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328" r:id="rId3"/>
    <p:sldId id="329" r:id="rId4"/>
    <p:sldId id="330" r:id="rId5"/>
    <p:sldId id="352" r:id="rId6"/>
    <p:sldId id="331" r:id="rId7"/>
    <p:sldId id="332" r:id="rId8"/>
    <p:sldId id="353" r:id="rId9"/>
    <p:sldId id="333" r:id="rId10"/>
    <p:sldId id="354" r:id="rId11"/>
    <p:sldId id="334" r:id="rId12"/>
    <p:sldId id="355" r:id="rId13"/>
    <p:sldId id="356" r:id="rId14"/>
    <p:sldId id="335" r:id="rId15"/>
    <p:sldId id="336" r:id="rId16"/>
    <p:sldId id="357" r:id="rId17"/>
    <p:sldId id="337" r:id="rId18"/>
    <p:sldId id="34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9" r:id="rId29"/>
    <p:sldId id="358" r:id="rId30"/>
    <p:sldId id="359" r:id="rId31"/>
    <p:sldId id="338" r:id="rId32"/>
    <p:sldId id="360" r:id="rId33"/>
    <p:sldId id="362" r:id="rId34"/>
    <p:sldId id="351" r:id="rId35"/>
    <p:sldId id="350" r:id="rId36"/>
    <p:sldId id="361" r:id="rId37"/>
    <p:sldId id="363" r:id="rId38"/>
    <p:sldId id="364" r:id="rId39"/>
    <p:sldId id="365" r:id="rId40"/>
    <p:sldId id="367" r:id="rId41"/>
    <p:sldId id="366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1" r:id="rId5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B3A3F1-C3F1-4FDF-A41F-D8F0CD98A7BD}">
          <p14:sldIdLst>
            <p14:sldId id="256"/>
            <p14:sldId id="328"/>
            <p14:sldId id="329"/>
            <p14:sldId id="330"/>
            <p14:sldId id="352"/>
            <p14:sldId id="331"/>
            <p14:sldId id="332"/>
            <p14:sldId id="353"/>
          </p14:sldIdLst>
        </p14:section>
        <p14:section name="string_view" id="{FE7E70F2-6324-4617-8B89-36C4D5DEEA08}">
          <p14:sldIdLst>
            <p14:sldId id="333"/>
            <p14:sldId id="354"/>
            <p14:sldId id="334"/>
            <p14:sldId id="355"/>
            <p14:sldId id="356"/>
            <p14:sldId id="335"/>
            <p14:sldId id="336"/>
            <p14:sldId id="357"/>
            <p14:sldId id="337"/>
            <p14:sldId id="34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8"/>
            <p14:sldId id="359"/>
            <p14:sldId id="338"/>
          </p14:sldIdLst>
        </p14:section>
        <p14:section name="String Searching" id="{A30CEE63-5F48-410E-A59A-EA2845C016A0}">
          <p14:sldIdLst>
            <p14:sldId id="360"/>
            <p14:sldId id="362"/>
            <p14:sldId id="351"/>
            <p14:sldId id="350"/>
            <p14:sldId id="361"/>
            <p14:sldId id="363"/>
            <p14:sldId id="364"/>
            <p14:sldId id="365"/>
            <p14:sldId id="367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01" d="100"/>
          <a:sy n="101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E15BB7E-BFBF-48D2-8A50-274C30B7011E}"/>
    <pc:docChg chg="undo custSel addSld delSld modSld modSection">
      <pc:chgData name="Toby Donaldson" userId="2e6e5431-bb17-4c41-9985-d39c50d83c73" providerId="ADAL" clId="{8E15BB7E-BFBF-48D2-8A50-274C30B7011E}" dt="2023-11-19T19:08:33.067" v="303" actId="20577"/>
      <pc:docMkLst>
        <pc:docMk/>
      </pc:docMkLst>
      <pc:sldChg chg="modSp mod">
        <pc:chgData name="Toby Donaldson" userId="2e6e5431-bb17-4c41-9985-d39c50d83c73" providerId="ADAL" clId="{8E15BB7E-BFBF-48D2-8A50-274C30B7011E}" dt="2023-11-19T18:44:57.235" v="8" actId="20577"/>
        <pc:sldMkLst>
          <pc:docMk/>
          <pc:sldMk cId="1096447985" sldId="333"/>
        </pc:sldMkLst>
        <pc:spChg chg="mod">
          <ac:chgData name="Toby Donaldson" userId="2e6e5431-bb17-4c41-9985-d39c50d83c73" providerId="ADAL" clId="{8E15BB7E-BFBF-48D2-8A50-274C30B7011E}" dt="2023-11-19T18:44:57.235" v="8" actId="20577"/>
          <ac:spMkLst>
            <pc:docMk/>
            <pc:sldMk cId="1096447985" sldId="333"/>
            <ac:spMk id="17" creationId="{E2B99E43-7AD8-022B-B7A9-1459B297EDB8}"/>
          </ac:spMkLst>
        </pc:spChg>
        <pc:picChg chg="mod">
          <ac:chgData name="Toby Donaldson" userId="2e6e5431-bb17-4c41-9985-d39c50d83c73" providerId="ADAL" clId="{8E15BB7E-BFBF-48D2-8A50-274C30B7011E}" dt="2023-11-19T18:44:47.559" v="6" actId="1076"/>
          <ac:picMkLst>
            <pc:docMk/>
            <pc:sldMk cId="1096447985" sldId="333"/>
            <ac:picMk id="3" creationId="{5D428A46-1638-1797-B253-78289D0916FA}"/>
          </ac:picMkLst>
        </pc:picChg>
      </pc:sldChg>
      <pc:sldChg chg="modSp mod">
        <pc:chgData name="Toby Donaldson" userId="2e6e5431-bb17-4c41-9985-d39c50d83c73" providerId="ADAL" clId="{8E15BB7E-BFBF-48D2-8A50-274C30B7011E}" dt="2023-11-19T18:49:01.221" v="30" actId="20577"/>
        <pc:sldMkLst>
          <pc:docMk/>
          <pc:sldMk cId="2825198513" sldId="334"/>
        </pc:sldMkLst>
        <pc:spChg chg="mod">
          <ac:chgData name="Toby Donaldson" userId="2e6e5431-bb17-4c41-9985-d39c50d83c73" providerId="ADAL" clId="{8E15BB7E-BFBF-48D2-8A50-274C30B7011E}" dt="2023-11-19T18:49:01.221" v="30" actId="20577"/>
          <ac:spMkLst>
            <pc:docMk/>
            <pc:sldMk cId="2825198513" sldId="334"/>
            <ac:spMk id="12" creationId="{3D8E20F0-8EBD-97A1-0C69-724D953F603A}"/>
          </ac:spMkLst>
        </pc:spChg>
      </pc:sldChg>
      <pc:sldChg chg="modSp mod">
        <pc:chgData name="Toby Donaldson" userId="2e6e5431-bb17-4c41-9985-d39c50d83c73" providerId="ADAL" clId="{8E15BB7E-BFBF-48D2-8A50-274C30B7011E}" dt="2023-11-19T18:53:42.427" v="110" actId="20577"/>
        <pc:sldMkLst>
          <pc:docMk/>
          <pc:sldMk cId="251923349" sldId="337"/>
        </pc:sldMkLst>
        <pc:spChg chg="mod">
          <ac:chgData name="Toby Donaldson" userId="2e6e5431-bb17-4c41-9985-d39c50d83c73" providerId="ADAL" clId="{8E15BB7E-BFBF-48D2-8A50-274C30B7011E}" dt="2023-11-19T18:53:42.427" v="110" actId="20577"/>
          <ac:spMkLst>
            <pc:docMk/>
            <pc:sldMk cId="251923349" sldId="337"/>
            <ac:spMk id="3" creationId="{F6C9DCD7-E98D-73DD-6388-A3AEAEDFBF4A}"/>
          </ac:spMkLst>
        </pc:spChg>
      </pc:sldChg>
      <pc:sldChg chg="modSp mod">
        <pc:chgData name="Toby Donaldson" userId="2e6e5431-bb17-4c41-9985-d39c50d83c73" providerId="ADAL" clId="{8E15BB7E-BFBF-48D2-8A50-274C30B7011E}" dt="2023-11-19T19:03:13.799" v="289" actId="20577"/>
        <pc:sldMkLst>
          <pc:docMk/>
          <pc:sldMk cId="283235768" sldId="338"/>
        </pc:sldMkLst>
        <pc:spChg chg="mod">
          <ac:chgData name="Toby Donaldson" userId="2e6e5431-bb17-4c41-9985-d39c50d83c73" providerId="ADAL" clId="{8E15BB7E-BFBF-48D2-8A50-274C30B7011E}" dt="2023-11-19T19:00:51.048" v="204" actId="20577"/>
          <ac:spMkLst>
            <pc:docMk/>
            <pc:sldMk cId="283235768" sldId="338"/>
            <ac:spMk id="5" creationId="{D2C8FF0D-AF05-7453-91B1-900B3924C7B0}"/>
          </ac:spMkLst>
        </pc:spChg>
        <pc:spChg chg="mod">
          <ac:chgData name="Toby Donaldson" userId="2e6e5431-bb17-4c41-9985-d39c50d83c73" providerId="ADAL" clId="{8E15BB7E-BFBF-48D2-8A50-274C30B7011E}" dt="2023-11-19T19:02:37.183" v="262" actId="20577"/>
          <ac:spMkLst>
            <pc:docMk/>
            <pc:sldMk cId="283235768" sldId="338"/>
            <ac:spMk id="6" creationId="{42C0E480-A227-2EC7-60D5-3ABDEDC59B6C}"/>
          </ac:spMkLst>
        </pc:spChg>
        <pc:spChg chg="mod">
          <ac:chgData name="Toby Donaldson" userId="2e6e5431-bb17-4c41-9985-d39c50d83c73" providerId="ADAL" clId="{8E15BB7E-BFBF-48D2-8A50-274C30B7011E}" dt="2023-11-19T19:02:25.816" v="251" actId="313"/>
          <ac:spMkLst>
            <pc:docMk/>
            <pc:sldMk cId="283235768" sldId="338"/>
            <ac:spMk id="7" creationId="{F7EAF7C8-3AF5-005D-244D-4444616708FE}"/>
          </ac:spMkLst>
        </pc:spChg>
        <pc:spChg chg="mod">
          <ac:chgData name="Toby Donaldson" userId="2e6e5431-bb17-4c41-9985-d39c50d83c73" providerId="ADAL" clId="{8E15BB7E-BFBF-48D2-8A50-274C30B7011E}" dt="2023-11-19T19:03:13.799" v="289" actId="20577"/>
          <ac:spMkLst>
            <pc:docMk/>
            <pc:sldMk cId="283235768" sldId="338"/>
            <ac:spMk id="9" creationId="{8A785300-D4D4-3804-584F-9FEEE411A8D3}"/>
          </ac:spMkLst>
        </pc:spChg>
        <pc:spChg chg="mod">
          <ac:chgData name="Toby Donaldson" userId="2e6e5431-bb17-4c41-9985-d39c50d83c73" providerId="ADAL" clId="{8E15BB7E-BFBF-48D2-8A50-274C30B7011E}" dt="2023-11-19T19:00:43.731" v="199" actId="20577"/>
          <ac:spMkLst>
            <pc:docMk/>
            <pc:sldMk cId="283235768" sldId="338"/>
            <ac:spMk id="13" creationId="{834D19D0-939B-2C04-F182-B2C90DA0DDF7}"/>
          </ac:spMkLst>
        </pc:spChg>
      </pc:sldChg>
      <pc:sldChg chg="modSp mod">
        <pc:chgData name="Toby Donaldson" userId="2e6e5431-bb17-4c41-9985-d39c50d83c73" providerId="ADAL" clId="{8E15BB7E-BFBF-48D2-8A50-274C30B7011E}" dt="2023-11-19T18:54:50.689" v="112" actId="20577"/>
        <pc:sldMkLst>
          <pc:docMk/>
          <pc:sldMk cId="2339884176" sldId="342"/>
        </pc:sldMkLst>
        <pc:spChg chg="mod">
          <ac:chgData name="Toby Donaldson" userId="2e6e5431-bb17-4c41-9985-d39c50d83c73" providerId="ADAL" clId="{8E15BB7E-BFBF-48D2-8A50-274C30B7011E}" dt="2023-11-19T18:54:50.689" v="112" actId="20577"/>
          <ac:spMkLst>
            <pc:docMk/>
            <pc:sldMk cId="2339884176" sldId="342"/>
            <ac:spMk id="5" creationId="{8533E6AB-649C-4B6C-FD68-A438057B5B6F}"/>
          </ac:spMkLst>
        </pc:spChg>
      </pc:sldChg>
      <pc:sldChg chg="modSp mod">
        <pc:chgData name="Toby Donaldson" userId="2e6e5431-bb17-4c41-9985-d39c50d83c73" providerId="ADAL" clId="{8E15BB7E-BFBF-48D2-8A50-274C30B7011E}" dt="2023-11-19T18:56:59.396" v="127" actId="20577"/>
        <pc:sldMkLst>
          <pc:docMk/>
          <pc:sldMk cId="3130013804" sldId="347"/>
        </pc:sldMkLst>
        <pc:spChg chg="mod">
          <ac:chgData name="Toby Donaldson" userId="2e6e5431-bb17-4c41-9985-d39c50d83c73" providerId="ADAL" clId="{8E15BB7E-BFBF-48D2-8A50-274C30B7011E}" dt="2023-11-19T18:56:43.834" v="126" actId="2711"/>
          <ac:spMkLst>
            <pc:docMk/>
            <pc:sldMk cId="3130013804" sldId="347"/>
            <ac:spMk id="9" creationId="{E7E1B634-37CD-78AE-93E8-604354B2DD4C}"/>
          </ac:spMkLst>
        </pc:spChg>
        <pc:spChg chg="mod">
          <ac:chgData name="Toby Donaldson" userId="2e6e5431-bb17-4c41-9985-d39c50d83c73" providerId="ADAL" clId="{8E15BB7E-BFBF-48D2-8A50-274C30B7011E}" dt="2023-11-19T18:56:59.396" v="127" actId="20577"/>
          <ac:spMkLst>
            <pc:docMk/>
            <pc:sldMk cId="3130013804" sldId="347"/>
            <ac:spMk id="12" creationId="{E4DB9883-4557-1DA7-6E21-D836C2423191}"/>
          </ac:spMkLst>
        </pc:spChg>
      </pc:sldChg>
      <pc:sldChg chg="modSp mod">
        <pc:chgData name="Toby Donaldson" userId="2e6e5431-bb17-4c41-9985-d39c50d83c73" providerId="ADAL" clId="{8E15BB7E-BFBF-48D2-8A50-274C30B7011E}" dt="2023-11-19T18:57:43.502" v="129" actId="20577"/>
        <pc:sldMkLst>
          <pc:docMk/>
          <pc:sldMk cId="2151624495" sldId="349"/>
        </pc:sldMkLst>
        <pc:spChg chg="mod">
          <ac:chgData name="Toby Donaldson" userId="2e6e5431-bb17-4c41-9985-d39c50d83c73" providerId="ADAL" clId="{8E15BB7E-BFBF-48D2-8A50-274C30B7011E}" dt="2023-11-19T18:57:43.502" v="129" actId="20577"/>
          <ac:spMkLst>
            <pc:docMk/>
            <pc:sldMk cId="2151624495" sldId="349"/>
            <ac:spMk id="3" creationId="{248FBE43-CB10-3667-BB29-C1B0FA26FDED}"/>
          </ac:spMkLst>
        </pc:spChg>
      </pc:sldChg>
      <pc:sldChg chg="modSp mod">
        <pc:chgData name="Toby Donaldson" userId="2e6e5431-bb17-4c41-9985-d39c50d83c73" providerId="ADAL" clId="{8E15BB7E-BFBF-48D2-8A50-274C30B7011E}" dt="2023-11-19T18:43:37.620" v="1" actId="207"/>
        <pc:sldMkLst>
          <pc:docMk/>
          <pc:sldMk cId="773074326" sldId="353"/>
        </pc:sldMkLst>
        <pc:graphicFrameChg chg="modGraphic">
          <ac:chgData name="Toby Donaldson" userId="2e6e5431-bb17-4c41-9985-d39c50d83c73" providerId="ADAL" clId="{8E15BB7E-BFBF-48D2-8A50-274C30B7011E}" dt="2023-11-19T18:43:37.620" v="1" actId="207"/>
          <ac:graphicFrameMkLst>
            <pc:docMk/>
            <pc:sldMk cId="773074326" sldId="353"/>
            <ac:graphicFrameMk id="5" creationId="{52B421FE-0F84-6DAE-CE98-12710AC78A95}"/>
          </ac:graphicFrameMkLst>
        </pc:graphicFrameChg>
      </pc:sldChg>
      <pc:sldChg chg="delSp modSp mod">
        <pc:chgData name="Toby Donaldson" userId="2e6e5431-bb17-4c41-9985-d39c50d83c73" providerId="ADAL" clId="{8E15BB7E-BFBF-48D2-8A50-274C30B7011E}" dt="2023-11-19T18:47:15.950" v="12" actId="1076"/>
        <pc:sldMkLst>
          <pc:docMk/>
          <pc:sldMk cId="4115812051" sldId="354"/>
        </pc:sldMkLst>
        <pc:spChg chg="del">
          <ac:chgData name="Toby Donaldson" userId="2e6e5431-bb17-4c41-9985-d39c50d83c73" providerId="ADAL" clId="{8E15BB7E-BFBF-48D2-8A50-274C30B7011E}" dt="2023-11-19T18:47:10.182" v="11" actId="21"/>
          <ac:spMkLst>
            <pc:docMk/>
            <pc:sldMk cId="4115812051" sldId="354"/>
            <ac:spMk id="12" creationId="{3D8E20F0-8EBD-97A1-0C69-724D953F603A}"/>
          </ac:spMkLst>
        </pc:spChg>
        <pc:spChg chg="mod">
          <ac:chgData name="Toby Donaldson" userId="2e6e5431-bb17-4c41-9985-d39c50d83c73" providerId="ADAL" clId="{8E15BB7E-BFBF-48D2-8A50-274C30B7011E}" dt="2023-11-19T18:47:15.950" v="12" actId="1076"/>
          <ac:spMkLst>
            <pc:docMk/>
            <pc:sldMk cId="4115812051" sldId="354"/>
            <ac:spMk id="17" creationId="{E2B99E43-7AD8-022B-B7A9-1459B297EDB8}"/>
          </ac:spMkLst>
        </pc:spChg>
      </pc:sldChg>
      <pc:sldChg chg="modSp mod">
        <pc:chgData name="Toby Donaldson" userId="2e6e5431-bb17-4c41-9985-d39c50d83c73" providerId="ADAL" clId="{8E15BB7E-BFBF-48D2-8A50-274C30B7011E}" dt="2023-11-19T18:48:38.965" v="20" actId="20577"/>
        <pc:sldMkLst>
          <pc:docMk/>
          <pc:sldMk cId="2179366903" sldId="355"/>
        </pc:sldMkLst>
        <pc:spChg chg="mod">
          <ac:chgData name="Toby Donaldson" userId="2e6e5431-bb17-4c41-9985-d39c50d83c73" providerId="ADAL" clId="{8E15BB7E-BFBF-48D2-8A50-274C30B7011E}" dt="2023-11-19T18:48:38.965" v="20" actId="20577"/>
          <ac:spMkLst>
            <pc:docMk/>
            <pc:sldMk cId="2179366903" sldId="355"/>
            <ac:spMk id="18" creationId="{A833F9CC-248F-2DBE-CBC9-1E790D8514F8}"/>
          </ac:spMkLst>
        </pc:spChg>
      </pc:sldChg>
      <pc:sldChg chg="modSp mod">
        <pc:chgData name="Toby Donaldson" userId="2e6e5431-bb17-4c41-9985-d39c50d83c73" providerId="ADAL" clId="{8E15BB7E-BFBF-48D2-8A50-274C30B7011E}" dt="2023-11-19T18:49:15.634" v="35" actId="20577"/>
        <pc:sldMkLst>
          <pc:docMk/>
          <pc:sldMk cId="159165991" sldId="356"/>
        </pc:sldMkLst>
        <pc:spChg chg="mod">
          <ac:chgData name="Toby Donaldson" userId="2e6e5431-bb17-4c41-9985-d39c50d83c73" providerId="ADAL" clId="{8E15BB7E-BFBF-48D2-8A50-274C30B7011E}" dt="2023-11-19T18:49:15.634" v="35" actId="20577"/>
          <ac:spMkLst>
            <pc:docMk/>
            <pc:sldMk cId="159165991" sldId="356"/>
            <ac:spMk id="18" creationId="{A833F9CC-248F-2DBE-CBC9-1E790D8514F8}"/>
          </ac:spMkLst>
        </pc:spChg>
      </pc:sldChg>
      <pc:sldChg chg="modSp mod">
        <pc:chgData name="Toby Donaldson" userId="2e6e5431-bb17-4c41-9985-d39c50d83c73" providerId="ADAL" clId="{8E15BB7E-BFBF-48D2-8A50-274C30B7011E}" dt="2023-11-19T18:50:25.594" v="39" actId="14100"/>
        <pc:sldMkLst>
          <pc:docMk/>
          <pc:sldMk cId="4210143963" sldId="357"/>
        </pc:sldMkLst>
        <pc:spChg chg="mod">
          <ac:chgData name="Toby Donaldson" userId="2e6e5431-bb17-4c41-9985-d39c50d83c73" providerId="ADAL" clId="{8E15BB7E-BFBF-48D2-8A50-274C30B7011E}" dt="2023-11-19T18:50:25.594" v="39" actId="14100"/>
          <ac:spMkLst>
            <pc:docMk/>
            <pc:sldMk cId="4210143963" sldId="357"/>
            <ac:spMk id="18" creationId="{A833F9CC-248F-2DBE-CBC9-1E790D8514F8}"/>
          </ac:spMkLst>
        </pc:spChg>
      </pc:sldChg>
      <pc:sldChg chg="modSp mod">
        <pc:chgData name="Toby Donaldson" userId="2e6e5431-bb17-4c41-9985-d39c50d83c73" providerId="ADAL" clId="{8E15BB7E-BFBF-48D2-8A50-274C30B7011E}" dt="2023-11-19T18:58:16.202" v="130" actId="2711"/>
        <pc:sldMkLst>
          <pc:docMk/>
          <pc:sldMk cId="1758068136" sldId="359"/>
        </pc:sldMkLst>
        <pc:spChg chg="mod">
          <ac:chgData name="Toby Donaldson" userId="2e6e5431-bb17-4c41-9985-d39c50d83c73" providerId="ADAL" clId="{8E15BB7E-BFBF-48D2-8A50-274C30B7011E}" dt="2023-11-19T18:58:16.202" v="130" actId="2711"/>
          <ac:spMkLst>
            <pc:docMk/>
            <pc:sldMk cId="1758068136" sldId="359"/>
            <ac:spMk id="2" creationId="{237DA8DA-5AA7-6AD3-3960-6CBBDB85810F}"/>
          </ac:spMkLst>
        </pc:spChg>
      </pc:sldChg>
      <pc:sldChg chg="modSp mod">
        <pc:chgData name="Toby Donaldson" userId="2e6e5431-bb17-4c41-9985-d39c50d83c73" providerId="ADAL" clId="{8E15BB7E-BFBF-48D2-8A50-274C30B7011E}" dt="2023-11-19T19:05:12.323" v="296" actId="5793"/>
        <pc:sldMkLst>
          <pc:docMk/>
          <pc:sldMk cId="3685098826" sldId="362"/>
        </pc:sldMkLst>
        <pc:spChg chg="mod">
          <ac:chgData name="Toby Donaldson" userId="2e6e5431-bb17-4c41-9985-d39c50d83c73" providerId="ADAL" clId="{8E15BB7E-BFBF-48D2-8A50-274C30B7011E}" dt="2023-11-19T19:05:12.323" v="296" actId="5793"/>
          <ac:spMkLst>
            <pc:docMk/>
            <pc:sldMk cId="3685098826" sldId="362"/>
            <ac:spMk id="3" creationId="{4A9D4A7F-05A3-914E-E7E7-5134860AB900}"/>
          </ac:spMkLst>
        </pc:spChg>
      </pc:sldChg>
      <pc:sldChg chg="modSp mod">
        <pc:chgData name="Toby Donaldson" userId="2e6e5431-bb17-4c41-9985-d39c50d83c73" providerId="ADAL" clId="{8E15BB7E-BFBF-48D2-8A50-274C30B7011E}" dt="2023-11-19T19:08:33.067" v="303" actId="20577"/>
        <pc:sldMkLst>
          <pc:docMk/>
          <pc:sldMk cId="2829581608" sldId="363"/>
        </pc:sldMkLst>
        <pc:spChg chg="mod">
          <ac:chgData name="Toby Donaldson" userId="2e6e5431-bb17-4c41-9985-d39c50d83c73" providerId="ADAL" clId="{8E15BB7E-BFBF-48D2-8A50-274C30B7011E}" dt="2023-11-19T19:08:33.067" v="303" actId="20577"/>
          <ac:spMkLst>
            <pc:docMk/>
            <pc:sldMk cId="2829581608" sldId="363"/>
            <ac:spMk id="3" creationId="{4A9D4A7F-05A3-914E-E7E7-5134860AB900}"/>
          </ac:spMkLst>
        </pc:spChg>
      </pc:sldChg>
      <pc:sldChg chg="new del">
        <pc:chgData name="Toby Donaldson" userId="2e6e5431-bb17-4c41-9985-d39c50d83c73" providerId="ADAL" clId="{8E15BB7E-BFBF-48D2-8A50-274C30B7011E}" dt="2023-11-19T19:03:27.441" v="290" actId="2696"/>
        <pc:sldMkLst>
          <pc:docMk/>
          <pc:sldMk cId="1196410029" sldId="382"/>
        </pc:sldMkLst>
      </pc:sldChg>
    </pc:docChg>
  </pc:docChgLst>
  <pc:docChgLst>
    <pc:chgData name="Toby Donaldson" userId="2e6e5431-bb17-4c41-9985-d39c50d83c73" providerId="ADAL" clId="{94CDAED0-2B77-4E53-9151-EB43D4FE2D53}"/>
    <pc:docChg chg="undo redo custSel addSld modSld sldOrd modSection">
      <pc:chgData name="Toby Donaldson" userId="2e6e5431-bb17-4c41-9985-d39c50d83c73" providerId="ADAL" clId="{94CDAED0-2B77-4E53-9151-EB43D4FE2D53}" dt="2023-07-28T23:40:56.381" v="4785" actId="20577"/>
      <pc:docMkLst>
        <pc:docMk/>
      </pc:docMkLst>
      <pc:sldChg chg="addSp modSp mod ord">
        <pc:chgData name="Toby Donaldson" userId="2e6e5431-bb17-4c41-9985-d39c50d83c73" providerId="ADAL" clId="{94CDAED0-2B77-4E53-9151-EB43D4FE2D53}" dt="2023-07-28T05:29:25.073" v="1440" actId="1076"/>
        <pc:sldMkLst>
          <pc:docMk/>
          <pc:sldMk cId="1613205771" sldId="350"/>
        </pc:sldMkLst>
        <pc:spChg chg="add mod">
          <ac:chgData name="Toby Donaldson" userId="2e6e5431-bb17-4c41-9985-d39c50d83c73" providerId="ADAL" clId="{94CDAED0-2B77-4E53-9151-EB43D4FE2D53}" dt="2023-07-28T05:29:25.073" v="1440" actId="1076"/>
          <ac:spMkLst>
            <pc:docMk/>
            <pc:sldMk cId="1613205771" sldId="350"/>
            <ac:spMk id="2" creationId="{5802CFE5-1533-746A-076A-B8B5920EC5BB}"/>
          </ac:spMkLst>
        </pc:spChg>
      </pc:sldChg>
      <pc:sldChg chg="modSp mod">
        <pc:chgData name="Toby Donaldson" userId="2e6e5431-bb17-4c41-9985-d39c50d83c73" providerId="ADAL" clId="{94CDAED0-2B77-4E53-9151-EB43D4FE2D53}" dt="2023-07-28T05:28:05.603" v="1390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94CDAED0-2B77-4E53-9151-EB43D4FE2D53}" dt="2023-07-28T05:04:41.111" v="0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5:28:05.603" v="1390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modSp add mod ord">
        <pc:chgData name="Toby Donaldson" userId="2e6e5431-bb17-4c41-9985-d39c50d83c73" providerId="ADAL" clId="{94CDAED0-2B77-4E53-9151-EB43D4FE2D53}" dt="2023-07-28T05:12:43.845" v="566"/>
        <pc:sldMkLst>
          <pc:docMk/>
          <pc:sldMk cId="2688960525" sldId="360"/>
        </pc:sldMkLst>
        <pc:spChg chg="mod">
          <ac:chgData name="Toby Donaldson" userId="2e6e5431-bb17-4c41-9985-d39c50d83c73" providerId="ADAL" clId="{94CDAED0-2B77-4E53-9151-EB43D4FE2D53}" dt="2023-07-28T05:12:28.469" v="564" actId="113"/>
          <ac:spMkLst>
            <pc:docMk/>
            <pc:sldMk cId="2688960525" sldId="360"/>
            <ac:spMk id="3" creationId="{4A9D4A7F-05A3-914E-E7E7-5134860AB900}"/>
          </ac:spMkLst>
        </pc:spChg>
      </pc:sldChg>
      <pc:sldChg chg="modSp add mod">
        <pc:chgData name="Toby Donaldson" userId="2e6e5431-bb17-4c41-9985-d39c50d83c73" providerId="ADAL" clId="{94CDAED0-2B77-4E53-9151-EB43D4FE2D53}" dt="2023-07-28T06:21:56.095" v="3227" actId="113"/>
        <pc:sldMkLst>
          <pc:docMk/>
          <pc:sldMk cId="2438745370" sldId="361"/>
        </pc:sldMkLst>
        <pc:spChg chg="mod">
          <ac:chgData name="Toby Donaldson" userId="2e6e5431-bb17-4c41-9985-d39c50d83c73" providerId="ADAL" clId="{94CDAED0-2B77-4E53-9151-EB43D4FE2D53}" dt="2023-07-28T06:21:56.095" v="3227" actId="113"/>
          <ac:spMkLst>
            <pc:docMk/>
            <pc:sldMk cId="2438745370" sldId="361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23:40:56.381" v="4785" actId="20577"/>
        <pc:sldMkLst>
          <pc:docMk/>
          <pc:sldMk cId="3685098826" sldId="362"/>
        </pc:sldMkLst>
        <pc:spChg chg="mod">
          <ac:chgData name="Toby Donaldson" userId="2e6e5431-bb17-4c41-9985-d39c50d83c73" providerId="ADAL" clId="{94CDAED0-2B77-4E53-9151-EB43D4FE2D53}" dt="2023-07-28T05:25:10.223" v="1361" actId="1076"/>
          <ac:spMkLst>
            <pc:docMk/>
            <pc:sldMk cId="3685098826" sldId="362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25:53.394" v="1372" actId="1076"/>
          <ac:spMkLst>
            <pc:docMk/>
            <pc:sldMk cId="3685098826" sldId="362"/>
            <ac:spMk id="5" creationId="{D90C9116-A2AE-D359-6C28-4F3B5EC58371}"/>
          </ac:spMkLst>
        </pc:spChg>
        <pc:spChg chg="add mod">
          <ac:chgData name="Toby Donaldson" userId="2e6e5431-bb17-4c41-9985-d39c50d83c73" providerId="ADAL" clId="{94CDAED0-2B77-4E53-9151-EB43D4FE2D53}" dt="2023-07-28T23:40:56.381" v="4785" actId="20577"/>
          <ac:spMkLst>
            <pc:docMk/>
            <pc:sldMk cId="3685098826" sldId="362"/>
            <ac:spMk id="11" creationId="{C71F6805-9EC3-1399-2AA8-AC9982EF46F4}"/>
          </ac:spMkLst>
        </pc:spChg>
        <pc:spChg chg="add mod ord">
          <ac:chgData name="Toby Donaldson" userId="2e6e5431-bb17-4c41-9985-d39c50d83c73" providerId="ADAL" clId="{94CDAED0-2B77-4E53-9151-EB43D4FE2D53}" dt="2023-07-28T05:26:12.358" v="1374" actId="167"/>
          <ac:spMkLst>
            <pc:docMk/>
            <pc:sldMk cId="3685098826" sldId="362"/>
            <ac:spMk id="12" creationId="{EFA4A2F4-B7EB-5D6B-E9F8-58EB252F247B}"/>
          </ac:spMkLst>
        </pc:spChg>
        <pc:inkChg chg="del">
          <ac:chgData name="Toby Donaldson" userId="2e6e5431-bb17-4c41-9985-d39c50d83c73" providerId="ADAL" clId="{94CDAED0-2B77-4E53-9151-EB43D4FE2D53}" dt="2023-07-28T23:40:53.235" v="4784" actId="21"/>
          <ac:inkMkLst>
            <pc:docMk/>
            <pc:sldMk cId="3685098826" sldId="362"/>
            <ac:inkMk id="6" creationId="{0C7F76D1-B29A-851D-1956-B66135BCAE77}"/>
          </ac:inkMkLst>
        </pc:inkChg>
        <pc:cxnChg chg="add mod">
          <ac:chgData name="Toby Donaldson" userId="2e6e5431-bb17-4c41-9985-d39c50d83c73" providerId="ADAL" clId="{94CDAED0-2B77-4E53-9151-EB43D4FE2D53}" dt="2023-07-28T05:26:17.692" v="1375" actId="14100"/>
          <ac:cxnSpMkLst>
            <pc:docMk/>
            <pc:sldMk cId="3685098826" sldId="362"/>
            <ac:cxnSpMk id="7" creationId="{5489A954-336B-A217-B590-6C148D04DD9B}"/>
          </ac:cxnSpMkLst>
        </pc:cxnChg>
        <pc:cxnChg chg="add mod">
          <ac:chgData name="Toby Donaldson" userId="2e6e5431-bb17-4c41-9985-d39c50d83c73" providerId="ADAL" clId="{94CDAED0-2B77-4E53-9151-EB43D4FE2D53}" dt="2023-07-28T05:26:30.222" v="1376" actId="1076"/>
          <ac:cxnSpMkLst>
            <pc:docMk/>
            <pc:sldMk cId="3685098826" sldId="362"/>
            <ac:cxnSpMk id="16" creationId="{BA84759D-8319-7CE3-359E-FFC2270C4C9F}"/>
          </ac:cxnSpMkLst>
        </pc:cxnChg>
      </pc:sldChg>
      <pc:sldChg chg="modSp add mod">
        <pc:chgData name="Toby Donaldson" userId="2e6e5431-bb17-4c41-9985-d39c50d83c73" providerId="ADAL" clId="{94CDAED0-2B77-4E53-9151-EB43D4FE2D53}" dt="2023-07-28T05:34:02.123" v="2102" actId="20577"/>
        <pc:sldMkLst>
          <pc:docMk/>
          <pc:sldMk cId="2829581608" sldId="363"/>
        </pc:sldMkLst>
        <pc:spChg chg="mod">
          <ac:chgData name="Toby Donaldson" userId="2e6e5431-bb17-4c41-9985-d39c50d83c73" providerId="ADAL" clId="{94CDAED0-2B77-4E53-9151-EB43D4FE2D53}" dt="2023-07-28T05:34:02.123" v="2102" actId="20577"/>
          <ac:spMkLst>
            <pc:docMk/>
            <pc:sldMk cId="2829581608" sldId="363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42:52.118" v="2408" actId="2711"/>
        <pc:sldMkLst>
          <pc:docMk/>
          <pc:sldMk cId="2068719397" sldId="364"/>
        </pc:sldMkLst>
        <pc:spChg chg="del mod">
          <ac:chgData name="Toby Donaldson" userId="2e6e5431-bb17-4c41-9985-d39c50d83c73" providerId="ADAL" clId="{94CDAED0-2B77-4E53-9151-EB43D4FE2D53}" dt="2023-07-28T05:34:31.543" v="2118" actId="21"/>
          <ac:spMkLst>
            <pc:docMk/>
            <pc:sldMk cId="2068719397" sldId="364"/>
            <ac:spMk id="3" creationId="{4A9D4A7F-05A3-914E-E7E7-5134860AB900}"/>
          </ac:spMkLst>
        </pc:spChg>
        <pc:spChg chg="add del mod">
          <ac:chgData name="Toby Donaldson" userId="2e6e5431-bb17-4c41-9985-d39c50d83c73" providerId="ADAL" clId="{94CDAED0-2B77-4E53-9151-EB43D4FE2D53}" dt="2023-07-28T05:34:32.595" v="2119" actId="21"/>
          <ac:spMkLst>
            <pc:docMk/>
            <pc:sldMk cId="2068719397" sldId="364"/>
            <ac:spMk id="6" creationId="{202DD7CC-E633-E697-285A-AAF0F1E07078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7" creationId="{EC768209-D260-69AE-1CDA-5E82C20D2800}"/>
          </ac:spMkLst>
        </pc:spChg>
        <pc:spChg chg="add del">
          <ac:chgData name="Toby Donaldson" userId="2e6e5431-bb17-4c41-9985-d39c50d83c73" providerId="ADAL" clId="{94CDAED0-2B77-4E53-9151-EB43D4FE2D53}" dt="2023-07-28T05:35:05.083" v="2135" actId="21"/>
          <ac:spMkLst>
            <pc:docMk/>
            <pc:sldMk cId="2068719397" sldId="364"/>
            <ac:spMk id="9" creationId="{2FDD35E0-F2A6-5B94-FF1F-DB0D3803AFD9}"/>
          </ac:spMkLst>
        </pc:spChg>
        <pc:spChg chg="add mod">
          <ac:chgData name="Toby Donaldson" userId="2e6e5431-bb17-4c41-9985-d39c50d83c73" providerId="ADAL" clId="{94CDAED0-2B77-4E53-9151-EB43D4FE2D53}" dt="2023-07-28T05:35:22.242" v="2144" actId="552"/>
          <ac:spMkLst>
            <pc:docMk/>
            <pc:sldMk cId="2068719397" sldId="364"/>
            <ac:spMk id="10" creationId="{E85AEC55-D0A9-2BA7-7E7F-289932CC4CCA}"/>
          </ac:spMkLst>
        </pc:spChg>
        <pc:spChg chg="add del mod">
          <ac:chgData name="Toby Donaldson" userId="2e6e5431-bb17-4c41-9985-d39c50d83c73" providerId="ADAL" clId="{94CDAED0-2B77-4E53-9151-EB43D4FE2D53}" dt="2023-07-28T05:41:26.022" v="2384" actId="21"/>
          <ac:spMkLst>
            <pc:docMk/>
            <pc:sldMk cId="2068719397" sldId="364"/>
            <ac:spMk id="11" creationId="{53589EA6-D962-3791-206C-C37A06156267}"/>
          </ac:spMkLst>
        </pc:spChg>
        <pc:spChg chg="add del">
          <ac:chgData name="Toby Donaldson" userId="2e6e5431-bb17-4c41-9985-d39c50d83c73" providerId="ADAL" clId="{94CDAED0-2B77-4E53-9151-EB43D4FE2D53}" dt="2023-07-28T05:35:50.378" v="2152" actId="22"/>
          <ac:spMkLst>
            <pc:docMk/>
            <pc:sldMk cId="2068719397" sldId="364"/>
            <ac:spMk id="13" creationId="{16C3CCF9-FAAF-D6A4-CDC7-7AF8D303CFB8}"/>
          </ac:spMkLst>
        </pc:spChg>
        <pc:spChg chg="add mod">
          <ac:chgData name="Toby Donaldson" userId="2e6e5431-bb17-4c41-9985-d39c50d83c73" providerId="ADAL" clId="{94CDAED0-2B77-4E53-9151-EB43D4FE2D53}" dt="2023-07-28T05:37:24.251" v="2264" actId="1076"/>
          <ac:spMkLst>
            <pc:docMk/>
            <pc:sldMk cId="2068719397" sldId="364"/>
            <ac:spMk id="14" creationId="{070695A3-8121-35D7-F03E-3D3464A1AE5E}"/>
          </ac:spMkLst>
        </pc:spChg>
        <pc:spChg chg="add mod">
          <ac:chgData name="Toby Donaldson" userId="2e6e5431-bb17-4c41-9985-d39c50d83c73" providerId="ADAL" clId="{94CDAED0-2B77-4E53-9151-EB43D4FE2D53}" dt="2023-07-28T05:42:52.118" v="2408" actId="2711"/>
          <ac:spMkLst>
            <pc:docMk/>
            <pc:sldMk cId="2068719397" sldId="364"/>
            <ac:spMk id="15" creationId="{95EC6E9B-8E21-399F-6D99-0D031D816CE0}"/>
          </ac:spMkLst>
        </pc:spChg>
      </pc:sldChg>
      <pc:sldChg chg="addSp delSp modSp add mod ord">
        <pc:chgData name="Toby Donaldson" userId="2e6e5431-bb17-4c41-9985-d39c50d83c73" providerId="ADAL" clId="{94CDAED0-2B77-4E53-9151-EB43D4FE2D53}" dt="2023-07-28T05:43:06.569" v="2411" actId="20577"/>
        <pc:sldMkLst>
          <pc:docMk/>
          <pc:sldMk cId="195412506" sldId="365"/>
        </pc:sldMkLst>
        <pc:spChg chg="add mod">
          <ac:chgData name="Toby Donaldson" userId="2e6e5431-bb17-4c41-9985-d39c50d83c73" providerId="ADAL" clId="{94CDAED0-2B77-4E53-9151-EB43D4FE2D53}" dt="2023-07-28T05:41:35.243" v="2386" actId="1076"/>
          <ac:spMkLst>
            <pc:docMk/>
            <pc:sldMk cId="195412506" sldId="365"/>
            <ac:spMk id="9" creationId="{29662DA7-A005-E939-FBF2-299E81BBB3DD}"/>
          </ac:spMkLst>
        </pc:spChg>
        <pc:spChg chg="mod">
          <ac:chgData name="Toby Donaldson" userId="2e6e5431-bb17-4c41-9985-d39c50d83c73" providerId="ADAL" clId="{94CDAED0-2B77-4E53-9151-EB43D4FE2D53}" dt="2023-07-28T05:41:15.903" v="2381" actId="1076"/>
          <ac:spMkLst>
            <pc:docMk/>
            <pc:sldMk cId="195412506" sldId="365"/>
            <ac:spMk id="10" creationId="{E85AEC55-D0A9-2BA7-7E7F-289932CC4CCA}"/>
          </ac:spMkLst>
        </pc:spChg>
        <pc:spChg chg="del mod">
          <ac:chgData name="Toby Donaldson" userId="2e6e5431-bb17-4c41-9985-d39c50d83c73" providerId="ADAL" clId="{94CDAED0-2B77-4E53-9151-EB43D4FE2D53}" dt="2023-07-28T05:38:40.264" v="2361" actId="21"/>
          <ac:spMkLst>
            <pc:docMk/>
            <pc:sldMk cId="195412506" sldId="365"/>
            <ac:spMk id="11" creationId="{53589EA6-D962-3791-206C-C37A06156267}"/>
          </ac:spMkLst>
        </pc:spChg>
        <pc:spChg chg="add mod">
          <ac:chgData name="Toby Donaldson" userId="2e6e5431-bb17-4c41-9985-d39c50d83c73" providerId="ADAL" clId="{94CDAED0-2B77-4E53-9151-EB43D4FE2D53}" dt="2023-07-28T05:43:06.569" v="2411" actId="20577"/>
          <ac:spMkLst>
            <pc:docMk/>
            <pc:sldMk cId="195412506" sldId="365"/>
            <ac:spMk id="12" creationId="{790DF715-2923-5CCF-92B7-83872FB8151A}"/>
          </ac:spMkLst>
        </pc:spChg>
        <pc:spChg chg="mod">
          <ac:chgData name="Toby Donaldson" userId="2e6e5431-bb17-4c41-9985-d39c50d83c73" providerId="ADAL" clId="{94CDAED0-2B77-4E53-9151-EB43D4FE2D53}" dt="2023-07-28T05:38:28.983" v="2359" actId="113"/>
          <ac:spMkLst>
            <pc:docMk/>
            <pc:sldMk cId="195412506" sldId="365"/>
            <ac:spMk id="14" creationId="{070695A3-8121-35D7-F03E-3D3464A1AE5E}"/>
          </ac:spMkLst>
        </pc:sp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5" creationId="{F55A5A9A-326F-6F62-0CA4-4C660EF94DDA}"/>
          </ac:picMkLst>
        </pc:picChg>
        <pc:picChg chg="add del mod">
          <ac:chgData name="Toby Donaldson" userId="2e6e5431-bb17-4c41-9985-d39c50d83c73" providerId="ADAL" clId="{94CDAED0-2B77-4E53-9151-EB43D4FE2D53}" dt="2023-07-28T05:41:18.735" v="2382" actId="21"/>
          <ac:picMkLst>
            <pc:docMk/>
            <pc:sldMk cId="195412506" sldId="365"/>
            <ac:picMk id="6" creationId="{5F8DCAC0-69E5-829B-5049-D1DBC042EF7D}"/>
          </ac:picMkLst>
        </pc:picChg>
        <pc:picChg chg="add del mod">
          <ac:chgData name="Toby Donaldson" userId="2e6e5431-bb17-4c41-9985-d39c50d83c73" providerId="ADAL" clId="{94CDAED0-2B77-4E53-9151-EB43D4FE2D53}" dt="2023-07-28T05:40:30.561" v="2380" actId="21"/>
          <ac:picMkLst>
            <pc:docMk/>
            <pc:sldMk cId="195412506" sldId="365"/>
            <ac:picMk id="8" creationId="{D3FB4F43-62E1-3F22-CA48-4B0E587E9B37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5:43:39.032" v="2417" actId="21"/>
        <pc:sldMkLst>
          <pc:docMk/>
          <pc:sldMk cId="1377010911" sldId="366"/>
        </pc:sldMkLst>
        <pc:spChg chg="add mod">
          <ac:chgData name="Toby Donaldson" userId="2e6e5431-bb17-4c41-9985-d39c50d83c73" providerId="ADAL" clId="{94CDAED0-2B77-4E53-9151-EB43D4FE2D53}" dt="2023-07-28T05:43:32.776" v="2416" actId="20577"/>
          <ac:spMkLst>
            <pc:docMk/>
            <pc:sldMk cId="1377010911" sldId="366"/>
            <ac:spMk id="3" creationId="{722BC02B-1ACC-C3CD-50E1-E81C5E1E2ACB}"/>
          </ac:spMkLst>
        </pc:spChg>
        <pc:spChg chg="del">
          <ac:chgData name="Toby Donaldson" userId="2e6e5431-bb17-4c41-9985-d39c50d83c73" providerId="ADAL" clId="{94CDAED0-2B77-4E53-9151-EB43D4FE2D53}" dt="2023-07-28T05:43:39.032" v="2417" actId="21"/>
          <ac:spMkLst>
            <pc:docMk/>
            <pc:sldMk cId="1377010911" sldId="366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3:23.981" v="2414" actId="21"/>
          <ac:picMkLst>
            <pc:docMk/>
            <pc:sldMk cId="1377010911" sldId="366"/>
            <ac:picMk id="8" creationId="{D3FB4F43-62E1-3F22-CA48-4B0E587E9B37}"/>
          </ac:picMkLst>
        </pc:picChg>
      </pc:sldChg>
      <pc:sldChg chg="addSp delSp modSp add mod ord">
        <pc:chgData name="Toby Donaldson" userId="2e6e5431-bb17-4c41-9985-d39c50d83c73" providerId="ADAL" clId="{94CDAED0-2B77-4E53-9151-EB43D4FE2D53}" dt="2023-07-28T05:43:44.313" v="2418" actId="21"/>
        <pc:sldMkLst>
          <pc:docMk/>
          <pc:sldMk cId="3523100179" sldId="367"/>
        </pc:sldMkLst>
        <pc:spChg chg="add mod">
          <ac:chgData name="Toby Donaldson" userId="2e6e5431-bb17-4c41-9985-d39c50d83c73" providerId="ADAL" clId="{94CDAED0-2B77-4E53-9151-EB43D4FE2D53}" dt="2023-07-28T05:43:15.696" v="2413" actId="20577"/>
          <ac:spMkLst>
            <pc:docMk/>
            <pc:sldMk cId="3523100179" sldId="367"/>
            <ac:spMk id="3" creationId="{6493B08D-43E7-4AB7-448A-B9DFC5B007CD}"/>
          </ac:spMkLst>
        </pc:spChg>
        <pc:spChg chg="del">
          <ac:chgData name="Toby Donaldson" userId="2e6e5431-bb17-4c41-9985-d39c50d83c73" providerId="ADAL" clId="{94CDAED0-2B77-4E53-9151-EB43D4FE2D53}" dt="2023-07-28T05:43:44.313" v="2418" actId="21"/>
          <ac:spMkLst>
            <pc:docMk/>
            <pc:sldMk cId="3523100179" sldId="367"/>
            <ac:spMk id="14" creationId="{070695A3-8121-35D7-F03E-3D3464A1AE5E}"/>
          </ac:spMkLst>
        </pc:sp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6" creationId="{5F8DCAC0-69E5-829B-5049-D1DBC042EF7D}"/>
          </ac:picMkLst>
        </pc:picChg>
        <pc:picChg chg="del">
          <ac:chgData name="Toby Donaldson" userId="2e6e5431-bb17-4c41-9985-d39c50d83c73" providerId="ADAL" clId="{94CDAED0-2B77-4E53-9151-EB43D4FE2D53}" dt="2023-07-28T05:40:17.260" v="2377" actId="21"/>
          <ac:picMkLst>
            <pc:docMk/>
            <pc:sldMk cId="3523100179" sldId="367"/>
            <ac:picMk id="8" creationId="{D3FB4F43-62E1-3F22-CA48-4B0E587E9B37}"/>
          </ac:picMkLst>
        </pc:picChg>
      </pc:sldChg>
      <pc:sldChg chg="addSp modSp add mod">
        <pc:chgData name="Toby Donaldson" userId="2e6e5431-bb17-4c41-9985-d39c50d83c73" providerId="ADAL" clId="{94CDAED0-2B77-4E53-9151-EB43D4FE2D53}" dt="2023-07-28T05:45:14.018" v="2456" actId="113"/>
        <pc:sldMkLst>
          <pc:docMk/>
          <pc:sldMk cId="3337815387" sldId="368"/>
        </pc:sldMkLst>
        <pc:spChg chg="mod">
          <ac:chgData name="Toby Donaldson" userId="2e6e5431-bb17-4c41-9985-d39c50d83c73" providerId="ADAL" clId="{94CDAED0-2B77-4E53-9151-EB43D4FE2D53}" dt="2023-07-28T05:45:14.018" v="2456" actId="113"/>
          <ac:spMkLst>
            <pc:docMk/>
            <pc:sldMk cId="3337815387" sldId="368"/>
            <ac:spMk id="3" creationId="{722BC02B-1ACC-C3CD-50E1-E81C5E1E2ACB}"/>
          </ac:spMkLst>
        </pc:spChg>
        <pc:spChg chg="add mod">
          <ac:chgData name="Toby Donaldson" userId="2e6e5431-bb17-4c41-9985-d39c50d83c73" providerId="ADAL" clId="{94CDAED0-2B77-4E53-9151-EB43D4FE2D53}" dt="2023-07-28T05:45:08.980" v="2455" actId="1076"/>
          <ac:spMkLst>
            <pc:docMk/>
            <pc:sldMk cId="3337815387" sldId="368"/>
            <ac:spMk id="9" creationId="{CE2C014F-2066-5619-31AF-3DDA58820FB5}"/>
          </ac:spMkLst>
        </pc:spChg>
        <pc:picChg chg="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5" creationId="{F55A5A9A-326F-6F62-0CA4-4C660EF94DDA}"/>
          </ac:picMkLst>
        </pc:picChg>
        <pc:picChg chg="mod">
          <ac:chgData name="Toby Donaldson" userId="2e6e5431-bb17-4c41-9985-d39c50d83c73" providerId="ADAL" clId="{94CDAED0-2B77-4E53-9151-EB43D4FE2D53}" dt="2023-07-28T05:44:05.066" v="2423" actId="408"/>
          <ac:picMkLst>
            <pc:docMk/>
            <pc:sldMk cId="3337815387" sldId="368"/>
            <ac:picMk id="6" creationId="{5F8DCAC0-69E5-829B-5049-D1DBC042EF7D}"/>
          </ac:picMkLst>
        </pc:picChg>
        <pc:picChg chg="add mod">
          <ac:chgData name="Toby Donaldson" userId="2e6e5431-bb17-4c41-9985-d39c50d83c73" providerId="ADAL" clId="{94CDAED0-2B77-4E53-9151-EB43D4FE2D53}" dt="2023-07-28T05:44:00.896" v="2422" actId="12789"/>
          <ac:picMkLst>
            <pc:docMk/>
            <pc:sldMk cId="3337815387" sldId="368"/>
            <ac:picMk id="8" creationId="{E2DC8E93-78F9-ADA8-78AF-33EC22A79959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5:47:08.590" v="2561" actId="20577"/>
        <pc:sldMkLst>
          <pc:docMk/>
          <pc:sldMk cId="1987755998" sldId="369"/>
        </pc:sldMkLst>
        <pc:spChg chg="mod">
          <ac:chgData name="Toby Donaldson" userId="2e6e5431-bb17-4c41-9985-d39c50d83c73" providerId="ADAL" clId="{94CDAED0-2B77-4E53-9151-EB43D4FE2D53}" dt="2023-07-28T05:47:08.590" v="2561" actId="20577"/>
          <ac:spMkLst>
            <pc:docMk/>
            <pc:sldMk cId="1987755998" sldId="369"/>
            <ac:spMk id="3" creationId="{4A9D4A7F-05A3-914E-E7E7-5134860AB900}"/>
          </ac:spMkLst>
        </pc:spChg>
      </pc:sldChg>
      <pc:sldChg chg="addSp delSp modSp add mod">
        <pc:chgData name="Toby Donaldson" userId="2e6e5431-bb17-4c41-9985-d39c50d83c73" providerId="ADAL" clId="{94CDAED0-2B77-4E53-9151-EB43D4FE2D53}" dt="2023-07-28T05:58:37.145" v="2934" actId="14100"/>
        <pc:sldMkLst>
          <pc:docMk/>
          <pc:sldMk cId="1965544776" sldId="370"/>
        </pc:sldMkLst>
        <pc:spChg chg="del">
          <ac:chgData name="Toby Donaldson" userId="2e6e5431-bb17-4c41-9985-d39c50d83c73" providerId="ADAL" clId="{94CDAED0-2B77-4E53-9151-EB43D4FE2D53}" dt="2023-07-28T05:48:13.760" v="2571" actId="21"/>
          <ac:spMkLst>
            <pc:docMk/>
            <pc:sldMk cId="1965544776" sldId="370"/>
            <ac:spMk id="2" creationId="{3D0334CC-E20C-7AD9-BFED-2A4887E18AE2}"/>
          </ac:spMkLst>
        </pc:spChg>
        <pc:spChg chg="del">
          <ac:chgData name="Toby Donaldson" userId="2e6e5431-bb17-4c41-9985-d39c50d83c73" providerId="ADAL" clId="{94CDAED0-2B77-4E53-9151-EB43D4FE2D53}" dt="2023-07-28T05:48:08.189" v="2569" actId="21"/>
          <ac:spMkLst>
            <pc:docMk/>
            <pc:sldMk cId="1965544776" sldId="370"/>
            <ac:spMk id="3" creationId="{4A9D4A7F-05A3-914E-E7E7-5134860AB900}"/>
          </ac:spMkLst>
        </pc:spChg>
        <pc:spChg chg="add mod">
          <ac:chgData name="Toby Donaldson" userId="2e6e5431-bb17-4c41-9985-d39c50d83c73" providerId="ADAL" clId="{94CDAED0-2B77-4E53-9151-EB43D4FE2D53}" dt="2023-07-28T05:58:17.746" v="2930" actId="1076"/>
          <ac:spMkLst>
            <pc:docMk/>
            <pc:sldMk cId="1965544776" sldId="370"/>
            <ac:spMk id="5" creationId="{79EB97C3-CF7B-7707-6A77-04EF6B150F8E}"/>
          </ac:spMkLst>
        </pc:spChg>
        <pc:spChg chg="add del mod">
          <ac:chgData name="Toby Donaldson" userId="2e6e5431-bb17-4c41-9985-d39c50d83c73" providerId="ADAL" clId="{94CDAED0-2B77-4E53-9151-EB43D4FE2D53}" dt="2023-07-28T05:48:11.563" v="2570" actId="21"/>
          <ac:spMkLst>
            <pc:docMk/>
            <pc:sldMk cId="1965544776" sldId="370"/>
            <ac:spMk id="7" creationId="{B69E6184-4A78-9682-39FA-DAA4AB8DC0B3}"/>
          </ac:spMkLst>
        </pc:spChg>
        <pc:spChg chg="add del mod">
          <ac:chgData name="Toby Donaldson" userId="2e6e5431-bb17-4c41-9985-d39c50d83c73" providerId="ADAL" clId="{94CDAED0-2B77-4E53-9151-EB43D4FE2D53}" dt="2023-07-28T05:48:15.345" v="2572" actId="21"/>
          <ac:spMkLst>
            <pc:docMk/>
            <pc:sldMk cId="1965544776" sldId="370"/>
            <ac:spMk id="9" creationId="{41EE7BBD-BF13-01BF-29E8-CD007ED53F54}"/>
          </ac:spMkLst>
        </pc:spChg>
        <pc:spChg chg="add mod">
          <ac:chgData name="Toby Donaldson" userId="2e6e5431-bb17-4c41-9985-d39c50d83c73" providerId="ADAL" clId="{94CDAED0-2B77-4E53-9151-EB43D4FE2D53}" dt="2023-07-28T05:58:20.838" v="2931" actId="1076"/>
          <ac:spMkLst>
            <pc:docMk/>
            <pc:sldMk cId="1965544776" sldId="370"/>
            <ac:spMk id="10" creationId="{192E388B-BE75-FB9E-D519-20F9142BEC85}"/>
          </ac:spMkLst>
        </pc:spChg>
        <pc:spChg chg="add mod">
          <ac:chgData name="Toby Donaldson" userId="2e6e5431-bb17-4c41-9985-d39c50d83c73" providerId="ADAL" clId="{94CDAED0-2B77-4E53-9151-EB43D4FE2D53}" dt="2023-07-28T05:58:34.520" v="2933" actId="1076"/>
          <ac:spMkLst>
            <pc:docMk/>
            <pc:sldMk cId="1965544776" sldId="370"/>
            <ac:spMk id="11" creationId="{48797137-059C-D625-FEB4-4C0DEE874141}"/>
          </ac:spMkLst>
        </pc:spChg>
        <pc:cxnChg chg="add mod">
          <ac:chgData name="Toby Donaldson" userId="2e6e5431-bb17-4c41-9985-d39c50d83c73" providerId="ADAL" clId="{94CDAED0-2B77-4E53-9151-EB43D4FE2D53}" dt="2023-07-28T05:58:37.145" v="2934" actId="14100"/>
          <ac:cxnSpMkLst>
            <pc:docMk/>
            <pc:sldMk cId="1965544776" sldId="370"/>
            <ac:cxnSpMk id="13" creationId="{588CDDFB-732B-954A-6ACD-F2043A9C0E6E}"/>
          </ac:cxnSpMkLst>
        </pc:cxnChg>
      </pc:sldChg>
      <pc:sldChg chg="delSp modSp add mod">
        <pc:chgData name="Toby Donaldson" userId="2e6e5431-bb17-4c41-9985-d39c50d83c73" providerId="ADAL" clId="{94CDAED0-2B77-4E53-9151-EB43D4FE2D53}" dt="2023-07-28T06:16:42.323" v="3204" actId="113"/>
        <pc:sldMkLst>
          <pc:docMk/>
          <pc:sldMk cId="1294849716" sldId="371"/>
        </pc:sldMkLst>
        <pc:spChg chg="mod">
          <ac:chgData name="Toby Donaldson" userId="2e6e5431-bb17-4c41-9985-d39c50d83c73" providerId="ADAL" clId="{94CDAED0-2B77-4E53-9151-EB43D4FE2D53}" dt="2023-07-28T06:16:42.323" v="3204" actId="113"/>
          <ac:spMkLst>
            <pc:docMk/>
            <pc:sldMk cId="1294849716" sldId="371"/>
            <ac:spMk id="5" creationId="{79EB97C3-CF7B-7707-6A77-04EF6B150F8E}"/>
          </ac:spMkLst>
        </pc:spChg>
        <pc:spChg chg="del">
          <ac:chgData name="Toby Donaldson" userId="2e6e5431-bb17-4c41-9985-d39c50d83c73" providerId="ADAL" clId="{94CDAED0-2B77-4E53-9151-EB43D4FE2D53}" dt="2023-07-28T05:59:36.211" v="2939" actId="21"/>
          <ac:spMkLst>
            <pc:docMk/>
            <pc:sldMk cId="1294849716" sldId="371"/>
            <ac:spMk id="10" creationId="{192E388B-BE75-FB9E-D519-20F9142BEC85}"/>
          </ac:spMkLst>
        </pc:spChg>
        <pc:spChg chg="del">
          <ac:chgData name="Toby Donaldson" userId="2e6e5431-bb17-4c41-9985-d39c50d83c73" providerId="ADAL" clId="{94CDAED0-2B77-4E53-9151-EB43D4FE2D53}" dt="2023-07-28T05:59:39.513" v="2940" actId="21"/>
          <ac:spMkLst>
            <pc:docMk/>
            <pc:sldMk cId="1294849716" sldId="371"/>
            <ac:spMk id="11" creationId="{48797137-059C-D625-FEB4-4C0DEE874141}"/>
          </ac:spMkLst>
        </pc:spChg>
        <pc:cxnChg chg="del mod">
          <ac:chgData name="Toby Donaldson" userId="2e6e5431-bb17-4c41-9985-d39c50d83c73" providerId="ADAL" clId="{94CDAED0-2B77-4E53-9151-EB43D4FE2D53}" dt="2023-07-28T05:59:39.513" v="2940" actId="21"/>
          <ac:cxnSpMkLst>
            <pc:docMk/>
            <pc:sldMk cId="1294849716" sldId="371"/>
            <ac:cxnSpMk id="13" creationId="{588CDDFB-732B-954A-6ACD-F2043A9C0E6E}"/>
          </ac:cxnSpMkLst>
        </pc:cxnChg>
      </pc:sldChg>
      <pc:sldChg chg="addSp delSp modSp new mod">
        <pc:chgData name="Toby Donaldson" userId="2e6e5431-bb17-4c41-9985-d39c50d83c73" providerId="ADAL" clId="{94CDAED0-2B77-4E53-9151-EB43D4FE2D53}" dt="2023-07-28T06:09:44.612" v="3091" actId="1076"/>
        <pc:sldMkLst>
          <pc:docMk/>
          <pc:sldMk cId="3834325669" sldId="372"/>
        </pc:sldMkLst>
        <pc:spChg chg="del">
          <ac:chgData name="Toby Donaldson" userId="2e6e5431-bb17-4c41-9985-d39c50d83c73" providerId="ADAL" clId="{94CDAED0-2B77-4E53-9151-EB43D4FE2D53}" dt="2023-07-28T06:06:31.810" v="2959" actId="21"/>
          <ac:spMkLst>
            <pc:docMk/>
            <pc:sldMk cId="3834325669" sldId="372"/>
            <ac:spMk id="2" creationId="{EDB496FE-591D-A992-B800-24E0CB79350A}"/>
          </ac:spMkLst>
        </pc:spChg>
        <pc:spChg chg="del">
          <ac:chgData name="Toby Donaldson" userId="2e6e5431-bb17-4c41-9985-d39c50d83c73" providerId="ADAL" clId="{94CDAED0-2B77-4E53-9151-EB43D4FE2D53}" dt="2023-07-28T06:06:33.491" v="2960" actId="21"/>
          <ac:spMkLst>
            <pc:docMk/>
            <pc:sldMk cId="3834325669" sldId="372"/>
            <ac:spMk id="3" creationId="{E4283C26-B57A-4C7B-F34C-6A4CED42DA97}"/>
          </ac:spMkLst>
        </pc:spChg>
        <pc:spChg chg="add mod">
          <ac:chgData name="Toby Donaldson" userId="2e6e5431-bb17-4c41-9985-d39c50d83c73" providerId="ADAL" clId="{94CDAED0-2B77-4E53-9151-EB43D4FE2D53}" dt="2023-07-28T06:08:34.593" v="3045" actId="14100"/>
          <ac:spMkLst>
            <pc:docMk/>
            <pc:sldMk cId="3834325669" sldId="372"/>
            <ac:spMk id="7" creationId="{F4A7DAA8-C515-A59A-D3AF-D381FD692AC8}"/>
          </ac:spMkLst>
        </pc:spChg>
        <pc:spChg chg="add mod">
          <ac:chgData name="Toby Donaldson" userId="2e6e5431-bb17-4c41-9985-d39c50d83c73" providerId="ADAL" clId="{94CDAED0-2B77-4E53-9151-EB43D4FE2D53}" dt="2023-07-28T06:09:44.612" v="3091" actId="1076"/>
          <ac:spMkLst>
            <pc:docMk/>
            <pc:sldMk cId="3834325669" sldId="372"/>
            <ac:spMk id="8" creationId="{C4274BF4-E9F5-C6BB-C722-1BDFFBB2E4DA}"/>
          </ac:spMkLst>
        </pc:spChg>
        <pc:picChg chg="add mod">
          <ac:chgData name="Toby Donaldson" userId="2e6e5431-bb17-4c41-9985-d39c50d83c73" providerId="ADAL" clId="{94CDAED0-2B77-4E53-9151-EB43D4FE2D53}" dt="2023-07-28T06:08:07.406" v="3037" actId="1076"/>
          <ac:picMkLst>
            <pc:docMk/>
            <pc:sldMk cId="3834325669" sldId="372"/>
            <ac:picMk id="6" creationId="{55A006F9-4CC2-E7DE-CB6A-D1E00908C25A}"/>
          </ac:picMkLst>
        </pc:picChg>
      </pc:sldChg>
      <pc:sldChg chg="addSp delSp modSp add mod">
        <pc:chgData name="Toby Donaldson" userId="2e6e5431-bb17-4c41-9985-d39c50d83c73" providerId="ADAL" clId="{94CDAED0-2B77-4E53-9151-EB43D4FE2D53}" dt="2023-07-28T06:31:37.500" v="3688" actId="1076"/>
        <pc:sldMkLst>
          <pc:docMk/>
          <pc:sldMk cId="3346708425" sldId="373"/>
        </pc:sldMkLst>
        <pc:spChg chg="add del mod">
          <ac:chgData name="Toby Donaldson" userId="2e6e5431-bb17-4c41-9985-d39c50d83c73" providerId="ADAL" clId="{94CDAED0-2B77-4E53-9151-EB43D4FE2D53}" dt="2023-07-28T06:10:30.768" v="3097" actId="21"/>
          <ac:spMkLst>
            <pc:docMk/>
            <pc:sldMk cId="3346708425" sldId="373"/>
            <ac:spMk id="2" creationId="{DC302E12-6317-7878-78D1-8471BD53941B}"/>
          </ac:spMkLst>
        </pc:spChg>
        <pc:spChg chg="add mod">
          <ac:chgData name="Toby Donaldson" userId="2e6e5431-bb17-4c41-9985-d39c50d83c73" providerId="ADAL" clId="{94CDAED0-2B77-4E53-9151-EB43D4FE2D53}" dt="2023-07-28T06:17:51.009" v="3207" actId="1076"/>
          <ac:spMkLst>
            <pc:docMk/>
            <pc:sldMk cId="3346708425" sldId="373"/>
            <ac:spMk id="5" creationId="{3CAE594F-5154-744C-8CC0-1055ED3671E9}"/>
          </ac:spMkLst>
        </pc:spChg>
        <pc:spChg chg="del">
          <ac:chgData name="Toby Donaldson" userId="2e6e5431-bb17-4c41-9985-d39c50d83c73" providerId="ADAL" clId="{94CDAED0-2B77-4E53-9151-EB43D4FE2D53}" dt="2023-07-28T06:10:09.075" v="3094" actId="21"/>
          <ac:spMkLst>
            <pc:docMk/>
            <pc:sldMk cId="3346708425" sldId="373"/>
            <ac:spMk id="7" creationId="{F4A7DAA8-C515-A59A-D3AF-D381FD692AC8}"/>
          </ac:spMkLst>
        </pc:spChg>
        <pc:spChg chg="mod">
          <ac:chgData name="Toby Donaldson" userId="2e6e5431-bb17-4c41-9985-d39c50d83c73" providerId="ADAL" clId="{94CDAED0-2B77-4E53-9151-EB43D4FE2D53}" dt="2023-07-28T06:19:57.885" v="3224" actId="20577"/>
          <ac:spMkLst>
            <pc:docMk/>
            <pc:sldMk cId="3346708425" sldId="373"/>
            <ac:spMk id="8" creationId="{C4274BF4-E9F5-C6BB-C722-1BDFFBB2E4DA}"/>
          </ac:spMkLst>
        </pc:spChg>
        <pc:spChg chg="add del mod">
          <ac:chgData name="Toby Donaldson" userId="2e6e5431-bb17-4c41-9985-d39c50d83c73" providerId="ADAL" clId="{94CDAED0-2B77-4E53-9151-EB43D4FE2D53}" dt="2023-07-28T06:21:02.843" v="3226" actId="21"/>
          <ac:spMkLst>
            <pc:docMk/>
            <pc:sldMk cId="3346708425" sldId="373"/>
            <ac:spMk id="9" creationId="{404FBC74-3E3C-0CD1-5A18-38EDA60CFCE0}"/>
          </ac:spMkLst>
        </pc:spChg>
        <pc:spChg chg="add mod">
          <ac:chgData name="Toby Donaldson" userId="2e6e5431-bb17-4c41-9985-d39c50d83c73" providerId="ADAL" clId="{94CDAED0-2B77-4E53-9151-EB43D4FE2D53}" dt="2023-07-28T06:26:44.929" v="3566" actId="1076"/>
          <ac:spMkLst>
            <pc:docMk/>
            <pc:sldMk cId="3346708425" sldId="373"/>
            <ac:spMk id="10" creationId="{9F2C877A-BF46-5D70-74C0-7BE5EF430342}"/>
          </ac:spMkLst>
        </pc:spChg>
        <pc:spChg chg="add mod">
          <ac:chgData name="Toby Donaldson" userId="2e6e5431-bb17-4c41-9985-d39c50d83c73" providerId="ADAL" clId="{94CDAED0-2B77-4E53-9151-EB43D4FE2D53}" dt="2023-07-28T06:27:20.735" v="3575" actId="408"/>
          <ac:spMkLst>
            <pc:docMk/>
            <pc:sldMk cId="3346708425" sldId="373"/>
            <ac:spMk id="11" creationId="{0F14ECF8-6243-3F51-8B1E-95794E589B47}"/>
          </ac:spMkLst>
        </pc:spChg>
        <pc:spChg chg="add mod">
          <ac:chgData name="Toby Donaldson" userId="2e6e5431-bb17-4c41-9985-d39c50d83c73" providerId="ADAL" clId="{94CDAED0-2B77-4E53-9151-EB43D4FE2D53}" dt="2023-07-28T06:27:14.350" v="3574" actId="1076"/>
          <ac:spMkLst>
            <pc:docMk/>
            <pc:sldMk cId="3346708425" sldId="373"/>
            <ac:spMk id="12" creationId="{C4A5F59F-B7A9-8430-F561-4A462951A1F4}"/>
          </ac:spMkLst>
        </pc:spChg>
        <pc:spChg chg="add del mod">
          <ac:chgData name="Toby Donaldson" userId="2e6e5431-bb17-4c41-9985-d39c50d83c73" providerId="ADAL" clId="{94CDAED0-2B77-4E53-9151-EB43D4FE2D53}" dt="2023-07-28T06:31:33.250" v="3687" actId="21"/>
          <ac:spMkLst>
            <pc:docMk/>
            <pc:sldMk cId="3346708425" sldId="373"/>
            <ac:spMk id="13" creationId="{80E2A29E-F680-347A-7DDD-EFBA09560753}"/>
          </ac:spMkLst>
        </pc:spChg>
        <pc:spChg chg="add mod">
          <ac:chgData name="Toby Donaldson" userId="2e6e5431-bb17-4c41-9985-d39c50d83c73" providerId="ADAL" clId="{94CDAED0-2B77-4E53-9151-EB43D4FE2D53}" dt="2023-07-28T06:31:37.500" v="3688" actId="1076"/>
          <ac:spMkLst>
            <pc:docMk/>
            <pc:sldMk cId="3346708425" sldId="373"/>
            <ac:spMk id="14" creationId="{D3F45603-E282-A1A4-E013-639B4052471B}"/>
          </ac:spMkLst>
        </pc:spChg>
        <pc:graphicFrameChg chg="add mod modGraphic">
          <ac:chgData name="Toby Donaldson" userId="2e6e5431-bb17-4c41-9985-d39c50d83c73" providerId="ADAL" clId="{94CDAED0-2B77-4E53-9151-EB43D4FE2D53}" dt="2023-07-28T06:18:39.051" v="3214" actId="2062"/>
          <ac:graphicFrameMkLst>
            <pc:docMk/>
            <pc:sldMk cId="3346708425" sldId="373"/>
            <ac:graphicFrameMk id="3" creationId="{7350F498-ED88-BC7D-749B-28D6A55F7EAB}"/>
          </ac:graphicFrameMkLst>
        </pc:graphicFrameChg>
        <pc:picChg chg="del">
          <ac:chgData name="Toby Donaldson" userId="2e6e5431-bb17-4c41-9985-d39c50d83c73" providerId="ADAL" clId="{94CDAED0-2B77-4E53-9151-EB43D4FE2D53}" dt="2023-07-28T06:10:05.705" v="3093" actId="21"/>
          <ac:picMkLst>
            <pc:docMk/>
            <pc:sldMk cId="3346708425" sldId="373"/>
            <ac:picMk id="6" creationId="{55A006F9-4CC2-E7DE-CB6A-D1E00908C25A}"/>
          </ac:picMkLst>
        </pc:picChg>
      </pc:sldChg>
      <pc:sldChg chg="modSp add mod ord">
        <pc:chgData name="Toby Donaldson" userId="2e6e5431-bb17-4c41-9985-d39c50d83c73" providerId="ADAL" clId="{94CDAED0-2B77-4E53-9151-EB43D4FE2D53}" dt="2023-07-28T06:24:45.685" v="3561" actId="20577"/>
        <pc:sldMkLst>
          <pc:docMk/>
          <pc:sldMk cId="1184247880" sldId="374"/>
        </pc:sldMkLst>
        <pc:spChg chg="mod">
          <ac:chgData name="Toby Donaldson" userId="2e6e5431-bb17-4c41-9985-d39c50d83c73" providerId="ADAL" clId="{94CDAED0-2B77-4E53-9151-EB43D4FE2D53}" dt="2023-07-28T06:22:38.934" v="3288" actId="20577"/>
          <ac:spMkLst>
            <pc:docMk/>
            <pc:sldMk cId="1184247880" sldId="374"/>
            <ac:spMk id="2" creationId="{3D0334CC-E20C-7AD9-BFED-2A4887E18AE2}"/>
          </ac:spMkLst>
        </pc:spChg>
        <pc:spChg chg="mod">
          <ac:chgData name="Toby Donaldson" userId="2e6e5431-bb17-4c41-9985-d39c50d83c73" providerId="ADAL" clId="{94CDAED0-2B77-4E53-9151-EB43D4FE2D53}" dt="2023-07-28T06:24:45.685" v="3561" actId="20577"/>
          <ac:spMkLst>
            <pc:docMk/>
            <pc:sldMk cId="1184247880" sldId="374"/>
            <ac:spMk id="3" creationId="{4A9D4A7F-05A3-914E-E7E7-5134860AB900}"/>
          </ac:spMkLst>
        </pc:spChg>
      </pc:sldChg>
      <pc:sldChg chg="modSp new mod">
        <pc:chgData name="Toby Donaldson" userId="2e6e5431-bb17-4c41-9985-d39c50d83c73" providerId="ADAL" clId="{94CDAED0-2B77-4E53-9151-EB43D4FE2D53}" dt="2023-07-28T06:36:08.118" v="4192" actId="20577"/>
        <pc:sldMkLst>
          <pc:docMk/>
          <pc:sldMk cId="451211871" sldId="375"/>
        </pc:sldMkLst>
        <pc:spChg chg="mod">
          <ac:chgData name="Toby Donaldson" userId="2e6e5431-bb17-4c41-9985-d39c50d83c73" providerId="ADAL" clId="{94CDAED0-2B77-4E53-9151-EB43D4FE2D53}" dt="2023-07-28T06:34:01.958" v="4026" actId="20577"/>
          <ac:spMkLst>
            <pc:docMk/>
            <pc:sldMk cId="451211871" sldId="375"/>
            <ac:spMk id="2" creationId="{6D5322D1-36BD-18E4-15E6-96D1BA3704F1}"/>
          </ac:spMkLst>
        </pc:spChg>
        <pc:spChg chg="mod">
          <ac:chgData name="Toby Donaldson" userId="2e6e5431-bb17-4c41-9985-d39c50d83c73" providerId="ADAL" clId="{94CDAED0-2B77-4E53-9151-EB43D4FE2D53}" dt="2023-07-28T06:36:08.118" v="4192" actId="20577"/>
          <ac:spMkLst>
            <pc:docMk/>
            <pc:sldMk cId="451211871" sldId="375"/>
            <ac:spMk id="3" creationId="{C85FD446-CB5E-75C2-C0EE-0AC43AD36E8D}"/>
          </ac:spMkLst>
        </pc:spChg>
      </pc:sldChg>
      <pc:sldChg chg="addSp modSp new mod">
        <pc:chgData name="Toby Donaldson" userId="2e6e5431-bb17-4c41-9985-d39c50d83c73" providerId="ADAL" clId="{94CDAED0-2B77-4E53-9151-EB43D4FE2D53}" dt="2023-07-28T06:41:31.078" v="4527" actId="20577"/>
        <pc:sldMkLst>
          <pc:docMk/>
          <pc:sldMk cId="3438752600" sldId="376"/>
        </pc:sldMkLst>
        <pc:spChg chg="mod">
          <ac:chgData name="Toby Donaldson" userId="2e6e5431-bb17-4c41-9985-d39c50d83c73" providerId="ADAL" clId="{94CDAED0-2B77-4E53-9151-EB43D4FE2D53}" dt="2023-07-28T06:36:20.709" v="4217" actId="20577"/>
          <ac:spMkLst>
            <pc:docMk/>
            <pc:sldMk cId="3438752600" sldId="376"/>
            <ac:spMk id="2" creationId="{9DAC4C54-5999-A04D-FE16-6457D7FFD483}"/>
          </ac:spMkLst>
        </pc:spChg>
        <pc:spChg chg="mod">
          <ac:chgData name="Toby Donaldson" userId="2e6e5431-bb17-4c41-9985-d39c50d83c73" providerId="ADAL" clId="{94CDAED0-2B77-4E53-9151-EB43D4FE2D53}" dt="2023-07-28T06:40:56.348" v="4520" actId="12"/>
          <ac:spMkLst>
            <pc:docMk/>
            <pc:sldMk cId="3438752600" sldId="376"/>
            <ac:spMk id="3" creationId="{62F6B26A-0A41-E71D-188B-434416D30F42}"/>
          </ac:spMkLst>
        </pc:spChg>
        <pc:graphicFrameChg chg="add mod modGraphic">
          <ac:chgData name="Toby Donaldson" userId="2e6e5431-bb17-4c41-9985-d39c50d83c73" providerId="ADAL" clId="{94CDAED0-2B77-4E53-9151-EB43D4FE2D53}" dt="2023-07-28T06:41:31.078" v="4527" actId="20577"/>
          <ac:graphicFrameMkLst>
            <pc:docMk/>
            <pc:sldMk cId="3438752600" sldId="376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36.825" v="4529" actId="20577"/>
        <pc:sldMkLst>
          <pc:docMk/>
          <pc:sldMk cId="4253000744" sldId="377"/>
        </pc:sldMkLst>
        <pc:graphicFrameChg chg="modGraphic">
          <ac:chgData name="Toby Donaldson" userId="2e6e5431-bb17-4c41-9985-d39c50d83c73" providerId="ADAL" clId="{94CDAED0-2B77-4E53-9151-EB43D4FE2D53}" dt="2023-07-28T06:41:36.825" v="4529" actId="20577"/>
          <ac:graphicFrameMkLst>
            <pc:docMk/>
            <pc:sldMk cId="4253000744" sldId="377"/>
            <ac:graphicFrameMk id="5" creationId="{DF97E798-F172-A740-0814-90CF92AB725B}"/>
          </ac:graphicFrameMkLst>
        </pc:graphicFrameChg>
      </pc:sldChg>
      <pc:sldChg chg="modSp add mod">
        <pc:chgData name="Toby Donaldson" userId="2e6e5431-bb17-4c41-9985-d39c50d83c73" providerId="ADAL" clId="{94CDAED0-2B77-4E53-9151-EB43D4FE2D53}" dt="2023-07-28T06:41:41.150" v="4530" actId="20577"/>
        <pc:sldMkLst>
          <pc:docMk/>
          <pc:sldMk cId="3685578888" sldId="378"/>
        </pc:sldMkLst>
        <pc:graphicFrameChg chg="modGraphic">
          <ac:chgData name="Toby Donaldson" userId="2e6e5431-bb17-4c41-9985-d39c50d83c73" providerId="ADAL" clId="{94CDAED0-2B77-4E53-9151-EB43D4FE2D53}" dt="2023-07-28T06:41:41.150" v="4530" actId="20577"/>
          <ac:graphicFrameMkLst>
            <pc:docMk/>
            <pc:sldMk cId="3685578888" sldId="378"/>
            <ac:graphicFrameMk id="5" creationId="{DF97E798-F172-A740-0814-90CF92AB725B}"/>
          </ac:graphicFrameMkLst>
        </pc:graphicFrameChg>
      </pc:sldChg>
      <pc:sldChg chg="addSp modSp add mod">
        <pc:chgData name="Toby Donaldson" userId="2e6e5431-bb17-4c41-9985-d39c50d83c73" providerId="ADAL" clId="{94CDAED0-2B77-4E53-9151-EB43D4FE2D53}" dt="2023-07-28T06:45:00.398" v="4783" actId="20577"/>
        <pc:sldMkLst>
          <pc:docMk/>
          <pc:sldMk cId="1688051310" sldId="379"/>
        </pc:sldMkLst>
        <pc:spChg chg="add mod">
          <ac:chgData name="Toby Donaldson" userId="2e6e5431-bb17-4c41-9985-d39c50d83c73" providerId="ADAL" clId="{94CDAED0-2B77-4E53-9151-EB43D4FE2D53}" dt="2023-07-28T06:43:02.622" v="4701" actId="1076"/>
          <ac:spMkLst>
            <pc:docMk/>
            <pc:sldMk cId="1688051310" sldId="379"/>
            <ac:spMk id="6" creationId="{6DBAFD74-36AA-E7E3-FCE1-00AFDDCF6318}"/>
          </ac:spMkLst>
        </pc:spChg>
        <pc:spChg chg="add mod">
          <ac:chgData name="Toby Donaldson" userId="2e6e5431-bb17-4c41-9985-d39c50d83c73" providerId="ADAL" clId="{94CDAED0-2B77-4E53-9151-EB43D4FE2D53}" dt="2023-07-28T06:45:00.398" v="4783" actId="20577"/>
          <ac:spMkLst>
            <pc:docMk/>
            <pc:sldMk cId="1688051310" sldId="379"/>
            <ac:spMk id="7" creationId="{3FC52971-1096-2945-2213-202F530A3C85}"/>
          </ac:spMkLst>
        </pc:spChg>
      </pc:sldChg>
    </pc:docChg>
  </pc:docChgLst>
  <pc:docChgLst>
    <pc:chgData name="Toby Donaldson" userId="2e6e5431-bb17-4c41-9985-d39c50d83c73" providerId="ADAL" clId="{C8FEAEA1-0B4D-4DAA-8091-63A22CD8447C}"/>
    <pc:docChg chg="undo redo custSel addSld delSld modSld sldOrd addSection delSection modSection">
      <pc:chgData name="Toby Donaldson" userId="2e6e5431-bb17-4c41-9985-d39c50d83c73" providerId="ADAL" clId="{C8FEAEA1-0B4D-4DAA-8091-63A22CD8447C}" dt="2023-07-25T02:45:44.535" v="7758" actId="17846"/>
      <pc:docMkLst>
        <pc:docMk/>
      </pc:docMkLst>
      <pc:sldChg chg="modSp mod">
        <pc:chgData name="Toby Donaldson" userId="2e6e5431-bb17-4c41-9985-d39c50d83c73" providerId="ADAL" clId="{C8FEAEA1-0B4D-4DAA-8091-63A22CD8447C}" dt="2023-07-22T22:20:34.276" v="20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C8FEAEA1-0B4D-4DAA-8091-63A22CD8447C}" dt="2023-07-22T22:20:34.276" v="20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04450913" sldId="27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45521080" sldId="27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29924787" sldId="27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32012542" sldId="27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19534508" sldId="27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95493386" sldId="28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933276539" sldId="28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83633787" sldId="28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206487255" sldId="28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21058896" sldId="28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8182561" sldId="28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77949848" sldId="28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16809635" sldId="28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93406541" sldId="28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59295892" sldId="29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00682900" sldId="29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827571707" sldId="29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7957063" sldId="295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1745470385" sldId="296"/>
        </pc:sldMkLst>
      </pc:sldChg>
      <pc:sldChg chg="del">
        <pc:chgData name="Toby Donaldson" userId="2e6e5431-bb17-4c41-9985-d39c50d83c73" providerId="ADAL" clId="{C8FEAEA1-0B4D-4DAA-8091-63A22CD8447C}" dt="2023-07-22T22:20:47.536" v="21" actId="2696"/>
        <pc:sldMkLst>
          <pc:docMk/>
          <pc:sldMk cId="2753555458" sldId="29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607360692" sldId="298"/>
        </pc:sldMkLst>
      </pc:sldChg>
      <pc:sldChg chg="del ord">
        <pc:chgData name="Toby Donaldson" userId="2e6e5431-bb17-4c41-9985-d39c50d83c73" providerId="ADAL" clId="{C8FEAEA1-0B4D-4DAA-8091-63A22CD8447C}" dt="2023-07-22T22:22:17.218" v="40" actId="2696"/>
        <pc:sldMkLst>
          <pc:docMk/>
          <pc:sldMk cId="3530936948" sldId="29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56712147" sldId="30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24475153" sldId="30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47637748" sldId="30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921187870" sldId="30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46368391" sldId="30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22081790" sldId="30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480179751" sldId="30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1682158" sldId="30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078351542" sldId="30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73283366" sldId="30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314176608" sldId="31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630375092" sldId="31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70319643" sldId="31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69596104" sldId="31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57484345" sldId="31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455431554" sldId="315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906375078" sldId="316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376696893" sldId="317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0723739" sldId="318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96930740" sldId="31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210606383" sldId="320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947325499" sldId="321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1154467283" sldId="32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284346086" sldId="323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18049378" sldId="324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783251226" sldId="325"/>
        </pc:sldMkLst>
      </pc:sldChg>
      <pc:sldChg chg="del">
        <pc:chgData name="Toby Donaldson" userId="2e6e5431-bb17-4c41-9985-d39c50d83c73" providerId="ADAL" clId="{C8FEAEA1-0B4D-4DAA-8091-63A22CD8447C}" dt="2023-07-22T22:22:17.218" v="40" actId="2696"/>
        <pc:sldMkLst>
          <pc:docMk/>
          <pc:sldMk cId="3716106308" sldId="326"/>
        </pc:sldMkLst>
      </pc:sldChg>
      <pc:sldChg chg="addSp delSp modSp new del mod">
        <pc:chgData name="Toby Donaldson" userId="2e6e5431-bb17-4c41-9985-d39c50d83c73" providerId="ADAL" clId="{C8FEAEA1-0B4D-4DAA-8091-63A22CD8447C}" dt="2023-07-22T23:58:51.827" v="5596" actId="2696"/>
        <pc:sldMkLst>
          <pc:docMk/>
          <pc:sldMk cId="504765447" sldId="327"/>
        </pc:sldMkLst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2" creationId="{004F7924-A008-D445-D31A-475A09CC9C4D}"/>
          </ac:spMkLst>
        </pc:spChg>
        <pc:spChg chg="del">
          <ac:chgData name="Toby Donaldson" userId="2e6e5431-bb17-4c41-9985-d39c50d83c73" providerId="ADAL" clId="{C8FEAEA1-0B4D-4DAA-8091-63A22CD8447C}" dt="2023-07-22T22:21:51.790" v="35" actId="21"/>
          <ac:spMkLst>
            <pc:docMk/>
            <pc:sldMk cId="504765447" sldId="327"/>
            <ac:spMk id="3" creationId="{52BC8A00-5208-3965-FB5C-B40C78261882}"/>
          </ac:spMkLst>
        </pc:spChg>
        <pc:spChg chg="add mod">
          <ac:chgData name="Toby Donaldson" userId="2e6e5431-bb17-4c41-9985-d39c50d83c73" providerId="ADAL" clId="{C8FEAEA1-0B4D-4DAA-8091-63A22CD8447C}" dt="2023-07-22T23:35:07.844" v="4335"/>
          <ac:spMkLst>
            <pc:docMk/>
            <pc:sldMk cId="504765447" sldId="327"/>
            <ac:spMk id="8" creationId="{F01F50AE-A950-DB0D-2D5E-ACE3CC76BA78}"/>
          </ac:spMkLst>
        </pc:spChg>
        <pc:graphicFrameChg chg="add mod">
          <ac:chgData name="Toby Donaldson" userId="2e6e5431-bb17-4c41-9985-d39c50d83c73" providerId="ADAL" clId="{C8FEAEA1-0B4D-4DAA-8091-63A22CD8447C}" dt="2023-07-22T23:35:07.844" v="4335"/>
          <ac:graphicFrameMkLst>
            <pc:docMk/>
            <pc:sldMk cId="504765447" sldId="327"/>
            <ac:graphicFrameMk id="7" creationId="{587A4E1E-7DD0-B56D-2338-B1A43437A979}"/>
          </ac:graphicFrameMkLst>
        </pc:graphicFrameChg>
        <pc:picChg chg="add del mod">
          <ac:chgData name="Toby Donaldson" userId="2e6e5431-bb17-4c41-9985-d39c50d83c73" providerId="ADAL" clId="{C8FEAEA1-0B4D-4DAA-8091-63A22CD8447C}" dt="2023-07-22T23:45:38.532" v="4421" actId="21"/>
          <ac:picMkLst>
            <pc:docMk/>
            <pc:sldMk cId="504765447" sldId="327"/>
            <ac:picMk id="5" creationId="{CC42FF32-EF40-EFB4-DEC7-A29F59E9400E}"/>
          </ac:picMkLst>
        </pc:picChg>
        <pc:picChg chg="add mod">
          <ac:chgData name="Toby Donaldson" userId="2e6e5431-bb17-4c41-9985-d39c50d83c73" providerId="ADAL" clId="{C8FEAEA1-0B4D-4DAA-8091-63A22CD8447C}" dt="2023-07-22T22:22:05.047" v="38" actId="1076"/>
          <ac:picMkLst>
            <pc:docMk/>
            <pc:sldMk cId="504765447" sldId="327"/>
            <ac:picMk id="6" creationId="{5594F443-82FE-7B7C-372F-4622CE2543BC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89002082" sldId="327"/>
        </pc:sldMkLst>
      </pc:sldChg>
      <pc:sldChg chg="addSp delSp modSp new mod">
        <pc:chgData name="Toby Donaldson" userId="2e6e5431-bb17-4c41-9985-d39c50d83c73" providerId="ADAL" clId="{C8FEAEA1-0B4D-4DAA-8091-63A22CD8447C}" dt="2023-07-22T22:35:07.846" v="680" actId="1076"/>
        <pc:sldMkLst>
          <pc:docMk/>
          <pc:sldMk cId="3977470410" sldId="328"/>
        </pc:sldMkLst>
        <pc:spChg chg="del mod">
          <ac:chgData name="Toby Donaldson" userId="2e6e5431-bb17-4c41-9985-d39c50d83c73" providerId="ADAL" clId="{C8FEAEA1-0B4D-4DAA-8091-63A22CD8447C}" dt="2023-07-22T22:26:18.534" v="266" actId="21"/>
          <ac:spMkLst>
            <pc:docMk/>
            <pc:sldMk cId="3977470410" sldId="328"/>
            <ac:spMk id="2" creationId="{5DBDD14A-FF55-04DB-F4C2-29417A21D549}"/>
          </ac:spMkLst>
        </pc:spChg>
        <pc:spChg chg="del mod">
          <ac:chgData name="Toby Donaldson" userId="2e6e5431-bb17-4c41-9985-d39c50d83c73" providerId="ADAL" clId="{C8FEAEA1-0B4D-4DAA-8091-63A22CD8447C}" dt="2023-07-22T22:24:30.940" v="157" actId="21"/>
          <ac:spMkLst>
            <pc:docMk/>
            <pc:sldMk cId="3977470410" sldId="328"/>
            <ac:spMk id="3" creationId="{0A6CF430-B916-0A95-5FF4-55FCF8AA82DC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5" creationId="{9B8D4CC6-FA4B-5CD8-7CD2-DE8C8A09DAEB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6" creationId="{23E5990B-EACB-B305-CBB0-D71255E41974}"/>
          </ac:spMkLst>
        </pc:spChg>
        <pc:spChg chg="add del mod">
          <ac:chgData name="Toby Donaldson" userId="2e6e5431-bb17-4c41-9985-d39c50d83c73" providerId="ADAL" clId="{C8FEAEA1-0B4D-4DAA-8091-63A22CD8447C}" dt="2023-07-22T22:24:32.296" v="158" actId="21"/>
          <ac:spMkLst>
            <pc:docMk/>
            <pc:sldMk cId="3977470410" sldId="328"/>
            <ac:spMk id="8" creationId="{FA0432D7-8F41-032C-5C16-BB911BF956C6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9" creationId="{C0A76C73-539E-E35F-BADC-68AF225B8261}"/>
          </ac:spMkLst>
        </pc:spChg>
        <pc:spChg chg="add mod">
          <ac:chgData name="Toby Donaldson" userId="2e6e5431-bb17-4c41-9985-d39c50d83c73" providerId="ADAL" clId="{C8FEAEA1-0B4D-4DAA-8091-63A22CD8447C}" dt="2023-07-22T22:26:25.329" v="269" actId="1076"/>
          <ac:spMkLst>
            <pc:docMk/>
            <pc:sldMk cId="3977470410" sldId="328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2T22:26:22.695" v="268" actId="21"/>
          <ac:spMkLst>
            <pc:docMk/>
            <pc:sldMk cId="3977470410" sldId="328"/>
            <ac:spMk id="13" creationId="{330E0944-C959-5A53-FF15-735E88ACA779}"/>
          </ac:spMkLst>
        </pc:spChg>
        <pc:spChg chg="add del mod">
          <ac:chgData name="Toby Donaldson" userId="2e6e5431-bb17-4c41-9985-d39c50d83c73" providerId="ADAL" clId="{C8FEAEA1-0B4D-4DAA-8091-63A22CD8447C}" dt="2023-07-22T22:28:52.441" v="387" actId="21"/>
          <ac:spMkLst>
            <pc:docMk/>
            <pc:sldMk cId="3977470410" sldId="328"/>
            <ac:spMk id="14" creationId="{F966F1BA-27DF-583C-5B7C-EB2464A0A2CE}"/>
          </ac:spMkLst>
        </pc:spChg>
        <pc:picChg chg="add del mod">
          <ac:chgData name="Toby Donaldson" userId="2e6e5431-bb17-4c41-9985-d39c50d83c73" providerId="ADAL" clId="{C8FEAEA1-0B4D-4DAA-8091-63A22CD8447C}" dt="2023-07-22T22:25:35.942" v="231" actId="21"/>
          <ac:picMkLst>
            <pc:docMk/>
            <pc:sldMk cId="3977470410" sldId="328"/>
            <ac:picMk id="10" creationId="{39D3B259-1E4B-C0AC-25E5-2508A72CA8B2}"/>
          </ac:picMkLst>
        </pc:picChg>
        <pc:picChg chg="add mod">
          <ac:chgData name="Toby Donaldson" userId="2e6e5431-bb17-4c41-9985-d39c50d83c73" providerId="ADAL" clId="{C8FEAEA1-0B4D-4DAA-8091-63A22CD8447C}" dt="2023-07-22T22:35:07.846" v="680" actId="1076"/>
          <ac:picMkLst>
            <pc:docMk/>
            <pc:sldMk cId="3977470410" sldId="328"/>
            <ac:picMk id="15" creationId="{65F72A08-FF2B-8344-F13C-5BACD8C9BDEA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163777814" sldId="328"/>
        </pc:sldMkLst>
      </pc:sldChg>
      <pc:sldChg chg="add">
        <pc:chgData name="Toby Donaldson" userId="2e6e5431-bb17-4c41-9985-d39c50d83c73" providerId="ADAL" clId="{C8FEAEA1-0B4D-4DAA-8091-63A22CD8447C}" dt="2023-07-22T22:28:46.015" v="386" actId="2890"/>
        <pc:sldMkLst>
          <pc:docMk/>
          <pc:sldMk cId="403426600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076182649" sldId="329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735045" sldId="330"/>
        </pc:sldMkLst>
      </pc:sldChg>
      <pc:sldChg chg="addSp delSp modSp add mod">
        <pc:chgData name="Toby Donaldson" userId="2e6e5431-bb17-4c41-9985-d39c50d83c73" providerId="ADAL" clId="{C8FEAEA1-0B4D-4DAA-8091-63A22CD8447C}" dt="2023-07-25T02:25:16.086" v="6922" actId="1076"/>
        <pc:sldMkLst>
          <pc:docMk/>
          <pc:sldMk cId="4159960266" sldId="330"/>
        </pc:sldMkLst>
        <pc:spChg chg="add mod">
          <ac:chgData name="Toby Donaldson" userId="2e6e5431-bb17-4c41-9985-d39c50d83c73" providerId="ADAL" clId="{C8FEAEA1-0B4D-4DAA-8091-63A22CD8447C}" dt="2023-07-25T02:24:59.342" v="6919" actId="14100"/>
          <ac:spMkLst>
            <pc:docMk/>
            <pc:sldMk cId="4159960266" sldId="330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29:18.482" v="389" actId="21"/>
          <ac:spMkLst>
            <pc:docMk/>
            <pc:sldMk cId="4159960266" sldId="330"/>
            <ac:spMk id="5" creationId="{9B8D4CC6-FA4B-5CD8-7CD2-DE8C8A09DAEB}"/>
          </ac:spMkLst>
        </pc:spChg>
        <pc:spChg chg="del">
          <ac:chgData name="Toby Donaldson" userId="2e6e5431-bb17-4c41-9985-d39c50d83c73" providerId="ADAL" clId="{C8FEAEA1-0B4D-4DAA-8091-63A22CD8447C}" dt="2023-07-22T22:31:46.015" v="422" actId="21"/>
          <ac:spMkLst>
            <pc:docMk/>
            <pc:sldMk cId="4159960266" sldId="330"/>
            <ac:spMk id="6" creationId="{23E5990B-EACB-B305-CBB0-D71255E41974}"/>
          </ac:spMkLst>
        </pc:spChg>
        <pc:spChg chg="add mod">
          <ac:chgData name="Toby Donaldson" userId="2e6e5431-bb17-4c41-9985-d39c50d83c73" providerId="ADAL" clId="{C8FEAEA1-0B4D-4DAA-8091-63A22CD8447C}" dt="2023-07-22T22:33:40.154" v="565" actId="1076"/>
          <ac:spMkLst>
            <pc:docMk/>
            <pc:sldMk cId="4159960266" sldId="330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1:49.605" v="423" actId="21"/>
          <ac:spMkLst>
            <pc:docMk/>
            <pc:sldMk cId="4159960266" sldId="330"/>
            <ac:spMk id="14" creationId="{F966F1BA-27DF-583C-5B7C-EB2464A0A2CE}"/>
          </ac:spMkLst>
        </pc:spChg>
        <pc:graphicFrameChg chg="add mod modGraphic">
          <ac:chgData name="Toby Donaldson" userId="2e6e5431-bb17-4c41-9985-d39c50d83c73" providerId="ADAL" clId="{C8FEAEA1-0B4D-4DAA-8091-63A22CD8447C}" dt="2023-07-25T02:24:36.791" v="6840" actId="20577"/>
          <ac:graphicFrameMkLst>
            <pc:docMk/>
            <pc:sldMk cId="4159960266" sldId="330"/>
            <ac:graphicFrameMk id="2" creationId="{BC440B00-AD5F-D235-EABA-552F41D11C1F}"/>
          </ac:graphicFrameMkLst>
        </pc:graphicFrameChg>
        <pc:picChg chg="add mod">
          <ac:chgData name="Toby Donaldson" userId="2e6e5431-bb17-4c41-9985-d39c50d83c73" providerId="ADAL" clId="{C8FEAEA1-0B4D-4DAA-8091-63A22CD8447C}" dt="2023-07-25T02:25:16.086" v="6922" actId="1076"/>
          <ac:picMkLst>
            <pc:docMk/>
            <pc:sldMk cId="4159960266" sldId="330"/>
            <ac:picMk id="6" creationId="{15A19D82-3FD9-8F88-A9AF-AF25CBFFB402}"/>
          </ac:picMkLst>
        </pc:picChg>
        <pc:cxnChg chg="add del mod">
          <ac:chgData name="Toby Donaldson" userId="2e6e5431-bb17-4c41-9985-d39c50d83c73" providerId="ADAL" clId="{C8FEAEA1-0B4D-4DAA-8091-63A22CD8447C}" dt="2023-07-25T02:25:06.084" v="6920" actId="21"/>
          <ac:cxnSpMkLst>
            <pc:docMk/>
            <pc:sldMk cId="4159960266" sldId="330"/>
            <ac:cxnSpMk id="8" creationId="{634ED877-BD00-3D77-B6B1-E3B2CD36E14A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423114875" sldId="331"/>
        </pc:sldMkLst>
      </pc:sldChg>
      <pc:sldChg chg="addSp delSp modSp add mod">
        <pc:chgData name="Toby Donaldson" userId="2e6e5431-bb17-4c41-9985-d39c50d83c73" providerId="ADAL" clId="{C8FEAEA1-0B4D-4DAA-8091-63A22CD8447C}" dt="2023-07-24T05:16:24.119" v="5606" actId="113"/>
        <pc:sldMkLst>
          <pc:docMk/>
          <pc:sldMk cId="4095248145" sldId="331"/>
        </pc:sldMkLst>
        <pc:spChg chg="add del mod">
          <ac:chgData name="Toby Donaldson" userId="2e6e5431-bb17-4c41-9985-d39c50d83c73" providerId="ADAL" clId="{C8FEAEA1-0B4D-4DAA-8091-63A22CD8447C}" dt="2023-07-24T05:16:24.119" v="5606" actId="113"/>
          <ac:spMkLst>
            <pc:docMk/>
            <pc:sldMk cId="4095248145" sldId="331"/>
            <ac:spMk id="3" creationId="{2775E87F-6338-9907-2677-B7878D8634B3}"/>
          </ac:spMkLst>
        </pc:spChg>
        <pc:spChg chg="add del mod">
          <ac:chgData name="Toby Donaldson" userId="2e6e5431-bb17-4c41-9985-d39c50d83c73" providerId="ADAL" clId="{C8FEAEA1-0B4D-4DAA-8091-63A22CD8447C}" dt="2023-07-22T22:36:32.233" v="772" actId="21"/>
          <ac:spMkLst>
            <pc:docMk/>
            <pc:sldMk cId="4095248145" sldId="331"/>
            <ac:spMk id="5" creationId="{9C11B8AC-84D7-FD4D-388A-1774DFE2853C}"/>
          </ac:spMkLst>
        </pc:spChg>
        <pc:cxnChg chg="add del">
          <ac:chgData name="Toby Donaldson" userId="2e6e5431-bb17-4c41-9985-d39c50d83c73" providerId="ADAL" clId="{C8FEAEA1-0B4D-4DAA-8091-63A22CD8447C}" dt="2023-07-22T22:33:58.912" v="569" actId="21"/>
          <ac:cxnSpMkLst>
            <pc:docMk/>
            <pc:sldMk cId="4095248145" sldId="331"/>
            <ac:cxnSpMk id="8" creationId="{634ED877-BD00-3D77-B6B1-E3B2CD36E14A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26:42.303" v="6979" actId="1076"/>
        <pc:sldMkLst>
          <pc:docMk/>
          <pc:sldMk cId="159263232" sldId="332"/>
        </pc:sldMkLst>
        <pc:spChg chg="mod">
          <ac:chgData name="Toby Donaldson" userId="2e6e5431-bb17-4c41-9985-d39c50d83c73" providerId="ADAL" clId="{C8FEAEA1-0B4D-4DAA-8091-63A22CD8447C}" dt="2023-07-22T22:41:49.307" v="1198"/>
          <ac:spMkLst>
            <pc:docMk/>
            <pc:sldMk cId="159263232" sldId="332"/>
            <ac:spMk id="3" creationId="{2775E87F-6338-9907-2677-B7878D8634B3}"/>
          </ac:spMkLst>
        </pc:spChg>
        <pc:spChg chg="add mod">
          <ac:chgData name="Toby Donaldson" userId="2e6e5431-bb17-4c41-9985-d39c50d83c73" providerId="ADAL" clId="{C8FEAEA1-0B4D-4DAA-8091-63A22CD8447C}" dt="2023-07-22T22:39:07.135" v="904" actId="1076"/>
          <ac:spMkLst>
            <pc:docMk/>
            <pc:sldMk cId="159263232" sldId="332"/>
            <ac:spMk id="6" creationId="{6894BEDB-2EC0-D04E-96E3-6973BE6C47FB}"/>
          </ac:spMkLst>
        </pc:spChg>
        <pc:spChg chg="add 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7" creationId="{7CDD29CE-03BA-FC87-124C-859E2A8A1F97}"/>
          </ac:spMkLst>
        </pc:spChg>
        <pc:spChg chg="add mod">
          <ac:chgData name="Toby Donaldson" userId="2e6e5431-bb17-4c41-9985-d39c50d83c73" providerId="ADAL" clId="{C8FEAEA1-0B4D-4DAA-8091-63A22CD8447C}" dt="2023-07-25T02:26:42.303" v="6979" actId="1076"/>
          <ac:spMkLst>
            <pc:docMk/>
            <pc:sldMk cId="159263232" sldId="332"/>
            <ac:spMk id="8" creationId="{E799F914-9BC0-A1D5-B53D-2DD7EB00A503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9" creationId="{C0A76C73-539E-E35F-BADC-68AF225B8261}"/>
          </ac:spMkLst>
        </pc:spChg>
        <pc:spChg chg="mod">
          <ac:chgData name="Toby Donaldson" userId="2e6e5431-bb17-4c41-9985-d39c50d83c73" providerId="ADAL" clId="{C8FEAEA1-0B4D-4DAA-8091-63A22CD8447C}" dt="2023-07-22T22:40:10.697" v="980" actId="1076"/>
          <ac:spMkLst>
            <pc:docMk/>
            <pc:sldMk cId="159263232" sldId="332"/>
            <ac:spMk id="10" creationId="{BD1C8C82-DDBB-6E84-EB91-7B995CC87C5E}"/>
          </ac:spMkLst>
        </pc:spChg>
        <pc:spChg chg="del">
          <ac:chgData name="Toby Donaldson" userId="2e6e5431-bb17-4c41-9985-d39c50d83c73" providerId="ADAL" clId="{C8FEAEA1-0B4D-4DAA-8091-63A22CD8447C}" dt="2023-07-22T22:38:31.626" v="898" actId="21"/>
          <ac:spMkLst>
            <pc:docMk/>
            <pc:sldMk cId="159263232" sldId="332"/>
            <ac:spMk id="11" creationId="{00815D66-FA33-EDC8-DB40-B4C11D95222A}"/>
          </ac:spMkLst>
        </pc:spChg>
        <pc:spChg chg="add del mod">
          <ac:chgData name="Toby Donaldson" userId="2e6e5431-bb17-4c41-9985-d39c50d83c73" providerId="ADAL" clId="{C8FEAEA1-0B4D-4DAA-8091-63A22CD8447C}" dt="2023-07-25T02:25:43.952" v="6952" actId="21"/>
          <ac:spMkLst>
            <pc:docMk/>
            <pc:sldMk cId="159263232" sldId="332"/>
            <ac:spMk id="12" creationId="{3D8E20F0-8EBD-97A1-0C69-724D953F603A}"/>
          </ac:spMkLst>
        </pc:spChg>
        <pc:graphicFrameChg chg="mod modGraphic">
          <ac:chgData name="Toby Donaldson" userId="2e6e5431-bb17-4c41-9985-d39c50d83c73" providerId="ADAL" clId="{C8FEAEA1-0B4D-4DAA-8091-63A22CD8447C}" dt="2023-07-22T22:40:10.697" v="980" actId="1076"/>
          <ac:graphicFrameMkLst>
            <pc:docMk/>
            <pc:sldMk cId="159263232" sldId="332"/>
            <ac:graphicFrameMk id="2" creationId="{BC440B00-AD5F-D235-EABA-552F41D11C1F}"/>
          </ac:graphicFrameMkLst>
        </pc:graphicFrameChg>
        <pc:graphicFrameChg chg="add mod modGraphic">
          <ac:chgData name="Toby Donaldson" userId="2e6e5431-bb17-4c41-9985-d39c50d83c73" providerId="ADAL" clId="{C8FEAEA1-0B4D-4DAA-8091-63A22CD8447C}" dt="2023-07-25T02:26:30.294" v="6978" actId="2166"/>
          <ac:graphicFrameMkLst>
            <pc:docMk/>
            <pc:sldMk cId="159263232" sldId="332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6:42.303" v="6979" actId="1076"/>
          <ac:picMkLst>
            <pc:docMk/>
            <pc:sldMk cId="159263232" sldId="332"/>
            <ac:picMk id="9" creationId="{803C3239-8FAF-9D89-5C72-F3124B7F4419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763553696" sldId="332"/>
        </pc:sldMkLst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481821226" sldId="333"/>
        </pc:sldMkLst>
      </pc:sldChg>
      <pc:sldChg chg="addSp delSp modSp add mod">
        <pc:chgData name="Toby Donaldson" userId="2e6e5431-bb17-4c41-9985-d39c50d83c73" providerId="ADAL" clId="{C8FEAEA1-0B4D-4DAA-8091-63A22CD8447C}" dt="2023-07-25T02:28:15.230" v="7134" actId="1076"/>
        <pc:sldMkLst>
          <pc:docMk/>
          <pc:sldMk cId="1096447985" sldId="333"/>
        </pc:sldMkLst>
        <pc:spChg chg="del">
          <ac:chgData name="Toby Donaldson" userId="2e6e5431-bb17-4c41-9985-d39c50d83c73" providerId="ADAL" clId="{C8FEAEA1-0B4D-4DAA-8091-63A22CD8447C}" dt="2023-07-22T22:47:40.990" v="1711" actId="21"/>
          <ac:spMkLst>
            <pc:docMk/>
            <pc:sldMk cId="1096447985" sldId="333"/>
            <ac:spMk id="3" creationId="{2775E87F-6338-9907-2677-B7878D8634B3}"/>
          </ac:spMkLst>
        </pc:spChg>
        <pc:spChg chg="del">
          <ac:chgData name="Toby Donaldson" userId="2e6e5431-bb17-4c41-9985-d39c50d83c73" providerId="ADAL" clId="{C8FEAEA1-0B4D-4DAA-8091-63A22CD8447C}" dt="2023-07-22T22:44:35.613" v="1448" actId="21"/>
          <ac:spMkLst>
            <pc:docMk/>
            <pc:sldMk cId="1096447985" sldId="333"/>
            <ac:spMk id="6" creationId="{6894BEDB-2EC0-D04E-96E3-6973BE6C47FB}"/>
          </ac:spMkLst>
        </pc:spChg>
        <pc:spChg chg="del">
          <ac:chgData name="Toby Donaldson" userId="2e6e5431-bb17-4c41-9985-d39c50d83c73" providerId="ADAL" clId="{C8FEAEA1-0B4D-4DAA-8091-63A22CD8447C}" dt="2023-07-22T22:44:32.724" v="1447" actId="21"/>
          <ac:spMkLst>
            <pc:docMk/>
            <pc:sldMk cId="1096447985" sldId="333"/>
            <ac:spMk id="8" creationId="{E799F914-9BC0-A1D5-B53D-2DD7EB00A503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9" creationId="{E2E7297F-77EB-3277-3AB9-81352DD5F4DF}"/>
          </ac:spMkLst>
        </pc:spChg>
        <pc:spChg chg="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27:58.466" v="7131" actId="21"/>
          <ac:spMkLst>
            <pc:docMk/>
            <pc:sldMk cId="1096447985" sldId="333"/>
            <ac:spMk id="14" creationId="{F6C453E3-90D4-0DF0-9B44-5B013A66F63B}"/>
          </ac:spMkLst>
        </pc:spChg>
        <pc:spChg chg="add mod">
          <ac:chgData name="Toby Donaldson" userId="2e6e5431-bb17-4c41-9985-d39c50d83c73" providerId="ADAL" clId="{C8FEAEA1-0B4D-4DAA-8091-63A22CD8447C}" dt="2023-07-22T22:48:23.786" v="1758" actId="1076"/>
          <ac:spMkLst>
            <pc:docMk/>
            <pc:sldMk cId="1096447985" sldId="333"/>
            <ac:spMk id="16" creationId="{A7D37C94-B2F7-2362-6481-D1A6B7E45E3B}"/>
          </ac:spMkLst>
        </pc:spChg>
        <pc:spChg chg="add mod">
          <ac:chgData name="Toby Donaldson" userId="2e6e5431-bb17-4c41-9985-d39c50d83c73" providerId="ADAL" clId="{C8FEAEA1-0B4D-4DAA-8091-63A22CD8447C}" dt="2023-07-25T02:28:06" v="7132" actId="1076"/>
          <ac:spMkLst>
            <pc:docMk/>
            <pc:sldMk cId="1096447985" sldId="333"/>
            <ac:spMk id="17" creationId="{E2B99E43-7AD8-022B-B7A9-1459B297EDB8}"/>
          </ac:spMkLst>
        </pc:spChg>
        <pc:graphicFrameChg chg="del">
          <ac:chgData name="Toby Donaldson" userId="2e6e5431-bb17-4c41-9985-d39c50d83c73" providerId="ADAL" clId="{C8FEAEA1-0B4D-4DAA-8091-63A22CD8447C}" dt="2023-07-22T22:44:32.724" v="1447" actId="21"/>
          <ac:graphicFrameMkLst>
            <pc:docMk/>
            <pc:sldMk cId="1096447985" sldId="333"/>
            <ac:graphicFrameMk id="5" creationId="{52B421FE-0F84-6DAE-CE98-12710AC78A95}"/>
          </ac:graphicFrameMkLst>
        </pc:graphicFrameChg>
        <pc:picChg chg="add mod">
          <ac:chgData name="Toby Donaldson" userId="2e6e5431-bb17-4c41-9985-d39c50d83c73" providerId="ADAL" clId="{C8FEAEA1-0B4D-4DAA-8091-63A22CD8447C}" dt="2023-07-25T02:28:15.230" v="7134" actId="1076"/>
          <ac:picMkLst>
            <pc:docMk/>
            <pc:sldMk cId="1096447985" sldId="333"/>
            <ac:picMk id="3" creationId="{5D428A46-1638-1797-B253-78289D0916FA}"/>
          </ac:picMkLst>
        </pc:picChg>
        <pc:cxnChg chg="add del mod">
          <ac:chgData name="Toby Donaldson" userId="2e6e5431-bb17-4c41-9985-d39c50d83c73" providerId="ADAL" clId="{C8FEAEA1-0B4D-4DAA-8091-63A22CD8447C}" dt="2023-07-25T02:27:58.466" v="7131" actId="21"/>
          <ac:cxnSpMkLst>
            <pc:docMk/>
            <pc:sldMk cId="1096447985" sldId="333"/>
            <ac:cxnSpMk id="13" creationId="{C07DB280-E3D1-29E2-AB0B-CC7D3BE1A262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1:00.547" v="7298" actId="1076"/>
        <pc:sldMkLst>
          <pc:docMk/>
          <pc:sldMk cId="2825198513" sldId="334"/>
        </pc:sldMkLst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3" creationId="{3A16ED5B-974A-F9B1-76FD-7057C7309154}"/>
          </ac:spMkLst>
        </pc:spChg>
        <pc:spChg chg="add del mod">
          <ac:chgData name="Toby Donaldson" userId="2e6e5431-bb17-4c41-9985-d39c50d83c73" providerId="ADAL" clId="{C8FEAEA1-0B4D-4DAA-8091-63A22CD8447C}" dt="2023-07-25T02:30:41.442" v="7295" actId="21"/>
          <ac:spMkLst>
            <pc:docMk/>
            <pc:sldMk cId="2825198513" sldId="334"/>
            <ac:spMk id="5" creationId="{FBBBCB1E-33AD-7AE0-3F5F-097296CAA96D}"/>
          </ac:spMkLst>
        </pc:spChg>
        <pc:spChg chg="mod">
          <ac:chgData name="Toby Donaldson" userId="2e6e5431-bb17-4c41-9985-d39c50d83c73" providerId="ADAL" clId="{C8FEAEA1-0B4D-4DAA-8091-63A22CD8447C}" dt="2023-07-25T02:30:29.636" v="7294" actId="113"/>
          <ac:spMkLst>
            <pc:docMk/>
            <pc:sldMk cId="2825198513" sldId="334"/>
            <ac:spMk id="12" creationId="{3D8E20F0-8EBD-97A1-0C69-724D953F603A}"/>
          </ac:spMkLst>
        </pc:spChg>
        <pc:spChg chg="del">
          <ac:chgData name="Toby Donaldson" userId="2e6e5431-bb17-4c41-9985-d39c50d83c73" providerId="ADAL" clId="{C8FEAEA1-0B4D-4DAA-8091-63A22CD8447C}" dt="2023-07-22T22:55:30.675" v="2213" actId="21"/>
          <ac:spMkLst>
            <pc:docMk/>
            <pc:sldMk cId="2825198513" sldId="334"/>
            <ac:spMk id="14" creationId="{F6C453E3-90D4-0DF0-9B44-5B013A66F63B}"/>
          </ac:spMkLst>
        </pc:spChg>
        <pc:spChg chg="del">
          <ac:chgData name="Toby Donaldson" userId="2e6e5431-bb17-4c41-9985-d39c50d83c73" providerId="ADAL" clId="{C8FEAEA1-0B4D-4DAA-8091-63A22CD8447C}" dt="2023-07-22T22:50:31.657" v="2012" actId="21"/>
          <ac:spMkLst>
            <pc:docMk/>
            <pc:sldMk cId="2825198513" sldId="334"/>
            <ac:spMk id="17" creationId="{E2B99E43-7AD8-022B-B7A9-1459B297EDB8}"/>
          </ac:spMkLst>
        </pc:spChg>
        <pc:spChg chg="add del mod">
          <ac:chgData name="Toby Donaldson" userId="2e6e5431-bb17-4c41-9985-d39c50d83c73" providerId="ADAL" clId="{C8FEAEA1-0B4D-4DAA-8091-63A22CD8447C}" dt="2023-07-25T02:28:56.824" v="7138" actId="21"/>
          <ac:spMkLst>
            <pc:docMk/>
            <pc:sldMk cId="2825198513" sldId="334"/>
            <ac:spMk id="18" creationId="{A833F9CC-248F-2DBE-CBC9-1E790D8514F8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19" creationId="{2F531953-58C3-DD81-FE87-198F63E4A9F6}"/>
          </ac:spMkLst>
        </pc:spChg>
        <pc:spChg chg="add del mod">
          <ac:chgData name="Toby Donaldson" userId="2e6e5431-bb17-4c41-9985-d39c50d83c73" providerId="ADAL" clId="{C8FEAEA1-0B4D-4DAA-8091-63A22CD8447C}" dt="2023-07-25T02:30:45.372" v="7296" actId="21"/>
          <ac:spMkLst>
            <pc:docMk/>
            <pc:sldMk cId="2825198513" sldId="334"/>
            <ac:spMk id="20" creationId="{527CA92F-FC19-64A1-C225-C028344D5222}"/>
          </ac:spMkLst>
        </pc:spChg>
        <pc:spChg chg="add mod">
          <ac:chgData name="Toby Donaldson" userId="2e6e5431-bb17-4c41-9985-d39c50d83c73" providerId="ADAL" clId="{C8FEAEA1-0B4D-4DAA-8091-63A22CD8447C}" dt="2023-07-22T22:55:35.200" v="2214"/>
          <ac:spMkLst>
            <pc:docMk/>
            <pc:sldMk cId="2825198513" sldId="334"/>
            <ac:spMk id="23" creationId="{27D6A707-83FB-723E-CB2D-01FAAE20C748}"/>
          </ac:spMkLst>
        </pc:spChg>
        <pc:picChg chg="add mod">
          <ac:chgData name="Toby Donaldson" userId="2e6e5431-bb17-4c41-9985-d39c50d83c73" providerId="ADAL" clId="{C8FEAEA1-0B4D-4DAA-8091-63A22CD8447C}" dt="2023-07-25T02:31:00.547" v="7298" actId="1076"/>
          <ac:picMkLst>
            <pc:docMk/>
            <pc:sldMk cId="2825198513" sldId="334"/>
            <ac:picMk id="8" creationId="{3A467D01-8337-F4F7-DE9B-387635F5B421}"/>
          </ac:picMkLst>
        </pc:picChg>
        <pc:cxnChg chg="add del mod">
          <ac:chgData name="Toby Donaldson" userId="2e6e5431-bb17-4c41-9985-d39c50d83c73" providerId="ADAL" clId="{C8FEAEA1-0B4D-4DAA-8091-63A22CD8447C}" dt="2023-07-25T02:30:41.442" v="7295" actId="21"/>
          <ac:cxnSpMkLst>
            <pc:docMk/>
            <pc:sldMk cId="2825198513" sldId="334"/>
            <ac:cxnSpMk id="6" creationId="{41D0984C-22C7-42F5-F07C-51DAED5E420D}"/>
          </ac:cxnSpMkLst>
        </pc:cxnChg>
        <pc:cxnChg chg="add del mod">
          <ac:chgData name="Toby Donaldson" userId="2e6e5431-bb17-4c41-9985-d39c50d83c73" providerId="ADAL" clId="{C8FEAEA1-0B4D-4DAA-8091-63A22CD8447C}" dt="2023-07-25T02:30:45.372" v="7296" actId="21"/>
          <ac:cxnSpMkLst>
            <pc:docMk/>
            <pc:sldMk cId="2825198513" sldId="334"/>
            <ac:cxnSpMk id="21" creationId="{CFDC833A-95AA-D13A-469F-349F8E56C02F}"/>
          </ac:cxnSpMkLst>
        </pc:cxn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624583000" sldId="335"/>
        </pc:sldMkLst>
      </pc:sldChg>
      <pc:sldChg chg="addSp delSp modSp add mod">
        <pc:chgData name="Toby Donaldson" userId="2e6e5431-bb17-4c41-9985-d39c50d83c73" providerId="ADAL" clId="{C8FEAEA1-0B4D-4DAA-8091-63A22CD8447C}" dt="2023-07-25T02:33:05.031" v="7374" actId="21"/>
        <pc:sldMkLst>
          <pc:docMk/>
          <pc:sldMk cId="3606745309" sldId="335"/>
        </pc:sldMkLst>
        <pc:spChg chg="add mod">
          <ac:chgData name="Toby Donaldson" userId="2e6e5431-bb17-4c41-9985-d39c50d83c73" providerId="ADAL" clId="{C8FEAEA1-0B4D-4DAA-8091-63A22CD8447C}" dt="2023-07-22T22:56:39.772" v="2228" actId="1076"/>
          <ac:spMkLst>
            <pc:docMk/>
            <pc:sldMk cId="3606745309" sldId="335"/>
            <ac:spMk id="8" creationId="{CA039975-734F-95D3-4DEF-D0B3981AB4E0}"/>
          </ac:spMkLst>
        </pc:spChg>
        <pc:spChg chg="add mod">
          <ac:chgData name="Toby Donaldson" userId="2e6e5431-bb17-4c41-9985-d39c50d83c73" providerId="ADAL" clId="{C8FEAEA1-0B4D-4DAA-8091-63A22CD8447C}" dt="2023-07-22T22:56:48.992" v="2231" actId="1076"/>
          <ac:spMkLst>
            <pc:docMk/>
            <pc:sldMk cId="3606745309" sldId="335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3:05.031" v="7374" actId="21"/>
          <ac:spMkLst>
            <pc:docMk/>
            <pc:sldMk cId="3606745309" sldId="335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2T22:58:18.915" v="2349" actId="1076"/>
          <ac:spMkLst>
            <pc:docMk/>
            <pc:sldMk cId="3606745309" sldId="335"/>
            <ac:spMk id="18" creationId="{A833F9CC-248F-2DBE-CBC9-1E790D8514F8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19" creationId="{2F531953-58C3-DD81-FE87-198F63E4A9F6}"/>
          </ac:spMkLst>
        </pc:spChg>
        <pc:spChg chg="mod">
          <ac:chgData name="Toby Donaldson" userId="2e6e5431-bb17-4c41-9985-d39c50d83c73" providerId="ADAL" clId="{C8FEAEA1-0B4D-4DAA-8091-63A22CD8447C}" dt="2023-07-22T22:57:12.334" v="2237" actId="1076"/>
          <ac:spMkLst>
            <pc:docMk/>
            <pc:sldMk cId="3606745309" sldId="335"/>
            <ac:spMk id="20" creationId="{527CA92F-FC19-64A1-C225-C028344D5222}"/>
          </ac:spMkLst>
        </pc:spChg>
        <pc:cxnChg chg="add mod">
          <ac:chgData name="Toby Donaldson" userId="2e6e5431-bb17-4c41-9985-d39c50d83c73" providerId="ADAL" clId="{C8FEAEA1-0B4D-4DAA-8091-63A22CD8447C}" dt="2023-07-22T22:58:23.003" v="2350" actId="14100"/>
          <ac:cxnSpMkLst>
            <pc:docMk/>
            <pc:sldMk cId="3606745309" sldId="335"/>
            <ac:cxnSpMk id="14" creationId="{7B9B851D-7889-C0E9-E504-9F2B12299B90}"/>
          </ac:cxnSpMkLst>
        </pc:cxnChg>
        <pc:cxnChg chg="mod">
          <ac:chgData name="Toby Donaldson" userId="2e6e5431-bb17-4c41-9985-d39c50d83c73" providerId="ADAL" clId="{C8FEAEA1-0B4D-4DAA-8091-63A22CD8447C}" dt="2023-07-22T22:57:19.054" v="2238" actId="14100"/>
          <ac:cxnSpMkLst>
            <pc:docMk/>
            <pc:sldMk cId="3606745309" sldId="335"/>
            <ac:cxnSpMk id="21" creationId="{CFDC833A-95AA-D13A-469F-349F8E56C02F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6:05.363" v="7474" actId="21"/>
        <pc:sldMkLst>
          <pc:docMk/>
          <pc:sldMk cId="3236294138" sldId="336"/>
        </pc:sldMkLst>
        <pc:spChg chg="mod">
          <ac:chgData name="Toby Donaldson" userId="2e6e5431-bb17-4c41-9985-d39c50d83c73" providerId="ADAL" clId="{C8FEAEA1-0B4D-4DAA-8091-63A22CD8447C}" dt="2023-07-22T22:58:59.884" v="2353" actId="1076"/>
          <ac:spMkLst>
            <pc:docMk/>
            <pc:sldMk cId="3236294138" sldId="33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6:05.363" v="7474" actId="21"/>
          <ac:spMkLst>
            <pc:docMk/>
            <pc:sldMk cId="3236294138" sldId="336"/>
            <ac:spMk id="12" creationId="{3D8E20F0-8EBD-97A1-0C69-724D953F603A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5" creationId="{C9594E81-9C6A-B441-84D3-548FA4128E9F}"/>
          </ac:spMkLst>
        </pc:spChg>
        <pc:spChg chg="add del mod">
          <ac:chgData name="Toby Donaldson" userId="2e6e5431-bb17-4c41-9985-d39c50d83c73" providerId="ADAL" clId="{C8FEAEA1-0B4D-4DAA-8091-63A22CD8447C}" dt="2023-07-25T02:35:48.792" v="7471" actId="21"/>
          <ac:spMkLst>
            <pc:docMk/>
            <pc:sldMk cId="3236294138" sldId="336"/>
            <ac:spMk id="17" creationId="{E3971500-1D41-465A-D69B-D34FF153F35E}"/>
          </ac:spMkLst>
        </pc:spChg>
        <pc:spChg chg="mod">
          <ac:chgData name="Toby Donaldson" userId="2e6e5431-bb17-4c41-9985-d39c50d83c73" providerId="ADAL" clId="{C8FEAEA1-0B4D-4DAA-8091-63A22CD8447C}" dt="2023-07-25T02:35:45.497" v="7470" actId="14100"/>
          <ac:spMkLst>
            <pc:docMk/>
            <pc:sldMk cId="3236294138" sldId="33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5:59.613" v="7473" actId="1076"/>
          <ac:picMkLst>
            <pc:docMk/>
            <pc:sldMk cId="3236294138" sldId="336"/>
            <ac:picMk id="22" creationId="{1C6B499D-7A65-5C3D-49B2-08CCF0079D1F}"/>
          </ac:picMkLst>
        </pc:pic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3345072039" sldId="336"/>
        </pc:sldMkLst>
      </pc:sldChg>
      <pc:sldChg chg="addSp modSp new mod">
        <pc:chgData name="Toby Donaldson" userId="2e6e5431-bb17-4c41-9985-d39c50d83c73" providerId="ADAL" clId="{C8FEAEA1-0B4D-4DAA-8091-63A22CD8447C}" dt="2023-07-25T02:36:41.532" v="7477" actId="27636"/>
        <pc:sldMkLst>
          <pc:docMk/>
          <pc:sldMk cId="251923349" sldId="337"/>
        </pc:sldMkLst>
        <pc:spChg chg="mod">
          <ac:chgData name="Toby Donaldson" userId="2e6e5431-bb17-4c41-9985-d39c50d83c73" providerId="ADAL" clId="{C8FEAEA1-0B4D-4DAA-8091-63A22CD8447C}" dt="2023-07-22T23:01:34.755" v="2674" actId="20577"/>
          <ac:spMkLst>
            <pc:docMk/>
            <pc:sldMk cId="251923349" sldId="337"/>
            <ac:spMk id="2" creationId="{1D8C38CD-4ADA-6B85-CC11-8BC6EBCB26C4}"/>
          </ac:spMkLst>
        </pc:spChg>
        <pc:spChg chg="mod">
          <ac:chgData name="Toby Donaldson" userId="2e6e5431-bb17-4c41-9985-d39c50d83c73" providerId="ADAL" clId="{C8FEAEA1-0B4D-4DAA-8091-63A22CD8447C}" dt="2023-07-25T02:36:41.532" v="7477" actId="27636"/>
          <ac:spMkLst>
            <pc:docMk/>
            <pc:sldMk cId="251923349" sldId="337"/>
            <ac:spMk id="3" creationId="{F6C9DCD7-E98D-73DD-6388-A3AEAEDFBF4A}"/>
          </ac:spMkLst>
        </pc:spChg>
        <pc:spChg chg="add mod">
          <ac:chgData name="Toby Donaldson" userId="2e6e5431-bb17-4c41-9985-d39c50d83c73" providerId="ADAL" clId="{C8FEAEA1-0B4D-4DAA-8091-63A22CD8447C}" dt="2023-07-22T23:07:27.337" v="3898" actId="113"/>
          <ac:spMkLst>
            <pc:docMk/>
            <pc:sldMk cId="251923349" sldId="337"/>
            <ac:spMk id="5" creationId="{E6A12E3B-9728-A2BC-EDD4-FBDFDAA1009B}"/>
          </ac:spMkLst>
        </pc:spChg>
      </pc:sldChg>
      <pc:sldChg chg="del">
        <pc:chgData name="Toby Donaldson" userId="2e6e5431-bb17-4c41-9985-d39c50d83c73" providerId="ADAL" clId="{C8FEAEA1-0B4D-4DAA-8091-63A22CD8447C}" dt="2023-07-22T22:20:56.328" v="24" actId="47"/>
        <pc:sldMkLst>
          <pc:docMk/>
          <pc:sldMk cId="2166731514" sldId="337"/>
        </pc:sldMkLst>
      </pc:sldChg>
      <pc:sldChg chg="addSp delSp modSp new mod ord">
        <pc:chgData name="Toby Donaldson" userId="2e6e5431-bb17-4c41-9985-d39c50d83c73" providerId="ADAL" clId="{C8FEAEA1-0B4D-4DAA-8091-63A22CD8447C}" dt="2023-07-22T23:58:32.738" v="5595" actId="113"/>
        <pc:sldMkLst>
          <pc:docMk/>
          <pc:sldMk cId="283235768" sldId="338"/>
        </pc:sldMkLst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2" creationId="{9300754F-43D7-344E-1684-C56B460D67B3}"/>
          </ac:spMkLst>
        </pc:spChg>
        <pc:spChg chg="del">
          <ac:chgData name="Toby Donaldson" userId="2e6e5431-bb17-4c41-9985-d39c50d83c73" providerId="ADAL" clId="{C8FEAEA1-0B4D-4DAA-8091-63A22CD8447C}" dt="2023-07-22T23:08:39.065" v="3906" actId="21"/>
          <ac:spMkLst>
            <pc:docMk/>
            <pc:sldMk cId="283235768" sldId="338"/>
            <ac:spMk id="3" creationId="{446CEE98-E8F8-5EB5-E192-1351A71E78FE}"/>
          </ac:spMkLst>
        </pc:spChg>
        <pc:spChg chg="add mod">
          <ac:chgData name="Toby Donaldson" userId="2e6e5431-bb17-4c41-9985-d39c50d83c73" providerId="ADAL" clId="{C8FEAEA1-0B4D-4DAA-8091-63A22CD8447C}" dt="2023-07-22T23:16:59.647" v="4169" actId="207"/>
          <ac:spMkLst>
            <pc:docMk/>
            <pc:sldMk cId="283235768" sldId="338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13:18.421" v="4005" actId="113"/>
          <ac:spMkLst>
            <pc:docMk/>
            <pc:sldMk cId="283235768" sldId="338"/>
            <ac:spMk id="6" creationId="{42C0E480-A227-2EC7-60D5-3ABDEDC59B6C}"/>
          </ac:spMkLst>
        </pc:spChg>
        <pc:spChg chg="add mod">
          <ac:chgData name="Toby Donaldson" userId="2e6e5431-bb17-4c41-9985-d39c50d83c73" providerId="ADAL" clId="{C8FEAEA1-0B4D-4DAA-8091-63A22CD8447C}" dt="2023-07-22T23:58:32.738" v="5595" actId="113"/>
          <ac:spMkLst>
            <pc:docMk/>
            <pc:sldMk cId="283235768" sldId="338"/>
            <ac:spMk id="7" creationId="{F7EAF7C8-3AF5-005D-244D-4444616708FE}"/>
          </ac:spMkLst>
        </pc:spChg>
        <pc:spChg chg="add del mod">
          <ac:chgData name="Toby Donaldson" userId="2e6e5431-bb17-4c41-9985-d39c50d83c73" providerId="ADAL" clId="{C8FEAEA1-0B4D-4DAA-8091-63A22CD8447C}" dt="2023-07-22T23:11:28.778" v="3970"/>
          <ac:spMkLst>
            <pc:docMk/>
            <pc:sldMk cId="283235768" sldId="338"/>
            <ac:spMk id="8" creationId="{C7172499-4448-D0FC-C79E-0AC35A2DEF21}"/>
          </ac:spMkLst>
        </pc:spChg>
        <pc:spChg chg="add mod">
          <ac:chgData name="Toby Donaldson" userId="2e6e5431-bb17-4c41-9985-d39c50d83c73" providerId="ADAL" clId="{C8FEAEA1-0B4D-4DAA-8091-63A22CD8447C}" dt="2023-07-22T23:13:06.464" v="4003" actId="113"/>
          <ac:spMkLst>
            <pc:docMk/>
            <pc:sldMk cId="283235768" sldId="338"/>
            <ac:spMk id="9" creationId="{8A785300-D4D4-3804-584F-9FEEE411A8D3}"/>
          </ac:spMkLst>
        </pc:spChg>
        <pc:spChg chg="add mod">
          <ac:chgData name="Toby Donaldson" userId="2e6e5431-bb17-4c41-9985-d39c50d83c73" providerId="ADAL" clId="{C8FEAEA1-0B4D-4DAA-8091-63A22CD8447C}" dt="2023-07-22T23:14:28.775" v="4057" actId="208"/>
          <ac:spMkLst>
            <pc:docMk/>
            <pc:sldMk cId="283235768" sldId="338"/>
            <ac:spMk id="10" creationId="{444B0B18-D070-A298-FCC3-218065152BFD}"/>
          </ac:spMkLst>
        </pc:spChg>
        <pc:spChg chg="add mod">
          <ac:chgData name="Toby Donaldson" userId="2e6e5431-bb17-4c41-9985-d39c50d83c73" providerId="ADAL" clId="{C8FEAEA1-0B4D-4DAA-8091-63A22CD8447C}" dt="2023-07-22T23:14:19.974" v="4056" actId="208"/>
          <ac:spMkLst>
            <pc:docMk/>
            <pc:sldMk cId="283235768" sldId="338"/>
            <ac:spMk id="11" creationId="{A7F50332-5944-9A81-2C69-DFACBD477682}"/>
          </ac:spMkLst>
        </pc:spChg>
        <pc:spChg chg="add mod">
          <ac:chgData name="Toby Donaldson" userId="2e6e5431-bb17-4c41-9985-d39c50d83c73" providerId="ADAL" clId="{C8FEAEA1-0B4D-4DAA-8091-63A22CD8447C}" dt="2023-07-22T23:14:33.896" v="4058" actId="208"/>
          <ac:spMkLst>
            <pc:docMk/>
            <pc:sldMk cId="283235768" sldId="338"/>
            <ac:spMk id="12" creationId="{D2F9E7FD-B5F2-112B-86F0-ECBD50DC864B}"/>
          </ac:spMkLst>
        </pc:spChg>
        <pc:spChg chg="add mod">
          <ac:chgData name="Toby Donaldson" userId="2e6e5431-bb17-4c41-9985-d39c50d83c73" providerId="ADAL" clId="{C8FEAEA1-0B4D-4DAA-8091-63A22CD8447C}" dt="2023-07-22T23:58:13.214" v="5594" actId="2711"/>
          <ac:spMkLst>
            <pc:docMk/>
            <pc:sldMk cId="283235768" sldId="338"/>
            <ac:spMk id="13" creationId="{834D19D0-939B-2C04-F182-B2C90DA0DDF7}"/>
          </ac:spMkLst>
        </pc:spChg>
      </pc:sldChg>
      <pc:sldChg chg="addSp delSp modSp add mod">
        <pc:chgData name="Toby Donaldson" userId="2e6e5431-bb17-4c41-9985-d39c50d83c73" providerId="ADAL" clId="{C8FEAEA1-0B4D-4DAA-8091-63A22CD8447C}" dt="2023-07-22T23:52:30.567" v="5005" actId="20577"/>
        <pc:sldMkLst>
          <pc:docMk/>
          <pc:sldMk cId="2365314607" sldId="339"/>
        </pc:sldMkLst>
        <pc:spChg chg="add mod">
          <ac:chgData name="Toby Donaldson" userId="2e6e5431-bb17-4c41-9985-d39c50d83c73" providerId="ADAL" clId="{C8FEAEA1-0B4D-4DAA-8091-63A22CD8447C}" dt="2023-07-22T23:33:07.606" v="4302" actId="1076"/>
          <ac:spMkLst>
            <pc:docMk/>
            <pc:sldMk cId="2365314607" sldId="339"/>
            <ac:spMk id="3" creationId="{096837F7-9425-4744-7E3B-DBABB2EA6A7A}"/>
          </ac:spMkLst>
        </pc:spChg>
        <pc:spChg chg="mod">
          <ac:chgData name="Toby Donaldson" userId="2e6e5431-bb17-4c41-9985-d39c50d83c73" providerId="ADAL" clId="{C8FEAEA1-0B4D-4DAA-8091-63A22CD8447C}" dt="2023-07-22T23:52:30.567" v="5005" actId="20577"/>
          <ac:spMkLst>
            <pc:docMk/>
            <pc:sldMk cId="2365314607" sldId="339"/>
            <ac:spMk id="5" creationId="{D2C8FF0D-AF05-7453-91B1-900B3924C7B0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6" creationId="{42C0E480-A227-2EC7-60D5-3ABDEDC59B6C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7" creationId="{F7EAF7C8-3AF5-005D-244D-4444616708FE}"/>
          </ac:spMkLst>
        </pc:spChg>
        <pc:spChg chg="del">
          <ac:chgData name="Toby Donaldson" userId="2e6e5431-bb17-4c41-9985-d39c50d83c73" providerId="ADAL" clId="{C8FEAEA1-0B4D-4DAA-8091-63A22CD8447C}" dt="2023-07-22T23:29:34.115" v="4172" actId="21"/>
          <ac:spMkLst>
            <pc:docMk/>
            <pc:sldMk cId="2365314607" sldId="339"/>
            <ac:spMk id="9" creationId="{8A785300-D4D4-3804-584F-9FEEE411A8D3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0" creationId="{444B0B18-D070-A298-FCC3-218065152BFD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1" creationId="{A7F50332-5944-9A81-2C69-DFACBD477682}"/>
          </ac:spMkLst>
        </pc:spChg>
        <pc:spChg chg="del">
          <ac:chgData name="Toby Donaldson" userId="2e6e5431-bb17-4c41-9985-d39c50d83c73" providerId="ADAL" clId="{C8FEAEA1-0B4D-4DAA-8091-63A22CD8447C}" dt="2023-07-22T23:29:31.936" v="4171" actId="21"/>
          <ac:spMkLst>
            <pc:docMk/>
            <pc:sldMk cId="2365314607" sldId="339"/>
            <ac:spMk id="12" creationId="{D2F9E7FD-B5F2-112B-86F0-ECBD50DC864B}"/>
          </ac:spMkLst>
        </pc:spChg>
        <pc:spChg chg="del mod">
          <ac:chgData name="Toby Donaldson" userId="2e6e5431-bb17-4c41-9985-d39c50d83c73" providerId="ADAL" clId="{C8FEAEA1-0B4D-4DAA-8091-63A22CD8447C}" dt="2023-07-22T23:33:11.080" v="4303" actId="21"/>
          <ac:spMkLst>
            <pc:docMk/>
            <pc:sldMk cId="2365314607" sldId="339"/>
            <ac:spMk id="13" creationId="{834D19D0-939B-2C04-F182-B2C90DA0DDF7}"/>
          </ac:spMkLst>
        </pc:spChg>
        <pc:graphicFrameChg chg="add mod modGraphic">
          <ac:chgData name="Toby Donaldson" userId="2e6e5431-bb17-4c41-9985-d39c50d83c73" providerId="ADAL" clId="{C8FEAEA1-0B4D-4DAA-8091-63A22CD8447C}" dt="2023-07-22T23:35:27.183" v="4337" actId="2166"/>
          <ac:graphicFrameMkLst>
            <pc:docMk/>
            <pc:sldMk cId="2365314607" sldId="339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5:41.691" v="4340" actId="14100"/>
          <ac:cxnSpMkLst>
            <pc:docMk/>
            <pc:sldMk cId="2365314607" sldId="339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5.107" v="5006" actId="20577"/>
        <pc:sldMkLst>
          <pc:docMk/>
          <pc:sldMk cId="2092944382" sldId="340"/>
        </pc:sldMkLst>
        <pc:spChg chg="del mod">
          <ac:chgData name="Toby Donaldson" userId="2e6e5431-bb17-4c41-9985-d39c50d83c73" providerId="ADAL" clId="{C8FEAEA1-0B4D-4DAA-8091-63A22CD8447C}" dt="2023-07-22T23:38:40.726" v="4379" actId="21"/>
          <ac:spMkLst>
            <pc:docMk/>
            <pc:sldMk cId="2092944382" sldId="340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5:58.843" v="4343" actId="20577"/>
          <ac:spMkLst>
            <pc:docMk/>
            <pc:sldMk cId="2092944382" sldId="340"/>
            <ac:spMk id="6" creationId="{9FFEEF1C-09C7-6206-5AEE-144A6EECB9F6}"/>
          </ac:spMkLst>
        </pc:spChg>
        <pc:spChg chg="add mod">
          <ac:chgData name="Toby Donaldson" userId="2e6e5431-bb17-4c41-9985-d39c50d83c73" providerId="ADAL" clId="{C8FEAEA1-0B4D-4DAA-8091-63A22CD8447C}" dt="2023-07-22T23:52:35.107" v="5006" actId="20577"/>
          <ac:spMkLst>
            <pc:docMk/>
            <pc:sldMk cId="2092944382" sldId="340"/>
            <ac:spMk id="15" creationId="{3719F681-D447-F682-C37D-321D6DA6ACA5}"/>
          </ac:spMkLst>
        </pc:spChg>
        <pc:graphicFrameChg chg="modGraphic">
          <ac:chgData name="Toby Donaldson" userId="2e6e5431-bb17-4c41-9985-d39c50d83c73" providerId="ADAL" clId="{C8FEAEA1-0B4D-4DAA-8091-63A22CD8447C}" dt="2023-07-22T23:35:15.766" v="4336" actId="2166"/>
          <ac:graphicFrameMkLst>
            <pc:docMk/>
            <pc:sldMk cId="2092944382" sldId="340"/>
            <ac:graphicFrameMk id="2" creationId="{BE82E57C-5029-38F5-42EC-1BB5688D2C29}"/>
          </ac:graphicFrameMkLst>
        </pc:graphicFrameChg>
        <pc:cxnChg chg="add mod">
          <ac:chgData name="Toby Donaldson" userId="2e6e5431-bb17-4c41-9985-d39c50d83c73" providerId="ADAL" clId="{C8FEAEA1-0B4D-4DAA-8091-63A22CD8447C}" dt="2023-07-22T23:34:21.568" v="4330" actId="14100"/>
          <ac:cxnSpMkLst>
            <pc:docMk/>
            <pc:sldMk cId="2092944382" sldId="340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5:52.074" v="4342" actId="14100"/>
          <ac:cxnSpMkLst>
            <pc:docMk/>
            <pc:sldMk cId="2092944382" sldId="340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39.814" v="5007" actId="20577"/>
        <pc:sldMkLst>
          <pc:docMk/>
          <pc:sldMk cId="472962974" sldId="341"/>
        </pc:sldMkLst>
        <pc:spChg chg="del">
          <ac:chgData name="Toby Donaldson" userId="2e6e5431-bb17-4c41-9985-d39c50d83c73" providerId="ADAL" clId="{C8FEAEA1-0B4D-4DAA-8091-63A22CD8447C}" dt="2023-07-22T23:38:52.376" v="4381" actId="21"/>
          <ac:spMkLst>
            <pc:docMk/>
            <pc:sldMk cId="472962974" sldId="341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6:28.738" v="4353" actId="1076"/>
          <ac:spMkLst>
            <pc:docMk/>
            <pc:sldMk cId="472962974" sldId="341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39.814" v="5007" actId="20577"/>
          <ac:spMkLst>
            <pc:docMk/>
            <pc:sldMk cId="472962974" sldId="341"/>
            <ac:spMk id="11" creationId="{57B9AFBA-7228-8434-560B-9553147930E3}"/>
          </ac:spMkLst>
        </pc:spChg>
        <pc:cxnChg chg="mod">
          <ac:chgData name="Toby Donaldson" userId="2e6e5431-bb17-4c41-9985-d39c50d83c73" providerId="ADAL" clId="{C8FEAEA1-0B4D-4DAA-8091-63A22CD8447C}" dt="2023-07-22T23:36:16.744" v="4346" actId="14100"/>
          <ac:cxnSpMkLst>
            <pc:docMk/>
            <pc:sldMk cId="472962974" sldId="341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39:45.483" v="7590" actId="1076"/>
        <pc:sldMkLst>
          <pc:docMk/>
          <pc:sldMk cId="2339884176" sldId="342"/>
        </pc:sldMkLst>
        <pc:spChg chg="add mod">
          <ac:chgData name="Toby Donaldson" userId="2e6e5431-bb17-4c41-9985-d39c50d83c73" providerId="ADAL" clId="{C8FEAEA1-0B4D-4DAA-8091-63A22CD8447C}" dt="2023-07-25T02:39:45.483" v="7590" actId="1076"/>
          <ac:spMkLst>
            <pc:docMk/>
            <pc:sldMk cId="2339884176" sldId="342"/>
            <ac:spMk id="5" creationId="{8533E6AB-649C-4B6C-FD68-A438057B5B6F}"/>
          </ac:spMkLst>
        </pc:spChg>
        <pc:spChg chg="del mod">
          <ac:chgData name="Toby Donaldson" userId="2e6e5431-bb17-4c41-9985-d39c50d83c73" providerId="ADAL" clId="{C8FEAEA1-0B4D-4DAA-8091-63A22CD8447C}" dt="2023-07-22T23:38:55.509" v="4382" actId="21"/>
          <ac:spMkLst>
            <pc:docMk/>
            <pc:sldMk cId="2339884176" sldId="342"/>
            <ac:spMk id="5" creationId="{D2C8FF0D-AF05-7453-91B1-900B3924C7B0}"/>
          </ac:spMkLst>
        </pc:spChg>
        <pc:spChg chg="mod">
          <ac:chgData name="Toby Donaldson" userId="2e6e5431-bb17-4c41-9985-d39c50d83c73" providerId="ADAL" clId="{C8FEAEA1-0B4D-4DAA-8091-63A22CD8447C}" dt="2023-07-22T23:36:52.127" v="4357" actId="20577"/>
          <ac:spMkLst>
            <pc:docMk/>
            <pc:sldMk cId="2339884176" sldId="342"/>
            <ac:spMk id="6" creationId="{9FFEEF1C-09C7-6206-5AEE-144A6EECB9F6}"/>
          </ac:spMkLst>
        </pc:spChg>
        <pc:spChg chg="del">
          <ac:chgData name="Toby Donaldson" userId="2e6e5431-bb17-4c41-9985-d39c50d83c73" providerId="ADAL" clId="{C8FEAEA1-0B4D-4DAA-8091-63A22CD8447C}" dt="2023-07-22T23:36:40.133" v="4355" actId="21"/>
          <ac:spMkLst>
            <pc:docMk/>
            <pc:sldMk cId="2339884176" sldId="342"/>
            <ac:spMk id="10" creationId="{FEC75B7A-6874-0720-D0FA-FCD9588D934D}"/>
          </ac:spMkLst>
        </pc:spChg>
        <pc:spChg chg="add mod">
          <ac:chgData name="Toby Donaldson" userId="2e6e5431-bb17-4c41-9985-d39c50d83c73" providerId="ADAL" clId="{C8FEAEA1-0B4D-4DAA-8091-63A22CD8447C}" dt="2023-07-22T23:52:43.772" v="5008" actId="20577"/>
          <ac:spMkLst>
            <pc:docMk/>
            <pc:sldMk cId="2339884176" sldId="342"/>
            <ac:spMk id="12" creationId="{48E6E722-ACC8-8A10-AC8D-BB147DED3910}"/>
          </ac:spMkLst>
        </pc:spChg>
        <pc:cxnChg chg="mod">
          <ac:chgData name="Toby Donaldson" userId="2e6e5431-bb17-4c41-9985-d39c50d83c73" providerId="ADAL" clId="{C8FEAEA1-0B4D-4DAA-8091-63A22CD8447C}" dt="2023-07-22T23:36:49.301" v="4356" actId="14100"/>
          <ac:cxnSpMkLst>
            <pc:docMk/>
            <pc:sldMk cId="2339884176" sldId="342"/>
            <ac:cxnSpMk id="8" creationId="{355AF771-4103-F505-60C0-F6564B57BCC0}"/>
          </ac:cxnSpMkLst>
        </pc:cxnChg>
        <pc:cxnChg chg="mod">
          <ac:chgData name="Toby Donaldson" userId="2e6e5431-bb17-4c41-9985-d39c50d83c73" providerId="ADAL" clId="{C8FEAEA1-0B4D-4DAA-8091-63A22CD8447C}" dt="2023-07-22T23:39:43.533" v="4389" actId="14100"/>
          <ac:cxnSpMkLst>
            <pc:docMk/>
            <pc:sldMk cId="2339884176" sldId="342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2T23:52:53.963" v="5011" actId="14100"/>
        <pc:sldMkLst>
          <pc:docMk/>
          <pc:sldMk cId="3082087426" sldId="343"/>
        </pc:sldMkLst>
        <pc:spChg chg="del mod">
          <ac:chgData name="Toby Donaldson" userId="2e6e5431-bb17-4c41-9985-d39c50d83c73" providerId="ADAL" clId="{C8FEAEA1-0B4D-4DAA-8091-63A22CD8447C}" dt="2023-07-22T23:39:00.054" v="4383" actId="21"/>
          <ac:spMkLst>
            <pc:docMk/>
            <pc:sldMk cId="3082087426" sldId="343"/>
            <ac:spMk id="5" creationId="{D2C8FF0D-AF05-7453-91B1-900B3924C7B0}"/>
          </ac:spMkLst>
        </pc:spChg>
        <pc:spChg chg="add mod">
          <ac:chgData name="Toby Donaldson" userId="2e6e5431-bb17-4c41-9985-d39c50d83c73" providerId="ADAL" clId="{C8FEAEA1-0B4D-4DAA-8091-63A22CD8447C}" dt="2023-07-22T23:37:23.472" v="4364" actId="20577"/>
          <ac:spMkLst>
            <pc:docMk/>
            <pc:sldMk cId="3082087426" sldId="343"/>
            <ac:spMk id="7" creationId="{D3DC15D9-3DBF-E4EB-8DB7-E4CE2494BDA8}"/>
          </ac:spMkLst>
        </pc:spChg>
        <pc:spChg chg="add mod">
          <ac:chgData name="Toby Donaldson" userId="2e6e5431-bb17-4c41-9985-d39c50d83c73" providerId="ADAL" clId="{C8FEAEA1-0B4D-4DAA-8091-63A22CD8447C}" dt="2023-07-22T23:52:48.779" v="5010" actId="20577"/>
          <ac:spMkLst>
            <pc:docMk/>
            <pc:sldMk cId="3082087426" sldId="343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46:46.488" v="4536" actId="1076"/>
          <ac:spMkLst>
            <pc:docMk/>
            <pc:sldMk cId="3082087426" sldId="343"/>
            <ac:spMk id="16" creationId="{843D9137-7DC8-408B-E5A0-DFB7C51CFBB7}"/>
          </ac:spMkLst>
        </pc:spChg>
        <pc:picChg chg="add del mod">
          <ac:chgData name="Toby Donaldson" userId="2e6e5431-bb17-4c41-9985-d39c50d83c73" providerId="ADAL" clId="{C8FEAEA1-0B4D-4DAA-8091-63A22CD8447C}" dt="2023-07-22T23:45:33.558" v="4420" actId="21"/>
          <ac:picMkLst>
            <pc:docMk/>
            <pc:sldMk cId="3082087426" sldId="343"/>
            <ac:picMk id="15" creationId="{29ED6514-98BA-CCDA-C07D-19745DF028FB}"/>
          </ac:picMkLst>
        </pc:picChg>
        <pc:cxnChg chg="mod">
          <ac:chgData name="Toby Donaldson" userId="2e6e5431-bb17-4c41-9985-d39c50d83c73" providerId="ADAL" clId="{C8FEAEA1-0B4D-4DAA-8091-63A22CD8447C}" dt="2023-07-22T23:52:53.963" v="5011" actId="14100"/>
          <ac:cxnSpMkLst>
            <pc:docMk/>
            <pc:sldMk cId="3082087426" sldId="343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00.080" v="7591" actId="20577"/>
        <pc:sldMkLst>
          <pc:docMk/>
          <pc:sldMk cId="1325615838" sldId="344"/>
        </pc:sldMkLst>
        <pc:spChg chg="del">
          <ac:chgData name="Toby Donaldson" userId="2e6e5431-bb17-4c41-9985-d39c50d83c73" providerId="ADAL" clId="{C8FEAEA1-0B4D-4DAA-8091-63A22CD8447C}" dt="2023-07-22T23:40:21.145" v="4393" actId="21"/>
          <ac:spMkLst>
            <pc:docMk/>
            <pc:sldMk cId="1325615838" sldId="344"/>
            <ac:spMk id="7" creationId="{D3DC15D9-3DBF-E4EB-8DB7-E4CE2494BDA8}"/>
          </ac:spMkLst>
        </pc:spChg>
        <pc:spChg chg="add del">
          <ac:chgData name="Toby Donaldson" userId="2e6e5431-bb17-4c41-9985-d39c50d83c73" providerId="ADAL" clId="{C8FEAEA1-0B4D-4DAA-8091-63A22CD8447C}" dt="2023-07-22T23:40:37.694" v="4396" actId="22"/>
          <ac:spMkLst>
            <pc:docMk/>
            <pc:sldMk cId="1325615838" sldId="344"/>
            <ac:spMk id="9" creationId="{62FF3D8C-639A-45BC-6780-F3FF80EDDA43}"/>
          </ac:spMkLst>
        </pc:spChg>
        <pc:spChg chg="mod">
          <ac:chgData name="Toby Donaldson" userId="2e6e5431-bb17-4c41-9985-d39c50d83c73" providerId="ADAL" clId="{C8FEAEA1-0B4D-4DAA-8091-63A22CD8447C}" dt="2023-07-22T23:53:03.652" v="5017" actId="20577"/>
          <ac:spMkLst>
            <pc:docMk/>
            <pc:sldMk cId="1325615838" sldId="344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00.080" v="7591" actId="20577"/>
          <ac:spMkLst>
            <pc:docMk/>
            <pc:sldMk cId="1325615838" sldId="344"/>
            <ac:spMk id="15" creationId="{B0175872-7501-D9CB-A818-BEAB680FF9FD}"/>
          </ac:spMkLst>
        </pc:spChg>
        <pc:graphicFrameChg chg="add del">
          <ac:chgData name="Toby Donaldson" userId="2e6e5431-bb17-4c41-9985-d39c50d83c73" providerId="ADAL" clId="{C8FEAEA1-0B4D-4DAA-8091-63A22CD8447C}" dt="2023-07-22T23:40:42.493" v="4398" actId="21"/>
          <ac:graphicFrameMkLst>
            <pc:docMk/>
            <pc:sldMk cId="1325615838" sldId="344"/>
            <ac:graphicFrameMk id="2" creationId="{BE82E57C-5029-38F5-42EC-1BB5688D2C29}"/>
          </ac:graphicFrameMkLst>
        </pc:graphicFrameChg>
        <pc:graphicFrameChg chg="add mod">
          <ac:chgData name="Toby Donaldson" userId="2e6e5431-bb17-4c41-9985-d39c50d83c73" providerId="ADAL" clId="{C8FEAEA1-0B4D-4DAA-8091-63A22CD8447C}" dt="2023-07-22T23:40:50.665" v="4399"/>
          <ac:graphicFrameMkLst>
            <pc:docMk/>
            <pc:sldMk cId="1325615838" sldId="344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7:01.479" v="4538" actId="14100"/>
          <ac:cxnSpMkLst>
            <pc:docMk/>
            <pc:sldMk cId="1325615838" sldId="344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5T02:40:32.941" v="7592" actId="20577"/>
        <pc:sldMkLst>
          <pc:docMk/>
          <pc:sldMk cId="950818431" sldId="345"/>
        </pc:sldMkLst>
        <pc:spChg chg="add mod">
          <ac:chgData name="Toby Donaldson" userId="2e6e5431-bb17-4c41-9985-d39c50d83c73" providerId="ADAL" clId="{C8FEAEA1-0B4D-4DAA-8091-63A22CD8447C}" dt="2023-07-22T23:41:36.809" v="4405"/>
          <ac:spMkLst>
            <pc:docMk/>
            <pc:sldMk cId="950818431" sldId="345"/>
            <ac:spMk id="7" creationId="{335633EE-AFAC-10BB-D757-7CB5D7B9851B}"/>
          </ac:spMkLst>
        </pc:spChg>
        <pc:spChg chg="mod">
          <ac:chgData name="Toby Donaldson" userId="2e6e5431-bb17-4c41-9985-d39c50d83c73" providerId="ADAL" clId="{C8FEAEA1-0B4D-4DAA-8091-63A22CD8447C}" dt="2023-07-22T23:53:10.252" v="5018" actId="20577"/>
          <ac:spMkLst>
            <pc:docMk/>
            <pc:sldMk cId="950818431" sldId="345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5T02:40:32.941" v="7592" actId="20577"/>
          <ac:spMkLst>
            <pc:docMk/>
            <pc:sldMk cId="950818431" sldId="345"/>
            <ac:spMk id="12" creationId="{844FA21B-FD3E-6DA9-7D2A-B62932F64EF8}"/>
          </ac:spMkLst>
        </pc:spChg>
        <pc:cxnChg chg="mod">
          <ac:chgData name="Toby Donaldson" userId="2e6e5431-bb17-4c41-9985-d39c50d83c73" providerId="ADAL" clId="{C8FEAEA1-0B4D-4DAA-8091-63A22CD8447C}" dt="2023-07-22T23:41:40.558" v="4406" actId="14100"/>
          <ac:cxnSpMkLst>
            <pc:docMk/>
            <pc:sldMk cId="950818431" sldId="345"/>
            <ac:cxnSpMk id="14" creationId="{B38A1DAD-3C48-BF5C-58B2-5F0681CD058B}"/>
          </ac:cxnSpMkLst>
        </pc:cxnChg>
      </pc:sldChg>
      <pc:sldChg chg="addSp delSp modSp add mod">
        <pc:chgData name="Toby Donaldson" userId="2e6e5431-bb17-4c41-9985-d39c50d83c73" providerId="ADAL" clId="{C8FEAEA1-0B4D-4DAA-8091-63A22CD8447C}" dt="2023-07-25T02:40:48.135" v="7597" actId="20577"/>
        <pc:sldMkLst>
          <pc:docMk/>
          <pc:sldMk cId="1142052837" sldId="346"/>
        </pc:sldMkLst>
        <pc:spChg chg="del">
          <ac:chgData name="Toby Donaldson" userId="2e6e5431-bb17-4c41-9985-d39c50d83c73" providerId="ADAL" clId="{C8FEAEA1-0B4D-4DAA-8091-63A22CD8447C}" dt="2023-07-22T23:43:05.973" v="4416" actId="21"/>
          <ac:spMkLst>
            <pc:docMk/>
            <pc:sldMk cId="1142052837" sldId="346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5T02:40:48.135" v="7597" actId="20577"/>
          <ac:spMkLst>
            <pc:docMk/>
            <pc:sldMk cId="1142052837" sldId="346"/>
            <ac:spMk id="9" creationId="{968BC37D-7FA9-7945-3C22-6F1764AFC1CC}"/>
          </ac:spMkLst>
        </pc:spChg>
        <pc:spChg chg="mod">
          <ac:chgData name="Toby Donaldson" userId="2e6e5431-bb17-4c41-9985-d39c50d83c73" providerId="ADAL" clId="{C8FEAEA1-0B4D-4DAA-8091-63A22CD8447C}" dt="2023-07-22T23:53:18.761" v="5031" actId="20577"/>
          <ac:spMkLst>
            <pc:docMk/>
            <pc:sldMk cId="1142052837" sldId="346"/>
            <ac:spMk id="11" creationId="{FA7DE225-026F-F06A-3539-FDAFD0B2078E}"/>
          </ac:spMkLst>
        </pc:spChg>
        <pc:spChg chg="add mod">
          <ac:chgData name="Toby Donaldson" userId="2e6e5431-bb17-4c41-9985-d39c50d83c73" providerId="ADAL" clId="{C8FEAEA1-0B4D-4DAA-8091-63A22CD8447C}" dt="2023-07-22T23:50:22.451" v="4849" actId="2711"/>
          <ac:spMkLst>
            <pc:docMk/>
            <pc:sldMk cId="1142052837" sldId="346"/>
            <ac:spMk id="12" creationId="{6D4EAA42-E97A-8D36-3B3D-D5A5721EB813}"/>
          </ac:spMkLst>
        </pc:spChg>
        <pc:graphicFrameChg chg="modGraphic">
          <ac:chgData name="Toby Donaldson" userId="2e6e5431-bb17-4c41-9985-d39c50d83c73" providerId="ADAL" clId="{C8FEAEA1-0B4D-4DAA-8091-63A22CD8447C}" dt="2023-07-22T23:42:21.325" v="4412" actId="20577"/>
          <ac:graphicFrameMkLst>
            <pc:docMk/>
            <pc:sldMk cId="1142052837" sldId="346"/>
            <ac:graphicFrameMk id="10" creationId="{8B470328-2D23-0ED7-F21A-16EF6386387A}"/>
          </ac:graphicFrameMkLst>
        </pc:graphicFrameChg>
        <pc:cxnChg chg="mod">
          <ac:chgData name="Toby Donaldson" userId="2e6e5431-bb17-4c41-9985-d39c50d83c73" providerId="ADAL" clId="{C8FEAEA1-0B4D-4DAA-8091-63A22CD8447C}" dt="2023-07-22T23:41:58.229" v="4409" actId="14100"/>
          <ac:cxnSpMkLst>
            <pc:docMk/>
            <pc:sldMk cId="1142052837" sldId="346"/>
            <ac:cxnSpMk id="14" creationId="{B38A1DAD-3C48-BF5C-58B2-5F0681CD058B}"/>
          </ac:cxnSpMkLst>
        </pc:cxnChg>
      </pc:sldChg>
      <pc:sldChg chg="addSp modSp add mod">
        <pc:chgData name="Toby Donaldson" userId="2e6e5431-bb17-4c41-9985-d39c50d83c73" providerId="ADAL" clId="{C8FEAEA1-0B4D-4DAA-8091-63A22CD8447C}" dt="2023-07-22T23:51:56.587" v="5003" actId="1076"/>
        <pc:sldMkLst>
          <pc:docMk/>
          <pc:sldMk cId="3130013804" sldId="347"/>
        </pc:sldMkLst>
        <pc:spChg chg="mod">
          <ac:chgData name="Toby Donaldson" userId="2e6e5431-bb17-4c41-9985-d39c50d83c73" providerId="ADAL" clId="{C8FEAEA1-0B4D-4DAA-8091-63A22CD8447C}" dt="2023-07-22T23:45:00.114" v="4417" actId="20577"/>
          <ac:spMkLst>
            <pc:docMk/>
            <pc:sldMk cId="3130013804" sldId="347"/>
            <ac:spMk id="7" creationId="{335633EE-AFAC-10BB-D757-7CB5D7B9851B}"/>
          </ac:spMkLst>
        </pc:spChg>
        <pc:spChg chg="add mod">
          <ac:chgData name="Toby Donaldson" userId="2e6e5431-bb17-4c41-9985-d39c50d83c73" providerId="ADAL" clId="{C8FEAEA1-0B4D-4DAA-8091-63A22CD8447C}" dt="2023-07-22T23:51:18.233" v="4945" actId="1076"/>
          <ac:spMkLst>
            <pc:docMk/>
            <pc:sldMk cId="3130013804" sldId="347"/>
            <ac:spMk id="9" creationId="{E7E1B634-37CD-78AE-93E8-604354B2DD4C}"/>
          </ac:spMkLst>
        </pc:spChg>
        <pc:spChg chg="add mod">
          <ac:chgData name="Toby Donaldson" userId="2e6e5431-bb17-4c41-9985-d39c50d83c73" providerId="ADAL" clId="{C8FEAEA1-0B4D-4DAA-8091-63A22CD8447C}" dt="2023-07-22T23:51:56.587" v="5003" actId="1076"/>
          <ac:spMkLst>
            <pc:docMk/>
            <pc:sldMk cId="3130013804" sldId="347"/>
            <ac:spMk id="12" creationId="{E4DB9883-4557-1DA7-6E21-D836C2423191}"/>
          </ac:spMkLst>
        </pc:spChg>
        <pc:cxnChg chg="mod">
          <ac:chgData name="Toby Donaldson" userId="2e6e5431-bb17-4c41-9985-d39c50d83c73" providerId="ADAL" clId="{C8FEAEA1-0B4D-4DAA-8091-63A22CD8447C}" dt="2023-07-22T23:45:00.114" v="4417" actId="20577"/>
          <ac:cxnSpMkLst>
            <pc:docMk/>
            <pc:sldMk cId="3130013804" sldId="347"/>
            <ac:cxnSpMk id="14" creationId="{B38A1DAD-3C48-BF5C-58B2-5F0681CD058B}"/>
          </ac:cxnSpMkLst>
        </pc:cxnChg>
      </pc:sldChg>
      <pc:sldChg chg="modSp new add del mod">
        <pc:chgData name="Toby Donaldson" userId="2e6e5431-bb17-4c41-9985-d39c50d83c73" providerId="ADAL" clId="{C8FEAEA1-0B4D-4DAA-8091-63A22CD8447C}" dt="2023-07-25T02:36:55.288" v="7478" actId="113"/>
        <pc:sldMkLst>
          <pc:docMk/>
          <pc:sldMk cId="2874084419" sldId="348"/>
        </pc:sldMkLst>
        <pc:spChg chg="mod">
          <ac:chgData name="Toby Donaldson" userId="2e6e5431-bb17-4c41-9985-d39c50d83c73" providerId="ADAL" clId="{C8FEAEA1-0B4D-4DAA-8091-63A22CD8447C}" dt="2023-07-22T23:53:51.465" v="5084" actId="20577"/>
          <ac:spMkLst>
            <pc:docMk/>
            <pc:sldMk cId="2874084419" sldId="348"/>
            <ac:spMk id="2" creationId="{237DA8DA-5AA7-6AD3-3960-6CBBDB85810F}"/>
          </ac:spMkLst>
        </pc:spChg>
        <pc:spChg chg="mod">
          <ac:chgData name="Toby Donaldson" userId="2e6e5431-bb17-4c41-9985-d39c50d83c73" providerId="ADAL" clId="{C8FEAEA1-0B4D-4DAA-8091-63A22CD8447C}" dt="2023-07-25T02:36:55.288" v="7478" actId="113"/>
          <ac:spMkLst>
            <pc:docMk/>
            <pc:sldMk cId="2874084419" sldId="348"/>
            <ac:spMk id="3" creationId="{248FBE43-CB10-3667-BB29-C1B0FA26FDED}"/>
          </ac:spMkLst>
        </pc:spChg>
      </pc:sldChg>
      <pc:sldChg chg="modSp add mod ord">
        <pc:chgData name="Toby Donaldson" userId="2e6e5431-bb17-4c41-9985-d39c50d83c73" providerId="ADAL" clId="{C8FEAEA1-0B4D-4DAA-8091-63A22CD8447C}" dt="2023-07-24T05:25:47.547" v="5863" actId="20577"/>
        <pc:sldMkLst>
          <pc:docMk/>
          <pc:sldMk cId="2151624495" sldId="349"/>
        </pc:sldMkLst>
        <pc:spChg chg="mod">
          <ac:chgData name="Toby Donaldson" userId="2e6e5431-bb17-4c41-9985-d39c50d83c73" providerId="ADAL" clId="{C8FEAEA1-0B4D-4DAA-8091-63A22CD8447C}" dt="2023-07-24T05:25:47.547" v="5863" actId="20577"/>
          <ac:spMkLst>
            <pc:docMk/>
            <pc:sldMk cId="2151624495" sldId="349"/>
            <ac:spMk id="3" creationId="{248FBE43-CB10-3667-BB29-C1B0FA26FDED}"/>
          </ac:spMkLst>
        </pc:spChg>
      </pc:sldChg>
      <pc:sldChg chg="addSp delSp modSp new mod">
        <pc:chgData name="Toby Donaldson" userId="2e6e5431-bb17-4c41-9985-d39c50d83c73" providerId="ADAL" clId="{C8FEAEA1-0B4D-4DAA-8091-63A22CD8447C}" dt="2023-07-24T05:44:10.754" v="6825" actId="14100"/>
        <pc:sldMkLst>
          <pc:docMk/>
          <pc:sldMk cId="1613205771" sldId="350"/>
        </pc:sldMkLst>
        <pc:spChg chg="del">
          <ac:chgData name="Toby Donaldson" userId="2e6e5431-bb17-4c41-9985-d39c50d83c73" providerId="ADAL" clId="{C8FEAEA1-0B4D-4DAA-8091-63A22CD8447C}" dt="2023-07-24T05:31:51.046" v="5868" actId="21"/>
          <ac:spMkLst>
            <pc:docMk/>
            <pc:sldMk cId="1613205771" sldId="350"/>
            <ac:spMk id="2" creationId="{09E48F3D-A94C-7FE7-83E9-8A903E3F502D}"/>
          </ac:spMkLst>
        </pc:spChg>
        <pc:spChg chg="del">
          <ac:chgData name="Toby Donaldson" userId="2e6e5431-bb17-4c41-9985-d39c50d83c73" providerId="ADAL" clId="{C8FEAEA1-0B4D-4DAA-8091-63A22CD8447C}" dt="2023-07-24T05:31:53.337" v="5869" actId="21"/>
          <ac:spMkLst>
            <pc:docMk/>
            <pc:sldMk cId="1613205771" sldId="350"/>
            <ac:spMk id="3" creationId="{A110BB7E-DAE0-0139-C94F-5AF4018FD3D2}"/>
          </ac:spMkLst>
        </pc:spChg>
        <pc:spChg chg="add del">
          <ac:chgData name="Toby Donaldson" userId="2e6e5431-bb17-4c41-9985-d39c50d83c73" providerId="ADAL" clId="{C8FEAEA1-0B4D-4DAA-8091-63A22CD8447C}" dt="2023-07-24T05:31:30.675" v="5866" actId="22"/>
          <ac:spMkLst>
            <pc:docMk/>
            <pc:sldMk cId="1613205771" sldId="350"/>
            <ac:spMk id="6" creationId="{7AF87DAB-C745-24C3-B006-C96FE19D651F}"/>
          </ac:spMkLst>
        </pc:spChg>
        <pc:spChg chg="add mod">
          <ac:chgData name="Toby Donaldson" userId="2e6e5431-bb17-4c41-9985-d39c50d83c73" providerId="ADAL" clId="{C8FEAEA1-0B4D-4DAA-8091-63A22CD8447C}" dt="2023-07-24T05:43:39.521" v="6816" actId="1076"/>
          <ac:spMkLst>
            <pc:docMk/>
            <pc:sldMk cId="1613205771" sldId="350"/>
            <ac:spMk id="8" creationId="{3A2B13D3-3110-74A6-300D-7EB17CF44348}"/>
          </ac:spMkLst>
        </pc:spChg>
        <pc:spChg chg="add mod">
          <ac:chgData name="Toby Donaldson" userId="2e6e5431-bb17-4c41-9985-d39c50d83c73" providerId="ADAL" clId="{C8FEAEA1-0B4D-4DAA-8091-63A22CD8447C}" dt="2023-07-24T05:41:55.440" v="6678" actId="113"/>
          <ac:spMkLst>
            <pc:docMk/>
            <pc:sldMk cId="1613205771" sldId="350"/>
            <ac:spMk id="9" creationId="{7EB441A5-3EEF-DAC0-0E64-D38D4CB6B64D}"/>
          </ac:spMkLst>
        </pc:spChg>
        <pc:spChg chg="add mod">
          <ac:chgData name="Toby Donaldson" userId="2e6e5431-bb17-4c41-9985-d39c50d83c73" providerId="ADAL" clId="{C8FEAEA1-0B4D-4DAA-8091-63A22CD8447C}" dt="2023-07-24T05:44:04.294" v="6823" actId="1076"/>
          <ac:spMkLst>
            <pc:docMk/>
            <pc:sldMk cId="1613205771" sldId="350"/>
            <ac:spMk id="15" creationId="{A4EA7029-663D-C3F6-E727-8ACB7A4DF63E}"/>
          </ac:spMkLst>
        </pc:spChg>
        <pc:cxnChg chg="add mod">
          <ac:chgData name="Toby Donaldson" userId="2e6e5431-bb17-4c41-9985-d39c50d83c73" providerId="ADAL" clId="{C8FEAEA1-0B4D-4DAA-8091-63A22CD8447C}" dt="2023-07-24T05:41:49.352" v="6677" actId="14100"/>
          <ac:cxnSpMkLst>
            <pc:docMk/>
            <pc:sldMk cId="1613205771" sldId="350"/>
            <ac:cxnSpMk id="11" creationId="{BA0155C0-B498-71DB-5B95-AA999E1A90BC}"/>
          </ac:cxnSpMkLst>
        </pc:cxnChg>
        <pc:cxnChg chg="add">
          <ac:chgData name="Toby Donaldson" userId="2e6e5431-bb17-4c41-9985-d39c50d83c73" providerId="ADAL" clId="{C8FEAEA1-0B4D-4DAA-8091-63A22CD8447C}" dt="2023-07-24T05:41:45.556" v="6676" actId="11529"/>
          <ac:cxnSpMkLst>
            <pc:docMk/>
            <pc:sldMk cId="1613205771" sldId="350"/>
            <ac:cxnSpMk id="13" creationId="{844A687A-3AF3-6AEC-8D84-54B2BE18DE3F}"/>
          </ac:cxnSpMkLst>
        </pc:cxnChg>
        <pc:cxnChg chg="add mod">
          <ac:chgData name="Toby Donaldson" userId="2e6e5431-bb17-4c41-9985-d39c50d83c73" providerId="ADAL" clId="{C8FEAEA1-0B4D-4DAA-8091-63A22CD8447C}" dt="2023-07-24T05:44:10.754" v="6825" actId="14100"/>
          <ac:cxnSpMkLst>
            <pc:docMk/>
            <pc:sldMk cId="1613205771" sldId="350"/>
            <ac:cxnSpMk id="16" creationId="{68CAC529-12AE-B5E8-E726-037F27D38D81}"/>
          </ac:cxnSpMkLst>
        </pc:cxnChg>
        <pc:cxnChg chg="add mod">
          <ac:chgData name="Toby Donaldson" userId="2e6e5431-bb17-4c41-9985-d39c50d83c73" providerId="ADAL" clId="{C8FEAEA1-0B4D-4DAA-8091-63A22CD8447C}" dt="2023-07-24T05:44:07.695" v="6824" actId="14100"/>
          <ac:cxnSpMkLst>
            <pc:docMk/>
            <pc:sldMk cId="1613205771" sldId="350"/>
            <ac:cxnSpMk id="17" creationId="{E7BAE993-D771-B222-07CB-86FC0F4298A5}"/>
          </ac:cxnSpMkLst>
        </pc:cxnChg>
      </pc:sldChg>
      <pc:sldChg chg="modSp new mod">
        <pc:chgData name="Toby Donaldson" userId="2e6e5431-bb17-4c41-9985-d39c50d83c73" providerId="ADAL" clId="{C8FEAEA1-0B4D-4DAA-8091-63A22CD8447C}" dt="2023-07-24T05:38:23.791" v="6562" actId="20577"/>
        <pc:sldMkLst>
          <pc:docMk/>
          <pc:sldMk cId="4268578346" sldId="351"/>
        </pc:sldMkLst>
        <pc:spChg chg="mod">
          <ac:chgData name="Toby Donaldson" userId="2e6e5431-bb17-4c41-9985-d39c50d83c73" providerId="ADAL" clId="{C8FEAEA1-0B4D-4DAA-8091-63A22CD8447C}" dt="2023-07-24T05:35:49.776" v="6347" actId="20577"/>
          <ac:spMkLst>
            <pc:docMk/>
            <pc:sldMk cId="4268578346" sldId="351"/>
            <ac:spMk id="2" creationId="{3D0334CC-E20C-7AD9-BFED-2A4887E18AE2}"/>
          </ac:spMkLst>
        </pc:spChg>
        <pc:spChg chg="mod">
          <ac:chgData name="Toby Donaldson" userId="2e6e5431-bb17-4c41-9985-d39c50d83c73" providerId="ADAL" clId="{C8FEAEA1-0B4D-4DAA-8091-63A22CD8447C}" dt="2023-07-24T05:38:23.791" v="6562" actId="20577"/>
          <ac:spMkLst>
            <pc:docMk/>
            <pc:sldMk cId="4268578346" sldId="351"/>
            <ac:spMk id="3" creationId="{4A9D4A7F-05A3-914E-E7E7-5134860AB900}"/>
          </ac:spMkLst>
        </pc:spChg>
      </pc:sldChg>
      <pc:sldChg chg="add">
        <pc:chgData name="Toby Donaldson" userId="2e6e5431-bb17-4c41-9985-d39c50d83c73" providerId="ADAL" clId="{C8FEAEA1-0B4D-4DAA-8091-63A22CD8447C}" dt="2023-07-25T02:24:18.417" v="6830" actId="2890"/>
        <pc:sldMkLst>
          <pc:docMk/>
          <pc:sldMk cId="1009787973" sldId="352"/>
        </pc:sldMkLst>
      </pc:sldChg>
      <pc:sldChg chg="add">
        <pc:chgData name="Toby Donaldson" userId="2e6e5431-bb17-4c41-9985-d39c50d83c73" providerId="ADAL" clId="{C8FEAEA1-0B4D-4DAA-8091-63A22CD8447C}" dt="2023-07-25T02:25:27.541" v="6923" actId="2890"/>
        <pc:sldMkLst>
          <pc:docMk/>
          <pc:sldMk cId="773074326" sldId="353"/>
        </pc:sldMkLst>
      </pc:sldChg>
      <pc:sldChg chg="modSp add mod">
        <pc:chgData name="Toby Donaldson" userId="2e6e5431-bb17-4c41-9985-d39c50d83c73" providerId="ADAL" clId="{C8FEAEA1-0B4D-4DAA-8091-63A22CD8447C}" dt="2023-07-25T02:28:28.146" v="7136" actId="20577"/>
        <pc:sldMkLst>
          <pc:docMk/>
          <pc:sldMk cId="4115812051" sldId="354"/>
        </pc:sldMkLst>
        <pc:spChg chg="mod">
          <ac:chgData name="Toby Donaldson" userId="2e6e5431-bb17-4c41-9985-d39c50d83c73" providerId="ADAL" clId="{C8FEAEA1-0B4D-4DAA-8091-63A22CD8447C}" dt="2023-07-25T02:28:28.146" v="7136" actId="20577"/>
          <ac:spMkLst>
            <pc:docMk/>
            <pc:sldMk cId="4115812051" sldId="354"/>
            <ac:spMk id="17" creationId="{E2B99E43-7AD8-022B-B7A9-1459B297EDB8}"/>
          </ac:spMkLst>
        </pc:spChg>
      </pc:sldChg>
      <pc:sldChg chg="delSp add mod">
        <pc:chgData name="Toby Donaldson" userId="2e6e5431-bb17-4c41-9985-d39c50d83c73" providerId="ADAL" clId="{C8FEAEA1-0B4D-4DAA-8091-63A22CD8447C}" dt="2023-07-25T02:32:56.180" v="7373" actId="21"/>
        <pc:sldMkLst>
          <pc:docMk/>
          <pc:sldMk cId="2179366903" sldId="355"/>
        </pc:sldMkLst>
        <pc:spChg chg="del">
          <ac:chgData name="Toby Donaldson" userId="2e6e5431-bb17-4c41-9985-d39c50d83c73" providerId="ADAL" clId="{C8FEAEA1-0B4D-4DAA-8091-63A22CD8447C}" dt="2023-07-25T02:32:56.180" v="7373" actId="21"/>
          <ac:spMkLst>
            <pc:docMk/>
            <pc:sldMk cId="2179366903" sldId="355"/>
            <ac:spMk id="12" creationId="{3D8E20F0-8EBD-97A1-0C69-724D953F603A}"/>
          </ac:spMkLst>
        </pc:spChg>
      </pc:sldChg>
      <pc:sldChg chg="addSp delSp modSp add mod ord">
        <pc:chgData name="Toby Donaldson" userId="2e6e5431-bb17-4c41-9985-d39c50d83c73" providerId="ADAL" clId="{C8FEAEA1-0B4D-4DAA-8091-63A22CD8447C}" dt="2023-07-25T02:33:29.514" v="7376" actId="1076"/>
        <pc:sldMkLst>
          <pc:docMk/>
          <pc:sldMk cId="159165991" sldId="356"/>
        </pc:sldMkLst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8" creationId="{CA039975-734F-95D3-4DEF-D0B3981AB4E0}"/>
          </ac:spMkLst>
        </pc:spChg>
        <pc:spChg chg="del">
          <ac:chgData name="Toby Donaldson" userId="2e6e5431-bb17-4c41-9985-d39c50d83c73" providerId="ADAL" clId="{C8FEAEA1-0B4D-4DAA-8091-63A22CD8447C}" dt="2023-07-25T02:32:45.692" v="7371" actId="21"/>
          <ac:spMkLst>
            <pc:docMk/>
            <pc:sldMk cId="159165991" sldId="356"/>
            <ac:spMk id="11" creationId="{F62A54D4-7C8D-31D4-6DF5-45E4B6DF82E0}"/>
          </ac:spMkLst>
        </pc:spChg>
        <pc:spChg chg="del">
          <ac:chgData name="Toby Donaldson" userId="2e6e5431-bb17-4c41-9985-d39c50d83c73" providerId="ADAL" clId="{C8FEAEA1-0B4D-4DAA-8091-63A22CD8447C}" dt="2023-07-25T02:32:47.812" v="7372" actId="21"/>
          <ac:spMkLst>
            <pc:docMk/>
            <pc:sldMk cId="159165991" sldId="356"/>
            <ac:spMk id="12" creationId="{3D8E20F0-8EBD-97A1-0C69-724D953F603A}"/>
          </ac:spMkLst>
        </pc:spChg>
        <pc:spChg chg="mod">
          <ac:chgData name="Toby Donaldson" userId="2e6e5431-bb17-4c41-9985-d39c50d83c73" providerId="ADAL" clId="{C8FEAEA1-0B4D-4DAA-8091-63A22CD8447C}" dt="2023-07-25T02:32:41.280" v="7370" actId="1076"/>
          <ac:spMkLst>
            <pc:docMk/>
            <pc:sldMk cId="159165991" sldId="356"/>
            <ac:spMk id="18" creationId="{A833F9CC-248F-2DBE-CBC9-1E790D8514F8}"/>
          </ac:spMkLst>
        </pc:spChg>
        <pc:picChg chg="add mod">
          <ac:chgData name="Toby Donaldson" userId="2e6e5431-bb17-4c41-9985-d39c50d83c73" providerId="ADAL" clId="{C8FEAEA1-0B4D-4DAA-8091-63A22CD8447C}" dt="2023-07-25T02:33:29.514" v="7376" actId="1076"/>
          <ac:picMkLst>
            <pc:docMk/>
            <pc:sldMk cId="159165991" sldId="356"/>
            <ac:picMk id="15" creationId="{C2D621C2-3E81-61F9-9664-EC36DFE8D774}"/>
          </ac:picMkLst>
        </pc:picChg>
        <pc:cxnChg chg="del">
          <ac:chgData name="Toby Donaldson" userId="2e6e5431-bb17-4c41-9985-d39c50d83c73" providerId="ADAL" clId="{C8FEAEA1-0B4D-4DAA-8091-63A22CD8447C}" dt="2023-07-25T02:32:45.692" v="7371" actId="21"/>
          <ac:cxnSpMkLst>
            <pc:docMk/>
            <pc:sldMk cId="159165991" sldId="356"/>
            <ac:cxnSpMk id="14" creationId="{7B9B851D-7889-C0E9-E504-9F2B12299B90}"/>
          </ac:cxnSpMkLst>
        </pc:cxnChg>
      </pc:sldChg>
      <pc:sldChg chg="delSp add mod">
        <pc:chgData name="Toby Donaldson" userId="2e6e5431-bb17-4c41-9985-d39c50d83c73" providerId="ADAL" clId="{C8FEAEA1-0B4D-4DAA-8091-63A22CD8447C}" dt="2023-07-25T02:36:08.356" v="7475" actId="21"/>
        <pc:sldMkLst>
          <pc:docMk/>
          <pc:sldMk cId="4210143963" sldId="357"/>
        </pc:sldMkLst>
        <pc:spChg chg="del">
          <ac:chgData name="Toby Donaldson" userId="2e6e5431-bb17-4c41-9985-d39c50d83c73" providerId="ADAL" clId="{C8FEAEA1-0B4D-4DAA-8091-63A22CD8447C}" dt="2023-07-25T02:36:08.356" v="7475" actId="21"/>
          <ac:spMkLst>
            <pc:docMk/>
            <pc:sldMk cId="4210143963" sldId="357"/>
            <ac:spMk id="12" creationId="{3D8E20F0-8EBD-97A1-0C69-724D953F603A}"/>
          </ac:spMkLst>
        </pc:spChg>
      </pc:sldChg>
      <pc:sldChg chg="addSp delSp modSp add mod ord setBg">
        <pc:chgData name="Toby Donaldson" userId="2e6e5431-bb17-4c41-9985-d39c50d83c73" providerId="ADAL" clId="{C8FEAEA1-0B4D-4DAA-8091-63A22CD8447C}" dt="2023-07-25T02:44:27.799" v="7748"/>
        <pc:sldMkLst>
          <pc:docMk/>
          <pc:sldMk cId="3495297759" sldId="358"/>
        </pc:sldMkLst>
        <pc:spChg chg="mod">
          <ac:chgData name="Toby Donaldson" userId="2e6e5431-bb17-4c41-9985-d39c50d83c73" providerId="ADAL" clId="{C8FEAEA1-0B4D-4DAA-8091-63A22CD8447C}" dt="2023-07-25T02:44:01.108" v="7745" actId="2711"/>
          <ac:spMkLst>
            <pc:docMk/>
            <pc:sldMk cId="3495297759" sldId="358"/>
            <ac:spMk id="2" creationId="{237DA8DA-5AA7-6AD3-3960-6CBBDB85810F}"/>
          </ac:spMkLst>
        </pc:spChg>
        <pc:spChg chg="del mod">
          <ac:chgData name="Toby Donaldson" userId="2e6e5431-bb17-4c41-9985-d39c50d83c73" providerId="ADAL" clId="{C8FEAEA1-0B4D-4DAA-8091-63A22CD8447C}" dt="2023-07-25T02:43:44.871" v="7740" actId="21"/>
          <ac:spMkLst>
            <pc:docMk/>
            <pc:sldMk cId="3495297759" sldId="358"/>
            <ac:spMk id="3" creationId="{248FBE43-CB10-3667-BB29-C1B0FA26FDED}"/>
          </ac:spMkLst>
        </pc:spChg>
        <pc:spChg chg="mod ord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4" creationId="{CD872451-0869-872C-E870-379BEBD2705F}"/>
          </ac:spMkLst>
        </pc:spChg>
        <pc:spChg chg="add del mod">
          <ac:chgData name="Toby Donaldson" userId="2e6e5431-bb17-4c41-9985-d39c50d83c73" providerId="ADAL" clId="{C8FEAEA1-0B4D-4DAA-8091-63A22CD8447C}" dt="2023-07-25T02:43:49.404" v="7741" actId="21"/>
          <ac:spMkLst>
            <pc:docMk/>
            <pc:sldMk cId="3495297759" sldId="358"/>
            <ac:spMk id="7" creationId="{EE0855BF-4733-1B3B-7E11-66FA26A2C3C4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0" creationId="{1CD81A2A-6ED4-4EF4-A14C-912D31E14800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2" creationId="{1661932C-CA15-4E17-B115-FAE7CBEE4789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4" creationId="{8590ADD5-9383-4D3D-9047-3DA2593CCB5D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16" creationId="{DABE3E45-88CF-45D8-8D40-C773324D93F6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0" creationId="{B91ECDA9-56DC-4270-8F33-01C5637B8CE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2" creationId="{75F47824-961D-465D-84F9-EAE11BC6173B}"/>
          </ac:spMkLst>
        </pc:spChg>
        <pc:spChg chg="add del">
          <ac:chgData name="Toby Donaldson" userId="2e6e5431-bb17-4c41-9985-d39c50d83c73" providerId="ADAL" clId="{C8FEAEA1-0B4D-4DAA-8091-63A22CD8447C}" dt="2023-07-25T02:43:32.804" v="7737" actId="26606"/>
          <ac:spMkLst>
            <pc:docMk/>
            <pc:sldMk cId="3495297759" sldId="358"/>
            <ac:spMk id="24" creationId="{FEC9DA3E-C1D7-472D-B7C0-F71AE41FBA23}"/>
          </ac:spMkLst>
        </pc:spChg>
        <pc:picChg chg="add mod">
          <ac:chgData name="Toby Donaldson" userId="2e6e5431-bb17-4c41-9985-d39c50d83c73" providerId="ADAL" clId="{C8FEAEA1-0B4D-4DAA-8091-63A22CD8447C}" dt="2023-07-25T02:44:18.975" v="7746" actId="1076"/>
          <ac:picMkLst>
            <pc:docMk/>
            <pc:sldMk cId="3495297759" sldId="358"/>
            <ac:picMk id="5" creationId="{2C4B7170-7A0E-CEAE-1129-E317B9AE31C0}"/>
          </ac:picMkLst>
        </pc:picChg>
        <pc:cxnChg chg="add del">
          <ac:chgData name="Toby Donaldson" userId="2e6e5431-bb17-4c41-9985-d39c50d83c73" providerId="ADAL" clId="{C8FEAEA1-0B4D-4DAA-8091-63A22CD8447C}" dt="2023-07-25T02:43:32.804" v="7737" actId="26606"/>
          <ac:cxnSpMkLst>
            <pc:docMk/>
            <pc:sldMk cId="3495297759" sldId="358"/>
            <ac:cxnSpMk id="18" creationId="{49CD1692-827B-4C8D-B4A1-134FD04CF45C}"/>
          </ac:cxnSpMkLst>
        </pc:cxnChg>
      </pc:sldChg>
      <pc:sldChg chg="modSp add mod">
        <pc:chgData name="Toby Donaldson" userId="2e6e5431-bb17-4c41-9985-d39c50d83c73" providerId="ADAL" clId="{C8FEAEA1-0B4D-4DAA-8091-63A22CD8447C}" dt="2023-07-25T02:45:07.887" v="7756" actId="6549"/>
        <pc:sldMkLst>
          <pc:docMk/>
          <pc:sldMk cId="1758068136" sldId="359"/>
        </pc:sldMkLst>
        <pc:spChg chg="mod">
          <ac:chgData name="Toby Donaldson" userId="2e6e5431-bb17-4c41-9985-d39c50d83c73" providerId="ADAL" clId="{C8FEAEA1-0B4D-4DAA-8091-63A22CD8447C}" dt="2023-07-25T02:45:07.887" v="7756" actId="6549"/>
          <ac:spMkLst>
            <pc:docMk/>
            <pc:sldMk cId="1758068136" sldId="359"/>
            <ac:spMk id="3" creationId="{248FBE43-CB10-3667-BB29-C1B0FA26FDED}"/>
          </ac:spMkLst>
        </pc:spChg>
      </pc:sldChg>
    </pc:docChg>
  </pc:docChgLst>
  <pc:docChgLst>
    <pc:chgData name="Toby Donaldson" userId="2e6e5431-bb17-4c41-9985-d39c50d83c73" providerId="ADAL" clId="{DBB62C69-4EB7-475E-BD0C-C30F05277F59}"/>
    <pc:docChg chg="undo custSel addSld delSld modSld modSection modNotesMaster">
      <pc:chgData name="Toby Donaldson" userId="2e6e5431-bb17-4c41-9985-d39c50d83c73" providerId="ADAL" clId="{DBB62C69-4EB7-475E-BD0C-C30F05277F59}" dt="2023-07-28T20:01:18.051" v="937"/>
      <pc:docMkLst>
        <pc:docMk/>
      </pc:docMkLst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977470410" sldId="328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977470410" sldId="328"/>
            <ac:inkMk id="2" creationId="{6F573C05-6755-56A4-72FB-67D47AFD8B7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034266009" sldId="329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034266009" sldId="329"/>
            <ac:inkMk id="2" creationId="{891541D3-DE9F-C786-F3FA-D0968446D5A6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59960266" sldId="33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59960266" sldId="330"/>
            <ac:inkMk id="5" creationId="{29158010-3D32-40A0-2D1C-8F16BACCB2A2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263232" sldId="33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263232" sldId="332"/>
            <ac:inkMk id="11" creationId="{D0F991C9-8048-5CD0-EF2D-250A4D0329C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825198513" sldId="33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825198513" sldId="334"/>
            <ac:inkMk id="3" creationId="{5F56FCF7-637A-8A51-6E15-F3F0878CC51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236294138" sldId="33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236294138" sldId="336"/>
            <ac:inkMk id="12" creationId="{38081345-3A81-A19A-D32E-A9066FC4397D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51923349" sldId="33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51923349" sldId="337"/>
            <ac:inkMk id="6" creationId="{C5819235-EE02-ED86-91B1-B4E40CC12D8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092944382" sldId="340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092944382" sldId="340"/>
            <ac:inkMk id="5" creationId="{E4E77D1D-FC14-F9A9-94D0-31E9C62A6EC4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2339884176" sldId="342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2339884176" sldId="342"/>
            <ac:inkMk id="7" creationId="{9A2902CC-FA75-7697-0BA0-64CC709BE75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950818431" sldId="345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950818431" sldId="345"/>
            <ac:inkMk id="2" creationId="{0AAE78ED-711C-EE84-9DDA-5DB3A90D58A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142052837" sldId="34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142052837" sldId="346"/>
            <ac:inkMk id="2" creationId="{34557D28-FD0B-51CE-CCD0-AC0B1240245C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3130013804" sldId="34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3130013804" sldId="347"/>
            <ac:inkMk id="2" creationId="{0B128316-A688-2B8D-2FD9-172FFAA7509B}"/>
          </ac:inkMkLst>
        </pc:inkChg>
      </pc:sldChg>
      <pc:sldChg chg="addSp">
        <pc:chgData name="Toby Donaldson" userId="2e6e5431-bb17-4c41-9985-d39c50d83c73" providerId="ADAL" clId="{DBB62C69-4EB7-475E-BD0C-C30F05277F59}" dt="2023-07-28T19:40:51.610" v="935"/>
        <pc:sldMkLst>
          <pc:docMk/>
          <pc:sldMk cId="1613205771" sldId="350"/>
        </pc:sldMkLst>
        <pc:inkChg chg="add">
          <ac:chgData name="Toby Donaldson" userId="2e6e5431-bb17-4c41-9985-d39c50d83c73" providerId="ADAL" clId="{DBB62C69-4EB7-475E-BD0C-C30F05277F59}" dt="2023-07-28T19:40:51.610" v="935"/>
          <ac:inkMkLst>
            <pc:docMk/>
            <pc:sldMk cId="1613205771" sldId="350"/>
            <ac:inkMk id="3" creationId="{0ACD6AB0-75F5-230B-2867-36B0D2A35266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4268578346" sldId="351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4268578346" sldId="351"/>
            <ac:inkMk id="5" creationId="{7B2FFC95-B3CB-397B-DA41-60D8C1E8BC98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773074326" sldId="353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773074326" sldId="353"/>
            <ac:inkMk id="9" creationId="{B9C85B79-F2CD-E4F9-F820-A9F66DC0017F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115812051" sldId="354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115812051" sldId="354"/>
            <ac:inkMk id="3" creationId="{68B0A13B-185F-CB01-93B0-F0407DE97720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159165991" sldId="356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159165991" sldId="356"/>
            <ac:inkMk id="8" creationId="{7F0B996D-6B2D-42A3-6103-E789A3F7AE67}"/>
          </ac:inkMkLst>
        </pc:inkChg>
      </pc:sldChg>
      <pc:sldChg chg="addSp">
        <pc:chgData name="Toby Donaldson" userId="2e6e5431-bb17-4c41-9985-d39c50d83c73" providerId="ADAL" clId="{DBB62C69-4EB7-475E-BD0C-C30F05277F59}" dt="2023-07-25T21:10:24.742" v="0"/>
        <pc:sldMkLst>
          <pc:docMk/>
          <pc:sldMk cId="4210143963" sldId="357"/>
        </pc:sldMkLst>
        <pc:inkChg chg="add">
          <ac:chgData name="Toby Donaldson" userId="2e6e5431-bb17-4c41-9985-d39c50d83c73" providerId="ADAL" clId="{DBB62C69-4EB7-475E-BD0C-C30F05277F59}" dt="2023-07-25T21:10:24.742" v="0"/>
          <ac:inkMkLst>
            <pc:docMk/>
            <pc:sldMk cId="4210143963" sldId="357"/>
            <ac:inkMk id="12" creationId="{EDCBE2B1-9539-C138-1678-074FC86FFE9F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2688960525" sldId="360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2688960525" sldId="360"/>
            <ac:inkMk id="5" creationId="{CFA358D3-6B35-B5C7-7B98-3B77C67ADB6F}"/>
          </ac:inkMkLst>
        </pc:inkChg>
      </pc:sldChg>
      <pc:sldChg chg="addSp">
        <pc:chgData name="Toby Donaldson" userId="2e6e5431-bb17-4c41-9985-d39c50d83c73" providerId="ADAL" clId="{DBB62C69-4EB7-475E-BD0C-C30F05277F59}" dt="2023-07-28T19:35:04.327" v="934"/>
        <pc:sldMkLst>
          <pc:docMk/>
          <pc:sldMk cId="3685098826" sldId="362"/>
        </pc:sldMkLst>
        <pc:inkChg chg="add">
          <ac:chgData name="Toby Donaldson" userId="2e6e5431-bb17-4c41-9985-d39c50d83c73" providerId="ADAL" clId="{DBB62C69-4EB7-475E-BD0C-C30F05277F59}" dt="2023-07-28T19:35:04.327" v="934"/>
          <ac:inkMkLst>
            <pc:docMk/>
            <pc:sldMk cId="3685098826" sldId="362"/>
            <ac:inkMk id="6" creationId="{0C7F76D1-B29A-851D-1956-B66135BCAE77}"/>
          </ac:inkMkLst>
        </pc:inkChg>
      </pc:sldChg>
      <pc:sldChg chg="addSp">
        <pc:chgData name="Toby Donaldson" userId="2e6e5431-bb17-4c41-9985-d39c50d83c73" providerId="ADAL" clId="{DBB62C69-4EB7-475E-BD0C-C30F05277F59}" dt="2023-07-28T19:45:27.773" v="936"/>
        <pc:sldMkLst>
          <pc:docMk/>
          <pc:sldMk cId="2829581608" sldId="363"/>
        </pc:sldMkLst>
        <pc:inkChg chg="add">
          <ac:chgData name="Toby Donaldson" userId="2e6e5431-bb17-4c41-9985-d39c50d83c73" providerId="ADAL" clId="{DBB62C69-4EB7-475E-BD0C-C30F05277F59}" dt="2023-07-28T19:45:27.773" v="936"/>
          <ac:inkMkLst>
            <pc:docMk/>
            <pc:sldMk cId="2829581608" sldId="363"/>
            <ac:inkMk id="5" creationId="{A43D0549-42BB-461A-A2D0-F4FD3DB43100}"/>
          </ac:inkMkLst>
        </pc:inkChg>
      </pc:sldChg>
      <pc:sldChg chg="addSp modSp mod">
        <pc:chgData name="Toby Donaldson" userId="2e6e5431-bb17-4c41-9985-d39c50d83c73" providerId="ADAL" clId="{DBB62C69-4EB7-475E-BD0C-C30F05277F59}" dt="2023-07-28T19:45:27.773" v="936"/>
        <pc:sldMkLst>
          <pc:docMk/>
          <pc:sldMk cId="2068719397" sldId="364"/>
        </pc:sldMkLst>
        <pc:spChg chg="mod">
          <ac:chgData name="Toby Donaldson" userId="2e6e5431-bb17-4c41-9985-d39c50d83c73" providerId="ADAL" clId="{DBB62C69-4EB7-475E-BD0C-C30F05277F59}" dt="2023-07-28T18:21:06.640" v="109" actId="20577"/>
          <ac:spMkLst>
            <pc:docMk/>
            <pc:sldMk cId="2068719397" sldId="364"/>
            <ac:spMk id="14" creationId="{070695A3-8121-35D7-F03E-3D3464A1AE5E}"/>
          </ac:spMkLst>
        </pc:spChg>
        <pc:inkChg chg="add">
          <ac:chgData name="Toby Donaldson" userId="2e6e5431-bb17-4c41-9985-d39c50d83c73" providerId="ADAL" clId="{DBB62C69-4EB7-475E-BD0C-C30F05277F59}" dt="2023-07-28T19:45:27.773" v="936"/>
          <ac:inkMkLst>
            <pc:docMk/>
            <pc:sldMk cId="2068719397" sldId="364"/>
            <ac:inkMk id="3" creationId="{C8E10A70-3FCB-6001-ABA6-07E57D98335E}"/>
          </ac:inkMkLst>
        </pc:inkChg>
      </pc:sldChg>
      <pc:sldChg chg="addSp delSp modSp mod">
        <pc:chgData name="Toby Donaldson" userId="2e6e5431-bb17-4c41-9985-d39c50d83c73" providerId="ADAL" clId="{DBB62C69-4EB7-475E-BD0C-C30F05277F59}" dt="2023-07-28T17:33:47.244" v="102" actId="1076"/>
        <pc:sldMkLst>
          <pc:docMk/>
          <pc:sldMk cId="1987755998" sldId="369"/>
        </pc:sldMkLst>
        <pc:spChg chg="add del mod">
          <ac:chgData name="Toby Donaldson" userId="2e6e5431-bb17-4c41-9985-d39c50d83c73" providerId="ADAL" clId="{DBB62C69-4EB7-475E-BD0C-C30F05277F59}" dt="2023-07-28T17:33:38.804" v="101" actId="21"/>
          <ac:spMkLst>
            <pc:docMk/>
            <pc:sldMk cId="1987755998" sldId="369"/>
            <ac:spMk id="5" creationId="{28B24ABE-6EAF-316A-BF19-F784EF0B2AF5}"/>
          </ac:spMkLst>
        </pc:spChg>
        <pc:spChg chg="add mod">
          <ac:chgData name="Toby Donaldson" userId="2e6e5431-bb17-4c41-9985-d39c50d83c73" providerId="ADAL" clId="{DBB62C69-4EB7-475E-BD0C-C30F05277F59}" dt="2023-07-28T17:33:47.244" v="102" actId="1076"/>
          <ac:spMkLst>
            <pc:docMk/>
            <pc:sldMk cId="1987755998" sldId="369"/>
            <ac:spMk id="6" creationId="{9AB00871-D27F-78ED-9666-5683BF8418A1}"/>
          </ac:spMkLst>
        </pc:sp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965544776" sldId="370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965544776" sldId="370"/>
            <ac:inkMk id="2" creationId="{F4844F9B-3242-619E-BCA7-5E7218DF194B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294849716" sldId="371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294849716" sldId="371"/>
            <ac:inkMk id="2" creationId="{DD5B3A2F-C016-4167-6BB9-0ECD78E32E9F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3834325669" sldId="372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3834325669" sldId="372"/>
            <ac:inkMk id="2" creationId="{4DF3E2E1-64BF-72A7-A216-ED9A2EE81FAD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3346708425" sldId="373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3346708425" sldId="373"/>
            <ac:inkMk id="2" creationId="{2BC52F33-4F47-5F7C-06A0-81D0A31011EE}"/>
          </ac:inkMkLst>
        </pc:inkChg>
      </pc:sldChg>
      <pc:sldChg chg="addSp">
        <pc:chgData name="Toby Donaldson" userId="2e6e5431-bb17-4c41-9985-d39c50d83c73" providerId="ADAL" clId="{DBB62C69-4EB7-475E-BD0C-C30F05277F59}" dt="2023-07-28T20:01:18.051" v="937"/>
        <pc:sldMkLst>
          <pc:docMk/>
          <pc:sldMk cId="1184247880" sldId="374"/>
        </pc:sldMkLst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1184247880" sldId="374"/>
            <ac:inkMk id="5" creationId="{BBD27269-3670-010A-51EA-02627845CFA6}"/>
          </ac:inkMkLst>
        </pc:inkChg>
      </pc:sldChg>
      <pc:sldChg chg="addSp modSp mod">
        <pc:chgData name="Toby Donaldson" userId="2e6e5431-bb17-4c41-9985-d39c50d83c73" providerId="ADAL" clId="{DBB62C69-4EB7-475E-BD0C-C30F05277F59}" dt="2023-07-28T20:01:18.051" v="937"/>
        <pc:sldMkLst>
          <pc:docMk/>
          <pc:sldMk cId="451211871" sldId="375"/>
        </pc:sldMkLst>
        <pc:spChg chg="mod">
          <ac:chgData name="Toby Donaldson" userId="2e6e5431-bb17-4c41-9985-d39c50d83c73" providerId="ADAL" clId="{DBB62C69-4EB7-475E-BD0C-C30F05277F59}" dt="2023-07-28T17:24:53.884" v="11" actId="20577"/>
          <ac:spMkLst>
            <pc:docMk/>
            <pc:sldMk cId="451211871" sldId="375"/>
            <ac:spMk id="3" creationId="{C85FD446-CB5E-75C2-C0EE-0AC43AD36E8D}"/>
          </ac:spMkLst>
        </pc:spChg>
        <pc:inkChg chg="add">
          <ac:chgData name="Toby Donaldson" userId="2e6e5431-bb17-4c41-9985-d39c50d83c73" providerId="ADAL" clId="{DBB62C69-4EB7-475E-BD0C-C30F05277F59}" dt="2023-07-28T20:01:18.051" v="937"/>
          <ac:inkMkLst>
            <pc:docMk/>
            <pc:sldMk cId="451211871" sldId="375"/>
            <ac:inkMk id="5" creationId="{26EB225F-76FF-EB48-32E5-53F0E2F5E5CE}"/>
          </ac:inkMkLst>
        </pc:inkChg>
      </pc:sldChg>
      <pc:sldChg chg="addSp delSp modSp new del mod">
        <pc:chgData name="Toby Donaldson" userId="2e6e5431-bb17-4c41-9985-d39c50d83c73" providerId="ADAL" clId="{DBB62C69-4EB7-475E-BD0C-C30F05277F59}" dt="2023-07-28T18:49:43.625" v="623" actId="2696"/>
        <pc:sldMkLst>
          <pc:docMk/>
          <pc:sldMk cId="1482812125" sldId="380"/>
        </pc:sldMkLst>
        <pc:spChg chg="mod">
          <ac:chgData name="Toby Donaldson" userId="2e6e5431-bb17-4c41-9985-d39c50d83c73" providerId="ADAL" clId="{DBB62C69-4EB7-475E-BD0C-C30F05277F59}" dt="2023-07-28T18:39:20.024" v="136" actId="20577"/>
          <ac:spMkLst>
            <pc:docMk/>
            <pc:sldMk cId="1482812125" sldId="380"/>
            <ac:spMk id="2" creationId="{30ABC704-DED4-580B-7651-96857CE904A2}"/>
          </ac:spMkLst>
        </pc:spChg>
        <pc:spChg chg="mod">
          <ac:chgData name="Toby Donaldson" userId="2e6e5431-bb17-4c41-9985-d39c50d83c73" providerId="ADAL" clId="{DBB62C69-4EB7-475E-BD0C-C30F05277F59}" dt="2023-07-28T18:40:11.149" v="324" actId="12"/>
          <ac:spMkLst>
            <pc:docMk/>
            <pc:sldMk cId="1482812125" sldId="380"/>
            <ac:spMk id="3" creationId="{F901A8FF-9107-851B-3F10-AFD484C6E178}"/>
          </ac:spMkLst>
        </pc:spChg>
        <pc:spChg chg="add mod">
          <ac:chgData name="Toby Donaldson" userId="2e6e5431-bb17-4c41-9985-d39c50d83c73" providerId="ADAL" clId="{DBB62C69-4EB7-475E-BD0C-C30F05277F59}" dt="2023-07-28T18:40:59.699" v="381" actId="1076"/>
          <ac:spMkLst>
            <pc:docMk/>
            <pc:sldMk cId="1482812125" sldId="380"/>
            <ac:spMk id="5" creationId="{24EABA1C-8565-F82D-5377-48638AC255BB}"/>
          </ac:spMkLst>
        </pc:spChg>
        <pc:spChg chg="add del mod">
          <ac:chgData name="Toby Donaldson" userId="2e6e5431-bb17-4c41-9985-d39c50d83c73" providerId="ADAL" clId="{DBB62C69-4EB7-475E-BD0C-C30F05277F59}" dt="2023-07-28T18:43:25.697" v="396"/>
          <ac:spMkLst>
            <pc:docMk/>
            <pc:sldMk cId="1482812125" sldId="380"/>
            <ac:spMk id="15" creationId="{45D30A1B-C226-3DFA-8751-2C6250EBCF28}"/>
          </ac:spMkLst>
        </pc:spChg>
        <pc:graphicFrameChg chg="add mod modGraphic">
          <ac:chgData name="Toby Donaldson" userId="2e6e5431-bb17-4c41-9985-d39c50d83c73" providerId="ADAL" clId="{DBB62C69-4EB7-475E-BD0C-C30F05277F59}" dt="2023-07-28T18:41:32.826" v="385" actId="1076"/>
          <ac:graphicFrameMkLst>
            <pc:docMk/>
            <pc:sldMk cId="1482812125" sldId="380"/>
            <ac:graphicFrameMk id="6" creationId="{482F71FE-4144-84D0-BF7A-A3E58E801E77}"/>
          </ac:graphicFrameMkLst>
        </pc:graphicFrameChg>
        <pc:cxnChg chg="add mod">
          <ac:chgData name="Toby Donaldson" userId="2e6e5431-bb17-4c41-9985-d39c50d83c73" providerId="ADAL" clId="{DBB62C69-4EB7-475E-BD0C-C30F05277F59}" dt="2023-07-28T18:45:17.547" v="406" actId="14100"/>
          <ac:cxnSpMkLst>
            <pc:docMk/>
            <pc:sldMk cId="1482812125" sldId="380"/>
            <ac:cxnSpMk id="8" creationId="{06752F6B-2517-14FA-2743-0C1E6346C69F}"/>
          </ac:cxnSpMkLst>
        </pc:cxnChg>
        <pc:cxnChg chg="add mod">
          <ac:chgData name="Toby Donaldson" userId="2e6e5431-bb17-4c41-9985-d39c50d83c73" providerId="ADAL" clId="{DBB62C69-4EB7-475E-BD0C-C30F05277F59}" dt="2023-07-28T18:42:39.887" v="389" actId="14100"/>
          <ac:cxnSpMkLst>
            <pc:docMk/>
            <pc:sldMk cId="1482812125" sldId="380"/>
            <ac:cxnSpMk id="9" creationId="{200F51BE-C457-7660-A292-2EF2C65C5F84}"/>
          </ac:cxnSpMkLst>
        </pc:cxnChg>
        <pc:cxnChg chg="add mod">
          <ac:chgData name="Toby Donaldson" userId="2e6e5431-bb17-4c41-9985-d39c50d83c73" providerId="ADAL" clId="{DBB62C69-4EB7-475E-BD0C-C30F05277F59}" dt="2023-07-28T18:45:25.325" v="407" actId="14100"/>
          <ac:cxnSpMkLst>
            <pc:docMk/>
            <pc:sldMk cId="1482812125" sldId="380"/>
            <ac:cxnSpMk id="11" creationId="{BE9534FB-11E2-EFA8-A0C4-61D672EBE901}"/>
          </ac:cxnSpMkLst>
        </pc:cxnChg>
        <pc:cxnChg chg="add mod">
          <ac:chgData name="Toby Donaldson" userId="2e6e5431-bb17-4c41-9985-d39c50d83c73" providerId="ADAL" clId="{DBB62C69-4EB7-475E-BD0C-C30F05277F59}" dt="2023-07-28T18:45:28.945" v="408" actId="14100"/>
          <ac:cxnSpMkLst>
            <pc:docMk/>
            <pc:sldMk cId="1482812125" sldId="380"/>
            <ac:cxnSpMk id="14" creationId="{97EE801C-9657-3FB3-559E-F8F3D5D8A5D2}"/>
          </ac:cxnSpMkLst>
        </pc:cxnChg>
        <pc:cxnChg chg="add mod">
          <ac:chgData name="Toby Donaldson" userId="2e6e5431-bb17-4c41-9985-d39c50d83c73" providerId="ADAL" clId="{DBB62C69-4EB7-475E-BD0C-C30F05277F59}" dt="2023-07-28T18:43:36.873" v="399" actId="14100"/>
          <ac:cxnSpMkLst>
            <pc:docMk/>
            <pc:sldMk cId="1482812125" sldId="380"/>
            <ac:cxnSpMk id="16" creationId="{435A6195-A327-B9AF-E0B6-2A229E574E01}"/>
          </ac:cxnSpMkLst>
        </pc:cxnChg>
        <pc:cxnChg chg="add mod">
          <ac:chgData name="Toby Donaldson" userId="2e6e5431-bb17-4c41-9985-d39c50d83c73" providerId="ADAL" clId="{DBB62C69-4EB7-475E-BD0C-C30F05277F59}" dt="2023-07-28T18:44:55.728" v="402" actId="14100"/>
          <ac:cxnSpMkLst>
            <pc:docMk/>
            <pc:sldMk cId="1482812125" sldId="380"/>
            <ac:cxnSpMk id="18" creationId="{43854419-40DF-D100-B92E-F4CE33F7B512}"/>
          </ac:cxnSpMkLst>
        </pc:cxnChg>
        <pc:cxnChg chg="add mod">
          <ac:chgData name="Toby Donaldson" userId="2e6e5431-bb17-4c41-9985-d39c50d83c73" providerId="ADAL" clId="{DBB62C69-4EB7-475E-BD0C-C30F05277F59}" dt="2023-07-28T18:45:12.231" v="405" actId="14100"/>
          <ac:cxnSpMkLst>
            <pc:docMk/>
            <pc:sldMk cId="1482812125" sldId="380"/>
            <ac:cxnSpMk id="21" creationId="{0E9F722A-3C95-4B0A-9550-55B98860E47F}"/>
          </ac:cxnSpMkLst>
        </pc:cxnChg>
        <pc:cxnChg chg="add mod">
          <ac:chgData name="Toby Donaldson" userId="2e6e5431-bb17-4c41-9985-d39c50d83c73" providerId="ADAL" clId="{DBB62C69-4EB7-475E-BD0C-C30F05277F59}" dt="2023-07-28T18:45:49.891" v="411" actId="14100"/>
          <ac:cxnSpMkLst>
            <pc:docMk/>
            <pc:sldMk cId="1482812125" sldId="380"/>
            <ac:cxnSpMk id="27" creationId="{84A7961D-B393-D392-8E08-BFBC61427CF5}"/>
          </ac:cxnSpMkLst>
        </pc:cxnChg>
        <pc:cxnChg chg="add mod">
          <ac:chgData name="Toby Donaldson" userId="2e6e5431-bb17-4c41-9985-d39c50d83c73" providerId="ADAL" clId="{DBB62C69-4EB7-475E-BD0C-C30F05277F59}" dt="2023-07-28T18:46:00.891" v="414" actId="14100"/>
          <ac:cxnSpMkLst>
            <pc:docMk/>
            <pc:sldMk cId="1482812125" sldId="380"/>
            <ac:cxnSpMk id="29" creationId="{1E41C941-EEA1-B3B4-EE45-F6329BAF2691}"/>
          </ac:cxnSpMkLst>
        </pc:cxnChg>
      </pc:sldChg>
      <pc:sldChg chg="addSp delSp modSp add mod">
        <pc:chgData name="Toby Donaldson" userId="2e6e5431-bb17-4c41-9985-d39c50d83c73" providerId="ADAL" clId="{DBB62C69-4EB7-475E-BD0C-C30F05277F59}" dt="2023-07-28T18:52:35.256" v="933" actId="1076"/>
        <pc:sldMkLst>
          <pc:docMk/>
          <pc:sldMk cId="2976871719" sldId="381"/>
        </pc:sldMkLst>
        <pc:spChg chg="del mod">
          <ac:chgData name="Toby Donaldson" userId="2e6e5431-bb17-4c41-9985-d39c50d83c73" providerId="ADAL" clId="{DBB62C69-4EB7-475E-BD0C-C30F05277F59}" dt="2023-07-28T18:46:45.866" v="445" actId="21"/>
          <ac:spMkLst>
            <pc:docMk/>
            <pc:sldMk cId="2976871719" sldId="381"/>
            <ac:spMk id="3" creationId="{F901A8FF-9107-851B-3F10-AFD484C6E178}"/>
          </ac:spMkLst>
        </pc:spChg>
        <pc:spChg chg="add del mod">
          <ac:chgData name="Toby Donaldson" userId="2e6e5431-bb17-4c41-9985-d39c50d83c73" providerId="ADAL" clId="{DBB62C69-4EB7-475E-BD0C-C30F05277F59}" dt="2023-07-28T18:46:49.366" v="446" actId="21"/>
          <ac:spMkLst>
            <pc:docMk/>
            <pc:sldMk cId="2976871719" sldId="381"/>
            <ac:spMk id="10" creationId="{12B1D41E-D624-5697-A8B3-9F6FB0F3513D}"/>
          </ac:spMkLst>
        </pc:spChg>
        <pc:spChg chg="add mod">
          <ac:chgData name="Toby Donaldson" userId="2e6e5431-bb17-4c41-9985-d39c50d83c73" providerId="ADAL" clId="{DBB62C69-4EB7-475E-BD0C-C30F05277F59}" dt="2023-07-28T18:49:36.971" v="622" actId="1076"/>
          <ac:spMkLst>
            <pc:docMk/>
            <pc:sldMk cId="2976871719" sldId="381"/>
            <ac:spMk id="12" creationId="{5E7586CD-65C2-D2B1-8785-1C265D0CE555}"/>
          </ac:spMkLst>
        </pc:spChg>
        <pc:spChg chg="add mod">
          <ac:chgData name="Toby Donaldson" userId="2e6e5431-bb17-4c41-9985-d39c50d83c73" providerId="ADAL" clId="{DBB62C69-4EB7-475E-BD0C-C30F05277F59}" dt="2023-07-28T18:52:35.256" v="933" actId="1076"/>
          <ac:spMkLst>
            <pc:docMk/>
            <pc:sldMk cId="2976871719" sldId="381"/>
            <ac:spMk id="15" creationId="{21E51CCD-1143-200D-A40D-0C6FA70F03E8}"/>
          </ac:spMkLst>
        </pc:spChg>
        <pc:cxnChg chg="mod">
          <ac:chgData name="Toby Donaldson" userId="2e6e5431-bb17-4c41-9985-d39c50d83c73" providerId="ADAL" clId="{DBB62C69-4EB7-475E-BD0C-C30F05277F59}" dt="2023-07-28T18:49:02.555" v="594" actId="14100"/>
          <ac:cxnSpMkLst>
            <pc:docMk/>
            <pc:sldMk cId="2976871719" sldId="381"/>
            <ac:cxnSpMk id="29" creationId="{1E41C941-EEA1-B3B4-EE45-F6329BAF2691}"/>
          </ac:cxnSpMkLst>
        </pc:cxnChg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  <pc:docChgLst>
    <pc:chgData name="Toby Donaldson" userId="2e6e5431-bb17-4c41-9985-d39c50d83c73" providerId="ADAL" clId="{76365C74-7055-4A71-AABA-120F68D0424D}"/>
    <pc:docChg chg="modSld">
      <pc:chgData name="Toby Donaldson" userId="2e6e5431-bb17-4c41-9985-d39c50d83c73" providerId="ADAL" clId="{76365C74-7055-4A71-AABA-120F68D0424D}" dt="2023-08-06T22:09:08.106" v="0" actId="33639"/>
      <pc:docMkLst>
        <pc:docMk/>
      </pc:docMkLst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977470410" sldId="328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977470410" sldId="328"/>
            <ac:inkMk id="2" creationId="{6F573C05-6755-56A4-72FB-67D47AFD8B70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034266009" sldId="329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034266009" sldId="329"/>
            <ac:inkMk id="2" creationId="{891541D3-DE9F-C786-F3FA-D0968446D5A6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159960266" sldId="33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159960266" sldId="330"/>
            <ac:inkMk id="5" creationId="{29158010-3D32-40A0-2D1C-8F16BACCB2A2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59263232" sldId="332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59263232" sldId="332"/>
            <ac:inkMk id="11" creationId="{D0F991C9-8048-5CD0-EF2D-250A4D0329CC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825198513" sldId="334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825198513" sldId="334"/>
            <ac:inkMk id="3" creationId="{5F56FCF7-637A-8A51-6E15-F3F0878CC51C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236294138" sldId="336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236294138" sldId="336"/>
            <ac:inkMk id="12" creationId="{38081345-3A81-A19A-D32E-A9066FC4397D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51923349" sldId="337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51923349" sldId="337"/>
            <ac:inkMk id="6" creationId="{C5819235-EE02-ED86-91B1-B4E40CC12D84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092944382" sldId="34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092944382" sldId="340"/>
            <ac:inkMk id="5" creationId="{E4E77D1D-FC14-F9A9-94D0-31E9C62A6EC4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339884176" sldId="342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339884176" sldId="342"/>
            <ac:inkMk id="7" creationId="{9A2902CC-FA75-7697-0BA0-64CC709BE757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950818431" sldId="345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950818431" sldId="345"/>
            <ac:inkMk id="2" creationId="{0AAE78ED-711C-EE84-9DDA-5DB3A90D58A7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142052837" sldId="346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142052837" sldId="346"/>
            <ac:inkMk id="2" creationId="{34557D28-FD0B-51CE-CCD0-AC0B1240245C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130013804" sldId="347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130013804" sldId="347"/>
            <ac:inkMk id="2" creationId="{0B128316-A688-2B8D-2FD9-172FFAA7509B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613205771" sldId="35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613205771" sldId="350"/>
            <ac:inkMk id="3" creationId="{0ACD6AB0-75F5-230B-2867-36B0D2A35266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268578346" sldId="351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268578346" sldId="351"/>
            <ac:inkMk id="5" creationId="{7B2FFC95-B3CB-397B-DA41-60D8C1E8BC98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773074326" sldId="353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773074326" sldId="353"/>
            <ac:inkMk id="9" creationId="{B9C85B79-F2CD-E4F9-F820-A9F66DC0017F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115812051" sldId="354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115812051" sldId="354"/>
            <ac:inkMk id="3" creationId="{68B0A13B-185F-CB01-93B0-F0407DE97720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59165991" sldId="356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59165991" sldId="356"/>
            <ac:inkMk id="8" creationId="{7F0B996D-6B2D-42A3-6103-E789A3F7AE67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210143963" sldId="357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210143963" sldId="357"/>
            <ac:inkMk id="12" creationId="{EDCBE2B1-9539-C138-1678-074FC86FFE9F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688960525" sldId="36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688960525" sldId="360"/>
            <ac:inkMk id="5" creationId="{CFA358D3-6B35-B5C7-7B98-3B77C67ADB6F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829581608" sldId="363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829581608" sldId="363"/>
            <ac:inkMk id="5" creationId="{A43D0549-42BB-461A-A2D0-F4FD3DB43100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2068719397" sldId="364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2068719397" sldId="364"/>
            <ac:inkMk id="3" creationId="{C8E10A70-3FCB-6001-ABA6-07E57D98335E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965544776" sldId="370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965544776" sldId="370"/>
            <ac:inkMk id="2" creationId="{F4844F9B-3242-619E-BCA7-5E7218DF194B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294849716" sldId="371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294849716" sldId="371"/>
            <ac:inkMk id="2" creationId="{DD5B3A2F-C016-4167-6BB9-0ECD78E32E9F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834325669" sldId="372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834325669" sldId="372"/>
            <ac:inkMk id="2" creationId="{4DF3E2E1-64BF-72A7-A216-ED9A2EE81FAD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3346708425" sldId="373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3346708425" sldId="373"/>
            <ac:inkMk id="2" creationId="{2BC52F33-4F47-5F7C-06A0-81D0A31011EE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1184247880" sldId="374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1184247880" sldId="374"/>
            <ac:inkMk id="5" creationId="{BBD27269-3670-010A-51EA-02627845CFA6}"/>
          </ac:inkMkLst>
        </pc:inkChg>
      </pc:sldChg>
      <pc:sldChg chg="delSp mod">
        <pc:chgData name="Toby Donaldson" userId="2e6e5431-bb17-4c41-9985-d39c50d83c73" providerId="ADAL" clId="{76365C74-7055-4A71-AABA-120F68D0424D}" dt="2023-08-06T22:09:08.106" v="0" actId="33639"/>
        <pc:sldMkLst>
          <pc:docMk/>
          <pc:sldMk cId="451211871" sldId="375"/>
        </pc:sldMkLst>
        <pc:inkChg chg="del">
          <ac:chgData name="Toby Donaldson" userId="2e6e5431-bb17-4c41-9985-d39c50d83c73" providerId="ADAL" clId="{76365C74-7055-4A71-AABA-120F68D0424D}" dt="2023-08-06T22:09:08.106" v="0" actId="33639"/>
          <ac:inkMkLst>
            <pc:docMk/>
            <pc:sldMk cId="451211871" sldId="375"/>
            <ac:inkMk id="5" creationId="{26EB225F-76FF-EB48-32E5-53F0E2F5E5CE}"/>
          </ac:inkMkLst>
        </pc:inkChg>
      </pc:sldChg>
    </pc:docChg>
  </pc:docChgLst>
  <pc:docChgLst>
    <pc:chgData name="Toby Donaldson" userId="2e6e5431-bb17-4c41-9985-d39c50d83c73" providerId="ADAL" clId="{7F23DD3C-EE88-4E09-B912-3847A853AACE}"/>
    <pc:docChg chg="undo redo custSel addSld delSld modSld sldOrd addSection delSection modSection">
      <pc:chgData name="Toby Donaldson" userId="2e6e5431-bb17-4c41-9985-d39c50d83c73" providerId="ADAL" clId="{7F23DD3C-EE88-4E09-B912-3847A853AACE}" dt="2023-07-17T07:21:35.222" v="13760" actId="14100"/>
      <pc:docMkLst>
        <pc:docMk/>
      </pc:docMkLst>
      <pc:sldChg chg="modSp mod ord">
        <pc:chgData name="Toby Donaldson" userId="2e6e5431-bb17-4c41-9985-d39c50d83c73" providerId="ADAL" clId="{7F23DD3C-EE88-4E09-B912-3847A853AACE}" dt="2023-07-16T02:30:44.129" v="10360"/>
        <pc:sldMkLst>
          <pc:docMk/>
          <pc:sldMk cId="1170275916" sldId="256"/>
        </pc:sldMkLst>
        <pc:spChg chg="mod">
          <ac:chgData name="Toby Donaldson" userId="2e6e5431-bb17-4c41-9985-d39c50d83c73" providerId="ADAL" clId="{7F23DD3C-EE88-4E09-B912-3847A853AACE}" dt="2023-07-11T23:08:48.955" v="27" actId="20577"/>
          <ac:spMkLst>
            <pc:docMk/>
            <pc:sldMk cId="1170275916" sldId="256"/>
            <ac:spMk id="2" creationId="{854770BE-8335-8CC5-A18B-872BA86F3CA0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65126330" sldId="25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122149151" sldId="25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43231242" sldId="26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284062246" sldId="26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37811821" sldId="26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88445450" sldId="26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26615821" sldId="264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93772560" sldId="26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914029144" sldId="26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64315593" sldId="26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55625503" sldId="26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23571246" sldId="27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34616673" sldId="27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80430539" sldId="272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0315991" sldId="273"/>
        </pc:sldMkLst>
      </pc:sldChg>
      <pc:sldChg chg="addSp delSp modSp mod ord">
        <pc:chgData name="Toby Donaldson" userId="2e6e5431-bb17-4c41-9985-d39c50d83c73" providerId="ADAL" clId="{7F23DD3C-EE88-4E09-B912-3847A853AACE}" dt="2023-07-16T03:09:17.423" v="11642"/>
        <pc:sldMkLst>
          <pc:docMk/>
          <pc:sldMk cId="2404450913" sldId="274"/>
        </pc:sldMkLst>
        <pc:spChg chg="mod">
          <ac:chgData name="Toby Donaldson" userId="2e6e5431-bb17-4c41-9985-d39c50d83c73" providerId="ADAL" clId="{7F23DD3C-EE88-4E09-B912-3847A853AACE}" dt="2023-07-11T23:10:44.699" v="218" actId="20577"/>
          <ac:spMkLst>
            <pc:docMk/>
            <pc:sldMk cId="2404450913" sldId="274"/>
            <ac:spMk id="2" creationId="{DAC52906-7C32-BCCD-C0C4-D83543BE2C1E}"/>
          </ac:spMkLst>
        </pc:spChg>
        <pc:spChg chg="del mod">
          <ac:chgData name="Toby Donaldson" userId="2e6e5431-bb17-4c41-9985-d39c50d83c73" providerId="ADAL" clId="{7F23DD3C-EE88-4E09-B912-3847A853AACE}" dt="2023-07-14T03:45:37.535" v="6918" actId="21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40.622" v="6919" actId="21"/>
          <ac:spMkLst>
            <pc:docMk/>
            <pc:sldMk cId="2404450913" sldId="274"/>
            <ac:spMk id="6" creationId="{F9A14C33-C321-704D-0373-FD5A1718EFFD}"/>
          </ac:spMkLst>
        </pc:spChg>
        <pc:spChg chg="add mod">
          <ac:chgData name="Toby Donaldson" userId="2e6e5431-bb17-4c41-9985-d39c50d83c73" providerId="ADAL" clId="{7F23DD3C-EE88-4E09-B912-3847A853AACE}" dt="2023-07-14T03:45:47.734" v="6920"/>
          <ac:spMkLst>
            <pc:docMk/>
            <pc:sldMk cId="2404450913" sldId="274"/>
            <ac:spMk id="7" creationId="{BF612A04-CE7A-C52C-0AE9-CCABBC9F31CF}"/>
          </ac:spMkLst>
        </pc:spChg>
        <pc:spChg chg="del">
          <ac:chgData name="Toby Donaldson" userId="2e6e5431-bb17-4c41-9985-d39c50d83c73" providerId="ADAL" clId="{7F23DD3C-EE88-4E09-B912-3847A853AACE}" dt="2023-07-11T23:09:40.032" v="185" actId="21"/>
          <ac:spMkLst>
            <pc:docMk/>
            <pc:sldMk cId="2404450913" sldId="274"/>
            <ac:spMk id="19" creationId="{4D0C0BD2-6F03-E573-660B-9A77B4B66EB2}"/>
          </ac:spMkLst>
        </pc:spChg>
        <pc:spChg chg="del">
          <ac:chgData name="Toby Donaldson" userId="2e6e5431-bb17-4c41-9985-d39c50d83c73" providerId="ADAL" clId="{7F23DD3C-EE88-4E09-B912-3847A853AACE}" dt="2023-07-11T23:10:56.997" v="220" actId="21"/>
          <ac:spMkLst>
            <pc:docMk/>
            <pc:sldMk cId="2404450913" sldId="274"/>
            <ac:spMk id="24" creationId="{4B70D9BE-94B8-FC3E-4852-795D7B193B1C}"/>
          </ac:spMkLst>
        </pc:spChg>
        <pc:picChg chg="add del mod">
          <ac:chgData name="Toby Donaldson" userId="2e6e5431-bb17-4c41-9985-d39c50d83c73" providerId="ADAL" clId="{7F23DD3C-EE88-4E09-B912-3847A853AACE}" dt="2023-07-11T23:11:36.046" v="224" actId="21"/>
          <ac:picMkLst>
            <pc:docMk/>
            <pc:sldMk cId="2404450913" sldId="274"/>
            <ac:picMk id="6" creationId="{606F1863-5FA9-9BC5-191A-2922C6034D23}"/>
          </ac:picMkLst>
        </pc:picChg>
        <pc:picChg chg="add del mod">
          <ac:chgData name="Toby Donaldson" userId="2e6e5431-bb17-4c41-9985-d39c50d83c73" providerId="ADAL" clId="{7F23DD3C-EE88-4E09-B912-3847A853AACE}" dt="2023-07-14T03:43:50.713" v="6897" actId="21"/>
          <ac:picMkLst>
            <pc:docMk/>
            <pc:sldMk cId="2404450913" sldId="274"/>
            <ac:picMk id="8" creationId="{31DE1692-870B-DF88-AA92-2832BC896E66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6964257" sldId="275"/>
        </pc:sldMkLst>
      </pc:sldChg>
      <pc:sldChg chg="add del">
        <pc:chgData name="Toby Donaldson" userId="2e6e5431-bb17-4c41-9985-d39c50d83c73" providerId="ADAL" clId="{7F23DD3C-EE88-4E09-B912-3847A853AACE}" dt="2023-07-11T23:17:04.081" v="380" actId="2696"/>
        <pc:sldMkLst>
          <pc:docMk/>
          <pc:sldMk cId="4014285534" sldId="27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74003772" sldId="276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045521080" sldId="276"/>
        </pc:sldMkLst>
        <pc:spChg chg="del">
          <ac:chgData name="Toby Donaldson" userId="2e6e5431-bb17-4c41-9985-d39c50d83c73" providerId="ADAL" clId="{7F23DD3C-EE88-4E09-B912-3847A853AACE}" dt="2023-07-14T03:44:54.969" v="6904" actId="21"/>
          <ac:spMkLst>
            <pc:docMk/>
            <pc:sldMk cId="4045521080" sldId="276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14:51.351" v="301" actId="20577"/>
          <ac:spMkLst>
            <pc:docMk/>
            <pc:sldMk cId="4045521080" sldId="276"/>
            <ac:spMk id="5" creationId="{62055AFE-D812-867D-5B09-71B7F4DAC1D9}"/>
          </ac:spMkLst>
        </pc:spChg>
        <pc:spChg chg="add mod">
          <ac:chgData name="Toby Donaldson" userId="2e6e5431-bb17-4c41-9985-d39c50d83c73" providerId="ADAL" clId="{7F23DD3C-EE88-4E09-B912-3847A853AACE}" dt="2023-07-11T23:13:16.188" v="240" actId="164"/>
          <ac:spMkLst>
            <pc:docMk/>
            <pc:sldMk cId="4045521080" sldId="276"/>
            <ac:spMk id="6" creationId="{44979010-5ABD-9B6A-76F5-1243DCD2E832}"/>
          </ac:spMkLst>
        </pc:spChg>
        <pc:spChg chg="add del mod">
          <ac:chgData name="Toby Donaldson" userId="2e6e5431-bb17-4c41-9985-d39c50d83c73" providerId="ADAL" clId="{7F23DD3C-EE88-4E09-B912-3847A853AACE}" dt="2023-07-14T03:44:57.391" v="6905" actId="21"/>
          <ac:spMkLst>
            <pc:docMk/>
            <pc:sldMk cId="4045521080" sldId="276"/>
            <ac:spMk id="9" creationId="{B98C1599-402C-FDB4-A1C3-4DDDF91630A5}"/>
          </ac:spMkLst>
        </pc:spChg>
        <pc:spChg chg="add del mod">
          <ac:chgData name="Toby Donaldson" userId="2e6e5431-bb17-4c41-9985-d39c50d83c73" providerId="ADAL" clId="{7F23DD3C-EE88-4E09-B912-3847A853AACE}" dt="2023-07-11T23:13:32.013" v="258"/>
          <ac:spMkLst>
            <pc:docMk/>
            <pc:sldMk cId="4045521080" sldId="276"/>
            <ac:spMk id="9" creationId="{EF279CF4-988E-CDB1-5F05-35F3A3F2570D}"/>
          </ac:spMkLst>
        </pc:spChg>
        <pc:spChg chg="add mod">
          <ac:chgData name="Toby Donaldson" userId="2e6e5431-bb17-4c41-9985-d39c50d83c73" providerId="ADAL" clId="{7F23DD3C-EE88-4E09-B912-3847A853AACE}" dt="2023-07-14T03:45:49.478" v="6921"/>
          <ac:spMkLst>
            <pc:docMk/>
            <pc:sldMk cId="4045521080" sldId="276"/>
            <ac:spMk id="10" creationId="{4B04E702-038D-4740-0364-E0028638D147}"/>
          </ac:spMkLst>
        </pc:spChg>
        <pc:spChg chg="add del mod">
          <ac:chgData name="Toby Donaldson" userId="2e6e5431-bb17-4c41-9985-d39c50d83c73" providerId="ADAL" clId="{7F23DD3C-EE88-4E09-B912-3847A853AACE}" dt="2023-07-11T23:13:31.629" v="257"/>
          <ac:spMkLst>
            <pc:docMk/>
            <pc:sldMk cId="4045521080" sldId="276"/>
            <ac:spMk id="10" creationId="{E3C6E38B-C862-D706-16C1-3B548C7C5F5A}"/>
          </ac:spMkLst>
        </pc:spChg>
        <pc:spChg chg="add del mod">
          <ac:chgData name="Toby Donaldson" userId="2e6e5431-bb17-4c41-9985-d39c50d83c73" providerId="ADAL" clId="{7F23DD3C-EE88-4E09-B912-3847A853AACE}" dt="2023-07-11T23:13:31.469" v="256"/>
          <ac:spMkLst>
            <pc:docMk/>
            <pc:sldMk cId="4045521080" sldId="276"/>
            <ac:spMk id="11" creationId="{46617BC5-A5F0-A6B1-D2C1-546509B2F6CA}"/>
          </ac:spMkLst>
        </pc:spChg>
        <pc:spChg chg="add del mod">
          <ac:chgData name="Toby Donaldson" userId="2e6e5431-bb17-4c41-9985-d39c50d83c73" providerId="ADAL" clId="{7F23DD3C-EE88-4E09-B912-3847A853AACE}" dt="2023-07-11T23:13:31.313" v="255"/>
          <ac:spMkLst>
            <pc:docMk/>
            <pc:sldMk cId="4045521080" sldId="276"/>
            <ac:spMk id="12" creationId="{13856597-1854-1440-F97E-B6F540C4964B}"/>
          </ac:spMkLst>
        </pc:spChg>
        <pc:spChg chg="add del mod">
          <ac:chgData name="Toby Donaldson" userId="2e6e5431-bb17-4c41-9985-d39c50d83c73" providerId="ADAL" clId="{7F23DD3C-EE88-4E09-B912-3847A853AACE}" dt="2023-07-11T23:13:31.125" v="254"/>
          <ac:spMkLst>
            <pc:docMk/>
            <pc:sldMk cId="4045521080" sldId="276"/>
            <ac:spMk id="13" creationId="{8A35ACBC-8B0D-DBF9-FBE6-23C8B0946D1F}"/>
          </ac:spMkLst>
        </pc:spChg>
        <pc:spChg chg="add del mod">
          <ac:chgData name="Toby Donaldson" userId="2e6e5431-bb17-4c41-9985-d39c50d83c73" providerId="ADAL" clId="{7F23DD3C-EE88-4E09-B912-3847A853AACE}" dt="2023-07-11T23:13:30.804" v="253"/>
          <ac:spMkLst>
            <pc:docMk/>
            <pc:sldMk cId="4045521080" sldId="276"/>
            <ac:spMk id="14" creationId="{97268DDF-C90A-5933-49CC-E1B62035ED7A}"/>
          </ac:spMkLst>
        </pc:spChg>
        <pc:spChg chg="add del mod">
          <ac:chgData name="Toby Donaldson" userId="2e6e5431-bb17-4c41-9985-d39c50d83c73" providerId="ADAL" clId="{7F23DD3C-EE88-4E09-B912-3847A853AACE}" dt="2023-07-11T23:13:30.646" v="252"/>
          <ac:spMkLst>
            <pc:docMk/>
            <pc:sldMk cId="4045521080" sldId="276"/>
            <ac:spMk id="15" creationId="{8D639B19-EBB6-611D-D98B-3C7349CB7A13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7" creationId="{B0AC716A-D74A-C34B-C5C6-6188FB89D65D}"/>
          </ac:spMkLst>
        </pc:spChg>
        <pc:spChg chg="mod">
          <ac:chgData name="Toby Donaldson" userId="2e6e5431-bb17-4c41-9985-d39c50d83c73" providerId="ADAL" clId="{7F23DD3C-EE88-4E09-B912-3847A853AACE}" dt="2023-07-11T23:13:28.030" v="249"/>
          <ac:spMkLst>
            <pc:docMk/>
            <pc:sldMk cId="4045521080" sldId="276"/>
            <ac:spMk id="18" creationId="{15350AD0-7E5F-312B-0F7F-BF6DAF0D8C0B}"/>
          </ac:spMkLst>
        </pc:spChg>
        <pc:spChg chg="mod">
          <ac:chgData name="Toby Donaldson" userId="2e6e5431-bb17-4c41-9985-d39c50d83c73" providerId="ADAL" clId="{7F23DD3C-EE88-4E09-B912-3847A853AACE}" dt="2023-07-11T23:14:35.854" v="295" actId="20577"/>
          <ac:spMkLst>
            <pc:docMk/>
            <pc:sldMk cId="4045521080" sldId="276"/>
            <ac:spMk id="20" creationId="{60BCAA5B-933A-5A91-046B-9299F90B8A0E}"/>
          </ac:spMkLst>
        </pc:spChg>
        <pc:spChg chg="mod">
          <ac:chgData name="Toby Donaldson" userId="2e6e5431-bb17-4c41-9985-d39c50d83c73" providerId="ADAL" clId="{7F23DD3C-EE88-4E09-B912-3847A853AACE}" dt="2023-07-11T23:13:45.959" v="262"/>
          <ac:spMkLst>
            <pc:docMk/>
            <pc:sldMk cId="4045521080" sldId="276"/>
            <ac:spMk id="21" creationId="{3FA30EC7-027E-9343-7742-3E0FEF2B8398}"/>
          </ac:spMkLst>
        </pc:spChg>
        <pc:spChg chg="mod">
          <ac:chgData name="Toby Donaldson" userId="2e6e5431-bb17-4c41-9985-d39c50d83c73" providerId="ADAL" clId="{7F23DD3C-EE88-4E09-B912-3847A853AACE}" dt="2023-07-11T23:14:48.279" v="300" actId="20577"/>
          <ac:spMkLst>
            <pc:docMk/>
            <pc:sldMk cId="4045521080" sldId="276"/>
            <ac:spMk id="23" creationId="{8DDE541C-CF17-31F4-69C4-B652C9B5C35B}"/>
          </ac:spMkLst>
        </pc:spChg>
        <pc:spChg chg="mod">
          <ac:chgData name="Toby Donaldson" userId="2e6e5431-bb17-4c41-9985-d39c50d83c73" providerId="ADAL" clId="{7F23DD3C-EE88-4E09-B912-3847A853AACE}" dt="2023-07-11T23:13:46.240" v="263"/>
          <ac:spMkLst>
            <pc:docMk/>
            <pc:sldMk cId="4045521080" sldId="276"/>
            <ac:spMk id="24" creationId="{B7E8F241-0094-38DC-8074-919097BCC29E}"/>
          </ac:spMkLst>
        </pc:spChg>
        <pc:spChg chg="mod">
          <ac:chgData name="Toby Donaldson" userId="2e6e5431-bb17-4c41-9985-d39c50d83c73" providerId="ADAL" clId="{7F23DD3C-EE88-4E09-B912-3847A853AACE}" dt="2023-07-11T23:14:46.352" v="299" actId="20577"/>
          <ac:spMkLst>
            <pc:docMk/>
            <pc:sldMk cId="4045521080" sldId="276"/>
            <ac:spMk id="26" creationId="{A8F12B8F-EF64-6D68-8BC4-20B08304A4DC}"/>
          </ac:spMkLst>
        </pc:spChg>
        <pc:spChg chg="mod">
          <ac:chgData name="Toby Donaldson" userId="2e6e5431-bb17-4c41-9985-d39c50d83c73" providerId="ADAL" clId="{7F23DD3C-EE88-4E09-B912-3847A853AACE}" dt="2023-07-11T23:13:46.465" v="264"/>
          <ac:spMkLst>
            <pc:docMk/>
            <pc:sldMk cId="4045521080" sldId="276"/>
            <ac:spMk id="27" creationId="{8DC759FD-0923-2622-FDD3-C9409C991667}"/>
          </ac:spMkLst>
        </pc:spChg>
        <pc:spChg chg="mod">
          <ac:chgData name="Toby Donaldson" userId="2e6e5431-bb17-4c41-9985-d39c50d83c73" providerId="ADAL" clId="{7F23DD3C-EE88-4E09-B912-3847A853AACE}" dt="2023-07-11T23:14:33.743" v="294" actId="20577"/>
          <ac:spMkLst>
            <pc:docMk/>
            <pc:sldMk cId="4045521080" sldId="276"/>
            <ac:spMk id="29" creationId="{E7643E76-905F-E6ED-7A1C-3FF6AD15D01C}"/>
          </ac:spMkLst>
        </pc:spChg>
        <pc:spChg chg="mod">
          <ac:chgData name="Toby Donaldson" userId="2e6e5431-bb17-4c41-9985-d39c50d83c73" providerId="ADAL" clId="{7F23DD3C-EE88-4E09-B912-3847A853AACE}" dt="2023-07-11T23:13:46.680" v="265"/>
          <ac:spMkLst>
            <pc:docMk/>
            <pc:sldMk cId="4045521080" sldId="276"/>
            <ac:spMk id="30" creationId="{DC01D67A-30C4-533C-BF46-2DA2861BBD99}"/>
          </ac:spMkLst>
        </pc:spChg>
        <pc:spChg chg="mod">
          <ac:chgData name="Toby Donaldson" userId="2e6e5431-bb17-4c41-9985-d39c50d83c73" providerId="ADAL" clId="{7F23DD3C-EE88-4E09-B912-3847A853AACE}" dt="2023-07-11T23:14:37.879" v="296" actId="20577"/>
          <ac:spMkLst>
            <pc:docMk/>
            <pc:sldMk cId="4045521080" sldId="276"/>
            <ac:spMk id="32" creationId="{BDF6E2BE-ECDD-DADB-0F7F-3EFE75E46312}"/>
          </ac:spMkLst>
        </pc:spChg>
        <pc:spChg chg="mod">
          <ac:chgData name="Toby Donaldson" userId="2e6e5431-bb17-4c41-9985-d39c50d83c73" providerId="ADAL" clId="{7F23DD3C-EE88-4E09-B912-3847A853AACE}" dt="2023-07-11T23:13:46.927" v="266"/>
          <ac:spMkLst>
            <pc:docMk/>
            <pc:sldMk cId="4045521080" sldId="276"/>
            <ac:spMk id="33" creationId="{798BF8FA-5012-3212-1B62-DB10F78B479C}"/>
          </ac:spMkLst>
        </pc:spChg>
        <pc:spChg chg="mod">
          <ac:chgData name="Toby Donaldson" userId="2e6e5431-bb17-4c41-9985-d39c50d83c73" providerId="ADAL" clId="{7F23DD3C-EE88-4E09-B912-3847A853AACE}" dt="2023-07-11T23:14:41.294" v="297" actId="20577"/>
          <ac:spMkLst>
            <pc:docMk/>
            <pc:sldMk cId="4045521080" sldId="276"/>
            <ac:spMk id="35" creationId="{E7EEE013-5926-A720-2BCB-17CE223A8335}"/>
          </ac:spMkLst>
        </pc:spChg>
        <pc:spChg chg="mod">
          <ac:chgData name="Toby Donaldson" userId="2e6e5431-bb17-4c41-9985-d39c50d83c73" providerId="ADAL" clId="{7F23DD3C-EE88-4E09-B912-3847A853AACE}" dt="2023-07-11T23:13:47.168" v="267"/>
          <ac:spMkLst>
            <pc:docMk/>
            <pc:sldMk cId="4045521080" sldId="276"/>
            <ac:spMk id="36" creationId="{E2B39ECD-0C33-FBB3-F46B-0F580296163A}"/>
          </ac:spMkLst>
        </pc:spChg>
        <pc:spChg chg="mod">
          <ac:chgData name="Toby Donaldson" userId="2e6e5431-bb17-4c41-9985-d39c50d83c73" providerId="ADAL" clId="{7F23DD3C-EE88-4E09-B912-3847A853AACE}" dt="2023-07-11T23:14:44.152" v="298" actId="20577"/>
          <ac:spMkLst>
            <pc:docMk/>
            <pc:sldMk cId="4045521080" sldId="276"/>
            <ac:spMk id="38" creationId="{7B2FEDAA-F4C2-F8C1-4CC8-C98BD41C4D56}"/>
          </ac:spMkLst>
        </pc:spChg>
        <pc:spChg chg="mod">
          <ac:chgData name="Toby Donaldson" userId="2e6e5431-bb17-4c41-9985-d39c50d83c73" providerId="ADAL" clId="{7F23DD3C-EE88-4E09-B912-3847A853AACE}" dt="2023-07-11T23:13:47.424" v="268"/>
          <ac:spMkLst>
            <pc:docMk/>
            <pc:sldMk cId="4045521080" sldId="276"/>
            <ac:spMk id="39" creationId="{E608A60E-E56C-B14B-AC65-5E6FEEC8CE7F}"/>
          </ac:spMkLst>
        </pc:spChg>
        <pc:spChg chg="add mod">
          <ac:chgData name="Toby Donaldson" userId="2e6e5431-bb17-4c41-9985-d39c50d83c73" providerId="ADAL" clId="{7F23DD3C-EE88-4E09-B912-3847A853AACE}" dt="2023-07-11T23:53:46.328" v="1019" actId="113"/>
          <ac:spMkLst>
            <pc:docMk/>
            <pc:sldMk cId="4045521080" sldId="276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0:08.143" v="511" actId="207"/>
          <ac:spMkLst>
            <pc:docMk/>
            <pc:sldMk cId="4045521080" sldId="276"/>
            <ac:spMk id="61" creationId="{28F37167-D7CE-4563-1CE2-6F83E9A7EE22}"/>
          </ac:spMkLst>
        </pc:spChg>
        <pc:spChg chg="add mod">
          <ac:chgData name="Toby Donaldson" userId="2e6e5431-bb17-4c41-9985-d39c50d83c73" providerId="ADAL" clId="{7F23DD3C-EE88-4E09-B912-3847A853AACE}" dt="2023-07-11T23:54:08.878" v="1065" actId="1076"/>
          <ac:spMkLst>
            <pc:docMk/>
            <pc:sldMk cId="4045521080" sldId="276"/>
            <ac:spMk id="62" creationId="{FF405ED6-D4DD-A9DB-34B9-CD1D9EFF4FB1}"/>
          </ac:spMkLst>
        </pc:spChg>
        <pc:grpChg chg="add mod">
          <ac:chgData name="Toby Donaldson" userId="2e6e5431-bb17-4c41-9985-d39c50d83c73" providerId="ADAL" clId="{7F23DD3C-EE88-4E09-B912-3847A853AACE}" dt="2023-07-11T23:14:04.763" v="280" actId="1076"/>
          <ac:grpSpMkLst>
            <pc:docMk/>
            <pc:sldMk cId="4045521080" sldId="276"/>
            <ac:grpSpMk id="7" creationId="{22B9E8B6-F4BF-9B72-69E4-646C8E03FD09}"/>
          </ac:grpSpMkLst>
        </pc:grpChg>
        <pc:grpChg chg="add del mod">
          <ac:chgData name="Toby Donaldson" userId="2e6e5431-bb17-4c41-9985-d39c50d83c73" providerId="ADAL" clId="{7F23DD3C-EE88-4E09-B912-3847A853AACE}" dt="2023-07-11T23:13:30.324" v="250"/>
          <ac:grpSpMkLst>
            <pc:docMk/>
            <pc:sldMk cId="4045521080" sldId="276"/>
            <ac:grpSpMk id="16" creationId="{C76D0B54-028E-4163-37FF-6F68359CB812}"/>
          </ac:grpSpMkLst>
        </pc:grpChg>
        <pc:grpChg chg="add mod">
          <ac:chgData name="Toby Donaldson" userId="2e6e5431-bb17-4c41-9985-d39c50d83c73" providerId="ADAL" clId="{7F23DD3C-EE88-4E09-B912-3847A853AACE}" dt="2023-07-11T23:14:26.075" v="292" actId="1076"/>
          <ac:grpSpMkLst>
            <pc:docMk/>
            <pc:sldMk cId="4045521080" sldId="276"/>
            <ac:grpSpMk id="19" creationId="{3E69FA43-91D8-2CD5-875A-D1BEE150D62E}"/>
          </ac:grpSpMkLst>
        </pc:grpChg>
        <pc:grpChg chg="add mod">
          <ac:chgData name="Toby Donaldson" userId="2e6e5431-bb17-4c41-9985-d39c50d83c73" providerId="ADAL" clId="{7F23DD3C-EE88-4E09-B912-3847A853AACE}" dt="2023-07-11T23:14:28.255" v="293" actId="1076"/>
          <ac:grpSpMkLst>
            <pc:docMk/>
            <pc:sldMk cId="4045521080" sldId="276"/>
            <ac:grpSpMk id="22" creationId="{472A8E87-F5E0-6A85-0AE1-A46417443A4B}"/>
          </ac:grpSpMkLst>
        </pc:grpChg>
        <pc:grpChg chg="add mod">
          <ac:chgData name="Toby Donaldson" userId="2e6e5431-bb17-4c41-9985-d39c50d83c73" providerId="ADAL" clId="{7F23DD3C-EE88-4E09-B912-3847A853AACE}" dt="2023-07-11T23:14:20.504" v="289" actId="1076"/>
          <ac:grpSpMkLst>
            <pc:docMk/>
            <pc:sldMk cId="4045521080" sldId="276"/>
            <ac:grpSpMk id="25" creationId="{48590F3E-7DD5-1DBB-E8C8-C5D32ED7C3D4}"/>
          </ac:grpSpMkLst>
        </pc:grpChg>
        <pc:grpChg chg="add mod">
          <ac:chgData name="Toby Donaldson" userId="2e6e5431-bb17-4c41-9985-d39c50d83c73" providerId="ADAL" clId="{7F23DD3C-EE88-4E09-B912-3847A853AACE}" dt="2023-07-11T23:14:15.909" v="288" actId="1076"/>
          <ac:grpSpMkLst>
            <pc:docMk/>
            <pc:sldMk cId="4045521080" sldId="276"/>
            <ac:grpSpMk id="28" creationId="{D2F000AC-8B5E-7006-84B3-A8C41E49D924}"/>
          </ac:grpSpMkLst>
        </pc:grpChg>
        <pc:grpChg chg="add mod">
          <ac:chgData name="Toby Donaldson" userId="2e6e5431-bb17-4c41-9985-d39c50d83c73" providerId="ADAL" clId="{7F23DD3C-EE88-4E09-B912-3847A853AACE}" dt="2023-07-11T23:14:24.724" v="291" actId="1076"/>
          <ac:grpSpMkLst>
            <pc:docMk/>
            <pc:sldMk cId="4045521080" sldId="276"/>
            <ac:grpSpMk id="31" creationId="{E197A01E-E391-721C-7F6C-70870FD63AD2}"/>
          </ac:grpSpMkLst>
        </pc:grpChg>
        <pc:grpChg chg="add mod">
          <ac:chgData name="Toby Donaldson" userId="2e6e5431-bb17-4c41-9985-d39c50d83c73" providerId="ADAL" clId="{7F23DD3C-EE88-4E09-B912-3847A853AACE}" dt="2023-07-11T23:14:22.436" v="290" actId="1076"/>
          <ac:grpSpMkLst>
            <pc:docMk/>
            <pc:sldMk cId="4045521080" sldId="276"/>
            <ac:grpSpMk id="34" creationId="{41A935DB-A014-F306-826B-125943151787}"/>
          </ac:grpSpMkLst>
        </pc:grpChg>
        <pc:grpChg chg="add mod">
          <ac:chgData name="Toby Donaldson" userId="2e6e5431-bb17-4c41-9985-d39c50d83c73" providerId="ADAL" clId="{7F23DD3C-EE88-4E09-B912-3847A853AACE}" dt="2023-07-11T23:14:10.321" v="284" actId="1076"/>
          <ac:grpSpMkLst>
            <pc:docMk/>
            <pc:sldMk cId="4045521080" sldId="276"/>
            <ac:grpSpMk id="37" creationId="{6DFBA798-1DF1-1932-8F17-9AD421A84C78}"/>
          </ac:grpSpMkLst>
        </pc:grpChg>
        <pc:picChg chg="del">
          <ac:chgData name="Toby Donaldson" userId="2e6e5431-bb17-4c41-9985-d39c50d83c73" providerId="ADAL" clId="{7F23DD3C-EE88-4E09-B912-3847A853AACE}" dt="2023-07-11T23:12:15.318" v="229" actId="21"/>
          <ac:picMkLst>
            <pc:docMk/>
            <pc:sldMk cId="4045521080" sldId="276"/>
            <ac:picMk id="8" creationId="{31DE1692-870B-DF88-AA92-2832BC896E66}"/>
          </ac:picMkLst>
        </pc:picChg>
        <pc:cxnChg chg="add">
          <ac:chgData name="Toby Donaldson" userId="2e6e5431-bb17-4c41-9985-d39c50d83c73" providerId="ADAL" clId="{7F23DD3C-EE88-4E09-B912-3847A853AACE}" dt="2023-07-11T23:15:05.432" v="302" actId="11529"/>
          <ac:cxnSpMkLst>
            <pc:docMk/>
            <pc:sldMk cId="4045521080" sldId="276"/>
            <ac:cxnSpMk id="41" creationId="{60EF9DEB-25C8-1E0A-5149-B8B47FEFB14F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3" creationId="{F2876B47-A6C8-091E-31DD-D73D50901017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5" creationId="{149716A0-2045-D895-5FC3-7751FE20A1E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7" creationId="{B7EC897A-2E63-E512-4F07-C7026B4C9283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49" creationId="{25C6A350-6053-A3C8-BBCE-331C92F1208E}"/>
          </ac:cxnSpMkLst>
        </pc:cxnChg>
        <pc:cxnChg chg="add del mod">
          <ac:chgData name="Toby Donaldson" userId="2e6e5431-bb17-4c41-9985-d39c50d83c73" providerId="ADAL" clId="{7F23DD3C-EE88-4E09-B912-3847A853AACE}" dt="2023-07-11T23:15:52.516" v="308" actId="11529"/>
          <ac:cxnSpMkLst>
            <pc:docMk/>
            <pc:sldMk cId="4045521080" sldId="276"/>
            <ac:cxnSpMk id="51" creationId="{E7465E63-5CCB-6E12-16E9-3F33DEA8F2FC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3" creationId="{41E91516-B1E4-476B-67ED-EF1F738C1B54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4:46.428" v="489" actId="208"/>
          <ac:cxnSpMkLst>
            <pc:docMk/>
            <pc:sldMk cId="4045521080" sldId="276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099331548" sldId="27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29924787" sldId="277"/>
        </pc:sldMkLst>
        <pc:spChg chg="del">
          <ac:chgData name="Toby Donaldson" userId="2e6e5431-bb17-4c41-9985-d39c50d83c73" providerId="ADAL" clId="{7F23DD3C-EE88-4E09-B912-3847A853AACE}" dt="2023-07-14T03:45:00.256" v="6906" actId="21"/>
          <ac:spMkLst>
            <pc:docMk/>
            <pc:sldMk cId="4229924787" sldId="27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1.750" v="6907" actId="21"/>
          <ac:spMkLst>
            <pc:docMk/>
            <pc:sldMk cId="4229924787" sldId="277"/>
            <ac:spMk id="10" creationId="{EB7B305F-B980-4458-5EF4-A0F82A016FD7}"/>
          </ac:spMkLst>
        </pc:spChg>
        <pc:spChg chg="add mod">
          <ac:chgData name="Toby Donaldson" userId="2e6e5431-bb17-4c41-9985-d39c50d83c73" providerId="ADAL" clId="{7F23DD3C-EE88-4E09-B912-3847A853AACE}" dt="2023-07-14T03:45:50.663" v="6922"/>
          <ac:spMkLst>
            <pc:docMk/>
            <pc:sldMk cId="4229924787" sldId="277"/>
            <ac:spMk id="11" creationId="{9E924FA8-BFF6-EE65-7856-FB223C470437}"/>
          </ac:spMkLst>
        </pc:spChg>
        <pc:spChg chg="add mod">
          <ac:chgData name="Toby Donaldson" userId="2e6e5431-bb17-4c41-9985-d39c50d83c73" providerId="ADAL" clId="{7F23DD3C-EE88-4E09-B912-3847A853AACE}" dt="2023-07-11T23:30:45.134" v="543" actId="1076"/>
          <ac:spMkLst>
            <pc:docMk/>
            <pc:sldMk cId="4229924787" sldId="277"/>
            <ac:spMk id="48" creationId="{757C2CA1-E49A-2A89-BFF2-8D174E6A1416}"/>
          </ac:spMkLst>
        </pc:spChg>
        <pc:spChg chg="add mod">
          <ac:chgData name="Toby Donaldson" userId="2e6e5431-bb17-4c41-9985-d39c50d83c73" providerId="ADAL" clId="{7F23DD3C-EE88-4E09-B912-3847A853AACE}" dt="2023-07-11T23:30:21.196" v="514" actId="1076"/>
          <ac:spMkLst>
            <pc:docMk/>
            <pc:sldMk cId="4229924787" sldId="277"/>
            <ac:spMk id="50" creationId="{27F67C4C-DFE9-5FE6-5B1B-7D0BC8538121}"/>
          </ac:spMkLst>
        </pc:spChg>
        <pc:spChg chg="add mod">
          <ac:chgData name="Toby Donaldson" userId="2e6e5431-bb17-4c41-9985-d39c50d83c73" providerId="ADAL" clId="{7F23DD3C-EE88-4E09-B912-3847A853AACE}" dt="2023-07-11T23:30:54.670" v="546" actId="20577"/>
          <ac:spMkLst>
            <pc:docMk/>
            <pc:sldMk cId="4229924787" sldId="277"/>
            <ac:spMk id="51" creationId="{06FD7A00-C3DC-B5CA-4587-FC5C6E5EEFC7}"/>
          </ac:spMkLst>
        </pc:spChg>
        <pc:spChg chg="del mod">
          <ac:chgData name="Toby Donaldson" userId="2e6e5431-bb17-4c41-9985-d39c50d83c73" providerId="ADAL" clId="{7F23DD3C-EE88-4E09-B912-3847A853AACE}" dt="2023-07-11T23:29:49.329" v="506" actId="21"/>
          <ac:spMkLst>
            <pc:docMk/>
            <pc:sldMk cId="4229924787" sldId="277"/>
            <ac:spMk id="58" creationId="{B805436A-65FB-F4BF-3B8C-A7330E326B76}"/>
          </ac:spMkLst>
        </pc:sp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2" creationId="{19FFA99A-A59F-33F2-E28D-B017F291C13C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4" creationId="{A3461DCA-1D5C-9811-2160-429B66C3D757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18" creationId="{0840B127-FAF1-E786-FB20-A772C636DA53}"/>
          </ac:cxnSpMkLst>
        </pc:cxnChg>
        <pc:cxnChg chg="add mod">
          <ac:chgData name="Toby Donaldson" userId="2e6e5431-bb17-4c41-9985-d39c50d83c73" providerId="ADAL" clId="{7F23DD3C-EE88-4E09-B912-3847A853AACE}" dt="2023-07-11T23:25:03.948" v="490" actId="208"/>
          <ac:cxnSpMkLst>
            <pc:docMk/>
            <pc:sldMk cId="4229924787" sldId="277"/>
            <ac:cxnSpMk id="42" creationId="{1F15B602-CEB9-3876-1A91-E9050A345504}"/>
          </ac:cxnSpMkLst>
        </pc:cxnChg>
        <pc:cxnChg chg="mod">
          <ac:chgData name="Toby Donaldson" userId="2e6e5431-bb17-4c41-9985-d39c50d83c73" providerId="ADAL" clId="{7F23DD3C-EE88-4E09-B912-3847A853AACE}" dt="2023-07-11T23:26:44.812" v="493" actId="208"/>
          <ac:cxnSpMkLst>
            <pc:docMk/>
            <pc:sldMk cId="4229924787" sldId="277"/>
            <ac:cxnSpMk id="45" creationId="{149716A0-2045-D895-5FC3-7751FE20A1E3}"/>
          </ac:cxnSpMkLst>
        </pc:cxnChg>
        <pc:cxnChg chg="mod">
          <ac:chgData name="Toby Donaldson" userId="2e6e5431-bb17-4c41-9985-d39c50d83c73" providerId="ADAL" clId="{7F23DD3C-EE88-4E09-B912-3847A853AACE}" dt="2023-07-11T23:22:07.858" v="480" actId="14100"/>
          <ac:cxnSpMkLst>
            <pc:docMk/>
            <pc:sldMk cId="4229924787" sldId="277"/>
            <ac:cxnSpMk id="49" creationId="{25C6A350-6053-A3C8-BBCE-331C92F1208E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32012542" sldId="278"/>
        </pc:sldMkLst>
        <pc:spChg chg="del">
          <ac:chgData name="Toby Donaldson" userId="2e6e5431-bb17-4c41-9985-d39c50d83c73" providerId="ADAL" clId="{7F23DD3C-EE88-4E09-B912-3847A853AACE}" dt="2023-07-14T03:45:05.016" v="6908" actId="21"/>
          <ac:spMkLst>
            <pc:docMk/>
            <pc:sldMk cId="2332012542" sldId="278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06.838" v="6909" actId="21"/>
          <ac:spMkLst>
            <pc:docMk/>
            <pc:sldMk cId="2332012542" sldId="278"/>
            <ac:spMk id="11" creationId="{49F2D684-63B8-4B8A-4F39-1A7655E385E3}"/>
          </ac:spMkLst>
        </pc:spChg>
        <pc:spChg chg="add mod">
          <ac:chgData name="Toby Donaldson" userId="2e6e5431-bb17-4c41-9985-d39c50d83c73" providerId="ADAL" clId="{7F23DD3C-EE88-4E09-B912-3847A853AACE}" dt="2023-07-14T03:45:51.423" v="6923"/>
          <ac:spMkLst>
            <pc:docMk/>
            <pc:sldMk cId="2332012542" sldId="278"/>
            <ac:spMk id="15" creationId="{E9150451-8EFA-45D5-5E39-B309B0EF941B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1" creationId="{79CD8D05-7539-C1F3-1C26-4053F7A34BF2}"/>
          </ac:spMkLst>
        </pc:spChg>
        <pc:spChg chg="add mod">
          <ac:chgData name="Toby Donaldson" userId="2e6e5431-bb17-4c41-9985-d39c50d83c73" providerId="ADAL" clId="{7F23DD3C-EE88-4E09-B912-3847A853AACE}" dt="2023-07-11T23:31:09.418" v="547"/>
          <ac:spMkLst>
            <pc:docMk/>
            <pc:sldMk cId="2332012542" sldId="278"/>
            <ac:spMk id="52" creationId="{947B4DD0-A21B-AF26-8E40-4D795236029A}"/>
          </ac:spMkLst>
        </pc:spChg>
        <pc:spChg chg="add mod">
          <ac:chgData name="Toby Donaldson" userId="2e6e5431-bb17-4c41-9985-d39c50d83c73" providerId="ADAL" clId="{7F23DD3C-EE88-4E09-B912-3847A853AACE}" dt="2023-07-11T23:31:19.621" v="550" actId="20577"/>
          <ac:spMkLst>
            <pc:docMk/>
            <pc:sldMk cId="2332012542" sldId="278"/>
            <ac:spMk id="54" creationId="{CF8591B0-572B-CD2C-7AE0-C63E6C27BD4B}"/>
          </ac:spMkLst>
        </pc:spChg>
        <pc:spChg chg="del">
          <ac:chgData name="Toby Donaldson" userId="2e6e5431-bb17-4c41-9985-d39c50d83c73" providerId="ADAL" clId="{7F23DD3C-EE88-4E09-B912-3847A853AACE}" dt="2023-07-11T23:29:46.086" v="505" actId="21"/>
          <ac:spMkLst>
            <pc:docMk/>
            <pc:sldMk cId="2332012542" sldId="278"/>
            <ac:spMk id="58" creationId="{B805436A-65FB-F4BF-3B8C-A7330E326B76}"/>
          </ac:spMkLst>
        </pc:sp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9" creationId="{7660E55A-1D76-B7C2-19D3-0392250F1A38}"/>
          </ac:cxnSpMkLst>
        </pc:cxnChg>
        <pc:cxnChg chg="add mod">
          <ac:chgData name="Toby Donaldson" userId="2e6e5431-bb17-4c41-9985-d39c50d83c73" providerId="ADAL" clId="{7F23DD3C-EE88-4E09-B912-3847A853AACE}" dt="2023-07-11T23:27:23.870" v="495" actId="208"/>
          <ac:cxnSpMkLst>
            <pc:docMk/>
            <pc:sldMk cId="2332012542" sldId="278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3" creationId="{9FAAE538-B3CC-B764-CA64-1F043149961C}"/>
          </ac:cxnSpMkLst>
        </pc:cxnChg>
        <pc:cxnChg chg="mod">
          <ac:chgData name="Toby Donaldson" userId="2e6e5431-bb17-4c41-9985-d39c50d83c73" providerId="ADAL" clId="{7F23DD3C-EE88-4E09-B912-3847A853AACE}" dt="2023-07-11T23:21:53.475" v="477" actId="14100"/>
          <ac:cxnSpMkLst>
            <pc:docMk/>
            <pc:sldMk cId="2332012542" sldId="278"/>
            <ac:cxnSpMk id="16" creationId="{CAD24EA1-DFC3-A7C5-3A3D-C19B32F8CD06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5:21.131" v="491" actId="208"/>
          <ac:cxnSpMkLst>
            <pc:docMk/>
            <pc:sldMk cId="2332012542" sldId="278"/>
            <ac:cxnSpMk id="44" creationId="{F9EE43F5-1B83-8D68-E816-474E35A328D3}"/>
          </ac:cxnSpMkLst>
        </pc:cxnChg>
        <pc:cxnChg chg="mod">
          <ac:chgData name="Toby Donaldson" userId="2e6e5431-bb17-4c41-9985-d39c50d83c73" providerId="ADAL" clId="{7F23DD3C-EE88-4E09-B912-3847A853AACE}" dt="2023-07-11T23:21:56.840" v="478" actId="14100"/>
          <ac:cxnSpMkLst>
            <pc:docMk/>
            <pc:sldMk cId="2332012542" sldId="278"/>
            <ac:cxnSpMk id="49" creationId="{25C6A350-6053-A3C8-BBCE-331C92F1208E}"/>
          </ac:cxnSpMkLst>
        </pc:cxnChg>
        <pc:cxnChg chg="mod">
          <ac:chgData name="Toby Donaldson" userId="2e6e5431-bb17-4c41-9985-d39c50d83c73" providerId="ADAL" clId="{7F23DD3C-EE88-4E09-B912-3847A853AACE}" dt="2023-07-11T23:27:09.213" v="494" actId="208"/>
          <ac:cxnSpMkLst>
            <pc:docMk/>
            <pc:sldMk cId="2332012542" sldId="278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69145941" sldId="278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19534508" sldId="279"/>
        </pc:sldMkLst>
        <pc:spChg chg="del">
          <ac:chgData name="Toby Donaldson" userId="2e6e5431-bb17-4c41-9985-d39c50d83c73" providerId="ADAL" clId="{7F23DD3C-EE88-4E09-B912-3847A853AACE}" dt="2023-07-14T03:45:10.744" v="6910" actId="21"/>
          <ac:spMkLst>
            <pc:docMk/>
            <pc:sldMk cId="319534508" sldId="279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2.094" v="6911" actId="21"/>
          <ac:spMkLst>
            <pc:docMk/>
            <pc:sldMk cId="319534508" sldId="279"/>
            <ac:spMk id="15" creationId="{E166E2D8-7903-8156-D15A-BA0A74B5CB06}"/>
          </ac:spMkLst>
        </pc:spChg>
        <pc:spChg chg="add mod">
          <ac:chgData name="Toby Donaldson" userId="2e6e5431-bb17-4c41-9985-d39c50d83c73" providerId="ADAL" clId="{7F23DD3C-EE88-4E09-B912-3847A853AACE}" dt="2023-07-14T03:45:52.335" v="6924"/>
          <ac:spMkLst>
            <pc:docMk/>
            <pc:sldMk cId="319534508" sldId="279"/>
            <ac:spMk id="46" creationId="{4C960C86-D1C4-2779-C0ED-59A9EAA2AE20}"/>
          </ac:spMkLst>
        </pc:spChg>
        <pc:spChg chg="del">
          <ac:chgData name="Toby Donaldson" userId="2e6e5431-bb17-4c41-9985-d39c50d83c73" providerId="ADAL" clId="{7F23DD3C-EE88-4E09-B912-3847A853AACE}" dt="2023-07-11T23:29:43.127" v="504" actId="21"/>
          <ac:spMkLst>
            <pc:docMk/>
            <pc:sldMk cId="319534508" sldId="279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3" creationId="{4E63FE60-C037-644F-DD57-D5C8AF8515A5}"/>
          </ac:spMkLst>
        </pc:spChg>
        <pc:spChg chg="add mod">
          <ac:chgData name="Toby Donaldson" userId="2e6e5431-bb17-4c41-9985-d39c50d83c73" providerId="ADAL" clId="{7F23DD3C-EE88-4E09-B912-3847A853AACE}" dt="2023-07-11T23:31:27.255" v="551"/>
          <ac:spMkLst>
            <pc:docMk/>
            <pc:sldMk cId="319534508" sldId="279"/>
            <ac:spMk id="64" creationId="{A6F05159-511B-7832-625A-C7F149D0A5B3}"/>
          </ac:spMkLst>
        </pc:spChg>
        <pc:spChg chg="add mod">
          <ac:chgData name="Toby Donaldson" userId="2e6e5431-bb17-4c41-9985-d39c50d83c73" providerId="ADAL" clId="{7F23DD3C-EE88-4E09-B912-3847A853AACE}" dt="2023-07-11T23:31:51.125" v="558" actId="1076"/>
          <ac:spMkLst>
            <pc:docMk/>
            <pc:sldMk cId="319534508" sldId="279"/>
            <ac:spMk id="65" creationId="{F9D16A96-A303-1BEE-7241-CD32A92DA802}"/>
          </ac:spMkLst>
        </pc:spChg>
        <pc:spChg chg="add mod">
          <ac:chgData name="Toby Donaldson" userId="2e6e5431-bb17-4c41-9985-d39c50d83c73" providerId="ADAL" clId="{7F23DD3C-EE88-4E09-B912-3847A853AACE}" dt="2023-07-11T23:31:45.283" v="556" actId="20577"/>
          <ac:spMkLst>
            <pc:docMk/>
            <pc:sldMk cId="319534508" sldId="279"/>
            <ac:spMk id="66" creationId="{4C85F8A7-76E7-7D36-9AA5-6718956F7071}"/>
          </ac:spMkLst>
        </pc:sp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0" creationId="{D2CFAEC0-E75F-A0A2-36B8-A1D1ED8D0A2B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11" creationId="{45F6CF07-D053-BB40-471D-94D59C5A7AFE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12" creationId="{19FFA99A-A59F-33F2-E28D-B017F291C13C}"/>
          </ac:cxnSpMkLst>
        </pc:cxnChg>
        <pc:cxnChg chg="mod">
          <ac:chgData name="Toby Donaldson" userId="2e6e5431-bb17-4c41-9985-d39c50d83c73" providerId="ADAL" clId="{7F23DD3C-EE88-4E09-B912-3847A853AACE}" dt="2023-07-11T23:21:41.707" v="474" actId="14100"/>
          <ac:cxnSpMkLst>
            <pc:docMk/>
            <pc:sldMk cId="319534508" sldId="279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39.223" v="473" actId="14100"/>
          <ac:cxnSpMkLst>
            <pc:docMk/>
            <pc:sldMk cId="319534508" sldId="279"/>
            <ac:cxnSpMk id="17" creationId="{758CC5D7-9D31-612D-5BE5-4D66E967D4A9}"/>
          </ac:cxnSpMkLst>
        </pc:cxnChg>
        <pc:cxnChg chg="add mod">
          <ac:chgData name="Toby Donaldson" userId="2e6e5431-bb17-4c41-9985-d39c50d83c73" providerId="ADAL" clId="{7F23DD3C-EE88-4E09-B912-3847A853AACE}" dt="2023-07-11T23:28:18.320" v="497" actId="208"/>
          <ac:cxnSpMkLst>
            <pc:docMk/>
            <pc:sldMk cId="319534508" sldId="279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45.390" v="475" actId="14100"/>
          <ac:cxnSpMkLst>
            <pc:docMk/>
            <pc:sldMk cId="319534508" sldId="279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0" creationId="{24962752-A76C-7526-232E-92C2A12F5D94}"/>
          </ac:cxnSpMkLst>
        </pc:cxnChg>
        <pc:cxnChg chg="add del">
          <ac:chgData name="Toby Donaldson" userId="2e6e5431-bb17-4c41-9985-d39c50d83c73" providerId="ADAL" clId="{7F23DD3C-EE88-4E09-B912-3847A853AACE}" dt="2023-07-11T23:20:22.059" v="463" actId="11529"/>
          <ac:cxnSpMkLst>
            <pc:docMk/>
            <pc:sldMk cId="319534508" sldId="279"/>
            <ac:cxnSpMk id="52" creationId="{278FC2B1-45F0-81A3-0CA3-2FA1A06B4446}"/>
          </ac:cxnSpMkLst>
        </pc:cxnChg>
        <pc:cxnChg chg="mod">
          <ac:chgData name="Toby Donaldson" userId="2e6e5431-bb17-4c41-9985-d39c50d83c73" providerId="ADAL" clId="{7F23DD3C-EE88-4E09-B912-3847A853AACE}" dt="2023-07-11T23:28:02.906" v="496" actId="208"/>
          <ac:cxnSpMkLst>
            <pc:docMk/>
            <pc:sldMk cId="319534508" sldId="279"/>
            <ac:cxnSpMk id="55" creationId="{5C5CA9CE-ADDA-6F83-2D31-486D98176F40}"/>
          </ac:cxnSpMkLst>
        </pc:cxnChg>
        <pc:cxnChg chg="add mod">
          <ac:chgData name="Toby Donaldson" userId="2e6e5431-bb17-4c41-9985-d39c50d83c73" providerId="ADAL" clId="{7F23DD3C-EE88-4E09-B912-3847A853AACE}" dt="2023-07-11T23:25:35.153" v="492" actId="208"/>
          <ac:cxnSpMkLst>
            <pc:docMk/>
            <pc:sldMk cId="319534508" sldId="279"/>
            <ac:cxnSpMk id="56" creationId="{1DAABE80-22AB-8822-6BBF-53BCAC3FCEB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495493386" sldId="280"/>
        </pc:sldMkLst>
        <pc:spChg chg="del">
          <ac:chgData name="Toby Donaldson" userId="2e6e5431-bb17-4c41-9985-d39c50d83c73" providerId="ADAL" clId="{7F23DD3C-EE88-4E09-B912-3847A853AACE}" dt="2023-07-14T03:45:14.497" v="6912" actId="21"/>
          <ac:spMkLst>
            <pc:docMk/>
            <pc:sldMk cId="2495493386" sldId="280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16.239" v="6913" actId="21"/>
          <ac:spMkLst>
            <pc:docMk/>
            <pc:sldMk cId="2495493386" sldId="280"/>
            <ac:spMk id="46" creationId="{33C14910-1DE9-C273-98F3-D98623B7E4E6}"/>
          </ac:spMkLst>
        </pc:spChg>
        <pc:spChg chg="add mod">
          <ac:chgData name="Toby Donaldson" userId="2e6e5431-bb17-4c41-9985-d39c50d83c73" providerId="ADAL" clId="{7F23DD3C-EE88-4E09-B912-3847A853AACE}" dt="2023-07-14T03:45:53.999" v="6925"/>
          <ac:spMkLst>
            <pc:docMk/>
            <pc:sldMk cId="2495493386" sldId="280"/>
            <ac:spMk id="48" creationId="{3669B5DA-EC6F-47BA-73BE-9FBDD1982146}"/>
          </ac:spMkLst>
        </pc:spChg>
        <pc:spChg chg="del">
          <ac:chgData name="Toby Donaldson" userId="2e6e5431-bb17-4c41-9985-d39c50d83c73" providerId="ADAL" clId="{7F23DD3C-EE88-4E09-B912-3847A853AACE}" dt="2023-07-11T23:29:40.166" v="503" actId="21"/>
          <ac:spMkLst>
            <pc:docMk/>
            <pc:sldMk cId="2495493386" sldId="280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3" creationId="{E864B83A-65EB-BDC1-8117-96D4E2837EF3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4" creationId="{2D036636-3588-5DA2-FEE2-AC45D2F1FC6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5" creationId="{FB588E8B-1203-AA8B-5C76-A6435024E696}"/>
          </ac:spMkLst>
        </pc:spChg>
        <pc:spChg chg="add mod">
          <ac:chgData name="Toby Donaldson" userId="2e6e5431-bb17-4c41-9985-d39c50d83c73" providerId="ADAL" clId="{7F23DD3C-EE88-4E09-B912-3847A853AACE}" dt="2023-07-11T23:31:58.662" v="559"/>
          <ac:spMkLst>
            <pc:docMk/>
            <pc:sldMk cId="2495493386" sldId="280"/>
            <ac:spMk id="66" creationId="{CC1DBE50-B7F5-8FFB-611C-B99AF85F75A3}"/>
          </ac:spMkLst>
        </pc:spChg>
        <pc:spChg chg="add mod">
          <ac:chgData name="Toby Donaldson" userId="2e6e5431-bb17-4c41-9985-d39c50d83c73" providerId="ADAL" clId="{7F23DD3C-EE88-4E09-B912-3847A853AACE}" dt="2023-07-11T23:32:12.004" v="562" actId="20577"/>
          <ac:spMkLst>
            <pc:docMk/>
            <pc:sldMk cId="2495493386" sldId="280"/>
            <ac:spMk id="67" creationId="{2B9B949B-A694-68D8-8767-8B3AD7B8CDEB}"/>
          </ac:spMkLst>
        </pc:sp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15" creationId="{DAB7BB97-8717-D078-466B-6F247124A8D5}"/>
          </ac:cxnSpMkLst>
        </pc:cxnChg>
        <pc:cxnChg chg="mod">
          <ac:chgData name="Toby Donaldson" userId="2e6e5431-bb17-4c41-9985-d39c50d83c73" providerId="ADAL" clId="{7F23DD3C-EE88-4E09-B912-3847A853AACE}" dt="2023-07-11T23:21:20.157" v="470" actId="14100"/>
          <ac:cxnSpMkLst>
            <pc:docMk/>
            <pc:sldMk cId="2495493386" sldId="280"/>
            <ac:cxnSpMk id="16" creationId="{CAD24EA1-DFC3-A7C5-3A3D-C19B32F8CD06}"/>
          </ac:cxnSpMkLst>
        </pc:cxnChg>
        <pc:cxnChg chg="mod">
          <ac:chgData name="Toby Donaldson" userId="2e6e5431-bb17-4c41-9985-d39c50d83c73" providerId="ADAL" clId="{7F23DD3C-EE88-4E09-B912-3847A853AACE}" dt="2023-07-11T23:21:17.234" v="469" actId="14100"/>
          <ac:cxnSpMkLst>
            <pc:docMk/>
            <pc:sldMk cId="2495493386" sldId="280"/>
            <ac:cxnSpMk id="17" creationId="{758CC5D7-9D31-612D-5BE5-4D66E967D4A9}"/>
          </ac:cxnSpMkLst>
        </pc:cxnChg>
        <pc:cxnChg chg="mod">
          <ac:chgData name="Toby Donaldson" userId="2e6e5431-bb17-4c41-9985-d39c50d83c73" providerId="ADAL" clId="{7F23DD3C-EE88-4E09-B912-3847A853AACE}" dt="2023-07-11T23:21:10.894" v="468" actId="14100"/>
          <ac:cxnSpMkLst>
            <pc:docMk/>
            <pc:sldMk cId="2495493386" sldId="280"/>
            <ac:cxnSpMk id="40" creationId="{6DC5096B-37F8-F2A6-5FC6-BAC7E27BD2A8}"/>
          </ac:cxnSpMkLst>
        </pc:cxnChg>
        <pc:cxnChg chg="mod">
          <ac:chgData name="Toby Donaldson" userId="2e6e5431-bb17-4c41-9985-d39c50d83c73" providerId="ADAL" clId="{7F23DD3C-EE88-4E09-B912-3847A853AACE}" dt="2023-07-11T23:21:22.564" v="471" actId="14100"/>
          <ac:cxnSpMkLst>
            <pc:docMk/>
            <pc:sldMk cId="2495493386" sldId="280"/>
            <ac:cxnSpMk id="49" creationId="{25C6A350-6053-A3C8-BBCE-331C92F1208E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0" creationId="{4C545107-9487-EC92-BECF-730761908B59}"/>
          </ac:cxnSpMkLst>
        </pc:cxnChg>
        <pc:cxnChg chg="add mod">
          <ac:chgData name="Toby Donaldson" userId="2e6e5431-bb17-4c41-9985-d39c50d83c73" providerId="ADAL" clId="{7F23DD3C-EE88-4E09-B912-3847A853AACE}" dt="2023-07-11T23:28:48.507" v="498" actId="208"/>
          <ac:cxnSpMkLst>
            <pc:docMk/>
            <pc:sldMk cId="2495493386" sldId="280"/>
            <ac:cxnSpMk id="62" creationId="{100A08A0-C41A-7A21-2560-FE6F661A05E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984422212" sldId="280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68475254" sldId="281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933276539" sldId="281"/>
        </pc:sldMkLst>
        <pc:spChg chg="del">
          <ac:chgData name="Toby Donaldson" userId="2e6e5431-bb17-4c41-9985-d39c50d83c73" providerId="ADAL" clId="{7F23DD3C-EE88-4E09-B912-3847A853AACE}" dt="2023-07-14T03:45:19.425" v="6914" actId="21"/>
          <ac:spMkLst>
            <pc:docMk/>
            <pc:sldMk cId="1933276539" sldId="281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5:21.133" v="6915" actId="21"/>
          <ac:spMkLst>
            <pc:docMk/>
            <pc:sldMk cId="1933276539" sldId="281"/>
            <ac:spMk id="48" creationId="{97213786-7125-9BF9-827E-ECCAE21A908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2" creationId="{C91BE10B-AA7A-5E07-5162-69C4417EA01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4" creationId="{1585C659-DBAE-8AA5-C34E-EADC9E167B30}"/>
          </ac:spMkLst>
        </pc:spChg>
        <pc:spChg chg="add mod">
          <ac:chgData name="Toby Donaldson" userId="2e6e5431-bb17-4c41-9985-d39c50d83c73" providerId="ADAL" clId="{7F23DD3C-EE88-4E09-B912-3847A853AACE}" dt="2023-07-14T03:45:56.511" v="6926"/>
          <ac:spMkLst>
            <pc:docMk/>
            <pc:sldMk cId="1933276539" sldId="281"/>
            <ac:spMk id="58" creationId="{8E54F642-BCD1-A093-7DE4-44AA528DDA48}"/>
          </ac:spMkLst>
        </pc:spChg>
        <pc:spChg chg="del">
          <ac:chgData name="Toby Donaldson" userId="2e6e5431-bb17-4c41-9985-d39c50d83c73" providerId="ADAL" clId="{7F23DD3C-EE88-4E09-B912-3847A853AACE}" dt="2023-07-11T23:29:29.817" v="501" actId="21"/>
          <ac:spMkLst>
            <pc:docMk/>
            <pc:sldMk cId="1933276539" sldId="281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59" creationId="{54A52C95-13F7-2973-2333-0A033AD03CAB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1" creationId="{956E99C1-8AAA-6AB3-EBB4-07C62C8D3785}"/>
          </ac:spMkLst>
        </pc:spChg>
        <pc:spChg chg="add mod">
          <ac:chgData name="Toby Donaldson" userId="2e6e5431-bb17-4c41-9985-d39c50d83c73" providerId="ADAL" clId="{7F23DD3C-EE88-4E09-B912-3847A853AACE}" dt="2023-07-11T23:32:24.376" v="563"/>
          <ac:spMkLst>
            <pc:docMk/>
            <pc:sldMk cId="1933276539" sldId="281"/>
            <ac:spMk id="63" creationId="{0C2AED66-53B2-BF5D-14E7-A69177551A72}"/>
          </ac:spMkLst>
        </pc:spChg>
        <pc:spChg chg="add mod">
          <ac:chgData name="Toby Donaldson" userId="2e6e5431-bb17-4c41-9985-d39c50d83c73" providerId="ADAL" clId="{7F23DD3C-EE88-4E09-B912-3847A853AACE}" dt="2023-07-11T23:32:37.535" v="566" actId="20577"/>
          <ac:spMkLst>
            <pc:docMk/>
            <pc:sldMk cId="1933276539" sldId="281"/>
            <ac:spMk id="64" creationId="{9AB05993-A9E1-E8E7-C5F6-F3038DA3231F}"/>
          </ac:spMkLst>
        </pc:sp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46" creationId="{9C156A8A-E720-8D7F-4874-C634DD2B5613}"/>
          </ac:cxnSpMkLst>
        </pc:cxnChg>
        <pc:cxnChg chg="add mod">
          <ac:chgData name="Toby Donaldson" userId="2e6e5431-bb17-4c41-9985-d39c50d83c73" providerId="ADAL" clId="{7F23DD3C-EE88-4E09-B912-3847A853AACE}" dt="2023-07-11T23:29:07.221" v="499" actId="208"/>
          <ac:cxnSpMkLst>
            <pc:docMk/>
            <pc:sldMk cId="1933276539" sldId="281"/>
            <ac:cxnSpMk id="51" creationId="{61FC7DA3-3885-9DD0-FF42-5A2C5006DFB6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83633787" sldId="282"/>
        </pc:sldMkLst>
        <pc:spChg chg="del">
          <ac:chgData name="Toby Donaldson" userId="2e6e5431-bb17-4c41-9985-d39c50d83c73" providerId="ADAL" clId="{7F23DD3C-EE88-4E09-B912-3847A853AACE}" dt="2023-07-14T03:45:26.768" v="6916" actId="21"/>
          <ac:spMkLst>
            <pc:docMk/>
            <pc:sldMk cId="1083633787" sldId="28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2" creationId="{B699DB79-F600-A3A3-3DBF-24BDBCBB469C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4" creationId="{BE33B946-706E-17D8-26CC-363A101A398D}"/>
          </ac:spMkLst>
        </pc:spChg>
        <pc:spChg chg="add del mod">
          <ac:chgData name="Toby Donaldson" userId="2e6e5431-bb17-4c41-9985-d39c50d83c73" providerId="ADAL" clId="{7F23DD3C-EE88-4E09-B912-3847A853AACE}" dt="2023-07-14T03:45:28.030" v="6917" actId="21"/>
          <ac:spMkLst>
            <pc:docMk/>
            <pc:sldMk cId="1083633787" sldId="282"/>
            <ac:spMk id="58" creationId="{1DB1D92D-457A-0FC3-65A0-A86B5267493C}"/>
          </ac:spMkLst>
        </pc:spChg>
        <pc:spChg chg="del">
          <ac:chgData name="Toby Donaldson" userId="2e6e5431-bb17-4c41-9985-d39c50d83c73" providerId="ADAL" clId="{7F23DD3C-EE88-4E09-B912-3847A853AACE}" dt="2023-07-11T23:29:36.729" v="502" actId="21"/>
          <ac:spMkLst>
            <pc:docMk/>
            <pc:sldMk cId="1083633787" sldId="282"/>
            <ac:spMk id="58" creationId="{B805436A-65FB-F4BF-3B8C-A7330E326B76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59" creationId="{90C926E3-5999-E2C5-5416-C0D5233260E1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1" creationId="{56C966A0-17FA-6DFD-57D7-F5A2D6749268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3" creationId="{473C5F17-112B-564A-745D-32EE044472B2}"/>
          </ac:spMkLst>
        </pc:spChg>
        <pc:spChg chg="add mod">
          <ac:chgData name="Toby Donaldson" userId="2e6e5431-bb17-4c41-9985-d39c50d83c73" providerId="ADAL" clId="{7F23DD3C-EE88-4E09-B912-3847A853AACE}" dt="2023-07-11T23:32:48.553" v="567"/>
          <ac:spMkLst>
            <pc:docMk/>
            <pc:sldMk cId="1083633787" sldId="282"/>
            <ac:spMk id="64" creationId="{155B26F6-1388-2241-11B3-3F776091D1B1}"/>
          </ac:spMkLst>
        </pc:spChg>
        <pc:spChg chg="add mod">
          <ac:chgData name="Toby Donaldson" userId="2e6e5431-bb17-4c41-9985-d39c50d83c73" providerId="ADAL" clId="{7F23DD3C-EE88-4E09-B912-3847A853AACE}" dt="2023-07-11T23:33:08.990" v="570" actId="20577"/>
          <ac:spMkLst>
            <pc:docMk/>
            <pc:sldMk cId="1083633787" sldId="282"/>
            <ac:spMk id="65" creationId="{D7BD32D1-85C4-20E6-BCD1-E11FF00C13C0}"/>
          </ac:spMkLst>
        </pc:spChg>
        <pc:spChg chg="add mod">
          <ac:chgData name="Toby Donaldson" userId="2e6e5431-bb17-4c41-9985-d39c50d83c73" providerId="ADAL" clId="{7F23DD3C-EE88-4E09-B912-3847A853AACE}" dt="2023-07-14T03:45:57.270" v="6927"/>
          <ac:spMkLst>
            <pc:docMk/>
            <pc:sldMk cId="1083633787" sldId="282"/>
            <ac:spMk id="66" creationId="{37EDFA0F-FE88-FA80-E5BA-927ADD87F5BC}"/>
          </ac:spMkLst>
        </pc:spChg>
        <pc:cxnChg chg="add mod">
          <ac:chgData name="Toby Donaldson" userId="2e6e5431-bb17-4c41-9985-d39c50d83c73" providerId="ADAL" clId="{7F23DD3C-EE88-4E09-B912-3847A853AACE}" dt="2023-07-11T23:29:16.499" v="500" actId="208"/>
          <ac:cxnSpMkLst>
            <pc:docMk/>
            <pc:sldMk cId="1083633787" sldId="282"/>
            <ac:cxnSpMk id="48" creationId="{B8F6DB1C-870F-92FA-83AB-9BD2E1D78790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92315240" sldId="282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206487255" sldId="283"/>
        </pc:sldMkLst>
        <pc:spChg chg="del">
          <ac:chgData name="Toby Donaldson" userId="2e6e5431-bb17-4c41-9985-d39c50d83c73" providerId="ADAL" clId="{7F23DD3C-EE88-4E09-B912-3847A853AACE}" dt="2023-07-14T03:46:02.640" v="6928" actId="21"/>
          <ac:spMkLst>
            <pc:docMk/>
            <pc:sldMk cId="1206487255" sldId="283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33:26.372" v="575" actId="20577"/>
          <ac:spMkLst>
            <pc:docMk/>
            <pc:sldMk cId="1206487255" sldId="283"/>
            <ac:spMk id="8" creationId="{5AF6AAB3-7F66-8F96-71DA-DA2C3C1C1A62}"/>
          </ac:spMkLst>
        </pc:spChg>
        <pc:spChg chg="add mod">
          <ac:chgData name="Toby Donaldson" userId="2e6e5431-bb17-4c41-9985-d39c50d83c73" providerId="ADAL" clId="{7F23DD3C-EE88-4E09-B912-3847A853AACE}" dt="2023-07-11T23:34:44.336" v="649" actId="1076"/>
          <ac:spMkLst>
            <pc:docMk/>
            <pc:sldMk cId="1206487255" sldId="283"/>
            <ac:spMk id="58" creationId="{171EDAB0-C972-CC39-68A6-A37D7403107F}"/>
          </ac:spMkLst>
        </pc:spChg>
        <pc:spChg chg="add mod">
          <ac:chgData name="Toby Donaldson" userId="2e6e5431-bb17-4c41-9985-d39c50d83c73" providerId="ADAL" clId="{7F23DD3C-EE88-4E09-B912-3847A853AACE}" dt="2023-07-11T23:37:20.961" v="766" actId="1076"/>
          <ac:spMkLst>
            <pc:docMk/>
            <pc:sldMk cId="1206487255" sldId="283"/>
            <ac:spMk id="66" creationId="{D636C875-54A6-6CBA-4662-DA905900E838}"/>
          </ac:spMkLst>
        </pc:spChg>
        <pc:spChg chg="add mod">
          <ac:chgData name="Toby Donaldson" userId="2e6e5431-bb17-4c41-9985-d39c50d83c73" providerId="ADAL" clId="{7F23DD3C-EE88-4E09-B912-3847A853AACE}" dt="2023-07-11T23:38:13.317" v="805" actId="1076"/>
          <ac:spMkLst>
            <pc:docMk/>
            <pc:sldMk cId="1206487255" sldId="283"/>
            <ac:spMk id="67" creationId="{389EAB52-CC00-E096-BC7E-F4A8CD0E2BEE}"/>
          </ac:spMkLst>
        </pc:spChg>
        <pc:spChg chg="add del mod">
          <ac:chgData name="Toby Donaldson" userId="2e6e5431-bb17-4c41-9985-d39c50d83c73" providerId="ADAL" clId="{7F23DD3C-EE88-4E09-B912-3847A853AACE}" dt="2023-07-14T03:46:04.558" v="6929" actId="21"/>
          <ac:spMkLst>
            <pc:docMk/>
            <pc:sldMk cId="1206487255" sldId="283"/>
            <ac:spMk id="70" creationId="{BE4E449E-110F-A7D7-874E-C99D0E35CDBB}"/>
          </ac:spMkLst>
        </pc:spChg>
        <pc:spChg chg="add mod">
          <ac:chgData name="Toby Donaldson" userId="2e6e5431-bb17-4c41-9985-d39c50d83c73" providerId="ADAL" clId="{7F23DD3C-EE88-4E09-B912-3847A853AACE}" dt="2023-07-14T03:46:51.470" v="6940"/>
          <ac:spMkLst>
            <pc:docMk/>
            <pc:sldMk cId="1206487255" sldId="283"/>
            <ac:spMk id="72" creationId="{469C1FBF-832B-8BCA-F04B-D0B82582657C}"/>
          </ac:spMkLst>
        </pc:spChg>
        <pc:cxnChg chg="mod">
          <ac:chgData name="Toby Donaldson" userId="2e6e5431-bb17-4c41-9985-d39c50d83c73" providerId="ADAL" clId="{7F23DD3C-EE88-4E09-B912-3847A853AACE}" dt="2023-07-11T23:33:17.267" v="572" actId="208"/>
          <ac:cxnSpMkLst>
            <pc:docMk/>
            <pc:sldMk cId="1206487255" sldId="283"/>
            <ac:cxnSpMk id="48" creationId="{B8F6DB1C-870F-92FA-83AB-9BD2E1D78790}"/>
          </ac:cxnSpMkLst>
        </pc:cxnChg>
        <pc:cxnChg chg="add">
          <ac:chgData name="Toby Donaldson" userId="2e6e5431-bb17-4c41-9985-d39c50d83c73" providerId="ADAL" clId="{7F23DD3C-EE88-4E09-B912-3847A853AACE}" dt="2023-07-11T23:38:22.737" v="806" actId="11529"/>
          <ac:cxnSpMkLst>
            <pc:docMk/>
            <pc:sldMk cId="1206487255" sldId="283"/>
            <ac:cxnSpMk id="69" creationId="{EA1B33A0-D115-01DE-CEA4-A96BC5A74F8C}"/>
          </ac:cxnSpMkLst>
        </pc:cxnChg>
        <pc:cxnChg chg="add mod">
          <ac:chgData name="Toby Donaldson" userId="2e6e5431-bb17-4c41-9985-d39c50d83c73" providerId="ADAL" clId="{7F23DD3C-EE88-4E09-B912-3847A853AACE}" dt="2023-07-11T23:38:30.643" v="808" actId="14100"/>
          <ac:cxnSpMkLst>
            <pc:docMk/>
            <pc:sldMk cId="1206487255" sldId="283"/>
            <ac:cxnSpMk id="71" creationId="{0A5F3854-0862-B031-A630-0CA1321EE2B3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45029375" sldId="283"/>
        </pc:sldMkLst>
      </pc:sldChg>
      <pc:sldChg chg="addSp delSp modSp add del mod ord">
        <pc:chgData name="Toby Donaldson" userId="2e6e5431-bb17-4c41-9985-d39c50d83c73" providerId="ADAL" clId="{7F23DD3C-EE88-4E09-B912-3847A853AACE}" dt="2023-07-16T02:37:17.223" v="10524" actId="2696"/>
        <pc:sldMkLst>
          <pc:docMk/>
          <pc:sldMk cId="2531635298" sldId="284"/>
        </pc:sldMkLst>
        <pc:spChg chg="mod">
          <ac:chgData name="Toby Donaldson" userId="2e6e5431-bb17-4c41-9985-d39c50d83c73" providerId="ADAL" clId="{7F23DD3C-EE88-4E09-B912-3847A853AACE}" dt="2023-07-11T23:54:43.483" v="1081" actId="20577"/>
          <ac:spMkLst>
            <pc:docMk/>
            <pc:sldMk cId="2531635298" sldId="284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1T23:57:16.236" v="1499" actId="14100"/>
          <ac:spMkLst>
            <pc:docMk/>
            <pc:sldMk cId="2531635298" sldId="284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8" creationId="{5AF6AAB3-7F66-8F96-71DA-DA2C3C1C1A6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2" creationId="{B699DB79-F600-A3A3-3DBF-24BDBCBB469C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4" creationId="{BE33B946-706E-17D8-26CC-363A101A398D}"/>
          </ac:spMkLst>
        </pc:spChg>
        <pc:spChg chg="del">
          <ac:chgData name="Toby Donaldson" userId="2e6e5431-bb17-4c41-9985-d39c50d83c73" providerId="ADAL" clId="{7F23DD3C-EE88-4E09-B912-3847A853AACE}" dt="2023-07-11T23:34:58.414" v="652" actId="21"/>
          <ac:spMkLst>
            <pc:docMk/>
            <pc:sldMk cId="2531635298" sldId="284"/>
            <ac:spMk id="58" creationId="{171EDAB0-C972-CC39-68A6-A37D7403107F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59" creationId="{90C926E3-5999-E2C5-5416-C0D5233260E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1" creationId="{56C966A0-17FA-6DFD-57D7-F5A2D6749268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3" creationId="{473C5F17-112B-564A-745D-32EE044472B2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4" creationId="{155B26F6-1388-2241-11B3-3F776091D1B1}"/>
          </ac:spMkLst>
        </pc:spChg>
        <pc:spChg chg="del">
          <ac:chgData name="Toby Donaldson" userId="2e6e5431-bb17-4c41-9985-d39c50d83c73" providerId="ADAL" clId="{7F23DD3C-EE88-4E09-B912-3847A853AACE}" dt="2023-07-11T23:34:56.564" v="651" actId="21"/>
          <ac:spMkLst>
            <pc:docMk/>
            <pc:sldMk cId="2531635298" sldId="284"/>
            <ac:spMk id="65" creationId="{D7BD32D1-85C4-20E6-BCD1-E11FF00C13C0}"/>
          </ac:spMkLst>
        </pc:spChg>
        <pc:spChg chg="add del mod">
          <ac:chgData name="Toby Donaldson" userId="2e6e5431-bb17-4c41-9985-d39c50d83c73" providerId="ADAL" clId="{7F23DD3C-EE88-4E09-B912-3847A853AACE}" dt="2023-07-11T23:55:51.742" v="1341" actId="21"/>
          <ac:spMkLst>
            <pc:docMk/>
            <pc:sldMk cId="2531635298" sldId="284"/>
            <ac:spMk id="66" creationId="{7FA20F7D-20EC-B2D6-E3D2-1B790F6E2A35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69" creationId="{DE981274-1E05-46FC-4723-F2B305175A67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0" creationId="{83FBA199-5283-8870-95B8-767C6562721B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2" creationId="{0E44C28E-03C9-1775-D371-A1607A8FD86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3" creationId="{52E26B3A-E831-142F-0F0F-3E84EB731A6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5" creationId="{A213A488-642D-19E5-7DD8-015B7BFEE30A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6" creationId="{F146DB50-138D-9AFC-DF03-4E234C584C32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8" creationId="{6C1DD1BF-3493-024B-3E0F-AA877F825086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79" creationId="{90E7F089-EC42-FC8E-313A-DB7BBF4AEE91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1" creationId="{5CA7D725-1892-89D0-821B-15E364D7675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2" creationId="{17B34786-C957-0BC0-53D0-12DFFEE8362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4" creationId="{56C9421F-D579-FAE0-7453-F726EC7D3DAF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5" creationId="{19090A4F-D26D-42C8-B324-6620D1809F99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7" creationId="{6E35F0F6-1E6E-D50B-0857-CF8CECC08490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88" creationId="{81675E2F-A074-E1ED-650F-8A8E740C9EF3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0" creationId="{D7A1B15B-98F9-5339-15C1-BBF25AC9EB48}"/>
          </ac:spMkLst>
        </pc:spChg>
        <pc:spChg chg="mod">
          <ac:chgData name="Toby Donaldson" userId="2e6e5431-bb17-4c41-9985-d39c50d83c73" providerId="ADAL" clId="{7F23DD3C-EE88-4E09-B912-3847A853AACE}" dt="2023-07-11T23:57:47.640" v="1502"/>
          <ac:spMkLst>
            <pc:docMk/>
            <pc:sldMk cId="2531635298" sldId="284"/>
            <ac:spMk id="91" creationId="{207C7C2A-78BA-5434-EF67-D132FE4F765C}"/>
          </ac:spMkLst>
        </pc:s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7" creationId="{22B9E8B6-F4BF-9B72-69E4-646C8E03FD09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19" creationId="{3E69FA43-91D8-2CD5-875A-D1BEE150D62E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2" creationId="{472A8E87-F5E0-6A85-0AE1-A46417443A4B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5" creationId="{48590F3E-7DD5-1DBB-E8C8-C5D32ED7C3D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28" creationId="{D2F000AC-8B5E-7006-84B3-A8C41E49D924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1" creationId="{E197A01E-E391-721C-7F6C-70870FD63AD2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4" creationId="{41A935DB-A014-F306-826B-125943151787}"/>
          </ac:grpSpMkLst>
        </pc:grpChg>
        <pc:grpChg chg="del">
          <ac:chgData name="Toby Donaldson" userId="2e6e5431-bb17-4c41-9985-d39c50d83c73" providerId="ADAL" clId="{7F23DD3C-EE88-4E09-B912-3847A853AACE}" dt="2023-07-11T23:34:56.564" v="651" actId="21"/>
          <ac:grpSpMkLst>
            <pc:docMk/>
            <pc:sldMk cId="2531635298" sldId="284"/>
            <ac:grpSpMk id="37" creationId="{6DFBA798-1DF1-1932-8F17-9AD421A84C78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68" creationId="{60A194F2-E868-5B88-A0C1-B0F5FF402AD2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4" creationId="{CC9BD2F6-CE74-2561-8BD5-24D2B77E8E1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77" creationId="{D964BE1E-C057-8BD1-B423-F13AAB4854D9}"/>
          </ac:grpSpMkLst>
        </pc:grpChg>
        <pc:grpChg chg="add mod">
          <ac:chgData name="Toby Donaldson" userId="2e6e5431-bb17-4c41-9985-d39c50d83c73" providerId="ADAL" clId="{7F23DD3C-EE88-4E09-B912-3847A853AACE}" dt="2023-07-11T23:57:55.728" v="1504" actId="1076"/>
          <ac:grpSpMkLst>
            <pc:docMk/>
            <pc:sldMk cId="2531635298" sldId="284"/>
            <ac:grpSpMk id="80" creationId="{6C36962E-40C9-3016-BBDF-A2887ACC502B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3" creationId="{D3FC12E1-F2D9-D9C6-7B05-D1C68506F55A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1T23:57:47.640" v="1502"/>
          <ac:grpSpMkLst>
            <pc:docMk/>
            <pc:sldMk cId="2531635298" sldId="284"/>
            <ac:grpSpMk id="89" creationId="{56775B86-CE20-AC20-A999-F045358E92F8}"/>
          </ac:grpSpMkLst>
        </pc:grpChg>
        <pc:picChg chg="add mod">
          <ac:chgData name="Toby Donaldson" userId="2e6e5431-bb17-4c41-9985-d39c50d83c73" providerId="ADAL" clId="{7F23DD3C-EE88-4E09-B912-3847A853AACE}" dt="2023-07-11T23:57:10.821" v="1498" actId="1076"/>
          <ac:picMkLst>
            <pc:docMk/>
            <pc:sldMk cId="2531635298" sldId="284"/>
            <ac:picMk id="67" creationId="{76B78F30-9A2F-FE2E-18B8-2650C8192D06}"/>
          </ac:picMkLst>
        </pc:pic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9" creationId="{7660E55A-1D76-B7C2-19D3-0392250F1A3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0" creationId="{D2CFAEC0-E75F-A0A2-36B8-A1D1ED8D0A2B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1" creationId="{45F6CF07-D053-BB40-471D-94D59C5A7AF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2" creationId="{19FFA99A-A59F-33F2-E28D-B017F291C13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3" creationId="{9FAAE538-B3CC-B764-CA64-1F043149961C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4" creationId="{A3461DCA-1D5C-9811-2160-429B66C3D75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5" creationId="{DAB7BB97-8717-D078-466B-6F247124A8D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6" creationId="{CAD24EA1-DFC3-A7C5-3A3D-C19B32F8CD0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7" creationId="{758CC5D7-9D31-612D-5BE5-4D66E967D4A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18" creationId="{0840B127-FAF1-E786-FB20-A772C636DA5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0" creationId="{6DC5096B-37F8-F2A6-5FC6-BAC7E27BD2A8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1" creationId="{60EF9DEB-25C8-1E0A-5149-B8B47FEFB14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2" creationId="{1F15B602-CEB9-3876-1A91-E9050A34550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4" creationId="{F9EE43F5-1B83-8D68-E816-474E35A328D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6" creationId="{9C156A8A-E720-8D7F-4874-C634DD2B561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8" creationId="{B8F6DB1C-870F-92FA-83AB-9BD2E1D7879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0" creationId="{24962752-A76C-7526-232E-92C2A12F5D9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1" creationId="{61FC7DA3-3885-9DD0-FF42-5A2C5006DFB6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6" creationId="{1DAABE80-22AB-8822-6BBF-53BCAC3FCEBF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57" creationId="{0CA62775-EFE0-7EED-2A53-7DA7FDBE8B85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0" creationId="{4C545107-9487-EC92-BECF-730761908B59}"/>
          </ac:cxnSpMkLst>
        </pc:cxnChg>
        <pc:cxnChg chg="del mod">
          <ac:chgData name="Toby Donaldson" userId="2e6e5431-bb17-4c41-9985-d39c50d83c73" providerId="ADAL" clId="{7F23DD3C-EE88-4E09-B912-3847A853AACE}" dt="2023-07-11T23:34:56.564" v="651" actId="21"/>
          <ac:cxnSpMkLst>
            <pc:docMk/>
            <pc:sldMk cId="2531635298" sldId="284"/>
            <ac:cxnSpMk id="62" creationId="{100A08A0-C41A-7A21-2560-FE6F661A05E3}"/>
          </ac:cxnSpMkLst>
        </pc:cxnChg>
        <pc:cxnChg chg="add mod">
          <ac:chgData name="Toby Donaldson" userId="2e6e5431-bb17-4c41-9985-d39c50d83c73" providerId="ADAL" clId="{7F23DD3C-EE88-4E09-B912-3847A853AACE}" dt="2023-07-11T23:57:47.640" v="1502"/>
          <ac:cxnSpMkLst>
            <pc:docMk/>
            <pc:sldMk cId="2531635298" sldId="284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23077837" sldId="284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121058896" sldId="285"/>
        </pc:sldMkLst>
        <pc:spChg chg="del">
          <ac:chgData name="Toby Donaldson" userId="2e6e5431-bb17-4c41-9985-d39c50d83c73" providerId="ADAL" clId="{7F23DD3C-EE88-4E09-B912-3847A853AACE}" dt="2023-07-14T03:46:07.952" v="6930" actId="21"/>
          <ac:spMkLst>
            <pc:docMk/>
            <pc:sldMk cId="1121058896" sldId="285"/>
            <ac:spMk id="3" creationId="{E0F1131A-19D9-5B1E-3639-BAA5A02D68BF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58" creationId="{171EDAB0-C972-CC39-68A6-A37D7403107F}"/>
          </ac:spMkLst>
        </pc:spChg>
        <pc:spChg chg="add del mod">
          <ac:chgData name="Toby Donaldson" userId="2e6e5431-bb17-4c41-9985-d39c50d83c73" providerId="ADAL" clId="{7F23DD3C-EE88-4E09-B912-3847A853AACE}" dt="2023-07-14T03:46:11.363" v="6931" actId="21"/>
          <ac:spMkLst>
            <pc:docMk/>
            <pc:sldMk cId="1121058896" sldId="285"/>
            <ac:spMk id="66" creationId="{17C9DA92-1F45-88D0-A805-9AC67AD07682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6" creationId="{D636C875-54A6-6CBA-4662-DA905900E838}"/>
          </ac:spMkLst>
        </pc:spChg>
        <pc:spChg chg="del">
          <ac:chgData name="Toby Donaldson" userId="2e6e5431-bb17-4c41-9985-d39c50d83c73" providerId="ADAL" clId="{7F23DD3C-EE88-4E09-B912-3847A853AACE}" dt="2023-07-11T23:39:03.350" v="810" actId="21"/>
          <ac:spMkLst>
            <pc:docMk/>
            <pc:sldMk cId="1121058896" sldId="285"/>
            <ac:spMk id="67" creationId="{389EAB52-CC00-E096-BC7E-F4A8CD0E2BEE}"/>
          </ac:spMkLst>
        </pc:spChg>
        <pc:spChg chg="add mod">
          <ac:chgData name="Toby Donaldson" userId="2e6e5431-bb17-4c41-9985-d39c50d83c73" providerId="ADAL" clId="{7F23DD3C-EE88-4E09-B912-3847A853AACE}" dt="2023-07-14T03:46:52.351" v="6941"/>
          <ac:spMkLst>
            <pc:docMk/>
            <pc:sldMk cId="1121058896" sldId="285"/>
            <ac:spMk id="67" creationId="{C5A13179-CEC8-E5FE-DCDA-784096FCD670}"/>
          </ac:spMkLst>
        </pc:spChg>
        <pc:spChg chg="add del mod">
          <ac:chgData name="Toby Donaldson" userId="2e6e5431-bb17-4c41-9985-d39c50d83c73" providerId="ADAL" clId="{7F23DD3C-EE88-4E09-B912-3847A853AACE}" dt="2023-07-11T23:40:03.250" v="874" actId="21"/>
          <ac:spMkLst>
            <pc:docMk/>
            <pc:sldMk cId="1121058896" sldId="285"/>
            <ac:spMk id="68" creationId="{AEF99FFE-B312-EEFB-CBDF-3EDCAF7BDC90}"/>
          </ac:spMkLst>
        </pc:spChg>
        <pc:spChg chg="add mod">
          <ac:chgData name="Toby Donaldson" userId="2e6e5431-bb17-4c41-9985-d39c50d83c73" providerId="ADAL" clId="{7F23DD3C-EE88-4E09-B912-3847A853AACE}" dt="2023-07-11T23:41:14.098" v="885" actId="113"/>
          <ac:spMkLst>
            <pc:docMk/>
            <pc:sldMk cId="1121058896" sldId="285"/>
            <ac:spMk id="70" creationId="{F9FEB776-7956-07C4-3F08-1D9ADB112AD3}"/>
          </ac:spMkLst>
        </pc:sp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2" creationId="{1A997C08-2824-133C-FFD4-939596542F3E}"/>
          </ac:picMkLst>
        </pc:picChg>
        <pc:picChg chg="add mod">
          <ac:chgData name="Toby Donaldson" userId="2e6e5431-bb17-4c41-9985-d39c50d83c73" providerId="ADAL" clId="{7F23DD3C-EE88-4E09-B912-3847A853AACE}" dt="2023-07-11T23:40:41.620" v="879" actId="1076"/>
          <ac:picMkLst>
            <pc:docMk/>
            <pc:sldMk cId="1121058896" sldId="285"/>
            <ac:picMk id="73" creationId="{EF532F4C-7EDB-19D3-563B-FE6885F11DAE}"/>
          </ac:picMkLst>
        </pc:picChg>
        <pc:picChg chg="add del mod">
          <ac:chgData name="Toby Donaldson" userId="2e6e5431-bb17-4c41-9985-d39c50d83c73" providerId="ADAL" clId="{7F23DD3C-EE88-4E09-B912-3847A853AACE}" dt="2023-07-11T23:40:57.895" v="882" actId="21"/>
          <ac:picMkLst>
            <pc:docMk/>
            <pc:sldMk cId="1121058896" sldId="285"/>
            <ac:picMk id="74" creationId="{3217CA46-16C5-820E-AF1F-282EC012510A}"/>
          </ac:picMkLst>
        </pc:picChg>
        <pc:cxnChg chg="del mod">
          <ac:chgData name="Toby Donaldson" userId="2e6e5431-bb17-4c41-9985-d39c50d83c73" providerId="ADAL" clId="{7F23DD3C-EE88-4E09-B912-3847A853AACE}" dt="2023-07-11T23:39:05.214" v="811" actId="21"/>
          <ac:cxnSpMkLst>
            <pc:docMk/>
            <pc:sldMk cId="1121058896" sldId="285"/>
            <ac:cxnSpMk id="69" creationId="{EA1B33A0-D115-01DE-CEA4-A96BC5A74F8C}"/>
          </ac:cxnSpMkLst>
        </pc:cxnChg>
        <pc:cxnChg chg="del mod">
          <ac:chgData name="Toby Donaldson" userId="2e6e5431-bb17-4c41-9985-d39c50d83c73" providerId="ADAL" clId="{7F23DD3C-EE88-4E09-B912-3847A853AACE}" dt="2023-07-11T23:39:03.350" v="810" actId="21"/>
          <ac:cxnSpMkLst>
            <pc:docMk/>
            <pc:sldMk cId="1121058896" sldId="285"/>
            <ac:cxnSpMk id="71" creationId="{0A5F3854-0862-B031-A630-0CA1321EE2B3}"/>
          </ac:cxnSpMkLst>
        </pc:cxnChg>
      </pc:sldChg>
      <pc:sldChg chg="addSp delSp modSp new mod">
        <pc:chgData name="Toby Donaldson" userId="2e6e5431-bb17-4c41-9985-d39c50d83c73" providerId="ADAL" clId="{7F23DD3C-EE88-4E09-B912-3847A853AACE}" dt="2023-07-12T05:24:24.245" v="5988"/>
        <pc:sldMkLst>
          <pc:docMk/>
          <pc:sldMk cId="3608182561" sldId="286"/>
        </pc:sldMkLst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2" creationId="{96632F48-D15E-3FC0-A003-AFEF39EBEB31}"/>
          </ac:spMkLst>
        </pc:spChg>
        <pc:spChg chg="del">
          <ac:chgData name="Toby Donaldson" userId="2e6e5431-bb17-4c41-9985-d39c50d83c73" providerId="ADAL" clId="{7F23DD3C-EE88-4E09-B912-3847A853AACE}" dt="2023-07-11T23:40:53.458" v="881" actId="21"/>
          <ac:spMkLst>
            <pc:docMk/>
            <pc:sldMk cId="3608182561" sldId="286"/>
            <ac:spMk id="3" creationId="{3B47425F-C4D1-FA2F-D116-C408D14B2B6D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9" creationId="{9B079A0F-9737-9F7E-E22D-C351E6D9436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0" creationId="{70EB3ABE-9CC6-879A-4B9C-300235762DD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2" creationId="{B8AA9445-E912-3E5A-F356-FE5163C2CB4F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3" creationId="{EE45CC2C-262C-06E3-454A-1CFE9A0510E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5" creationId="{7415B0EF-0C23-6E55-BD43-0E482B5B166C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6" creationId="{EB3F9C36-9C2C-873E-206C-EB4BBA8BF592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8" creationId="{4308B200-1095-16EB-D715-BAEAFAECF51A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19" creationId="{9B00641C-8FCA-2D49-4DB3-EF711007FB04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4" creationId="{65496887-F325-30BD-B78A-7198A4827E37}"/>
          </ac:spMkLst>
        </pc:spChg>
        <pc:spChg chg="mod">
          <ac:chgData name="Toby Donaldson" userId="2e6e5431-bb17-4c41-9985-d39c50d83c73" providerId="ADAL" clId="{7F23DD3C-EE88-4E09-B912-3847A853AACE}" dt="2023-07-12T04:34:49.803" v="4954"/>
          <ac:spMkLst>
            <pc:docMk/>
            <pc:sldMk cId="3608182561" sldId="286"/>
            <ac:spMk id="25" creationId="{C0C8148A-13F6-57E4-0C9C-6DE1276A495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0" creationId="{2703690E-2E23-781B-B03F-AF25DE598AF9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1" creationId="{75B24596-65C2-FD9F-F5C8-A647088F26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3" creationId="{2C9A29C6-F3F8-6913-0353-9B29A568ED71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4" creationId="{F76CCBF5-00CB-956F-FB5B-35662DB6CC83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6" creationId="{79E28F92-18B3-D408-04D1-613852E37AEE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7" creationId="{13BC29EE-C044-A2D6-B3FB-887587D4A7B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39" creationId="{55CC861F-BBE3-7AF6-2EFF-6AB7FBCF6A6D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0" creationId="{CDE538A8-730A-2B15-0C00-F64B9E7EA285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5" creationId="{1E5CD065-83F2-A3DD-2F40-07CEA8991CEB}"/>
          </ac:spMkLst>
        </pc:spChg>
        <pc:spChg chg="mod">
          <ac:chgData name="Toby Donaldson" userId="2e6e5431-bb17-4c41-9985-d39c50d83c73" providerId="ADAL" clId="{7F23DD3C-EE88-4E09-B912-3847A853AACE}" dt="2023-07-12T04:35:57.601" v="4963"/>
          <ac:spMkLst>
            <pc:docMk/>
            <pc:sldMk cId="3608182561" sldId="286"/>
            <ac:spMk id="46" creationId="{752B87E9-E6C4-DFA8-E9CB-6DA1294875D6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2" creationId="{E23601D6-D9BD-068A-A8E7-841BA05826AD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3" creationId="{A455B999-1184-D9E7-D48E-C9781FD89DF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5" creationId="{1F4387B7-1AE9-993D-761B-7EFD77D21EF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6" creationId="{0BA37952-53AF-9F0D-8C13-994B0D690812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8" creationId="{9E21607C-B380-9E3D-0A76-D381793F8D21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59" creationId="{4505D690-EEAF-4533-3BDA-F2EAB144355E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1" creationId="{3C88C991-C933-839B-DD68-3127FA6DB889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2" creationId="{B53DF6C0-3498-C8C8-9675-F336565F001B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7" creationId="{77E79291-ECD4-5E22-5615-C47F1198D464}"/>
          </ac:spMkLst>
        </pc:spChg>
        <pc:spChg chg="mod">
          <ac:chgData name="Toby Donaldson" userId="2e6e5431-bb17-4c41-9985-d39c50d83c73" providerId="ADAL" clId="{7F23DD3C-EE88-4E09-B912-3847A853AACE}" dt="2023-07-12T04:36:11.418" v="4967"/>
          <ac:spMkLst>
            <pc:docMk/>
            <pc:sldMk cId="3608182561" sldId="286"/>
            <ac:spMk id="68" creationId="{9301C339-0A32-99FF-BC12-022F32859D4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6" creationId="{664825A4-63E2-0387-FD76-2841342E2DC8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7" creationId="{984F4ECC-AA28-761C-87D2-AB7E86A684DB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79" creationId="{330F756C-4560-9FB8-F038-68DA8F9C2D5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0" creationId="{1929CEDE-356E-000E-77B2-E43CCCBC83BC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2" creationId="{D6CA7C45-21EF-CF61-7723-1E94E2124E3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3" creationId="{64F8C246-60FF-4B8F-1A6C-113CF324D9A3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5" creationId="{DE64E1C0-A21C-D72D-F88C-F91A85990550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86" creationId="{7376F0F0-4028-E9A8-9953-363D66CCB3A7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0" creationId="{869C8F47-9E95-9308-B21D-6BACDF8BC4CA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1" creationId="{F73C5DAE-59AE-A658-30C7-18F03FF57A06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4" creationId="{AB2E8A86-C772-EEE7-8A92-19123E046F84}"/>
          </ac:spMkLst>
        </pc:spChg>
        <pc:spChg chg="mod">
          <ac:chgData name="Toby Donaldson" userId="2e6e5431-bb17-4c41-9985-d39c50d83c73" providerId="ADAL" clId="{7F23DD3C-EE88-4E09-B912-3847A853AACE}" dt="2023-07-12T04:45:31.150" v="5107"/>
          <ac:spMkLst>
            <pc:docMk/>
            <pc:sldMk cId="3608182561" sldId="286"/>
            <ac:spMk id="95" creationId="{4CB75D5A-AB82-3F7A-367D-5C49B5024D99}"/>
          </ac:spMkLst>
        </pc:spChg>
        <pc:spChg chg="mod">
          <ac:chgData name="Toby Donaldson" userId="2e6e5431-bb17-4c41-9985-d39c50d83c73" providerId="ADAL" clId="{7F23DD3C-EE88-4E09-B912-3847A853AACE}" dt="2023-07-12T05:16:46.791" v="5830" actId="20577"/>
          <ac:spMkLst>
            <pc:docMk/>
            <pc:sldMk cId="3608182561" sldId="286"/>
            <ac:spMk id="99" creationId="{C324F8AA-0BE4-8A03-92BD-6DCFE260E9F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0" creationId="{7731DC7E-053C-8062-145A-31564B7FE454}"/>
          </ac:spMkLst>
        </pc:spChg>
        <pc:spChg chg="mod">
          <ac:chgData name="Toby Donaldson" userId="2e6e5431-bb17-4c41-9985-d39c50d83c73" providerId="ADAL" clId="{7F23DD3C-EE88-4E09-B912-3847A853AACE}" dt="2023-07-12T05:16:49.342" v="5831" actId="20577"/>
          <ac:spMkLst>
            <pc:docMk/>
            <pc:sldMk cId="3608182561" sldId="286"/>
            <ac:spMk id="102" creationId="{B961ADB5-594C-1E86-115F-EFFB1755DB4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3" creationId="{E89B0A92-EE11-9DC1-BCF2-904C768C6F4B}"/>
          </ac:spMkLst>
        </pc:spChg>
        <pc:spChg chg="mod">
          <ac:chgData name="Toby Donaldson" userId="2e6e5431-bb17-4c41-9985-d39c50d83c73" providerId="ADAL" clId="{7F23DD3C-EE88-4E09-B912-3847A853AACE}" dt="2023-07-12T05:16:51.662" v="5832" actId="20577"/>
          <ac:spMkLst>
            <pc:docMk/>
            <pc:sldMk cId="3608182561" sldId="286"/>
            <ac:spMk id="105" creationId="{EE090561-EEA3-84E1-305A-FFC254611DE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6" creationId="{56F7FF7A-AA19-D730-9E55-0EEB1273AC20}"/>
          </ac:spMkLst>
        </pc:spChg>
        <pc:spChg chg="mod">
          <ac:chgData name="Toby Donaldson" userId="2e6e5431-bb17-4c41-9985-d39c50d83c73" providerId="ADAL" clId="{7F23DD3C-EE88-4E09-B912-3847A853AACE}" dt="2023-07-12T05:16:54.436" v="5833" actId="20577"/>
          <ac:spMkLst>
            <pc:docMk/>
            <pc:sldMk cId="3608182561" sldId="286"/>
            <ac:spMk id="108" creationId="{61222D56-6178-AAE1-08FB-FFCA9C3F3AC5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09" creationId="{3DF74149-0E9D-1AFA-B58B-A87AA452282E}"/>
          </ac:spMkLst>
        </pc:spChg>
        <pc:spChg chg="mod">
          <ac:chgData name="Toby Donaldson" userId="2e6e5431-bb17-4c41-9985-d39c50d83c73" providerId="ADAL" clId="{7F23DD3C-EE88-4E09-B912-3847A853AACE}" dt="2023-07-12T05:16:56.901" v="5834" actId="20577"/>
          <ac:spMkLst>
            <pc:docMk/>
            <pc:sldMk cId="3608182561" sldId="286"/>
            <ac:spMk id="111" creationId="{02F6E401-190E-E9A2-9A66-E0D18C6B5DA3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2" creationId="{1123C2BF-501C-0AA9-D27E-851BD2A08F33}"/>
          </ac:spMkLst>
        </pc:spChg>
        <pc:spChg chg="mod">
          <ac:chgData name="Toby Donaldson" userId="2e6e5431-bb17-4c41-9985-d39c50d83c73" providerId="ADAL" clId="{7F23DD3C-EE88-4E09-B912-3847A853AACE}" dt="2023-07-12T05:16:59.770" v="5835" actId="20577"/>
          <ac:spMkLst>
            <pc:docMk/>
            <pc:sldMk cId="3608182561" sldId="286"/>
            <ac:spMk id="114" creationId="{44A1A50F-9140-F995-EF72-24F8E9B53BD6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5" creationId="{634DA8C8-6A67-2213-D6F2-479B9090D380}"/>
          </ac:spMkLst>
        </pc:spChg>
        <pc:spChg chg="mod">
          <ac:chgData name="Toby Donaldson" userId="2e6e5431-bb17-4c41-9985-d39c50d83c73" providerId="ADAL" clId="{7F23DD3C-EE88-4E09-B912-3847A853AACE}" dt="2023-07-12T05:17:02.697" v="5836" actId="20577"/>
          <ac:spMkLst>
            <pc:docMk/>
            <pc:sldMk cId="3608182561" sldId="286"/>
            <ac:spMk id="117" creationId="{676F39EC-4202-EE25-41DA-11697DA0167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18" creationId="{BAA66BD3-5BEF-A1F5-06C5-4E608964E16E}"/>
          </ac:spMkLst>
        </pc:spChg>
        <pc:spChg chg="mod">
          <ac:chgData name="Toby Donaldson" userId="2e6e5431-bb17-4c41-9985-d39c50d83c73" providerId="ADAL" clId="{7F23DD3C-EE88-4E09-B912-3847A853AACE}" dt="2023-07-12T05:17:07.395" v="5839" actId="20577"/>
          <ac:spMkLst>
            <pc:docMk/>
            <pc:sldMk cId="3608182561" sldId="286"/>
            <ac:spMk id="120" creationId="{C242859E-AE88-362B-5BFA-7404414D2458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1" creationId="{901E5A6D-AD94-CEE6-B270-2BEED01806BE}"/>
          </ac:spMkLst>
        </pc:spChg>
        <pc:spChg chg="mod">
          <ac:chgData name="Toby Donaldson" userId="2e6e5431-bb17-4c41-9985-d39c50d83c73" providerId="ADAL" clId="{7F23DD3C-EE88-4E09-B912-3847A853AACE}" dt="2023-07-12T05:17:11.032" v="5840" actId="20577"/>
          <ac:spMkLst>
            <pc:docMk/>
            <pc:sldMk cId="3608182561" sldId="286"/>
            <ac:spMk id="123" creationId="{5984DF0C-5BAF-E483-20EB-083C47F804C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4" creationId="{87974BD3-37E4-EDB3-0615-FC14CC772191}"/>
          </ac:spMkLst>
        </pc:spChg>
        <pc:spChg chg="mod">
          <ac:chgData name="Toby Donaldson" userId="2e6e5431-bb17-4c41-9985-d39c50d83c73" providerId="ADAL" clId="{7F23DD3C-EE88-4E09-B912-3847A853AACE}" dt="2023-07-12T05:17:16.976" v="5841" actId="20577"/>
          <ac:spMkLst>
            <pc:docMk/>
            <pc:sldMk cId="3608182561" sldId="286"/>
            <ac:spMk id="126" creationId="{74874C52-DF7F-EEA3-E69C-6A0FEEB775C2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27" creationId="{AD9324DA-2A5B-3BB3-DC93-7965C54B91BF}"/>
          </ac:spMkLst>
        </pc:spChg>
        <pc:spChg chg="mod">
          <ac:chgData name="Toby Donaldson" userId="2e6e5431-bb17-4c41-9985-d39c50d83c73" providerId="ADAL" clId="{7F23DD3C-EE88-4E09-B912-3847A853AACE}" dt="2023-07-12T05:17:20.486" v="5842" actId="20577"/>
          <ac:spMkLst>
            <pc:docMk/>
            <pc:sldMk cId="3608182561" sldId="286"/>
            <ac:spMk id="129" creationId="{228B928C-1DE7-5E08-E979-E1E3910B7030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0" creationId="{3D4D037F-A305-64DE-DF6D-B68F3C6A5934}"/>
          </ac:spMkLst>
        </pc:spChg>
        <pc:spChg chg="mod">
          <ac:chgData name="Toby Donaldson" userId="2e6e5431-bb17-4c41-9985-d39c50d83c73" providerId="ADAL" clId="{7F23DD3C-EE88-4E09-B912-3847A853AACE}" dt="2023-07-12T05:17:28.205" v="5847" actId="20577"/>
          <ac:spMkLst>
            <pc:docMk/>
            <pc:sldMk cId="3608182561" sldId="286"/>
            <ac:spMk id="132" creationId="{EBB3D546-5C04-B97B-3C89-CC62D6C87E1E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3" creationId="{DDA66A07-AE0D-31A6-0541-8ED32A3C9A87}"/>
          </ac:spMkLst>
        </pc:spChg>
        <pc:spChg chg="mod">
          <ac:chgData name="Toby Donaldson" userId="2e6e5431-bb17-4c41-9985-d39c50d83c73" providerId="ADAL" clId="{7F23DD3C-EE88-4E09-B912-3847A853AACE}" dt="2023-07-12T05:17:31.608" v="5848" actId="20577"/>
          <ac:spMkLst>
            <pc:docMk/>
            <pc:sldMk cId="3608182561" sldId="286"/>
            <ac:spMk id="135" creationId="{2AEF69C4-DB12-1943-B5F3-41338B2C6389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6" creationId="{3A1D2FE7-9C12-0D6D-E5DF-D9AFE89BBA0A}"/>
          </ac:spMkLst>
        </pc:spChg>
        <pc:spChg chg="mod">
          <ac:chgData name="Toby Donaldson" userId="2e6e5431-bb17-4c41-9985-d39c50d83c73" providerId="ADAL" clId="{7F23DD3C-EE88-4E09-B912-3847A853AACE}" dt="2023-07-12T05:17:34.404" v="5849" actId="20577"/>
          <ac:spMkLst>
            <pc:docMk/>
            <pc:sldMk cId="3608182561" sldId="286"/>
            <ac:spMk id="138" creationId="{E03DBD08-A6F2-7DAC-7743-9D3A8688A01B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39" creationId="{A571A0BC-4805-5110-37D5-1DD76E017F56}"/>
          </ac:spMkLst>
        </pc:spChg>
        <pc:spChg chg="mod">
          <ac:chgData name="Toby Donaldson" userId="2e6e5431-bb17-4c41-9985-d39c50d83c73" providerId="ADAL" clId="{7F23DD3C-EE88-4E09-B912-3847A853AACE}" dt="2023-07-12T05:17:37.927" v="5850" actId="20577"/>
          <ac:spMkLst>
            <pc:docMk/>
            <pc:sldMk cId="3608182561" sldId="286"/>
            <ac:spMk id="141" creationId="{015B1081-7F29-F642-856C-C1EBDCCE812D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2" creationId="{9421B24B-E837-BD6B-FDA3-9636B275FD84}"/>
          </ac:spMkLst>
        </pc:spChg>
        <pc:spChg chg="mod">
          <ac:chgData name="Toby Donaldson" userId="2e6e5431-bb17-4c41-9985-d39c50d83c73" providerId="ADAL" clId="{7F23DD3C-EE88-4E09-B912-3847A853AACE}" dt="2023-07-12T05:17:41.003" v="5851" actId="20577"/>
          <ac:spMkLst>
            <pc:docMk/>
            <pc:sldMk cId="3608182561" sldId="286"/>
            <ac:spMk id="144" creationId="{B97B0F32-FA2A-9593-6FDD-585E1975D6EA}"/>
          </ac:spMkLst>
        </pc:spChg>
        <pc:spChg chg="mod">
          <ac:chgData name="Toby Donaldson" userId="2e6e5431-bb17-4c41-9985-d39c50d83c73" providerId="ADAL" clId="{7F23DD3C-EE88-4E09-B912-3847A853AACE}" dt="2023-07-12T05:16:36.376" v="5829" actId="165"/>
          <ac:spMkLst>
            <pc:docMk/>
            <pc:sldMk cId="3608182561" sldId="286"/>
            <ac:spMk id="145" creationId="{F183E779-D3BF-F94A-18DB-30CD84E20AC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4" creationId="{28E8EFC9-9B84-0039-B218-20C479DC2E1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5" creationId="{D46BF8BB-F648-A4FA-91A5-ECC06A15535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7" creationId="{8A9C4AAA-C861-69E4-C20D-7ED3725282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58" creationId="{1FFFE735-6284-CDA5-F918-09697AE511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0" creationId="{B0705580-813A-6DC5-71BB-D64BF6AD88F5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1" creationId="{74C0A177-CD73-B37C-550B-2A3C4C29FF9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3" creationId="{C1CE8D9A-000F-484A-5F9B-C39A601ED6E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4" creationId="{2F14494B-2483-593A-79A6-2D031E7B75E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6" creationId="{DA5EF4CE-72EB-27D7-BFC9-2E6EFAFA3A1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7" creationId="{2CE27AC9-2B8F-B11F-B682-4E066BCE5D7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69" creationId="{CE2C925D-5EF4-BA0C-CA22-DE281644C7FD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0" creationId="{E794039E-31AF-6554-C858-66082A27197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2" creationId="{2111579C-77F9-F617-E7AB-0C55F62BB54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3" creationId="{4897E1F7-F1F9-7F36-835D-DEC590156D0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5" creationId="{3EC30376-32F9-784E-C7C1-BA35FA853B28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6" creationId="{FC2A2EA0-7CFC-EB2C-A75A-42259DFCF4B2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8" creationId="{A95B1076-38FD-40E4-56D1-29C4684A0F6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79" creationId="{E03B8A5A-6555-6B05-E26D-8968F92ACBD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1" creationId="{8FC9EA3F-4B0F-9B4F-6255-56D1393FD82C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2" creationId="{A1448640-307B-1E06-6E61-560789BB6E0E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4" creationId="{DFB04391-2D44-200B-A00C-8346E4E3AE91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5" creationId="{75952374-9B06-3992-136A-319A96F979BB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7" creationId="{F1219728-9FD0-5F99-C142-EEEDA75F663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88" creationId="{2F3C0569-9494-348C-A7D4-DFDC8A40F5A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0" creationId="{F32318AD-C52B-1208-0306-1DFA1707A0F4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1" creationId="{E7B7A6F9-93F1-C885-17B8-583149A022F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3" creationId="{6F05CADA-1A3B-D473-8CF8-29A36E3B40C6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4" creationId="{96551B08-9DB4-24DB-13B6-41BEE0F4A39A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6" creationId="{AB508589-3FC3-ED08-C609-79BC402FC720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7" creationId="{8CA73AF9-C514-6495-71F3-E84E4B303D5F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199" creationId="{9CC4FFD4-317F-050E-4F9C-CBC44A3EFC93}"/>
          </ac:spMkLst>
        </pc:spChg>
        <pc:spChg chg="mod">
          <ac:chgData name="Toby Donaldson" userId="2e6e5431-bb17-4c41-9985-d39c50d83c73" providerId="ADAL" clId="{7F23DD3C-EE88-4E09-B912-3847A853AACE}" dt="2023-07-12T05:24:24.245" v="5988"/>
          <ac:spMkLst>
            <pc:docMk/>
            <pc:sldMk cId="3608182561" sldId="286"/>
            <ac:spMk id="200" creationId="{A003EBBC-A06F-007D-B185-E9660EAD03C4}"/>
          </ac:spMkLst>
        </pc:s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8" creationId="{738625E2-B8A7-BAD2-7C39-018BE314D10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1" creationId="{E8A66A24-AA6C-3B47-9D51-5DC751EC72E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4" creationId="{9B71D619-E8F3-29D1-87CF-C47C05270D4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17" creationId="{69348109-EFD9-06A4-D2AA-47B88F9ED30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3" creationId="{5DD22E07-7C9D-98FC-52DF-35E0BE2E03E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29" creationId="{FC5C066B-38C3-B765-862E-500CE7543F58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2" creationId="{0512691B-D7C1-0658-7ADB-586BE20A71B6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5" creationId="{62A244AF-4975-3629-A8F2-44D9B186169B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38" creationId="{5D5A9B3D-8387-096D-C3CD-DDC2F8C82FDC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44" creationId="{9748DACA-1505-9519-191F-AAD86DE90334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1" creationId="{8530347F-E1B7-25D3-FE2A-A062A1077B47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4" creationId="{2F558ACE-DDE4-89E2-527C-45B41F940D53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57" creationId="{7A3CD7BE-B70E-6489-03F2-797529C877D9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0" creationId="{C2E4F3D9-773C-A97D-96C3-6501E6FF4C4E}"/>
          </ac:grpSpMkLst>
        </pc:grpChg>
        <pc:grpChg chg="add del mod">
          <ac:chgData name="Toby Donaldson" userId="2e6e5431-bb17-4c41-9985-d39c50d83c73" providerId="ADAL" clId="{7F23DD3C-EE88-4E09-B912-3847A853AACE}" dt="2023-07-12T04:45:14.614" v="5106" actId="21"/>
          <ac:grpSpMkLst>
            <pc:docMk/>
            <pc:sldMk cId="3608182561" sldId="286"/>
            <ac:grpSpMk id="66" creationId="{4BD1AF5E-5431-D21A-9F6D-A7B5EC57C529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5" creationId="{20244226-862C-C144-5BD5-E8BFEC1AA5E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78" creationId="{637EC87A-4E39-6926-1A30-903E9D81018B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1" creationId="{3449978C-C6AE-9C0C-4FD6-101E4BB7991A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4" creationId="{74B028C2-13FC-982A-AB51-DE91E9776E62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89" creationId="{6FD5913F-E45D-FCCA-6F4F-92E1091D27D0}"/>
          </ac:grpSpMkLst>
        </pc:grpChg>
        <pc:grpChg chg="add mod">
          <ac:chgData name="Toby Donaldson" userId="2e6e5431-bb17-4c41-9985-d39c50d83c73" providerId="ADAL" clId="{7F23DD3C-EE88-4E09-B912-3847A853AACE}" dt="2023-07-12T05:14:36.037" v="5800" actId="1076"/>
          <ac:grpSpMkLst>
            <pc:docMk/>
            <pc:sldMk cId="3608182561" sldId="286"/>
            <ac:grpSpMk id="93" creationId="{D9EE1535-8C82-7851-07A1-9EA20B75989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98" creationId="{1BA5703C-EFC0-8243-0CAA-44264EE2EA2D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1" creationId="{4CAFF51B-C471-D540-ED0A-9A48CB03130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4" creationId="{2B9C0155-4D9F-DCB8-8FD1-71BBD64B8363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07" creationId="{143C5A23-46F6-8BA7-A183-199282D95DA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0" creationId="{3C6E5D4C-6119-5046-C940-592163A706F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3" creationId="{6844C699-A78D-D893-CFDC-21F042FAB7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6" creationId="{E86CC292-7DE4-8015-07CC-0D14EC0B873E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19" creationId="{114F39E5-E440-104A-65BD-8ADE64FD0D87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2" creationId="{A09772F6-3F12-C82E-1E72-84CE1304444A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5" creationId="{911C2AF4-D00B-A0E5-97D3-F0BC7510F9E2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28" creationId="{2C9F4DC4-DB5D-19F4-23A5-5EA406FBF24B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1" creationId="{15F65852-40B8-6DE4-7448-D01F59014351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4" creationId="{87916F18-A5F0-DF41-EE4B-CD43EFFE363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37" creationId="{9EC4FF04-4F3F-657F-51FE-EAAB4FB36485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0" creationId="{7701CBE8-627B-E4D2-4E1C-164465E4ED19}"/>
          </ac:grpSpMkLst>
        </pc:grpChg>
        <pc:grpChg chg="add del mod topLvl">
          <ac:chgData name="Toby Donaldson" userId="2e6e5431-bb17-4c41-9985-d39c50d83c73" providerId="ADAL" clId="{7F23DD3C-EE88-4E09-B912-3847A853AACE}" dt="2023-07-12T05:24:18.341" v="5987" actId="21"/>
          <ac:grpSpMkLst>
            <pc:docMk/>
            <pc:sldMk cId="3608182561" sldId="286"/>
            <ac:grpSpMk id="143" creationId="{E12D9C61-1DFC-3275-CD81-C68263104D70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6" creationId="{51E8010F-C1AA-C6BD-250F-BCA34E447B42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7" creationId="{44459FA1-21B7-B296-494E-0E5077E4F21C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8" creationId="{E2F9D27F-96C0-8A0F-88BC-7C5DDC88FA24}"/>
          </ac:grpSpMkLst>
        </pc:grpChg>
        <pc:grpChg chg="add del mod">
          <ac:chgData name="Toby Donaldson" userId="2e6e5431-bb17-4c41-9985-d39c50d83c73" providerId="ADAL" clId="{7F23DD3C-EE88-4E09-B912-3847A853AACE}" dt="2023-07-12T05:16:36.376" v="5829" actId="165"/>
          <ac:grpSpMkLst>
            <pc:docMk/>
            <pc:sldMk cId="3608182561" sldId="286"/>
            <ac:grpSpMk id="149" creationId="{E71178B3-4F20-4623-5360-B03B93DD8740}"/>
          </ac:grpSpMkLst>
        </pc:grpChg>
        <pc:grpChg chg="add mod">
          <ac:chgData name="Toby Donaldson" userId="2e6e5431-bb17-4c41-9985-d39c50d83c73" providerId="ADAL" clId="{7F23DD3C-EE88-4E09-B912-3847A853AACE}" dt="2023-07-12T05:16:29.714" v="5828" actId="164"/>
          <ac:grpSpMkLst>
            <pc:docMk/>
            <pc:sldMk cId="3608182561" sldId="286"/>
            <ac:grpSpMk id="150" creationId="{61476240-4DEF-82CE-EECD-382781C52C9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3" creationId="{E1C8BC91-E904-9A48-C2A8-14201ACE867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6" creationId="{0C8A9CC0-D8D0-05BE-6453-AC0A44E0E4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59" creationId="{8E50E7FC-CA23-B455-804B-AFF127C821C1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2" creationId="{950DD988-8BC1-FED6-566C-EB6E003A3460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5" creationId="{E5627F10-F919-3A86-C528-33449F0BDB7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68" creationId="{431DF8CD-2D1A-8DC0-7CCD-4A8882D5A387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1" creationId="{71FF13A8-B344-5E51-5E38-84D3125D9A9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4" creationId="{58555B27-38B6-B0EC-E4AE-72EA3BF76BAE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77" creationId="{75F95F92-0088-D3D0-A0E9-5C930F3C4A0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0" creationId="{63BA35D6-043D-BEE7-81B4-A2CFA44AEC12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3" creationId="{DED100B5-0E7D-3C96-928F-83BF420DA56A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6" creationId="{73A344C2-95AA-BF75-AA7C-09680C65524B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89" creationId="{96ED82E9-890B-376D-39AC-3C4BCEE3B686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2" creationId="{28F43E9B-3980-7B6E-1985-A19446834A03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5" creationId="{18AD8F0B-CF4C-DECE-6C33-8F93F2BB66CD}"/>
          </ac:grpSpMkLst>
        </pc:grpChg>
        <pc:grpChg chg="add mod">
          <ac:chgData name="Toby Donaldson" userId="2e6e5431-bb17-4c41-9985-d39c50d83c73" providerId="ADAL" clId="{7F23DD3C-EE88-4E09-B912-3847A853AACE}" dt="2023-07-12T05:24:24.245" v="5988"/>
          <ac:grpSpMkLst>
            <pc:docMk/>
            <pc:sldMk cId="3608182561" sldId="286"/>
            <ac:grpSpMk id="198" creationId="{151427D0-A2DD-04A2-74DA-9E5E86CE6622}"/>
          </ac:grpSpMkLst>
        </pc:grp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5" creationId="{8B9EC16F-2571-9F27-4C70-F9D20BDD8251}"/>
          </ac:picMkLst>
        </pc:picChg>
        <pc:picChg chg="add mod">
          <ac:chgData name="Toby Donaldson" userId="2e6e5431-bb17-4c41-9985-d39c50d83c73" providerId="ADAL" clId="{7F23DD3C-EE88-4E09-B912-3847A853AACE}" dt="2023-07-12T04:35:39.642" v="4961" actId="408"/>
          <ac:picMkLst>
            <pc:docMk/>
            <pc:sldMk cId="3608182561" sldId="286"/>
            <ac:picMk id="6" creationId="{7C520529-1FAA-E78F-187F-9A73FC68155D}"/>
          </ac:picMkLst>
        </pc:picChg>
        <pc:picChg chg="add mod">
          <ac:chgData name="Toby Donaldson" userId="2e6e5431-bb17-4c41-9985-d39c50d83c73" providerId="ADAL" clId="{7F23DD3C-EE88-4E09-B912-3847A853AACE}" dt="2023-07-12T04:35:34.887" v="4960" actId="555"/>
          <ac:picMkLst>
            <pc:docMk/>
            <pc:sldMk cId="3608182561" sldId="286"/>
            <ac:picMk id="7" creationId="{BEF9123D-6AB3-E866-1AF5-D2758FCFD9DC}"/>
          </ac:picMkLst>
        </pc:pic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0" creationId="{642F32AB-B085-24E6-53AC-7B9A4DB68B6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1" creationId="{2CABF6AD-1FAC-AFA4-6D28-9012192A69AD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2" creationId="{04E29D51-59EC-0EFD-362F-153804C2DE1A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6" creationId="{4A5DF053-F375-C521-A2FD-A9DEFE0A0093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28" creationId="{C466472B-E830-3EBF-B45F-623AD955550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1" creationId="{654B2612-B62F-4152-25C2-C6A50BCA5F3F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2" creationId="{0174EA1C-9E23-6D3C-000F-F41C1B4D12D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3" creationId="{AE4D3A68-6E8A-E11A-CBE7-E99F8054840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7" creationId="{A52D8C88-25F7-E8C3-4BDC-7333578EC49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48" creationId="{CF03EBDE-B555-F6CE-08C2-9E60CC4B717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3" creationId="{1F8BEE69-2E59-4D69-E380-A1636A8B0175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4" creationId="{977A4C0F-44E5-D31B-C45B-7752D598B297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5" creationId="{3B6DA5C6-8B29-2843-623B-D28589C691C4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69" creationId="{69E315BA-4643-E83E-4207-AEE3BD66E7DB}"/>
          </ac:cxnSpMkLst>
        </pc:cxnChg>
        <pc:cxnChg chg="add del mod">
          <ac:chgData name="Toby Donaldson" userId="2e6e5431-bb17-4c41-9985-d39c50d83c73" providerId="ADAL" clId="{7F23DD3C-EE88-4E09-B912-3847A853AACE}" dt="2023-07-12T04:45:14.614" v="5106" actId="21"/>
          <ac:cxnSpMkLst>
            <pc:docMk/>
            <pc:sldMk cId="3608182561" sldId="286"/>
            <ac:cxnSpMk id="70" creationId="{836FF736-2791-69D0-57AD-4688201E9E1B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7" creationId="{4F2B8D47-B4EB-3915-6540-41A7337E5869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88" creationId="{3DCF2163-A29F-19E9-8AD9-810BA2634A2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2" creationId="{F9F437C4-A120-A893-1AB0-AF3307C615FE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6" creationId="{1ABD69DB-19A0-955B-06B3-A773000BC261}"/>
          </ac:cxnSpMkLst>
        </pc:cxnChg>
        <pc:cxnChg chg="add mod">
          <ac:chgData name="Toby Donaldson" userId="2e6e5431-bb17-4c41-9985-d39c50d83c73" providerId="ADAL" clId="{7F23DD3C-EE88-4E09-B912-3847A853AACE}" dt="2023-07-12T05:14:36.037" v="5800" actId="1076"/>
          <ac:cxnSpMkLst>
            <pc:docMk/>
            <pc:sldMk cId="3608182561" sldId="286"/>
            <ac:cxnSpMk id="97" creationId="{9DE8AFEA-2B47-E23E-ADD1-4092C919DCFB}"/>
          </ac:cxnSpMkLst>
        </pc:cxnChg>
        <pc:cxnChg chg="add del mod">
          <ac:chgData name="Toby Donaldson" userId="2e6e5431-bb17-4c41-9985-d39c50d83c73" providerId="ADAL" clId="{7F23DD3C-EE88-4E09-B912-3847A853AACE}" dt="2023-07-12T05:24:18.341" v="5987" actId="21"/>
          <ac:cxnSpMkLst>
            <pc:docMk/>
            <pc:sldMk cId="3608182561" sldId="286"/>
            <ac:cxnSpMk id="152" creationId="{D50BD6D3-0E77-8ECF-982D-0718880766A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1" creationId="{42CC81FF-3F4A-93AF-6E57-15AD6E31436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2" creationId="{B191FFB0-BF53-2D41-3738-2997FBC8DD2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3" creationId="{83F3EA91-5A4E-916B-328F-5A44A4E76021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4" creationId="{9F56C91F-A96C-5165-1CE0-5CE16B3870D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5" creationId="{97B08E0F-EF25-0C86-2A08-7D1CFD4B83A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6" creationId="{0ABDA9B6-7AE6-3D4E-9A1F-D070EA44B5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7" creationId="{74C07246-C41F-1699-97AA-3A7AE3D88D5D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8" creationId="{E865090A-D56A-4BFF-1B2D-D6466A94835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09" creationId="{20E169EF-15EE-5A54-74DD-47C27E9AA40B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0" creationId="{39405E6E-ADC4-9E38-1DE1-BE3B7E67EA2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1" creationId="{B3F28178-BC1F-888D-9145-A27F7414CBF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2" creationId="{BC168DA4-8D4E-8591-EFEB-C34BDCDE54D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3" creationId="{1AE2B899-AA2F-0D04-C2B0-D21784215B49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4" creationId="{019EBFF8-7217-4BF4-7063-8D43418E5DBF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5" creationId="{4E3B7363-D5E2-6E95-20FD-6A42168C99C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6" creationId="{1BE0D19C-C5C4-BC50-2784-7287074109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7" creationId="{26B23187-5E45-62C0-BFA7-0FC15D21AA58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8" creationId="{BAA6D4A1-2023-A894-CB35-720B4CD2A0C7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19" creationId="{D10EC6FE-8E5C-F78D-2535-35DB1F72441E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0" creationId="{19F0A82F-76CD-4653-3F7A-7DEEF1366E33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1" creationId="{5CBD941A-817A-97B3-019D-4D5C67099E85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2" creationId="{7AE11A2E-1432-14C9-432F-D53101D9F210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3" creationId="{FEEDF183-9981-2617-8F3B-36BC6455942A}"/>
          </ac:cxnSpMkLst>
        </pc:cxnChg>
        <pc:cxnChg chg="add mod">
          <ac:chgData name="Toby Donaldson" userId="2e6e5431-bb17-4c41-9985-d39c50d83c73" providerId="ADAL" clId="{7F23DD3C-EE88-4E09-B912-3847A853AACE}" dt="2023-07-12T05:24:24.245" v="5988"/>
          <ac:cxnSpMkLst>
            <pc:docMk/>
            <pc:sldMk cId="3608182561" sldId="286"/>
            <ac:cxnSpMk id="224" creationId="{6D937774-1850-AD58-2879-D7CC77FC9537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2377949848" sldId="287"/>
        </pc:sldMkLst>
        <pc:spChg chg="del">
          <ac:chgData name="Toby Donaldson" userId="2e6e5431-bb17-4c41-9985-d39c50d83c73" providerId="ADAL" clId="{7F23DD3C-EE88-4E09-B912-3847A853AACE}" dt="2023-07-14T03:46:19.080" v="6932" actId="21"/>
          <ac:spMkLst>
            <pc:docMk/>
            <pc:sldMk cId="2377949848" sldId="287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7F23DD3C-EE88-4E09-B912-3847A853AACE}" dt="2023-07-14T03:46:20.215" v="6933" actId="21"/>
          <ac:spMkLst>
            <pc:docMk/>
            <pc:sldMk cId="2377949848" sldId="287"/>
            <ac:spMk id="66" creationId="{49882E9A-1AC9-18BF-278A-03F775B959FE}"/>
          </ac:spMkLst>
        </pc:spChg>
        <pc:spChg chg="add mod">
          <ac:chgData name="Toby Donaldson" userId="2e6e5431-bb17-4c41-9985-d39c50d83c73" providerId="ADAL" clId="{7F23DD3C-EE88-4E09-B912-3847A853AACE}" dt="2023-07-14T03:46:53.143" v="6942"/>
          <ac:spMkLst>
            <pc:docMk/>
            <pc:sldMk cId="2377949848" sldId="287"/>
            <ac:spMk id="67" creationId="{702560ED-A3C1-6367-CAC1-E07149649D84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3378799" sldId="287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1016809635" sldId="288"/>
        </pc:sldMkLst>
        <pc:spChg chg="del">
          <ac:chgData name="Toby Donaldson" userId="2e6e5431-bb17-4c41-9985-d39c50d83c73" providerId="ADAL" clId="{7F23DD3C-EE88-4E09-B912-3847A853AACE}" dt="2023-07-14T03:46:29.759" v="6934" actId="21"/>
          <ac:spMkLst>
            <pc:docMk/>
            <pc:sldMk cId="1016809635" sldId="288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24.098" v="895" actId="207"/>
          <ac:spMkLst>
            <pc:docMk/>
            <pc:sldMk cId="1016809635" sldId="288"/>
            <ac:spMk id="58" creationId="{AE14AF17-6E7D-A806-B828-1763C9CF494E}"/>
          </ac:spMkLst>
        </pc:spChg>
        <pc:spChg chg="add del mod">
          <ac:chgData name="Toby Donaldson" userId="2e6e5431-bb17-4c41-9985-d39c50d83c73" providerId="ADAL" clId="{7F23DD3C-EE88-4E09-B912-3847A853AACE}" dt="2023-07-14T03:46:30.855" v="6935" actId="21"/>
          <ac:spMkLst>
            <pc:docMk/>
            <pc:sldMk cId="1016809635" sldId="288"/>
            <ac:spMk id="67" creationId="{3A4FC88B-8BE8-E3BD-8EC8-71E2280D6E5C}"/>
          </ac:spMkLst>
        </pc:spChg>
        <pc:spChg chg="add mod">
          <ac:chgData name="Toby Donaldson" userId="2e6e5431-bb17-4c41-9985-d39c50d83c73" providerId="ADAL" clId="{7F23DD3C-EE88-4E09-B912-3847A853AACE}" dt="2023-07-14T03:46:53.895" v="6943"/>
          <ac:spMkLst>
            <pc:docMk/>
            <pc:sldMk cId="1016809635" sldId="288"/>
            <ac:spMk id="68" creationId="{CECC1E6A-12E5-EFDA-35A4-B90D0758251F}"/>
          </ac:spMkLst>
        </pc:spChg>
        <pc:picChg chg="del">
          <ac:chgData name="Toby Donaldson" userId="2e6e5431-bb17-4c41-9985-d39c50d83c73" providerId="ADAL" clId="{7F23DD3C-EE88-4E09-B912-3847A853AACE}" dt="2023-07-11T23:50:05.498" v="890" actId="21"/>
          <ac:picMkLst>
            <pc:docMk/>
            <pc:sldMk cId="1016809635" sldId="288"/>
            <ac:picMk id="73" creationId="{EF532F4C-7EDB-19D3-563B-FE6885F11DAE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37613574" sldId="28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49313580" sldId="289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293406541" sldId="289"/>
        </pc:sldMkLst>
        <pc:spChg chg="del">
          <ac:chgData name="Toby Donaldson" userId="2e6e5431-bb17-4c41-9985-d39c50d83c73" providerId="ADAL" clId="{7F23DD3C-EE88-4E09-B912-3847A853AACE}" dt="2023-07-14T03:46:37.600" v="6936" actId="21"/>
          <ac:spMkLst>
            <pc:docMk/>
            <pc:sldMk cId="4293406541" sldId="289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0:50.187" v="909" actId="20577"/>
          <ac:spMkLst>
            <pc:docMk/>
            <pc:sldMk cId="4293406541" sldId="289"/>
            <ac:spMk id="66" creationId="{87934A1D-6118-3213-2B28-BA07696B262E}"/>
          </ac:spMkLst>
        </pc:spChg>
        <pc:spChg chg="add del mod">
          <ac:chgData name="Toby Donaldson" userId="2e6e5431-bb17-4c41-9985-d39c50d83c73" providerId="ADAL" clId="{7F23DD3C-EE88-4E09-B912-3847A853AACE}" dt="2023-07-14T03:46:38.430" v="6937" actId="21"/>
          <ac:spMkLst>
            <pc:docMk/>
            <pc:sldMk cId="4293406541" sldId="289"/>
            <ac:spMk id="69" creationId="{BEADA821-4053-9F5F-AB5B-F25D7E050C88}"/>
          </ac:spMkLst>
        </pc:spChg>
        <pc:spChg chg="add mod">
          <ac:chgData name="Toby Donaldson" userId="2e6e5431-bb17-4c41-9985-d39c50d83c73" providerId="ADAL" clId="{7F23DD3C-EE88-4E09-B912-3847A853AACE}" dt="2023-07-14T03:46:55.742" v="6944"/>
          <ac:spMkLst>
            <pc:docMk/>
            <pc:sldMk cId="4293406541" sldId="289"/>
            <ac:spMk id="71" creationId="{58C3FA3E-3B6A-4807-1DF5-3B0F9A5C2698}"/>
          </ac:spMkLst>
        </pc:spChg>
        <pc:picChg chg="add mod">
          <ac:chgData name="Toby Donaldson" userId="2e6e5431-bb17-4c41-9985-d39c50d83c73" providerId="ADAL" clId="{7F23DD3C-EE88-4E09-B912-3847A853AACE}" dt="2023-07-11T23:51:07.647" v="911" actId="1076"/>
          <ac:picMkLst>
            <pc:docMk/>
            <pc:sldMk cId="4293406541" sldId="289"/>
            <ac:picMk id="67" creationId="{6753557D-1C1D-1279-ACFA-562767F0B0C8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0809865" sldId="290"/>
        </pc:sldMkLst>
      </pc:sldChg>
      <pc:sldChg chg="addSp 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4159295892" sldId="290"/>
        </pc:sldMkLst>
        <pc:spChg chg="del">
          <ac:chgData name="Toby Donaldson" userId="2e6e5431-bb17-4c41-9985-d39c50d83c73" providerId="ADAL" clId="{7F23DD3C-EE88-4E09-B912-3847A853AACE}" dt="2023-07-14T03:46:43.199" v="6938" actId="21"/>
          <ac:spMkLst>
            <pc:docMk/>
            <pc:sldMk cId="4159295892" sldId="290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1T23:51:38.081" v="918" actId="1076"/>
          <ac:spMkLst>
            <pc:docMk/>
            <pc:sldMk cId="4159295892" sldId="290"/>
            <ac:spMk id="68" creationId="{3984A36A-B0AA-F80C-77E5-455B983AF0E4}"/>
          </ac:spMkLst>
        </pc:spChg>
        <pc:spChg chg="add del mod">
          <ac:chgData name="Toby Donaldson" userId="2e6e5431-bb17-4c41-9985-d39c50d83c73" providerId="ADAL" clId="{7F23DD3C-EE88-4E09-B912-3847A853AACE}" dt="2023-07-14T03:46:45.063" v="6939" actId="21"/>
          <ac:spMkLst>
            <pc:docMk/>
            <pc:sldMk cId="4159295892" sldId="290"/>
            <ac:spMk id="69" creationId="{C5BF4693-2695-A77C-D966-FB71611EC9BE}"/>
          </ac:spMkLst>
        </pc:spChg>
        <pc:spChg chg="add mod">
          <ac:chgData name="Toby Donaldson" userId="2e6e5431-bb17-4c41-9985-d39c50d83c73" providerId="ADAL" clId="{7F23DD3C-EE88-4E09-B912-3847A853AACE}" dt="2023-07-14T03:46:58.524" v="6945"/>
          <ac:spMkLst>
            <pc:docMk/>
            <pc:sldMk cId="4159295892" sldId="290"/>
            <ac:spMk id="71" creationId="{8CFEF209-BB5F-6BA2-0E5A-C63EEB830819}"/>
          </ac:spMkLst>
        </pc:spChg>
        <pc:spChg chg="add del mod">
          <ac:chgData name="Toby Donaldson" userId="2e6e5431-bb17-4c41-9985-d39c50d83c73" providerId="ADAL" clId="{7F23DD3C-EE88-4E09-B912-3847A853AACE}" dt="2023-07-14T03:47:15.091" v="6948"/>
          <ac:spMkLst>
            <pc:docMk/>
            <pc:sldMk cId="4159295892" sldId="290"/>
            <ac:spMk id="72" creationId="{0D9451C6-E4D9-4C7B-09EF-064C6D0F759A}"/>
          </ac:spMkLst>
        </pc:spChg>
        <pc:picChg chg="del">
          <ac:chgData name="Toby Donaldson" userId="2e6e5431-bb17-4c41-9985-d39c50d83c73" providerId="ADAL" clId="{7F23DD3C-EE88-4E09-B912-3847A853AACE}" dt="2023-07-11T23:51:15.787" v="913" actId="21"/>
          <ac:picMkLst>
            <pc:docMk/>
            <pc:sldMk cId="4159295892" sldId="290"/>
            <ac:picMk id="67" creationId="{6753557D-1C1D-1279-ACFA-562767F0B0C8}"/>
          </ac:picMkLst>
        </pc:picChg>
      </pc:sldChg>
      <pc:sldChg chg="delSp modSp add mod ord">
        <pc:chgData name="Toby Donaldson" userId="2e6e5431-bb17-4c41-9985-d39c50d83c73" providerId="ADAL" clId="{7F23DD3C-EE88-4E09-B912-3847A853AACE}" dt="2023-07-16T03:09:17.423" v="11642"/>
        <pc:sldMkLst>
          <pc:docMk/>
          <pc:sldMk cId="3600682900" sldId="291"/>
        </pc:sldMkLst>
        <pc:spChg chg="mod">
          <ac:chgData name="Toby Donaldson" userId="2e6e5431-bb17-4c41-9985-d39c50d83c73" providerId="ADAL" clId="{7F23DD3C-EE88-4E09-B912-3847A853AACE}" dt="2023-07-14T03:44:47.489" v="6903" actId="27636"/>
          <ac:spMkLst>
            <pc:docMk/>
            <pc:sldMk cId="3600682900" sldId="291"/>
            <ac:spMk id="3" creationId="{E0F1131A-19D9-5B1E-3639-BAA5A02D68BF}"/>
          </ac:spMkLst>
        </pc:spChg>
        <pc:spChg chg="mod">
          <ac:chgData name="Toby Donaldson" userId="2e6e5431-bb17-4c41-9985-d39c50d83c73" providerId="ADAL" clId="{7F23DD3C-EE88-4E09-B912-3847A853AACE}" dt="2023-07-11T23:52:48.932" v="976" actId="113"/>
          <ac:spMkLst>
            <pc:docMk/>
            <pc:sldMk cId="3600682900" sldId="291"/>
            <ac:spMk id="58" creationId="{B805436A-65FB-F4BF-3B8C-A7330E326B76}"/>
          </ac:spMkLst>
        </pc:spChg>
        <pc:spChg chg="del">
          <ac:chgData name="Toby Donaldson" userId="2e6e5431-bb17-4c41-9985-d39c50d83c73" providerId="ADAL" clId="{7F23DD3C-EE88-4E09-B912-3847A853AACE}" dt="2023-07-11T23:52:20.397" v="921" actId="21"/>
          <ac:spMkLst>
            <pc:docMk/>
            <pc:sldMk cId="3600682900" sldId="291"/>
            <ac:spMk id="61" creationId="{28F37167-D7CE-4563-1CE2-6F83E9A7EE22}"/>
          </ac:spMkLst>
        </pc:sp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3" creationId="{F2876B47-A6C8-091E-31DD-D73D50901017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5" creationId="{149716A0-2045-D895-5FC3-7751FE20A1E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7" creationId="{B7EC897A-2E63-E512-4F07-C7026B4C9283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49" creationId="{25C6A350-6053-A3C8-BBCE-331C92F1208E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3" creationId="{41E91516-B1E4-476B-67ED-EF1F738C1B54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5" creationId="{5C5CA9CE-ADDA-6F83-2D31-486D98176F40}"/>
          </ac:cxnSpMkLst>
        </pc:cxnChg>
        <pc:cxnChg chg="del mod">
          <ac:chgData name="Toby Donaldson" userId="2e6e5431-bb17-4c41-9985-d39c50d83c73" providerId="ADAL" clId="{7F23DD3C-EE88-4E09-B912-3847A853AACE}" dt="2023-07-11T23:52:17.895" v="920" actId="21"/>
          <ac:cxnSpMkLst>
            <pc:docMk/>
            <pc:sldMk cId="3600682900" sldId="291"/>
            <ac:cxnSpMk id="57" creationId="{0CA62775-EFE0-7EED-2A53-7DA7FDBE8B85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795333712" sldId="29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8030018" sldId="292"/>
        </pc:sldMkLst>
      </pc:sldChg>
      <pc:sldChg chg="addSp delSp modSp add mod ord">
        <pc:chgData name="Toby Donaldson" userId="2e6e5431-bb17-4c41-9985-d39c50d83c73" providerId="ADAL" clId="{7F23DD3C-EE88-4E09-B912-3847A853AACE}" dt="2023-07-16T02:50:17.513" v="10847"/>
        <pc:sldMkLst>
          <pc:docMk/>
          <pc:sldMk cId="2827571707" sldId="292"/>
        </pc:sldMkLst>
        <pc:spChg chg="mod">
          <ac:chgData name="Toby Donaldson" userId="2e6e5431-bb17-4c41-9985-d39c50d83c73" providerId="ADAL" clId="{7F23DD3C-EE88-4E09-B912-3847A853AACE}" dt="2023-07-16T02:50:17.513" v="10847"/>
          <ac:spMkLst>
            <pc:docMk/>
            <pc:sldMk cId="2827571707" sldId="292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39:21.154" v="10547" actId="21"/>
          <ac:spMkLst>
            <pc:docMk/>
            <pc:sldMk cId="2827571707" sldId="292"/>
            <ac:spMk id="3" creationId="{E0F1131A-19D9-5B1E-3639-BAA5A02D68BF}"/>
          </ac:spMkLst>
        </pc:spChg>
        <pc:spChg chg="add del">
          <ac:chgData name="Toby Donaldson" userId="2e6e5431-bb17-4c41-9985-d39c50d83c73" providerId="ADAL" clId="{7F23DD3C-EE88-4E09-B912-3847A853AACE}" dt="2023-07-12T00:01:02.823" v="1522" actId="22"/>
          <ac:spMkLst>
            <pc:docMk/>
            <pc:sldMk cId="2827571707" sldId="292"/>
            <ac:spMk id="29" creationId="{5BC27492-B36D-059D-EBFE-F9DC9B901D70}"/>
          </ac:spMkLst>
        </pc:spChg>
        <pc:spChg chg="add del mod">
          <ac:chgData name="Toby Donaldson" userId="2e6e5431-bb17-4c41-9985-d39c50d83c73" providerId="ADAL" clId="{7F23DD3C-EE88-4E09-B912-3847A853AACE}" dt="2023-07-16T02:39:24.559" v="10549" actId="21"/>
          <ac:spMkLst>
            <pc:docMk/>
            <pc:sldMk cId="2827571707" sldId="292"/>
            <ac:spMk id="30" creationId="{715B53E4-3570-7E68-F2D0-8A6B8D7A00AF}"/>
          </ac:spMkLst>
        </pc:spChg>
        <pc:spChg chg="add del mod">
          <ac:chgData name="Toby Donaldson" userId="2e6e5431-bb17-4c41-9985-d39c50d83c73" providerId="ADAL" clId="{7F23DD3C-EE88-4E09-B912-3847A853AACE}" dt="2023-07-16T02:39:22.463" v="10548" actId="21"/>
          <ac:spMkLst>
            <pc:docMk/>
            <pc:sldMk cId="2827571707" sldId="292"/>
            <ac:spMk id="31" creationId="{18F859E9-AE11-2D48-007E-1976BE461C31}"/>
          </ac:spMkLst>
        </pc:spChg>
        <pc:spChg chg="add del mod">
          <ac:chgData name="Toby Donaldson" userId="2e6e5431-bb17-4c41-9985-d39c50d83c73" providerId="ADAL" clId="{7F23DD3C-EE88-4E09-B912-3847A853AACE}" dt="2023-07-16T02:39:32.873" v="10551"/>
          <ac:spMkLst>
            <pc:docMk/>
            <pc:sldMk cId="2827571707" sldId="292"/>
            <ac:spMk id="32" creationId="{94147510-9CFB-6702-842C-D699B1E6CD65}"/>
          </ac:spMkLst>
        </pc:spChg>
        <pc:spChg chg="add mod">
          <ac:chgData name="Toby Donaldson" userId="2e6e5431-bb17-4c41-9985-d39c50d83c73" providerId="ADAL" clId="{7F23DD3C-EE88-4E09-B912-3847A853AACE}" dt="2023-07-16T02:39:37.838" v="10552"/>
          <ac:spMkLst>
            <pc:docMk/>
            <pc:sldMk cId="2827571707" sldId="292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5" creationId="{01F560CC-6952-F0FC-E72E-63C1D857DF3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6" creationId="{3724E723-899D-CD72-7962-D6C828BBB66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8" creationId="{CD5B1EBC-8E3D-A4C3-7EA8-FCFB9A9EA06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39" creationId="{D1560AFB-94E7-91D5-2D2C-6927698F3A79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1" creationId="{6D350994-20B0-5CED-4CCB-0CADA4A3A106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2" creationId="{E9903235-920C-2EB2-DE29-656EDEE5DFAF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4" creationId="{5421948D-2E88-EED0-C489-5845FD54287A}"/>
          </ac:spMkLst>
        </pc:spChg>
        <pc:spChg chg="mod">
          <ac:chgData name="Toby Donaldson" userId="2e6e5431-bb17-4c41-9985-d39c50d83c73" providerId="ADAL" clId="{7F23DD3C-EE88-4E09-B912-3847A853AACE}" dt="2023-07-16T02:39:54.193" v="10554"/>
          <ac:spMkLst>
            <pc:docMk/>
            <pc:sldMk cId="2827571707" sldId="292"/>
            <ac:spMk id="45" creationId="{1A80A881-C165-49A8-6BA9-AFA2B1BCCF2E}"/>
          </ac:spMkLst>
        </pc:spChg>
        <pc:spChg chg="mod">
          <ac:chgData name="Toby Donaldson" userId="2e6e5431-bb17-4c41-9985-d39c50d83c73" providerId="ADAL" clId="{7F23DD3C-EE88-4E09-B912-3847A853AACE}" dt="2023-07-16T02:40:05.180" v="10559" actId="20577"/>
          <ac:spMkLst>
            <pc:docMk/>
            <pc:sldMk cId="2827571707" sldId="292"/>
            <ac:spMk id="52" creationId="{AF12ED87-9840-D3A7-4712-0C3EF0B6B435}"/>
          </ac:spMkLst>
        </pc:spChg>
        <pc:spChg chg="mod">
          <ac:chgData name="Toby Donaldson" userId="2e6e5431-bb17-4c41-9985-d39c50d83c73" providerId="ADAL" clId="{7F23DD3C-EE88-4E09-B912-3847A853AACE}" dt="2023-07-16T02:39:59.399" v="10556"/>
          <ac:spMkLst>
            <pc:docMk/>
            <pc:sldMk cId="2827571707" sldId="292"/>
            <ac:spMk id="53" creationId="{DCE98615-CBF1-24EA-4614-4328330C6BBB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0" creationId="{DEA0F087-FCA8-7ECF-4082-418888A20D8A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1" creationId="{D785721F-A761-9CB2-9FCB-25938611EFC3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3" creationId="{A5D98CCA-7E0A-7033-72BA-9F516B07D498}"/>
          </ac:spMkLst>
        </pc:spChg>
        <pc:spChg chg="mod">
          <ac:chgData name="Toby Donaldson" userId="2e6e5431-bb17-4c41-9985-d39c50d83c73" providerId="ADAL" clId="{7F23DD3C-EE88-4E09-B912-3847A853AACE}" dt="2023-07-16T02:41:34.288" v="10571"/>
          <ac:spMkLst>
            <pc:docMk/>
            <pc:sldMk cId="2827571707" sldId="292"/>
            <ac:spMk id="64" creationId="{D8D0D7D8-F6ED-B96D-F8D2-103B52B1E989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67" creationId="{518F583F-E055-455D-734E-3442F98ED42A}"/>
          </ac:spMkLst>
        </pc:spChg>
        <pc:spChg chg="mod">
          <ac:chgData name="Toby Donaldson" userId="2e6e5431-bb17-4c41-9985-d39c50d83c73" providerId="ADAL" clId="{7F23DD3C-EE88-4E09-B912-3847A853AACE}" dt="2023-07-16T02:41:50.366" v="10576"/>
          <ac:spMkLst>
            <pc:docMk/>
            <pc:sldMk cId="2827571707" sldId="292"/>
            <ac:spMk id="93" creationId="{7BCFA799-FE3E-E08C-6A57-031A1C2A501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6" creationId="{32F870AA-5062-F6CE-C30C-40DC4F266C89}"/>
          </ac:spMkLst>
        </pc:spChg>
        <pc:spChg chg="mod">
          <ac:chgData name="Toby Donaldson" userId="2e6e5431-bb17-4c41-9985-d39c50d83c73" providerId="ADAL" clId="{7F23DD3C-EE88-4E09-B912-3847A853AACE}" dt="2023-07-16T02:41:54.337" v="10578"/>
          <ac:spMkLst>
            <pc:docMk/>
            <pc:sldMk cId="2827571707" sldId="292"/>
            <ac:spMk id="97" creationId="{5D49F493-7971-5385-CC6D-81B2147C472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8" creationId="{25FDF7D6-901C-B8E2-EACB-A1F1597F463B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99" creationId="{CF1806E6-9313-DC2C-07EF-5F96FBA3AAA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0" creationId="{2DBB691F-6125-D93E-75AE-EA731E133DB5}"/>
          </ac:spMkLst>
        </pc:spChg>
        <pc:spChg chg="add del mod">
          <ac:chgData name="Toby Donaldson" userId="2e6e5431-bb17-4c41-9985-d39c50d83c73" providerId="ADAL" clId="{7F23DD3C-EE88-4E09-B912-3847A853AACE}" dt="2023-07-16T02:44:16.475" v="10612" actId="21"/>
          <ac:spMkLst>
            <pc:docMk/>
            <pc:sldMk cId="2827571707" sldId="292"/>
            <ac:spMk id="101" creationId="{27DAB4D7-D2CB-9CBA-8D66-83C06A7913C7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2" creationId="{6E0F3CD3-986B-9102-C91F-45EBC3171ACC}"/>
          </ac:spMkLst>
        </pc:spChg>
        <pc:spChg chg="add del mod">
          <ac:chgData name="Toby Donaldson" userId="2e6e5431-bb17-4c41-9985-d39c50d83c73" providerId="ADAL" clId="{7F23DD3C-EE88-4E09-B912-3847A853AACE}" dt="2023-07-16T02:44:30.199" v="10614" actId="21"/>
          <ac:spMkLst>
            <pc:docMk/>
            <pc:sldMk cId="2827571707" sldId="292"/>
            <ac:spMk id="103" creationId="{C712CD79-D851-90E6-0447-57E9EC194F8F}"/>
          </ac:spMkLst>
        </pc:spChg>
        <pc:spChg chg="add del mod">
          <ac:chgData name="Toby Donaldson" userId="2e6e5431-bb17-4c41-9985-d39c50d83c73" providerId="ADAL" clId="{7F23DD3C-EE88-4E09-B912-3847A853AACE}" dt="2023-07-16T02:43:55.245" v="10607"/>
          <ac:spMkLst>
            <pc:docMk/>
            <pc:sldMk cId="2827571707" sldId="292"/>
            <ac:spMk id="104" creationId="{15F2CD9F-581F-CEDD-C5C7-1657E24FB810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5" creationId="{E6D9B582-AB25-8C00-C526-8EE228C644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6" creationId="{2F05290C-D022-3C4A-D31A-4C4A26C0E11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7" creationId="{0DF6A796-9D2D-AED2-9C4E-3CAD8705B66E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8" creationId="{C4574602-2632-3106-0757-19B01B25BD8D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09" creationId="{008D4F5D-3376-4677-3309-1F5C6EA044A6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0" creationId="{DDA2F50E-359C-3E01-BFE6-6BCD2C75F889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1" creationId="{780DE0C6-8A87-D331-A92C-6DAAB3BE23CC}"/>
          </ac:spMkLst>
        </pc:spChg>
        <pc:spChg chg="add mod">
          <ac:chgData name="Toby Donaldson" userId="2e6e5431-bb17-4c41-9985-d39c50d83c73" providerId="ADAL" clId="{7F23DD3C-EE88-4E09-B912-3847A853AACE}" dt="2023-07-16T02:48:04.245" v="10827" actId="1076"/>
          <ac:spMkLst>
            <pc:docMk/>
            <pc:sldMk cId="2827571707" sldId="292"/>
            <ac:spMk id="112" creationId="{42407DD9-AF0F-FFEF-717B-A624DF49D546}"/>
          </ac:spMkLst>
        </pc:spChg>
        <pc:spChg chg="add mod">
          <ac:chgData name="Toby Donaldson" userId="2e6e5431-bb17-4c41-9985-d39c50d83c73" providerId="ADAL" clId="{7F23DD3C-EE88-4E09-B912-3847A853AACE}" dt="2023-07-16T02:46:37.693" v="10639" actId="14100"/>
          <ac:spMkLst>
            <pc:docMk/>
            <pc:sldMk cId="2827571707" sldId="292"/>
            <ac:spMk id="113" creationId="{BBDAA604-7D07-F723-D2FE-474C00C2F06D}"/>
          </ac:spMkLst>
        </pc:spChg>
        <pc:spChg chg="add mod">
          <ac:chgData name="Toby Donaldson" userId="2e6e5431-bb17-4c41-9985-d39c50d83c73" providerId="ADAL" clId="{7F23DD3C-EE88-4E09-B912-3847A853AACE}" dt="2023-07-16T02:48:10.796" v="10828" actId="1076"/>
          <ac:spMkLst>
            <pc:docMk/>
            <pc:sldMk cId="2827571707" sldId="292"/>
            <ac:spMk id="114" creationId="{C272CFA5-D11C-ECED-B44C-957D7052FC25}"/>
          </ac:spMkLst>
        </pc:spChg>
        <pc:spChg chg="add mod">
          <ac:chgData name="Toby Donaldson" userId="2e6e5431-bb17-4c41-9985-d39c50d83c73" providerId="ADAL" clId="{7F23DD3C-EE88-4E09-B912-3847A853AACE}" dt="2023-07-16T02:48:24.373" v="10831" actId="14100"/>
          <ac:spMkLst>
            <pc:docMk/>
            <pc:sldMk cId="2827571707" sldId="292"/>
            <ac:spMk id="115" creationId="{A6BA48D8-448A-E12E-2258-F9358D554A0D}"/>
          </ac:spMkLst>
        </pc:s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4" creationId="{E7207496-0E73-8126-042A-CB288F6168E8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37" creationId="{C2A30507-3500-7F13-0345-4F9E493D8B0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0" creationId="{B12452B2-730B-8A1F-F553-0E7DA88A5D15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43" creationId="{F0B9B40D-3622-6BC0-59CE-B6A3A7B28696}"/>
          </ac:grpSpMkLst>
        </pc:grpChg>
        <pc:grpChg chg="add del mod">
          <ac:chgData name="Toby Donaldson" userId="2e6e5431-bb17-4c41-9985-d39c50d83c73" providerId="ADAL" clId="{7F23DD3C-EE88-4E09-B912-3847A853AACE}" dt="2023-07-16T02:41:25.881" v="10569" actId="21"/>
          <ac:grpSpMkLst>
            <pc:docMk/>
            <pc:sldMk cId="2827571707" sldId="292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59" creationId="{723CE4D7-11A7-CA74-0D23-E056C9BBF4B9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62" creationId="{F0CFF466-BA85-2E0D-F78C-B4DD95237D51}"/>
          </ac:grpSpMkLst>
        </pc:grpChg>
        <pc:grpChg chg="add del mod">
          <ac:chgData name="Toby Donaldson" userId="2e6e5431-bb17-4c41-9985-d39c50d83c73" providerId="ADAL" clId="{7F23DD3C-EE88-4E09-B912-3847A853AACE}" dt="2023-07-16T02:41:51.851" v="10577"/>
          <ac:grpSpMkLst>
            <pc:docMk/>
            <pc:sldMk cId="2827571707" sldId="292"/>
            <ac:grpSpMk id="66" creationId="{1C1FA8E8-FDF5-1D65-CC27-4420D160D3A8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68" creationId="{60A194F2-E868-5B88-A0C1-B0F5FF402AD2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77" creationId="{D964BE1E-C057-8BD1-B423-F13AAB4854D9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0" creationId="{6C36962E-40C9-3016-BBDF-A2887ACC502B}"/>
          </ac:grpSpMkLst>
        </pc:grpChg>
        <pc:grpChg chg="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83" creationId="{D3FC12E1-F2D9-D9C6-7B05-D1C68506F55A}"/>
          </ac:grpSpMkLst>
        </pc:grpChg>
        <pc:grpChg chg="del mod">
          <ac:chgData name="Toby Donaldson" userId="2e6e5431-bb17-4c41-9985-d39c50d83c73" providerId="ADAL" clId="{7F23DD3C-EE88-4E09-B912-3847A853AACE}" dt="2023-07-16T02:41:19.586" v="10568" actId="21"/>
          <ac:grpSpMkLst>
            <pc:docMk/>
            <pc:sldMk cId="2827571707" sldId="292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37:40.734" v="10525" actId="21"/>
          <ac:grpSpMkLst>
            <pc:docMk/>
            <pc:sldMk cId="2827571707" sldId="292"/>
            <ac:grpSpMk id="89" creationId="{56775B86-CE20-AC20-A999-F045358E92F8}"/>
          </ac:grpSpMkLst>
        </pc:grpChg>
        <pc:grpChg chg="add mod">
          <ac:chgData name="Toby Donaldson" userId="2e6e5431-bb17-4c41-9985-d39c50d83c73" providerId="ADAL" clId="{7F23DD3C-EE88-4E09-B912-3847A853AACE}" dt="2023-07-16T02:48:04.245" v="10827" actId="1076"/>
          <ac:grpSpMkLst>
            <pc:docMk/>
            <pc:sldMk cId="2827571707" sldId="292"/>
            <ac:grpSpMk id="95" creationId="{E722AEFB-36E7-D4F8-36A6-F8F0DC1560D4}"/>
          </ac:grpSpMkLst>
        </pc:grpChg>
        <pc:picChg chg="del">
          <ac:chgData name="Toby Donaldson" userId="2e6e5431-bb17-4c41-9985-d39c50d83c73" providerId="ADAL" clId="{7F23DD3C-EE88-4E09-B912-3847A853AACE}" dt="2023-07-11T23:58:52.089" v="1506" actId="21"/>
          <ac:picMkLst>
            <pc:docMk/>
            <pc:sldMk cId="2827571707" sldId="292"/>
            <ac:picMk id="67" creationId="{76B78F30-9A2F-FE2E-18B8-2650C8192D06}"/>
          </ac:picMkLst>
        </pc:pic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6" creationId="{4FA65D17-3346-F472-408F-5656F75E9F9D}"/>
          </ac:cxnSpMkLst>
        </pc:cxnChg>
        <pc:cxnChg chg="add del mod">
          <ac:chgData name="Toby Donaldson" userId="2e6e5431-bb17-4c41-9985-d39c50d83c73" providerId="ADAL" clId="{7F23DD3C-EE88-4E09-B912-3847A853AACE}" dt="2023-07-16T02:38:21.390" v="10537" actId="11529"/>
          <ac:cxnSpMkLst>
            <pc:docMk/>
            <pc:sldMk cId="2827571707" sldId="292"/>
            <ac:cxnSpMk id="7" creationId="{FC8F3DBD-17CB-3CD0-62CC-B2B056C24824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8" creationId="{36A0F523-0E48-902D-A42C-A4A03B481C51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0" creationId="{E09E7DBE-973E-4B5C-D6D2-6325824D11F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1" creationId="{D359B77C-8085-A2F5-793D-381A8680DAD8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12" creationId="{562232D0-F5C5-27EA-7C37-7FBF968DDA1C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3" creationId="{407198FE-C413-3D8D-61F5-ECC0A8BE64A1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5" creationId="{6AC9E91D-528A-C6F8-71B4-A00B68DB795D}"/>
          </ac:cxnSpMkLst>
        </pc:cxnChg>
        <pc:cxnChg chg="add del mod">
          <ac:chgData name="Toby Donaldson" userId="2e6e5431-bb17-4c41-9985-d39c50d83c73" providerId="ADAL" clId="{7F23DD3C-EE88-4E09-B912-3847A853AACE}" dt="2023-07-16T02:37:47.572" v="10526" actId="21"/>
          <ac:cxnSpMkLst>
            <pc:docMk/>
            <pc:sldMk cId="2827571707" sldId="292"/>
            <ac:cxnSpMk id="17" creationId="{A966B09C-C392-88F5-9EDA-A3C0BBA1A4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18" creationId="{1043C80B-6FE1-6304-0551-057EC3CD1144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19" creationId="{BCF42425-D833-8028-8281-CE6116816C47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1" creationId="{5410F481-2892-B780-7DA7-C2694DB6E029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24" creationId="{977F8662-2A4A-69C9-CDBB-16E68E5A3CDD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5" creationId="{5C6AD705-1699-5310-4C9D-462230F5E830}"/>
          </ac:cxnSpMkLst>
        </pc:cxnChg>
        <pc:cxnChg chg="add 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27" creationId="{7D1528C2-4D67-BA61-54B5-E8F0EAA714FE}"/>
          </ac:cxnSpMkLst>
        </pc:cxnChg>
        <pc:cxnChg chg="add del mod">
          <ac:chgData name="Toby Donaldson" userId="2e6e5431-bb17-4c41-9985-d39c50d83c73" providerId="ADAL" clId="{7F23DD3C-EE88-4E09-B912-3847A853AACE}" dt="2023-07-16T02:41:19.586" v="10568" actId="21"/>
          <ac:cxnSpMkLst>
            <pc:docMk/>
            <pc:sldMk cId="2827571707" sldId="292"/>
            <ac:cxnSpMk id="28" creationId="{23A0BB40-DAA9-0BD7-0B52-753A5807B698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6" creationId="{B43CD53C-DD14-4111-7CAC-79108A1C2C3B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7" creationId="{E924B12C-E72D-AC89-31E8-44C795668E44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48" creationId="{081CA965-49EB-8F97-ED96-02599059C56C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49" creationId="{7F4BFC38-7AF6-39BF-B54A-02007647C62D}"/>
          </ac:cxnSpMkLst>
        </pc:cxnChg>
        <pc:cxnChg chg="add del mod">
          <ac:chgData name="Toby Donaldson" userId="2e6e5431-bb17-4c41-9985-d39c50d83c73" providerId="ADAL" clId="{7F23DD3C-EE88-4E09-B912-3847A853AACE}" dt="2023-07-16T02:40:09.434" v="10560" actId="21"/>
          <ac:cxnSpMkLst>
            <pc:docMk/>
            <pc:sldMk cId="2827571707" sldId="292"/>
            <ac:cxnSpMk id="50" creationId="{F472339D-7DD4-A9BB-EE42-2D0ED3D11A22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5" creationId="{C7C4745C-5970-A819-DBE9-DDBFBCE0BBEC}"/>
          </ac:cxnSpMkLst>
        </pc:cxnChg>
        <pc:cxnChg chg="add del mod">
          <ac:chgData name="Toby Donaldson" userId="2e6e5431-bb17-4c41-9985-d39c50d83c73" providerId="ADAL" clId="{7F23DD3C-EE88-4E09-B912-3847A853AACE}" dt="2023-07-16T02:41:25.881" v="10569" actId="21"/>
          <ac:cxnSpMkLst>
            <pc:docMk/>
            <pc:sldMk cId="2827571707" sldId="292"/>
            <ac:cxnSpMk id="57" creationId="{9F4E4B77-0B0D-CBB7-437B-7B89D17E6023}"/>
          </ac:cxnSpMkLst>
        </pc:cxnChg>
        <pc:cxnChg chg="add mod">
          <ac:chgData name="Toby Donaldson" userId="2e6e5431-bb17-4c41-9985-d39c50d83c73" providerId="ADAL" clId="{7F23DD3C-EE88-4E09-B912-3847A853AACE}" dt="2023-07-16T02:48:04.245" v="10827" actId="1076"/>
          <ac:cxnSpMkLst>
            <pc:docMk/>
            <pc:sldMk cId="2827571707" sldId="292"/>
            <ac:cxnSpMk id="65" creationId="{C6FCDDE1-D23B-0226-3A4F-63B9B9D9F469}"/>
          </ac:cxnSpMkLst>
        </pc:cxnChg>
        <pc:cxnChg chg="del mod">
          <ac:chgData name="Toby Donaldson" userId="2e6e5431-bb17-4c41-9985-d39c50d83c73" providerId="ADAL" clId="{7F23DD3C-EE88-4E09-B912-3847A853AACE}" dt="2023-07-16T02:37:40.734" v="10525" actId="21"/>
          <ac:cxnSpMkLst>
            <pc:docMk/>
            <pc:sldMk cId="2827571707" sldId="292"/>
            <ac:cxnSpMk id="92" creationId="{1B39E95B-0067-223E-2150-1F69D6EA7466}"/>
          </ac:cxnSpMkLst>
        </pc:cxnChg>
        <pc:cxnChg chg="add del mod">
          <ac:chgData name="Toby Donaldson" userId="2e6e5431-bb17-4c41-9985-d39c50d83c73" providerId="ADAL" clId="{7F23DD3C-EE88-4E09-B912-3847A853AACE}" dt="2023-07-16T02:41:51.851" v="10577"/>
          <ac:cxnSpMkLst>
            <pc:docMk/>
            <pc:sldMk cId="2827571707" sldId="292"/>
            <ac:cxnSpMk id="94" creationId="{F9E2445E-5562-753D-2681-9B121959D500}"/>
          </ac:cxnSpMkLst>
        </pc:cxnChg>
      </pc:sldChg>
      <pc:sldChg chg="addSp modSp add del mod ord">
        <pc:chgData name="Toby Donaldson" userId="2e6e5431-bb17-4c41-9985-d39c50d83c73" providerId="ADAL" clId="{7F23DD3C-EE88-4E09-B912-3847A853AACE}" dt="2023-07-16T03:02:54.288" v="11334" actId="2696"/>
        <pc:sldMkLst>
          <pc:docMk/>
          <pc:sldMk cId="1664736504" sldId="293"/>
        </pc:sldMkLst>
        <pc:spChg chg="mod">
          <ac:chgData name="Toby Donaldson" userId="2e6e5431-bb17-4c41-9985-d39c50d83c73" providerId="ADAL" clId="{7F23DD3C-EE88-4E09-B912-3847A853AACE}" dt="2023-07-16T02:50:29.218" v="10850"/>
          <ac:spMkLst>
            <pc:docMk/>
            <pc:sldMk cId="1664736504" sldId="293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2T00:03:47.022" v="1572" actId="1076"/>
          <ac:spMkLst>
            <pc:docMk/>
            <pc:sldMk cId="1664736504" sldId="293"/>
            <ac:spMk id="5" creationId="{5E80C9CE-4860-915F-F0BD-CF220BD612B0}"/>
          </ac:spMkLst>
        </pc:spChg>
        <pc:spChg chg="add mod">
          <ac:chgData name="Toby Donaldson" userId="2e6e5431-bb17-4c41-9985-d39c50d83c73" providerId="ADAL" clId="{7F23DD3C-EE88-4E09-B912-3847A853AACE}" dt="2023-07-12T00:03:42.345" v="1571" actId="1076"/>
          <ac:spMkLst>
            <pc:docMk/>
            <pc:sldMk cId="1664736504" sldId="293"/>
            <ac:spMk id="7" creationId="{FA5E3C14-39C6-98D5-25E0-A709018112BE}"/>
          </ac:spMkLst>
        </pc:spChg>
        <pc:spChg chg="add mod">
          <ac:chgData name="Toby Donaldson" userId="2e6e5431-bb17-4c41-9985-d39c50d83c73" providerId="ADAL" clId="{7F23DD3C-EE88-4E09-B912-3847A853AACE}" dt="2023-07-12T00:03:39.262" v="1570" actId="1076"/>
          <ac:spMkLst>
            <pc:docMk/>
            <pc:sldMk cId="1664736504" sldId="293"/>
            <ac:spMk id="9" creationId="{8E01D3C4-5BF1-42F1-5677-8BBF2EF46480}"/>
          </ac:spMkLst>
        </pc:spChg>
        <pc:spChg chg="add mod">
          <ac:chgData name="Toby Donaldson" userId="2e6e5431-bb17-4c41-9985-d39c50d83c73" providerId="ADAL" clId="{7F23DD3C-EE88-4E09-B912-3847A853AACE}" dt="2023-07-12T00:03:32.950" v="1569" actId="1076"/>
          <ac:spMkLst>
            <pc:docMk/>
            <pc:sldMk cId="1664736504" sldId="293"/>
            <ac:spMk id="10" creationId="{10C93B56-E537-7A3E-4448-91A2FEFCDCCD}"/>
          </ac:spMkLst>
        </pc:spChg>
        <pc:spChg chg="add mod">
          <ac:chgData name="Toby Donaldson" userId="2e6e5431-bb17-4c41-9985-d39c50d83c73" providerId="ADAL" clId="{7F23DD3C-EE88-4E09-B912-3847A853AACE}" dt="2023-07-12T00:03:28.745" v="1568" actId="1076"/>
          <ac:spMkLst>
            <pc:docMk/>
            <pc:sldMk cId="1664736504" sldId="293"/>
            <ac:spMk id="12" creationId="{3DDAD4DB-8BEA-A0A0-26F4-2FCEE851696B}"/>
          </ac:spMkLst>
        </pc:spChg>
        <pc:spChg chg="add mod">
          <ac:chgData name="Toby Donaldson" userId="2e6e5431-bb17-4c41-9985-d39c50d83c73" providerId="ADAL" clId="{7F23DD3C-EE88-4E09-B912-3847A853AACE}" dt="2023-07-12T00:03:25.253" v="1567" actId="1076"/>
          <ac:spMkLst>
            <pc:docMk/>
            <pc:sldMk cId="1664736504" sldId="293"/>
            <ac:spMk id="14" creationId="{FA8D62C2-8492-24D2-237F-72E240D8DE7C}"/>
          </ac:spMkLst>
        </pc:spChg>
        <pc:spChg chg="add mod">
          <ac:chgData name="Toby Donaldson" userId="2e6e5431-bb17-4c41-9985-d39c50d83c73" providerId="ADAL" clId="{7F23DD3C-EE88-4E09-B912-3847A853AACE}" dt="2023-07-12T00:03:20.409" v="1566" actId="20577"/>
          <ac:spMkLst>
            <pc:docMk/>
            <pc:sldMk cId="1664736504" sldId="293"/>
            <ac:spMk id="16" creationId="{AD39AFEB-19FD-FEFB-3001-B89A0CE902E7}"/>
          </ac:spMkLst>
        </pc:spChg>
        <pc:spChg chg="add mod">
          <ac:chgData name="Toby Donaldson" userId="2e6e5431-bb17-4c41-9985-d39c50d83c73" providerId="ADAL" clId="{7F23DD3C-EE88-4E09-B912-3847A853AACE}" dt="2023-07-12T00:03:51.542" v="1574" actId="1076"/>
          <ac:spMkLst>
            <pc:docMk/>
            <pc:sldMk cId="1664736504" sldId="293"/>
            <ac:spMk id="18" creationId="{DBE9A358-A00B-7014-7021-49EE1A17E08B}"/>
          </ac:spMkLst>
        </pc:spChg>
        <pc:spChg chg="add mod">
          <ac:chgData name="Toby Donaldson" userId="2e6e5431-bb17-4c41-9985-d39c50d83c73" providerId="ADAL" clId="{7F23DD3C-EE88-4E09-B912-3847A853AACE}" dt="2023-07-12T00:05:08.827" v="1691" actId="113"/>
          <ac:spMkLst>
            <pc:docMk/>
            <pc:sldMk cId="1664736504" sldId="293"/>
            <ac:spMk id="20" creationId="{9C37865C-E33E-74BE-DFDB-FD90EB9DE294}"/>
          </ac:spMkLst>
        </pc:spChg>
        <pc:spChg chg="add mod">
          <ac:chgData name="Toby Donaldson" userId="2e6e5431-bb17-4c41-9985-d39c50d83c73" providerId="ADAL" clId="{7F23DD3C-EE88-4E09-B912-3847A853AACE}" dt="2023-07-12T00:17:17.879" v="2422" actId="1076"/>
          <ac:spMkLst>
            <pc:docMk/>
            <pc:sldMk cId="1664736504" sldId="293"/>
            <ac:spMk id="22" creationId="{7A52745B-61D0-3881-B6EB-6B18AFF4D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724005649" sldId="293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687416737" sldId="294"/>
        </pc:sldMkLst>
      </pc:sldChg>
      <pc:sldChg chg="addSp delSp modSp add del mod ord">
        <pc:chgData name="Toby Donaldson" userId="2e6e5431-bb17-4c41-9985-d39c50d83c73" providerId="ADAL" clId="{7F23DD3C-EE88-4E09-B912-3847A853AACE}" dt="2023-07-16T03:03:00.052" v="11335" actId="2696"/>
        <pc:sldMkLst>
          <pc:docMk/>
          <pc:sldMk cId="3333965906" sldId="294"/>
        </pc:sldMkLst>
        <pc:spChg chg="mod">
          <ac:chgData name="Toby Donaldson" userId="2e6e5431-bb17-4c41-9985-d39c50d83c73" providerId="ADAL" clId="{7F23DD3C-EE88-4E09-B912-3847A853AACE}" dt="2023-07-16T02:50:33.619" v="10851"/>
          <ac:spMkLst>
            <pc:docMk/>
            <pc:sldMk cId="3333965906" sldId="294"/>
            <ac:spMk id="2" creationId="{DAC52906-7C32-BCCD-C0C4-D83543BE2C1E}"/>
          </ac:spMkLst>
        </pc:spChg>
        <pc:spChg chg="add del">
          <ac:chgData name="Toby Donaldson" userId="2e6e5431-bb17-4c41-9985-d39c50d83c73" providerId="ADAL" clId="{7F23DD3C-EE88-4E09-B912-3847A853AACE}" dt="2023-07-12T00:05:27.642" v="1694" actId="11529"/>
          <ac:spMkLst>
            <pc:docMk/>
            <pc:sldMk cId="3333965906" sldId="294"/>
            <ac:spMk id="22" creationId="{0CC78B8C-6EC6-E157-1C2F-F005E9230395}"/>
          </ac:spMkLst>
        </pc:spChg>
        <pc:spChg chg="add mod">
          <ac:chgData name="Toby Donaldson" userId="2e6e5431-bb17-4c41-9985-d39c50d83c73" providerId="ADAL" clId="{7F23DD3C-EE88-4E09-B912-3847A853AACE}" dt="2023-07-12T00:06:20.325" v="1700" actId="14100"/>
          <ac:spMkLst>
            <pc:docMk/>
            <pc:sldMk cId="3333965906" sldId="294"/>
            <ac:spMk id="23" creationId="{0B786D2B-28D9-F45D-A7C0-EFA6F2405B52}"/>
          </ac:spMkLst>
        </pc:spChg>
        <pc:spChg chg="add mod">
          <ac:chgData name="Toby Donaldson" userId="2e6e5431-bb17-4c41-9985-d39c50d83c73" providerId="ADAL" clId="{7F23DD3C-EE88-4E09-B912-3847A853AACE}" dt="2023-07-12T00:08:12.220" v="1875" actId="1076"/>
          <ac:spMkLst>
            <pc:docMk/>
            <pc:sldMk cId="3333965906" sldId="294"/>
            <ac:spMk id="24" creationId="{2F0E39E0-4C78-3FAC-AC31-59C1AB1891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549288588" sldId="295"/>
        </pc:sldMkLst>
      </pc:sldChg>
      <pc:sldChg chg="addSp delSp modSp new mod ord">
        <pc:chgData name="Toby Donaldson" userId="2e6e5431-bb17-4c41-9985-d39c50d83c73" providerId="ADAL" clId="{7F23DD3C-EE88-4E09-B912-3847A853AACE}" dt="2023-07-16T02:36:46.522" v="10520"/>
        <pc:sldMkLst>
          <pc:docMk/>
          <pc:sldMk cId="3767957063" sldId="295"/>
        </pc:sldMkLst>
        <pc:spChg chg="mod">
          <ac:chgData name="Toby Donaldson" userId="2e6e5431-bb17-4c41-9985-d39c50d83c73" providerId="ADAL" clId="{7F23DD3C-EE88-4E09-B912-3847A853AACE}" dt="2023-07-12T00:08:33.109" v="1893" actId="20577"/>
          <ac:spMkLst>
            <pc:docMk/>
            <pc:sldMk cId="3767957063" sldId="295"/>
            <ac:spMk id="2" creationId="{C7255DA4-EF45-E8C8-22CD-F6160BCF009F}"/>
          </ac:spMkLst>
        </pc:spChg>
        <pc:spChg chg="mod">
          <ac:chgData name="Toby Donaldson" userId="2e6e5431-bb17-4c41-9985-d39c50d83c73" providerId="ADAL" clId="{7F23DD3C-EE88-4E09-B912-3847A853AACE}" dt="2023-07-12T03:06:55.353" v="2425" actId="113"/>
          <ac:spMkLst>
            <pc:docMk/>
            <pc:sldMk cId="3767957063" sldId="295"/>
            <ac:spMk id="3" creationId="{019A5840-9007-96D4-2DF5-5D9F321542CA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6" creationId="{94D52003-5466-7325-218F-E1E12F67A1B7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7" creationId="{5F7630B5-1E00-06F5-F781-D83189EFE513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9" creationId="{B8AB20DD-3D49-C8F7-2DA8-A63D5584C6B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0" creationId="{25B3FFC4-0723-A7DF-D1DE-2EADB9F3AB7D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2" creationId="{38F7A1A1-757D-FC2A-2F44-0FBC9164B5B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3" creationId="{9DA5BE9E-4079-5FDE-7B25-53B1D8142DA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5" creationId="{C6797672-6A10-65AB-650B-AC467E42562C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6" creationId="{03DDBD52-F1A9-8A1E-AB5A-B680BC97BB5F}"/>
          </ac:spMkLst>
        </pc:spChg>
        <pc:spChg chg="mod">
          <ac:chgData name="Toby Donaldson" userId="2e6e5431-bb17-4c41-9985-d39c50d83c73" providerId="ADAL" clId="{7F23DD3C-EE88-4E09-B912-3847A853AACE}" dt="2023-07-14T03:48:24.375" v="6949" actId="20577"/>
          <ac:spMkLst>
            <pc:docMk/>
            <pc:sldMk cId="3767957063" sldId="295"/>
            <ac:spMk id="18" creationId="{430D837D-8198-9F13-B683-758EB844B552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19" creationId="{5C5A4F95-7410-902A-7D8B-94F49248D5F0}"/>
          </ac:spMkLst>
        </pc:spChg>
        <pc:spChg chg="mod">
          <ac:chgData name="Toby Donaldson" userId="2e6e5431-bb17-4c41-9985-d39c50d83c73" providerId="ADAL" clId="{7F23DD3C-EE88-4E09-B912-3847A853AACE}" dt="2023-07-14T03:48:29.479" v="6950" actId="20577"/>
          <ac:spMkLst>
            <pc:docMk/>
            <pc:sldMk cId="3767957063" sldId="295"/>
            <ac:spMk id="21" creationId="{D348F69D-B789-BADA-8AAF-2B88AE71B668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2" creationId="{843167EE-D432-A3A2-708B-1D3F5979EC76}"/>
          </ac:spMkLst>
        </pc:spChg>
        <pc:spChg chg="mod">
          <ac:chgData name="Toby Donaldson" userId="2e6e5431-bb17-4c41-9985-d39c50d83c73" providerId="ADAL" clId="{7F23DD3C-EE88-4E09-B912-3847A853AACE}" dt="2023-07-14T03:48:32.312" v="6951" actId="20577"/>
          <ac:spMkLst>
            <pc:docMk/>
            <pc:sldMk cId="3767957063" sldId="295"/>
            <ac:spMk id="24" creationId="{A6FFBD1E-B58B-74C1-9C8D-AD18953EB5D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5" creationId="{60AD66A3-9A02-F423-3FA7-94F97D437DA5}"/>
          </ac:spMkLst>
        </pc:spChg>
        <pc:spChg chg="mod">
          <ac:chgData name="Toby Donaldson" userId="2e6e5431-bb17-4c41-9985-d39c50d83c73" providerId="ADAL" clId="{7F23DD3C-EE88-4E09-B912-3847A853AACE}" dt="2023-07-14T03:48:34.871" v="6952" actId="20577"/>
          <ac:spMkLst>
            <pc:docMk/>
            <pc:sldMk cId="3767957063" sldId="295"/>
            <ac:spMk id="27" creationId="{CC995CC0-BB36-CA4D-0026-68F193F06219}"/>
          </ac:spMkLst>
        </pc:spChg>
        <pc:spChg chg="mod">
          <ac:chgData name="Toby Donaldson" userId="2e6e5431-bb17-4c41-9985-d39c50d83c73" providerId="ADAL" clId="{7F23DD3C-EE88-4E09-B912-3847A853AACE}" dt="2023-07-12T00:10:10.568" v="2065"/>
          <ac:spMkLst>
            <pc:docMk/>
            <pc:sldMk cId="3767957063" sldId="295"/>
            <ac:spMk id="28" creationId="{D1F5BABF-3DE2-19D1-61B0-2726A86124F5}"/>
          </ac:spMkLst>
        </pc:spChg>
        <pc:spChg chg="add mod">
          <ac:chgData name="Toby Donaldson" userId="2e6e5431-bb17-4c41-9985-d39c50d83c73" providerId="ADAL" clId="{7F23DD3C-EE88-4E09-B912-3847A853AACE}" dt="2023-07-14T03:48:38.100" v="6953" actId="20577"/>
          <ac:spMkLst>
            <pc:docMk/>
            <pc:sldMk cId="3767957063" sldId="295"/>
            <ac:spMk id="40" creationId="{EAC47DC8-ACD1-1A20-E92D-94B6ACDB2486}"/>
          </ac:spMkLst>
        </pc:spChg>
        <pc:spChg chg="add mod">
          <ac:chgData name="Toby Donaldson" userId="2e6e5431-bb17-4c41-9985-d39c50d83c73" providerId="ADAL" clId="{7F23DD3C-EE88-4E09-B912-3847A853AACE}" dt="2023-07-14T03:48:41.538" v="6954" actId="20577"/>
          <ac:spMkLst>
            <pc:docMk/>
            <pc:sldMk cId="3767957063" sldId="295"/>
            <ac:spMk id="41" creationId="{4141B23F-2055-8A6F-CE6F-F35CE0692359}"/>
          </ac:spMkLst>
        </pc:spChg>
        <pc:spChg chg="add mod">
          <ac:chgData name="Toby Donaldson" userId="2e6e5431-bb17-4c41-9985-d39c50d83c73" providerId="ADAL" clId="{7F23DD3C-EE88-4E09-B912-3847A853AACE}" dt="2023-07-14T03:48:45.009" v="6955" actId="20577"/>
          <ac:spMkLst>
            <pc:docMk/>
            <pc:sldMk cId="3767957063" sldId="295"/>
            <ac:spMk id="42" creationId="{317FD1D6-410C-9ED6-1198-36D6A11FF21D}"/>
          </ac:spMkLst>
        </pc:spChg>
        <pc:spChg chg="add mod">
          <ac:chgData name="Toby Donaldson" userId="2e6e5431-bb17-4c41-9985-d39c50d83c73" providerId="ADAL" clId="{7F23DD3C-EE88-4E09-B912-3847A853AACE}" dt="2023-07-14T03:48:53.511" v="6957" actId="20577"/>
          <ac:spMkLst>
            <pc:docMk/>
            <pc:sldMk cId="3767957063" sldId="295"/>
            <ac:spMk id="43" creationId="{6D57B5C1-BB55-8834-B663-F723F3F0BD84}"/>
          </ac:spMkLst>
        </pc:spChg>
        <pc:spChg chg="add del mod">
          <ac:chgData name="Toby Donaldson" userId="2e6e5431-bb17-4c41-9985-d39c50d83c73" providerId="ADAL" clId="{7F23DD3C-EE88-4E09-B912-3847A853AACE}" dt="2023-07-12T03:45:22.509" v="2836" actId="21"/>
          <ac:spMkLst>
            <pc:docMk/>
            <pc:sldMk cId="3767957063" sldId="295"/>
            <ac:spMk id="44" creationId="{5A22E0E7-7690-82C8-14C1-C905BF39AF87}"/>
          </ac:spMkLst>
        </pc:s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5" creationId="{36F7FF88-4C03-5AEE-B69A-1B10FAEFF852}"/>
          </ac:grpSpMkLst>
        </pc:grpChg>
        <pc:grpChg chg="add del mod">
          <ac:chgData name="Toby Donaldson" userId="2e6e5431-bb17-4c41-9985-d39c50d83c73" providerId="ADAL" clId="{7F23DD3C-EE88-4E09-B912-3847A853AACE}" dt="2023-07-12T00:10:32.430" v="2069" actId="21"/>
          <ac:grpSpMkLst>
            <pc:docMk/>
            <pc:sldMk cId="3767957063" sldId="295"/>
            <ac:grpSpMk id="8" creationId="{9AF351F1-A716-392D-8FD7-A8DC8B07D326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1" creationId="{1B0D6315-6BEC-7145-F12F-20F369F27E7C}"/>
          </ac:grpSpMkLst>
        </pc:grpChg>
        <pc:grpChg chg="add del mod">
          <ac:chgData name="Toby Donaldson" userId="2e6e5431-bb17-4c41-9985-d39c50d83c73" providerId="ADAL" clId="{7F23DD3C-EE88-4E09-B912-3847A853AACE}" dt="2023-07-12T00:10:19.339" v="2066" actId="21"/>
          <ac:grpSpMkLst>
            <pc:docMk/>
            <pc:sldMk cId="3767957063" sldId="295"/>
            <ac:grpSpMk id="14" creationId="{A3B8748D-90A6-3F75-5AF5-E6252A4435B7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17" creationId="{161DA5B0-78F7-C2E5-4F4B-636C411B20BE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0" creationId="{3FF50E2B-44D9-002F-477F-CB5F79DED6A2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3" creationId="{DC644FCF-7EA9-5B6C-8052-05D63CC9FB83}"/>
          </ac:grpSpMkLst>
        </pc:grpChg>
        <pc:grpChg chg="add mod">
          <ac:chgData name="Toby Donaldson" userId="2e6e5431-bb17-4c41-9985-d39c50d83c73" providerId="ADAL" clId="{7F23DD3C-EE88-4E09-B912-3847A853AACE}" dt="2023-07-12T00:10:36.757" v="2070" actId="1076"/>
          <ac:grpSpMkLst>
            <pc:docMk/>
            <pc:sldMk cId="3767957063" sldId="295"/>
            <ac:grpSpMk id="26" creationId="{5730EEFA-16B1-DA99-3375-3CC0EB27964B}"/>
          </ac:grpSpMkLst>
        </pc:grp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29" creationId="{C99F0E14-6DA9-B153-D110-F45393B703EE}"/>
          </ac:cxnSpMkLst>
        </pc:cxnChg>
        <pc:cxnChg chg="add del mod">
          <ac:chgData name="Toby Donaldson" userId="2e6e5431-bb17-4c41-9985-d39c50d83c73" providerId="ADAL" clId="{7F23DD3C-EE88-4E09-B912-3847A853AACE}" dt="2023-07-12T00:10:27.205" v="2068" actId="21"/>
          <ac:cxnSpMkLst>
            <pc:docMk/>
            <pc:sldMk cId="3767957063" sldId="295"/>
            <ac:cxnSpMk id="30" creationId="{97FDCAD9-71D5-DCB3-FAF5-3F7D831241BC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1" creationId="{26E07F4F-3DD7-DCD3-5114-F162E44AFCBB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2" creationId="{5B2D6E4F-6FC8-7B7F-0523-7446C56F14FA}"/>
          </ac:cxnSpMkLst>
        </pc:cxnChg>
        <pc:cxnChg chg="add mod">
          <ac:chgData name="Toby Donaldson" userId="2e6e5431-bb17-4c41-9985-d39c50d83c73" providerId="ADAL" clId="{7F23DD3C-EE88-4E09-B912-3847A853AACE}" dt="2023-07-12T03:10:23.424" v="2427" actId="14100"/>
          <ac:cxnSpMkLst>
            <pc:docMk/>
            <pc:sldMk cId="3767957063" sldId="295"/>
            <ac:cxnSpMk id="33" creationId="{FAC29370-3910-0231-85B9-BE2D99B0CC86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4" creationId="{9C5C38EE-6E8A-E011-EB9E-57CFFD0DAEEE}"/>
          </ac:cxnSpMkLst>
        </pc:cxnChg>
        <pc:cxnChg chg="add mod">
          <ac:chgData name="Toby Donaldson" userId="2e6e5431-bb17-4c41-9985-d39c50d83c73" providerId="ADAL" clId="{7F23DD3C-EE88-4E09-B912-3847A853AACE}" dt="2023-07-12T00:10:36.757" v="2070" actId="1076"/>
          <ac:cxnSpMkLst>
            <pc:docMk/>
            <pc:sldMk cId="3767957063" sldId="295"/>
            <ac:cxnSpMk id="35" creationId="{30761BAC-4C09-F3B7-3222-4F2FF7C1258E}"/>
          </ac:cxnSpMkLst>
        </pc:cxnChg>
        <pc:cxnChg chg="add del mod">
          <ac:chgData name="Toby Donaldson" userId="2e6e5431-bb17-4c41-9985-d39c50d83c73" providerId="ADAL" clId="{7F23DD3C-EE88-4E09-B912-3847A853AACE}" dt="2023-07-12T00:11:20.919" v="2095" actId="21"/>
          <ac:cxnSpMkLst>
            <pc:docMk/>
            <pc:sldMk cId="3767957063" sldId="295"/>
            <ac:cxnSpMk id="36" creationId="{D1722B98-F18C-F31E-3373-36D5DE7ECDAF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7" creationId="{A5FE1462-54B1-A218-E2F8-8837F0F99BD0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8" creationId="{AC1772D3-CFF4-D321-20FD-B26C1927A924}"/>
          </ac:cxnSpMkLst>
        </pc:cxnChg>
        <pc:cxnChg chg="add del mod">
          <ac:chgData name="Toby Donaldson" userId="2e6e5431-bb17-4c41-9985-d39c50d83c73" providerId="ADAL" clId="{7F23DD3C-EE88-4E09-B912-3847A853AACE}" dt="2023-07-12T00:10:25.118" v="2067" actId="21"/>
          <ac:cxnSpMkLst>
            <pc:docMk/>
            <pc:sldMk cId="3767957063" sldId="295"/>
            <ac:cxnSpMk id="39" creationId="{30180554-927E-068F-D5F3-6073D6C5B98C}"/>
          </ac:cxnSpMkLst>
        </pc:cxnChg>
      </pc:sldChg>
      <pc:sldChg chg="addSp delSp modSp new mod ord">
        <pc:chgData name="Toby Donaldson" userId="2e6e5431-bb17-4c41-9985-d39c50d83c73" providerId="ADAL" clId="{7F23DD3C-EE88-4E09-B912-3847A853AACE}" dt="2023-07-16T02:31:14.974" v="10364"/>
        <pc:sldMkLst>
          <pc:docMk/>
          <pc:sldMk cId="1745470385" sldId="296"/>
        </pc:sldMkLst>
        <pc:spChg chg="mod">
          <ac:chgData name="Toby Donaldson" userId="2e6e5431-bb17-4c41-9985-d39c50d83c73" providerId="ADAL" clId="{7F23DD3C-EE88-4E09-B912-3847A853AACE}" dt="2023-07-12T03:12:12.948" v="2467" actId="20577"/>
          <ac:spMkLst>
            <pc:docMk/>
            <pc:sldMk cId="1745470385" sldId="296"/>
            <ac:spMk id="2" creationId="{DBA0E8F1-0C37-17D3-ACA5-83F74271124C}"/>
          </ac:spMkLst>
        </pc:spChg>
        <pc:spChg chg="add del mod">
          <ac:chgData name="Toby Donaldson" userId="2e6e5431-bb17-4c41-9985-d39c50d83c73" providerId="ADAL" clId="{7F23DD3C-EE88-4E09-B912-3847A853AACE}" dt="2023-07-12T03:48:47.132" v="3213" actId="21"/>
          <ac:spMkLst>
            <pc:docMk/>
            <pc:sldMk cId="1745470385" sldId="296"/>
            <ac:spMk id="3" creationId="{86B18A3C-DB63-12C4-3A26-57E75D3EDE67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6" creationId="{4445E8F0-DB5A-C8FF-FBDF-58AC3737FAC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7" creationId="{DD636052-BDDD-84F0-6B4F-EF7FC961C0BA}"/>
          </ac:spMkLst>
        </pc:spChg>
        <pc:spChg chg="mod">
          <ac:chgData name="Toby Donaldson" userId="2e6e5431-bb17-4c41-9985-d39c50d83c73" providerId="ADAL" clId="{7F23DD3C-EE88-4E09-B912-3847A853AACE}" dt="2023-07-12T03:14:39.179" v="2744" actId="20577"/>
          <ac:spMkLst>
            <pc:docMk/>
            <pc:sldMk cId="1745470385" sldId="296"/>
            <ac:spMk id="9" creationId="{9D367D7C-88D0-FAAD-090E-0B7E0C4D8F92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0" creationId="{F75CCB9D-B835-0AA8-7046-285AD10FAAF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2" creationId="{7E952CAE-5F7D-79E7-8DBA-6C33C239A15B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3" creationId="{3EC1D5F5-8EF7-9A74-6153-06475E44B00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5" creationId="{65BCB19B-86AD-AAD3-CA57-16AA733E4748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6" creationId="{68A1EBE1-2FE5-E21D-F2CD-22130DCE3DB6}"/>
          </ac:spMkLst>
        </pc:spChg>
        <pc:spChg chg="mod">
          <ac:chgData name="Toby Donaldson" userId="2e6e5431-bb17-4c41-9985-d39c50d83c73" providerId="ADAL" clId="{7F23DD3C-EE88-4E09-B912-3847A853AACE}" dt="2023-07-12T03:14:36.683" v="2743" actId="20577"/>
          <ac:spMkLst>
            <pc:docMk/>
            <pc:sldMk cId="1745470385" sldId="296"/>
            <ac:spMk id="18" creationId="{336390CF-BA11-3191-B0D3-E04F4489DABA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19" creationId="{B5831F8C-8287-7813-8247-39EC2AF322E4}"/>
          </ac:spMkLst>
        </pc:spChg>
        <pc:spChg chg="mod">
          <ac:chgData name="Toby Donaldson" userId="2e6e5431-bb17-4c41-9985-d39c50d83c73" providerId="ADAL" clId="{7F23DD3C-EE88-4E09-B912-3847A853AACE}" dt="2023-07-12T03:15:28.312" v="2755" actId="20577"/>
          <ac:spMkLst>
            <pc:docMk/>
            <pc:sldMk cId="1745470385" sldId="296"/>
            <ac:spMk id="21" creationId="{3601D24E-E033-DE2E-EEE4-E1D16CE151F9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2" creationId="{B202B26F-5A80-58B9-D324-477B1BB0065A}"/>
          </ac:spMkLst>
        </pc:spChg>
        <pc:spChg chg="mod">
          <ac:chgData name="Toby Donaldson" userId="2e6e5431-bb17-4c41-9985-d39c50d83c73" providerId="ADAL" clId="{7F23DD3C-EE88-4E09-B912-3847A853AACE}" dt="2023-07-12T03:15:29.840" v="2756" actId="20577"/>
          <ac:spMkLst>
            <pc:docMk/>
            <pc:sldMk cId="1745470385" sldId="296"/>
            <ac:spMk id="24" creationId="{5B0303DB-B498-5465-4229-B339C4828C06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5" creationId="{5A6D0574-13B5-8C75-6949-DD3D9FEF6973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7" creationId="{48E11F6D-4AC4-8CA2-DA24-8C07874332AE}"/>
          </ac:spMkLst>
        </pc:spChg>
        <pc:spChg chg="mod">
          <ac:chgData name="Toby Donaldson" userId="2e6e5431-bb17-4c41-9985-d39c50d83c73" providerId="ADAL" clId="{7F23DD3C-EE88-4E09-B912-3847A853AACE}" dt="2023-07-12T03:14:28.859" v="2742"/>
          <ac:spMkLst>
            <pc:docMk/>
            <pc:sldMk cId="1745470385" sldId="296"/>
            <ac:spMk id="28" creationId="{8C0199BE-047F-F3CF-BC8C-DC30B0A1BB0C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0" creationId="{E1120E33-7124-0394-A44B-9F19617F5586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1" creationId="{BC3C68DC-54EB-1041-D4A9-9A7EB1AD0D97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2" creationId="{43F47D98-3E46-B511-7EA4-8DBD70C647E9}"/>
          </ac:spMkLst>
        </pc:spChg>
        <pc:spChg chg="add del mod">
          <ac:chgData name="Toby Donaldson" userId="2e6e5431-bb17-4c41-9985-d39c50d83c73" providerId="ADAL" clId="{7F23DD3C-EE88-4E09-B912-3847A853AACE}" dt="2023-07-12T03:15:04.270" v="2750" actId="21"/>
          <ac:spMkLst>
            <pc:docMk/>
            <pc:sldMk cId="1745470385" sldId="296"/>
            <ac:spMk id="43" creationId="{B07F34C8-3710-4D93-B604-AFC6AF3770E9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4" creationId="{78AE888D-B385-3A53-3307-2D3F26E665B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5" creationId="{05EF90C9-BE87-7D38-A8E2-067126B9A19B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6" creationId="{3F38B849-8383-D69B-B3C0-ABEBDBE026EF}"/>
          </ac:spMkLst>
        </pc:spChg>
        <pc:spChg chg="add del mod">
          <ac:chgData name="Toby Donaldson" userId="2e6e5431-bb17-4c41-9985-d39c50d83c73" providerId="ADAL" clId="{7F23DD3C-EE88-4E09-B912-3847A853AACE}" dt="2023-07-12T03:14:48.156" v="2747" actId="21"/>
          <ac:spMkLst>
            <pc:docMk/>
            <pc:sldMk cId="1745470385" sldId="296"/>
            <ac:spMk id="47" creationId="{666B2336-C611-647A-A1AA-E43F4DB1A2C0}"/>
          </ac:spMkLst>
        </pc:spChg>
        <pc:spChg chg="mod">
          <ac:chgData name="Toby Donaldson" userId="2e6e5431-bb17-4c41-9985-d39c50d83c73" providerId="ADAL" clId="{7F23DD3C-EE88-4E09-B912-3847A853AACE}" dt="2023-07-12T03:16:07.768" v="2765" actId="20577"/>
          <ac:spMkLst>
            <pc:docMk/>
            <pc:sldMk cId="1745470385" sldId="296"/>
            <ac:spMk id="58" creationId="{3E774879-40DA-6DA4-1306-F267C6CF29FA}"/>
          </ac:spMkLst>
        </pc:spChg>
        <pc:spChg chg="mod">
          <ac:chgData name="Toby Donaldson" userId="2e6e5431-bb17-4c41-9985-d39c50d83c73" providerId="ADAL" clId="{7F23DD3C-EE88-4E09-B912-3847A853AACE}" dt="2023-07-12T03:16:01.679" v="2763"/>
          <ac:spMkLst>
            <pc:docMk/>
            <pc:sldMk cId="1745470385" sldId="296"/>
            <ac:spMk id="59" creationId="{F13A0D1A-B6AA-EA0B-669E-43075CB80411}"/>
          </ac:spMkLst>
        </pc:spChg>
        <pc:spChg chg="add mod">
          <ac:chgData name="Toby Donaldson" userId="2e6e5431-bb17-4c41-9985-d39c50d83c73" providerId="ADAL" clId="{7F23DD3C-EE88-4E09-B912-3847A853AACE}" dt="2023-07-12T03:44:54.874" v="2832" actId="20577"/>
          <ac:spMkLst>
            <pc:docMk/>
            <pc:sldMk cId="1745470385" sldId="296"/>
            <ac:spMk id="63" creationId="{83D1F604-BF19-2891-476D-F706FB7E6D8B}"/>
          </ac:spMkLst>
        </pc:spChg>
        <pc:spChg chg="add mod">
          <ac:chgData name="Toby Donaldson" userId="2e6e5431-bb17-4c41-9985-d39c50d83c73" providerId="ADAL" clId="{7F23DD3C-EE88-4E09-B912-3847A853AACE}" dt="2023-07-12T03:44:59.676" v="2833" actId="20577"/>
          <ac:spMkLst>
            <pc:docMk/>
            <pc:sldMk cId="1745470385" sldId="296"/>
            <ac:spMk id="64" creationId="{C2BA7018-CFAB-0A1D-C2EA-5A0F2657B000}"/>
          </ac:spMkLst>
        </pc:spChg>
        <pc:spChg chg="add del mod">
          <ac:chgData name="Toby Donaldson" userId="2e6e5431-bb17-4c41-9985-d39c50d83c73" providerId="ADAL" clId="{7F23DD3C-EE88-4E09-B912-3847A853AACE}" dt="2023-07-12T03:48:44.117" v="3212" actId="21"/>
          <ac:spMkLst>
            <pc:docMk/>
            <pc:sldMk cId="1745470385" sldId="296"/>
            <ac:spMk id="68" creationId="{68546078-4AE3-DB4D-A8A4-51AD89F99443}"/>
          </ac:spMkLst>
        </pc:spChg>
        <pc:spChg chg="add del mod">
          <ac:chgData name="Toby Donaldson" userId="2e6e5431-bb17-4c41-9985-d39c50d83c73" providerId="ADAL" clId="{7F23DD3C-EE88-4E09-B912-3847A853AACE}" dt="2023-07-12T03:48:50.871" v="3214" actId="21"/>
          <ac:spMkLst>
            <pc:docMk/>
            <pc:sldMk cId="1745470385" sldId="296"/>
            <ac:spMk id="70" creationId="{347947D2-88C8-89B7-8F13-267F75E0A79B}"/>
          </ac:spMkLst>
        </pc:spChg>
        <pc:spChg chg="add del mod">
          <ac:chgData name="Toby Donaldson" userId="2e6e5431-bb17-4c41-9985-d39c50d83c73" providerId="ADAL" clId="{7F23DD3C-EE88-4E09-B912-3847A853AACE}" dt="2023-07-12T03:59:24.037" v="3501" actId="21"/>
          <ac:spMkLst>
            <pc:docMk/>
            <pc:sldMk cId="1745470385" sldId="296"/>
            <ac:spMk id="71" creationId="{DCC9895D-2B19-C7DC-CC9F-405F8E94FA8A}"/>
          </ac:spMkLst>
        </pc:spChg>
        <pc:spChg chg="add mod">
          <ac:chgData name="Toby Donaldson" userId="2e6e5431-bb17-4c41-9985-d39c50d83c73" providerId="ADAL" clId="{7F23DD3C-EE88-4E09-B912-3847A853AACE}" dt="2023-07-12T04:01:04.229" v="3521"/>
          <ac:spMkLst>
            <pc:docMk/>
            <pc:sldMk cId="1745470385" sldId="296"/>
            <ac:spMk id="73" creationId="{37D8DC0D-3CD5-4CC8-4AEB-8348179F53F2}"/>
          </ac:spMkLst>
        </pc:s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5" creationId="{63D794D9-D8EF-BCD6-DB19-F3C67D484D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1" creationId="{FB6D59AC-CC56-248B-5C83-151C5C08C37E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14" creationId="{6AB38F2A-9F36-F323-85B7-244E1DA794AB}"/>
          </ac:grpSpMkLst>
        </pc:grpChg>
        <pc:grpChg chg="add mod">
          <ac:chgData name="Toby Donaldson" userId="2e6e5431-bb17-4c41-9985-d39c50d83c73" providerId="ADAL" clId="{7F23DD3C-EE88-4E09-B912-3847A853AACE}" dt="2023-07-12T03:44:04.636" v="2823" actId="1076"/>
          <ac:grpSpMkLst>
            <pc:docMk/>
            <pc:sldMk cId="1745470385" sldId="296"/>
            <ac:grpSpMk id="17" creationId="{EFF332A0-6F87-2623-7774-FDADD430862D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0" creationId="{1BFDD96E-D0AB-21AB-637C-B83F35C6CF44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3:14:48.156" v="2747" actId="21"/>
          <ac:grpSpMkLst>
            <pc:docMk/>
            <pc:sldMk cId="1745470385" sldId="296"/>
            <ac:grpSpMk id="26" creationId="{A9742EBE-51F2-3498-D15E-03FAFC33681B}"/>
          </ac:grpSpMkLst>
        </pc:grpChg>
        <pc:grpChg chg="add mod">
          <ac:chgData name="Toby Donaldson" userId="2e6e5431-bb17-4c41-9985-d39c50d83c73" providerId="ADAL" clId="{7F23DD3C-EE88-4E09-B912-3847A853AACE}" dt="2023-07-12T03:16:29.757" v="2769" actId="1076"/>
          <ac:grpSpMkLst>
            <pc:docMk/>
            <pc:sldMk cId="1745470385" sldId="296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3:49:40.302" v="3223" actId="1076"/>
          <ac:picMkLst>
            <pc:docMk/>
            <pc:sldMk cId="1745470385" sldId="296"/>
            <ac:picMk id="72" creationId="{13E33C77-9741-D332-0ED1-B6A9DFA8D89C}"/>
          </ac:picMkLst>
        </pc:pic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29" creationId="{8E988663-EC82-3265-63C3-C0E6E0C5DB4F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0" creationId="{4A51888B-FB7F-0C70-A254-30C399103C97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1" creationId="{7E25755E-3AB7-53B7-6D72-60E4A53918ED}"/>
          </ac:cxnSpMkLst>
        </pc:cxnChg>
        <pc:cxnChg chg="add del mod">
          <ac:chgData name="Toby Donaldson" userId="2e6e5431-bb17-4c41-9985-d39c50d83c73" providerId="ADAL" clId="{7F23DD3C-EE88-4E09-B912-3847A853AACE}" dt="2023-07-12T03:15:00.206" v="2749" actId="21"/>
          <ac:cxnSpMkLst>
            <pc:docMk/>
            <pc:sldMk cId="1745470385" sldId="296"/>
            <ac:cxnSpMk id="32" creationId="{AD8E2AA9-D9F8-666C-DB72-D68E120CDCB4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33" creationId="{E598C82A-EE60-29CE-8999-686135486674}"/>
          </ac:cxnSpMkLst>
        </pc:cxnChg>
        <pc:cxnChg chg="add del mod">
          <ac:chgData name="Toby Donaldson" userId="2e6e5431-bb17-4c41-9985-d39c50d83c73" providerId="ADAL" clId="{7F23DD3C-EE88-4E09-B912-3847A853AACE}" dt="2023-07-12T03:14:56.893" v="2748" actId="21"/>
          <ac:cxnSpMkLst>
            <pc:docMk/>
            <pc:sldMk cId="1745470385" sldId="296"/>
            <ac:cxnSpMk id="34" creationId="{D0B8BCC2-7E18-1142-1DDB-8B1B1007B712}"/>
          </ac:cxnSpMkLst>
        </pc:cxnChg>
        <pc:cxnChg chg="add mod">
          <ac:chgData name="Toby Donaldson" userId="2e6e5431-bb17-4c41-9985-d39c50d83c73" providerId="ADAL" clId="{7F23DD3C-EE88-4E09-B912-3847A853AACE}" dt="2023-07-12T03:44:08.536" v="2824" actId="14100"/>
          <ac:cxnSpMkLst>
            <pc:docMk/>
            <pc:sldMk cId="1745470385" sldId="296"/>
            <ac:cxnSpMk id="35" creationId="{95988A20-AF08-9FAA-0BB0-BF5C532550FC}"/>
          </ac:cxnSpMkLst>
        </pc:cxnChg>
        <pc:cxnChg chg="add mod">
          <ac:chgData name="Toby Donaldson" userId="2e6e5431-bb17-4c41-9985-d39c50d83c73" providerId="ADAL" clId="{7F23DD3C-EE88-4E09-B912-3847A853AACE}" dt="2023-07-12T03:44:04.636" v="2823" actId="1076"/>
          <ac:cxnSpMkLst>
            <pc:docMk/>
            <pc:sldMk cId="1745470385" sldId="296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7" creationId="{815624A0-7D7B-BEF7-B9FD-F27FA11C070A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8" creationId="{DE7AD636-2A93-14D6-476B-BAEA20484465}"/>
          </ac:cxnSpMkLst>
        </pc:cxnChg>
        <pc:cxnChg chg="add del mod">
          <ac:chgData name="Toby Donaldson" userId="2e6e5431-bb17-4c41-9985-d39c50d83c73" providerId="ADAL" clId="{7F23DD3C-EE88-4E09-B912-3847A853AACE}" dt="2023-07-12T03:14:48.156" v="2747" actId="21"/>
          <ac:cxnSpMkLst>
            <pc:docMk/>
            <pc:sldMk cId="1745470385" sldId="296"/>
            <ac:cxnSpMk id="39" creationId="{09315A15-DB8E-4A53-A914-40B9DBA775C6}"/>
          </ac:cxnSpMkLst>
        </pc:cxnChg>
        <pc:cxnChg chg="add mod">
          <ac:chgData name="Toby Donaldson" userId="2e6e5431-bb17-4c41-9985-d39c50d83c73" providerId="ADAL" clId="{7F23DD3C-EE88-4E09-B912-3847A853AACE}" dt="2023-07-12T03:16:29.757" v="2769" actId="1076"/>
          <ac:cxnSpMkLst>
            <pc:docMk/>
            <pc:sldMk cId="1745470385" sldId="29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21977979" sldId="296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41212145" sldId="297"/>
        </pc:sldMkLst>
      </pc:sldChg>
      <pc:sldChg chg="addSp delSp modSp add mod ord">
        <pc:chgData name="Toby Donaldson" userId="2e6e5431-bb17-4c41-9985-d39c50d83c73" providerId="ADAL" clId="{7F23DD3C-EE88-4E09-B912-3847A853AACE}" dt="2023-07-16T02:31:14.974" v="10364"/>
        <pc:sldMkLst>
          <pc:docMk/>
          <pc:sldMk cId="2753555458" sldId="297"/>
        </pc:sldMkLst>
        <pc:spChg chg="del">
          <ac:chgData name="Toby Donaldson" userId="2e6e5431-bb17-4c41-9985-d39c50d83c73" providerId="ADAL" clId="{7F23DD3C-EE88-4E09-B912-3847A853AACE}" dt="2023-07-12T03:48:39.153" v="3210" actId="21"/>
          <ac:spMkLst>
            <pc:docMk/>
            <pc:sldMk cId="2753555458" sldId="297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49:05.470" v="3217" actId="21"/>
          <ac:spMkLst>
            <pc:docMk/>
            <pc:sldMk cId="2753555458" sldId="297"/>
            <ac:spMk id="6" creationId="{8EA6790D-36D4-BE12-5134-784A6B605284}"/>
          </ac:spMkLst>
        </pc:spChg>
        <pc:spChg chg="add del mod">
          <ac:chgData name="Toby Donaldson" userId="2e6e5431-bb17-4c41-9985-d39c50d83c73" providerId="ADAL" clId="{7F23DD3C-EE88-4E09-B912-3847A853AACE}" dt="2023-07-12T03:49:07.260" v="3219"/>
          <ac:spMkLst>
            <pc:docMk/>
            <pc:sldMk cId="2753555458" sldId="297"/>
            <ac:spMk id="7" creationId="{1B24C889-AAC7-E685-1D2E-CF868E7B2062}"/>
          </ac:spMkLst>
        </pc:spChg>
        <pc:spChg chg="add del mod">
          <ac:chgData name="Toby Donaldson" userId="2e6e5431-bb17-4c41-9985-d39c50d83c73" providerId="ADAL" clId="{7F23DD3C-EE88-4E09-B912-3847A853AACE}" dt="2023-07-12T03:50:56.079" v="3257" actId="21"/>
          <ac:spMkLst>
            <pc:docMk/>
            <pc:sldMk cId="2753555458" sldId="297"/>
            <ac:spMk id="11" creationId="{0CFB43F6-F801-C980-014D-EA34FADD5EC4}"/>
          </ac:spMkLst>
        </pc:spChg>
        <pc:spChg chg="add del mod">
          <ac:chgData name="Toby Donaldson" userId="2e6e5431-bb17-4c41-9985-d39c50d83c73" providerId="ADAL" clId="{7F23DD3C-EE88-4E09-B912-3847A853AACE}" dt="2023-07-12T03:59:20.322" v="3500" actId="21"/>
          <ac:spMkLst>
            <pc:docMk/>
            <pc:sldMk cId="2753555458" sldId="297"/>
            <ac:spMk id="12" creationId="{47EE1A8C-3657-0691-C687-3CB6F6CD25B5}"/>
          </ac:spMkLst>
        </pc:spChg>
        <pc:spChg chg="add mod">
          <ac:chgData name="Toby Donaldson" userId="2e6e5431-bb17-4c41-9985-d39c50d83c73" providerId="ADAL" clId="{7F23DD3C-EE88-4E09-B912-3847A853AACE}" dt="2023-07-12T04:01:03.398" v="3520"/>
          <ac:spMkLst>
            <pc:docMk/>
            <pc:sldMk cId="2753555458" sldId="297"/>
            <ac:spMk id="13" creationId="{F6B0034B-1C5B-4905-4635-11AA653BCB1B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427652211" sldId="298"/>
        </pc:sldMkLst>
      </pc:sldChg>
      <pc:sldChg chg="addSp delSp modSp add mod ord">
        <pc:chgData name="Toby Donaldson" userId="2e6e5431-bb17-4c41-9985-d39c50d83c73" providerId="ADAL" clId="{7F23DD3C-EE88-4E09-B912-3847A853AACE}" dt="2023-07-16T02:32:50.713" v="10397" actId="14100"/>
        <pc:sldMkLst>
          <pc:docMk/>
          <pc:sldMk cId="2607360692" sldId="298"/>
        </pc:sldMkLst>
        <pc:spChg chg="del">
          <ac:chgData name="Toby Donaldson" userId="2e6e5431-bb17-4c41-9985-d39c50d83c73" providerId="ADAL" clId="{7F23DD3C-EE88-4E09-B912-3847A853AACE}" dt="2023-07-12T03:48:35.300" v="3209" actId="21"/>
          <ac:spMkLst>
            <pc:docMk/>
            <pc:sldMk cId="2607360692" sldId="298"/>
            <ac:spMk id="3" creationId="{86B18A3C-DB63-12C4-3A26-57E75D3EDE67}"/>
          </ac:spMkLst>
        </pc:spChg>
        <pc:spChg chg="add del mod">
          <ac:chgData name="Toby Donaldson" userId="2e6e5431-bb17-4c41-9985-d39c50d83c73" providerId="ADAL" clId="{7F23DD3C-EE88-4E09-B912-3847A853AACE}" dt="2023-07-12T03:52:21.867" v="3356" actId="21"/>
          <ac:spMkLst>
            <pc:docMk/>
            <pc:sldMk cId="2607360692" sldId="298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49:00.714" v="3216" actId="21"/>
          <ac:spMkLst>
            <pc:docMk/>
            <pc:sldMk cId="2607360692" sldId="298"/>
            <ac:spMk id="7" creationId="{4547F919-0355-DFD6-5688-2DD77E740D72}"/>
          </ac:spMkLst>
        </pc:spChg>
        <pc:spChg chg="add del mod">
          <ac:chgData name="Toby Donaldson" userId="2e6e5431-bb17-4c41-9985-d39c50d83c73" providerId="ADAL" clId="{7F23DD3C-EE88-4E09-B912-3847A853AACE}" dt="2023-07-12T03:50:59.435" v="3258" actId="21"/>
          <ac:spMkLst>
            <pc:docMk/>
            <pc:sldMk cId="2607360692" sldId="298"/>
            <ac:spMk id="11" creationId="{D67773C3-BFE6-3F43-E78C-5122E77F9DA1}"/>
          </ac:spMkLst>
        </pc:spChg>
        <pc:spChg chg="add del mod">
          <ac:chgData name="Toby Donaldson" userId="2e6e5431-bb17-4c41-9985-d39c50d83c73" providerId="ADAL" clId="{7F23DD3C-EE88-4E09-B912-3847A853AACE}" dt="2023-07-12T03:59:11.453" v="3498" actId="21"/>
          <ac:spMkLst>
            <pc:docMk/>
            <pc:sldMk cId="2607360692" sldId="298"/>
            <ac:spMk id="12" creationId="{BD7A9AE9-97F6-3FB6-2B52-83351417E751}"/>
          </ac:spMkLst>
        </pc:spChg>
        <pc:spChg chg="add mod">
          <ac:chgData name="Toby Donaldson" userId="2e6e5431-bb17-4c41-9985-d39c50d83c73" providerId="ADAL" clId="{7F23DD3C-EE88-4E09-B912-3847A853AACE}" dt="2023-07-12T03:56:39.753" v="3432" actId="113"/>
          <ac:spMkLst>
            <pc:docMk/>
            <pc:sldMk cId="2607360692" sldId="298"/>
            <ac:spMk id="30" creationId="{4405BA2B-DC60-D980-8985-9D227398895E}"/>
          </ac:spMkLst>
        </pc:spChg>
        <pc:spChg chg="add mod">
          <ac:chgData name="Toby Donaldson" userId="2e6e5431-bb17-4c41-9985-d39c50d83c73" providerId="ADAL" clId="{7F23DD3C-EE88-4E09-B912-3847A853AACE}" dt="2023-07-12T03:56:07.107" v="3415" actId="20577"/>
          <ac:spMkLst>
            <pc:docMk/>
            <pc:sldMk cId="2607360692" sldId="298"/>
            <ac:spMk id="31" creationId="{0D537C32-4834-0738-5AA1-F022DD46E40B}"/>
          </ac:spMkLst>
        </pc:spChg>
        <pc:spChg chg="add mod">
          <ac:chgData name="Toby Donaldson" userId="2e6e5431-bb17-4c41-9985-d39c50d83c73" providerId="ADAL" clId="{7F23DD3C-EE88-4E09-B912-3847A853AACE}" dt="2023-07-12T03:57:49.878" v="3488" actId="1076"/>
          <ac:spMkLst>
            <pc:docMk/>
            <pc:sldMk cId="2607360692" sldId="298"/>
            <ac:spMk id="32" creationId="{FAAE05D1-7A01-CCE7-005A-2777BDE6B662}"/>
          </ac:spMkLst>
        </pc:spChg>
        <pc:spChg chg="add mod">
          <ac:chgData name="Toby Donaldson" userId="2e6e5431-bb17-4c41-9985-d39c50d83c73" providerId="ADAL" clId="{7F23DD3C-EE88-4E09-B912-3847A853AACE}" dt="2023-07-12T03:57:58.482" v="3491" actId="1076"/>
          <ac:spMkLst>
            <pc:docMk/>
            <pc:sldMk cId="2607360692" sldId="298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2T04:01:01.316" v="3518"/>
          <ac:spMkLst>
            <pc:docMk/>
            <pc:sldMk cId="2607360692" sldId="298"/>
            <ac:spMk id="37" creationId="{9016602E-58F4-95C5-E2E0-FA4B9D83BA02}"/>
          </ac:spMkLst>
        </pc:spChg>
        <pc:spChg chg="mod">
          <ac:chgData name="Toby Donaldson" userId="2e6e5431-bb17-4c41-9985-d39c50d83c73" providerId="ADAL" clId="{7F23DD3C-EE88-4E09-B912-3847A853AACE}" dt="2023-07-12T03:58:18.981" v="3495" actId="20577"/>
          <ac:spMkLst>
            <pc:docMk/>
            <pc:sldMk cId="2607360692" sldId="298"/>
            <ac:spMk id="64" creationId="{C2BA7018-CFAB-0A1D-C2EA-5A0F2657B000}"/>
          </ac:spMkLst>
        </pc:spChg>
        <pc:picChg chg="add mod">
          <ac:chgData name="Toby Donaldson" userId="2e6e5431-bb17-4c41-9985-d39c50d83c73" providerId="ADAL" clId="{7F23DD3C-EE88-4E09-B912-3847A853AACE}" dt="2023-07-12T03:53:16.811" v="3365"/>
          <ac:picMkLst>
            <pc:docMk/>
            <pc:sldMk cId="2607360692" sldId="298"/>
            <ac:picMk id="13" creationId="{A3A65A97-A3A5-2395-403B-972E8CC06660}"/>
          </ac:picMkLst>
        </pc:picChg>
        <pc:cxnChg chg="add del mod">
          <ac:chgData name="Toby Donaldson" userId="2e6e5431-bb17-4c41-9985-d39c50d83c73" providerId="ADAL" clId="{7F23DD3C-EE88-4E09-B912-3847A853AACE}" dt="2023-07-12T04:07:25.494" v="3776" actId="21"/>
          <ac:cxnSpMkLst>
            <pc:docMk/>
            <pc:sldMk cId="2607360692" sldId="298"/>
            <ac:cxnSpMk id="26" creationId="{E634C8C7-1BA9-AACE-9221-459637874827}"/>
          </ac:cxnSpMkLst>
        </pc:cxnChg>
        <pc:cxnChg chg="mod">
          <ac:chgData name="Toby Donaldson" userId="2e6e5431-bb17-4c41-9985-d39c50d83c73" providerId="ADAL" clId="{7F23DD3C-EE88-4E09-B912-3847A853AACE}" dt="2023-07-12T03:54:47.556" v="3386" actId="14100"/>
          <ac:cxnSpMkLst>
            <pc:docMk/>
            <pc:sldMk cId="2607360692" sldId="298"/>
            <ac:cxnSpMk id="33" creationId="{E598C82A-EE60-29CE-8999-686135486674}"/>
          </ac:cxnSpMkLst>
        </pc:cxnChg>
        <pc:cxnChg chg="mod">
          <ac:chgData name="Toby Donaldson" userId="2e6e5431-bb17-4c41-9985-d39c50d83c73" providerId="ADAL" clId="{7F23DD3C-EE88-4E09-B912-3847A853AACE}" dt="2023-07-12T03:53:37.001" v="3368" actId="692"/>
          <ac:cxnSpMkLst>
            <pc:docMk/>
            <pc:sldMk cId="2607360692" sldId="298"/>
            <ac:cxnSpMk id="35" creationId="{95988A20-AF08-9FAA-0BB0-BF5C532550FC}"/>
          </ac:cxnSpMkLst>
        </pc:cxnChg>
        <pc:cxnChg chg="mod">
          <ac:chgData name="Toby Donaldson" userId="2e6e5431-bb17-4c41-9985-d39c50d83c73" providerId="ADAL" clId="{7F23DD3C-EE88-4E09-B912-3847A853AACE}" dt="2023-07-16T02:32:50.713" v="10397" actId="14100"/>
          <ac:cxnSpMkLst>
            <pc:docMk/>
            <pc:sldMk cId="2607360692" sldId="298"/>
            <ac:cxnSpMk id="36" creationId="{7FB76040-3393-2447-351A-DBFC11C07CCE}"/>
          </ac:cxnSpMkLst>
        </pc:cxnChg>
        <pc:cxnChg chg="mod">
          <ac:chgData name="Toby Donaldson" userId="2e6e5431-bb17-4c41-9985-d39c50d83c73" providerId="ADAL" clId="{7F23DD3C-EE88-4E09-B912-3847A853AACE}" dt="2023-07-16T02:32:41.818" v="10396" actId="14100"/>
          <ac:cxnSpMkLst>
            <pc:docMk/>
            <pc:sldMk cId="2607360692" sldId="29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352366248" sldId="299"/>
        </pc:sldMkLst>
      </pc:sldChg>
      <pc:sldChg chg="addSp delSp modSp add mod ord">
        <pc:chgData name="Toby Donaldson" userId="2e6e5431-bb17-4c41-9985-d39c50d83c73" providerId="ADAL" clId="{7F23DD3C-EE88-4E09-B912-3847A853AACE}" dt="2023-07-16T02:32:04.755" v="10395" actId="21"/>
        <pc:sldMkLst>
          <pc:docMk/>
          <pc:sldMk cId="3530936948" sldId="299"/>
        </pc:sldMkLst>
        <pc:spChg chg="add del mod">
          <ac:chgData name="Toby Donaldson" userId="2e6e5431-bb17-4c41-9985-d39c50d83c73" providerId="ADAL" clId="{7F23DD3C-EE88-4E09-B912-3847A853AACE}" dt="2023-07-12T03:51:02.341" v="3259" actId="21"/>
          <ac:spMkLst>
            <pc:docMk/>
            <pc:sldMk cId="3530936948" sldId="299"/>
            <ac:spMk id="3" creationId="{86B18A3C-DB63-12C4-3A26-57E75D3EDE67}"/>
          </ac:spMkLst>
        </pc:spChg>
        <pc:spChg chg="del mod">
          <ac:chgData name="Toby Donaldson" userId="2e6e5431-bb17-4c41-9985-d39c50d83c73" providerId="ADAL" clId="{7F23DD3C-EE88-4E09-B912-3847A853AACE}" dt="2023-07-16T02:32:04.755" v="10395" actId="21"/>
          <ac:spMkLst>
            <pc:docMk/>
            <pc:sldMk cId="3530936948" sldId="299"/>
            <ac:spMk id="5" creationId="{E3FCEB18-3F1A-9156-CD0F-2C5F6030E1B6}"/>
          </ac:spMkLst>
        </pc:spChg>
        <pc:spChg chg="add del mod">
          <ac:chgData name="Toby Donaldson" userId="2e6e5431-bb17-4c41-9985-d39c50d83c73" providerId="ADAL" clId="{7F23DD3C-EE88-4E09-B912-3847A853AACE}" dt="2023-07-12T03:50:41.371" v="3254" actId="21"/>
          <ac:spMkLst>
            <pc:docMk/>
            <pc:sldMk cId="3530936948" sldId="299"/>
            <ac:spMk id="7" creationId="{B4A15C42-A499-B723-5A89-A58682CD2BDA}"/>
          </ac:spMkLst>
        </pc:spChg>
        <pc:spChg chg="add del mod">
          <ac:chgData name="Toby Donaldson" userId="2e6e5431-bb17-4c41-9985-d39c50d83c73" providerId="ADAL" clId="{7F23DD3C-EE88-4E09-B912-3847A853AACE}" dt="2023-07-12T03:51:04.630" v="3260" actId="21"/>
          <ac:spMkLst>
            <pc:docMk/>
            <pc:sldMk cId="3530936948" sldId="299"/>
            <ac:spMk id="12" creationId="{A3D6082E-6173-C192-4389-54AB7573A690}"/>
          </ac:spMkLst>
        </pc:spChg>
        <pc:spChg chg="add del mod">
          <ac:chgData name="Toby Donaldson" userId="2e6e5431-bb17-4c41-9985-d39c50d83c73" providerId="ADAL" clId="{7F23DD3C-EE88-4E09-B912-3847A853AACE}" dt="2023-07-12T03:59:16.169" v="3499" actId="21"/>
          <ac:spMkLst>
            <pc:docMk/>
            <pc:sldMk cId="3530936948" sldId="299"/>
            <ac:spMk id="13" creationId="{9C21ECCA-E2FE-538D-52A6-BFA29794DBE4}"/>
          </ac:spMkLst>
        </pc:spChg>
        <pc:spChg chg="add mod">
          <ac:chgData name="Toby Donaldson" userId="2e6e5431-bb17-4c41-9985-d39c50d83c73" providerId="ADAL" clId="{7F23DD3C-EE88-4E09-B912-3847A853AACE}" dt="2023-07-16T02:32:02.711" v="10394" actId="20577"/>
          <ac:spMkLst>
            <pc:docMk/>
            <pc:sldMk cId="3530936948" sldId="299"/>
            <ac:spMk id="14" creationId="{4FFAF4D8-6BBC-0784-20EA-8BC3FE25D435}"/>
          </ac:spMkLst>
        </pc:spChg>
        <pc:spChg chg="add mod">
          <ac:chgData name="Toby Donaldson" userId="2e6e5431-bb17-4c41-9985-d39c50d83c73" providerId="ADAL" clId="{7F23DD3C-EE88-4E09-B912-3847A853AACE}" dt="2023-07-12T04:01:02.446" v="3519"/>
          <ac:spMkLst>
            <pc:docMk/>
            <pc:sldMk cId="3530936948" sldId="299"/>
            <ac:spMk id="15" creationId="{4983AF63-CAFF-ADAF-FB34-868899A214B5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2:33:12.633" v="10399"/>
        <pc:sldMkLst>
          <pc:docMk/>
          <pc:sldMk cId="1056712147" sldId="300"/>
        </pc:sldMkLst>
        <pc:spChg chg="add mod">
          <ac:chgData name="Toby Donaldson" userId="2e6e5431-bb17-4c41-9985-d39c50d83c73" providerId="ADAL" clId="{7F23DD3C-EE88-4E09-B912-3847A853AACE}" dt="2023-07-12T04:00:58.650" v="3517" actId="1076"/>
          <ac:spMkLst>
            <pc:docMk/>
            <pc:sldMk cId="1056712147" sldId="300"/>
            <ac:spMk id="3" creationId="{85FFF24D-858C-5A35-78FC-D65DC88EE41B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6" creationId="{92A37F7B-7128-1A50-7609-508E385CF81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7" creationId="{99CB276E-1F67-2FE0-3CE9-63D17D848B58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2" creationId="{78C180E2-6190-F4F9-3978-7A00407F9769}"/>
          </ac:spMkLst>
        </pc:spChg>
        <pc:spChg chg="del mod">
          <ac:chgData name="Toby Donaldson" userId="2e6e5431-bb17-4c41-9985-d39c50d83c73" providerId="ADAL" clId="{7F23DD3C-EE88-4E09-B912-3847A853AACE}" dt="2023-07-12T04:00:05.413" v="3508" actId="21"/>
          <ac:spMkLst>
            <pc:docMk/>
            <pc:sldMk cId="1056712147" sldId="300"/>
            <ac:spMk id="12" creationId="{BD7A9AE9-97F6-3FB6-2B52-83351417E751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3" creationId="{8B47916C-3FC1-27F0-B5CE-A96FCA49004E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5" creationId="{69E7420E-623D-BBE6-39FD-3DB71CB1FEA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16" creationId="{FCF11AEC-BB15-867B-0660-75BF44627294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7" creationId="{BDE45E45-E337-92EB-90F7-A35C5BDF9255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28" creationId="{3B762101-138A-0D0E-5733-A417B3727DA2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0" creationId="{289178AA-B664-79AC-1E3D-50BAE8BAD18A}"/>
          </ac:spMkLst>
        </pc:spChg>
        <pc:spChg chg="mod">
          <ac:chgData name="Toby Donaldson" userId="2e6e5431-bb17-4c41-9985-d39c50d83c73" providerId="ADAL" clId="{7F23DD3C-EE88-4E09-B912-3847A853AACE}" dt="2023-07-16T02:33:12.633" v="10399"/>
          <ac:spMkLst>
            <pc:docMk/>
            <pc:sldMk cId="1056712147" sldId="300"/>
            <ac:spMk id="41" creationId="{2A0545D7-D5E7-D542-04F9-D591AA088C65}"/>
          </ac:spMkLst>
        </pc:s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5" creationId="{1897FE98-142A-FF78-D14C-D4924174520F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1" creationId="{7304CE6A-178A-0F36-F04E-17BB0762FB11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14" creationId="{149E2329-3BD6-21CC-C3AB-181655DE3219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26" creationId="{EEC068FE-C695-6B8A-7FB8-F4BE5712EFCC}"/>
          </ac:grpSpMkLst>
        </pc:grpChg>
        <pc:grpChg chg="add mod">
          <ac:chgData name="Toby Donaldson" userId="2e6e5431-bb17-4c41-9985-d39c50d83c73" providerId="ADAL" clId="{7F23DD3C-EE88-4E09-B912-3847A853AACE}" dt="2023-07-16T02:33:12.633" v="10399"/>
          <ac:grpSpMkLst>
            <pc:docMk/>
            <pc:sldMk cId="1056712147" sldId="300"/>
            <ac:grpSpMk id="39" creationId="{817E65E8-CBF2-70D3-C9F5-FF6D81501028}"/>
          </ac:grpSpMkLst>
        </pc:grpChg>
        <pc:grpChg chg="del">
          <ac:chgData name="Toby Donaldson" userId="2e6e5431-bb17-4c41-9985-d39c50d83c73" providerId="ADAL" clId="{7F23DD3C-EE88-4E09-B912-3847A853AACE}" dt="2023-07-16T02:33:04.774" v="10398" actId="21"/>
          <ac:grpSpMkLst>
            <pc:docMk/>
            <pc:sldMk cId="1056712147" sldId="300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3:58:23.427" v="3496" actId="21"/>
          <ac:picMkLst>
            <pc:docMk/>
            <pc:sldMk cId="1056712147" sldId="300"/>
            <ac:picMk id="13" creationId="{A3A65A97-A3A5-2395-403B-972E8CC06660}"/>
          </ac:picMkLst>
        </pc:picChg>
        <pc:cxnChg chg="del mod">
          <ac:chgData name="Toby Donaldson" userId="2e6e5431-bb17-4c41-9985-d39c50d83c73" providerId="ADAL" clId="{7F23DD3C-EE88-4E09-B912-3847A853AACE}" dt="2023-07-12T04:07:07.122" v="3774" actId="21"/>
          <ac:cxnSpMkLst>
            <pc:docMk/>
            <pc:sldMk cId="1056712147" sldId="300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29" creationId="{2D9F7EFD-C837-FA95-0953-7097CF9FBB89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7" creationId="{51749170-1923-2C04-3AE1-3AC3751DA12E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38" creationId="{FA3B42E2-872D-AFA4-F9D2-267236DDD033}"/>
          </ac:cxnSpMkLst>
        </pc:cxnChg>
        <pc:cxnChg chg="add mod">
          <ac:chgData name="Toby Donaldson" userId="2e6e5431-bb17-4c41-9985-d39c50d83c73" providerId="ADAL" clId="{7F23DD3C-EE88-4E09-B912-3847A853AACE}" dt="2023-07-16T02:33:12.633" v="10399"/>
          <ac:cxnSpMkLst>
            <pc:docMk/>
            <pc:sldMk cId="1056712147" sldId="300"/>
            <ac:cxnSpMk id="42" creationId="{7DB64F9F-8A63-03C8-9ACA-E944244C4F06}"/>
          </ac:cxnSpMkLst>
        </pc:cxnChg>
        <pc:cxnChg chg="del mod">
          <ac:chgData name="Toby Donaldson" userId="2e6e5431-bb17-4c41-9985-d39c50d83c73" providerId="ADAL" clId="{7F23DD3C-EE88-4E09-B912-3847A853AACE}" dt="2023-07-16T02:33:04.774" v="10398" actId="21"/>
          <ac:cxnSpMkLst>
            <pc:docMk/>
            <pc:sldMk cId="1056712147" sldId="300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08119904" sldId="300"/>
        </pc:sldMkLst>
      </pc:sldChg>
      <pc:sldChg chg="addSp delSp modSp add mod ord">
        <pc:chgData name="Toby Donaldson" userId="2e6e5431-bb17-4c41-9985-d39c50d83c73" providerId="ADAL" clId="{7F23DD3C-EE88-4E09-B912-3847A853AACE}" dt="2023-07-16T02:34:05.018" v="10488" actId="113"/>
        <pc:sldMkLst>
          <pc:docMk/>
          <pc:sldMk cId="3924475153" sldId="301"/>
        </pc:sldMkLst>
        <pc:spChg chg="mod">
          <ac:chgData name="Toby Donaldson" userId="2e6e5431-bb17-4c41-9985-d39c50d83c73" providerId="ADAL" clId="{7F23DD3C-EE88-4E09-B912-3847A853AACE}" dt="2023-07-12T04:01:46.134" v="3526" actId="14100"/>
          <ac:spMkLst>
            <pc:docMk/>
            <pc:sldMk cId="3924475153" sldId="301"/>
            <ac:spMk id="2" creationId="{DBA0E8F1-0C37-17D3-ACA5-83F74271124C}"/>
          </ac:spMkLst>
        </pc:spChg>
        <pc:spChg chg="add mod">
          <ac:chgData name="Toby Donaldson" userId="2e6e5431-bb17-4c41-9985-d39c50d83c73" providerId="ADAL" clId="{7F23DD3C-EE88-4E09-B912-3847A853AACE}" dt="2023-07-12T04:09:36.336" v="3888" actId="20577"/>
          <ac:spMkLst>
            <pc:docMk/>
            <pc:sldMk cId="3924475153" sldId="301"/>
            <ac:spMk id="5" creationId="{BD20B62A-3618-EC40-FA55-E6C71B73EBF8}"/>
          </ac:spMkLst>
        </pc:spChg>
        <pc:spChg chg="add del">
          <ac:chgData name="Toby Donaldson" userId="2e6e5431-bb17-4c41-9985-d39c50d83c73" providerId="ADAL" clId="{7F23DD3C-EE88-4E09-B912-3847A853AACE}" dt="2023-07-12T04:03:59.868" v="3738" actId="11529"/>
          <ac:spMkLst>
            <pc:docMk/>
            <pc:sldMk cId="3924475153" sldId="301"/>
            <ac:spMk id="6" creationId="{6CB13FBE-F973-241D-DEDF-7CA0602D628C}"/>
          </ac:spMkLst>
        </pc:spChg>
        <pc:spChg chg="add del mod">
          <ac:chgData name="Toby Donaldson" userId="2e6e5431-bb17-4c41-9985-d39c50d83c73" providerId="ADAL" clId="{7F23DD3C-EE88-4E09-B912-3847A853AACE}" dt="2023-07-12T04:04:32.332" v="3746" actId="21"/>
          <ac:spMkLst>
            <pc:docMk/>
            <pc:sldMk cId="3924475153" sldId="301"/>
            <ac:spMk id="7" creationId="{800116AA-180A-9B5C-B4B1-6D6BAB1D5525}"/>
          </ac:spMkLst>
        </pc:spChg>
        <pc:spChg chg="add mod">
          <ac:chgData name="Toby Donaldson" userId="2e6e5431-bb17-4c41-9985-d39c50d83c73" providerId="ADAL" clId="{7F23DD3C-EE88-4E09-B912-3847A853AACE}" dt="2023-07-12T04:06:48.085" v="3767" actId="1076"/>
          <ac:spMkLst>
            <pc:docMk/>
            <pc:sldMk cId="3924475153" sldId="301"/>
            <ac:spMk id="11" creationId="{7D2685E3-1A3F-CE7B-B0F7-5024803D7A8B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3" creationId="{8F50B9A4-D466-B45B-B24F-FAB6F365C63A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4" creationId="{25C2FE57-EB3E-459F-CB37-F9AB1B694055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16" creationId="{55D858B6-752F-9B8F-D55E-5E322F8E2327}"/>
          </ac:spMkLst>
        </pc:spChg>
        <pc:spChg chg="mod">
          <ac:chgData name="Toby Donaldson" userId="2e6e5431-bb17-4c41-9985-d39c50d83c73" providerId="ADAL" clId="{7F23DD3C-EE88-4E09-B912-3847A853AACE}" dt="2023-07-12T04:05:38.913" v="3752"/>
          <ac:spMkLst>
            <pc:docMk/>
            <pc:sldMk cId="3924475153" sldId="301"/>
            <ac:spMk id="27" creationId="{3925F15E-2F41-D4B2-B194-378DCA6D6275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0" creationId="{4405BA2B-DC60-D980-8985-9D227398895E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1" creationId="{0D537C32-4834-0738-5AA1-F022DD46E40B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2" creationId="{FAAE05D1-7A01-CCE7-005A-2777BDE6B662}"/>
          </ac:spMkLst>
        </pc:spChg>
        <pc:spChg chg="del">
          <ac:chgData name="Toby Donaldson" userId="2e6e5431-bb17-4c41-9985-d39c50d83c73" providerId="ADAL" clId="{7F23DD3C-EE88-4E09-B912-3847A853AACE}" dt="2023-07-12T04:01:50.378" v="3527" actId="21"/>
          <ac:spMkLst>
            <pc:docMk/>
            <pc:sldMk cId="3924475153" sldId="301"/>
            <ac:spMk id="34" creationId="{C275DD9A-F9D2-F1F4-ED00-9FF676A421AC}"/>
          </ac:spMkLst>
        </pc:spChg>
        <pc:spChg chg="add mod">
          <ac:chgData name="Toby Donaldson" userId="2e6e5431-bb17-4c41-9985-d39c50d83c73" providerId="ADAL" clId="{7F23DD3C-EE88-4E09-B912-3847A853AACE}" dt="2023-07-16T02:34:05.018" v="10488" actId="113"/>
          <ac:spMkLst>
            <pc:docMk/>
            <pc:sldMk cId="3924475153" sldId="301"/>
            <ac:spMk id="42" creationId="{2C83D0B7-8E8A-52F2-40F9-5F8DEA548EA6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3" creationId="{83D1F604-BF19-2891-476D-F706FB7E6D8B}"/>
          </ac:spMkLst>
        </pc:spChg>
        <pc:spChg chg="del mod">
          <ac:chgData name="Toby Donaldson" userId="2e6e5431-bb17-4c41-9985-d39c50d83c73" providerId="ADAL" clId="{7F23DD3C-EE88-4E09-B912-3847A853AACE}" dt="2023-07-12T04:01:54.128" v="3528" actId="21"/>
          <ac:spMkLst>
            <pc:docMk/>
            <pc:sldMk cId="3924475153" sldId="301"/>
            <ac:spMk id="64" creationId="{C2BA7018-CFAB-0A1D-C2EA-5A0F2657B000}"/>
          </ac:spMkLst>
        </pc:s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2" creationId="{8426F7D9-5ADB-6433-13C9-19F14AE015A0}"/>
          </ac:grpSpMkLst>
        </pc:grpChg>
        <pc:grpChg chg="add mod">
          <ac:chgData name="Toby Donaldson" userId="2e6e5431-bb17-4c41-9985-d39c50d83c73" providerId="ADAL" clId="{7F23DD3C-EE88-4E09-B912-3847A853AACE}" dt="2023-07-12T04:06:37.428" v="3766" actId="1076"/>
          <ac:grpSpMkLst>
            <pc:docMk/>
            <pc:sldMk cId="3924475153" sldId="301"/>
            <ac:grpSpMk id="15" creationId="{74189983-A69C-98CF-BF07-CBEC87CB7553}"/>
          </ac:grpSpMkLst>
        </pc:grpChg>
        <pc:grpChg chg="mod">
          <ac:chgData name="Toby Donaldson" userId="2e6e5431-bb17-4c41-9985-d39c50d83c73" providerId="ADAL" clId="{7F23DD3C-EE88-4E09-B912-3847A853AACE}" dt="2023-07-12T04:06:48.085" v="3767" actId="1076"/>
          <ac:grpSpMkLst>
            <pc:docMk/>
            <pc:sldMk cId="3924475153" sldId="301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23" creationId="{6DF6CB89-5A4F-B024-961B-6F2A43E373E3}"/>
          </ac:grpSpMkLst>
        </pc:grpChg>
        <pc:grpChg chg="del">
          <ac:chgData name="Toby Donaldson" userId="2e6e5431-bb17-4c41-9985-d39c50d83c73" providerId="ADAL" clId="{7F23DD3C-EE88-4E09-B912-3847A853AACE}" dt="2023-07-12T04:06:22.453" v="3762" actId="21"/>
          <ac:grpSpMkLst>
            <pc:docMk/>
            <pc:sldMk cId="3924475153" sldId="301"/>
            <ac:grpSpMk id="57" creationId="{50EC862E-8BCB-942E-DA0F-A5988EDD034C}"/>
          </ac:grpSpMkLst>
        </pc:grp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26" creationId="{E634C8C7-1BA9-AACE-9221-459637874827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8" creationId="{81048CCE-14E4-56A5-5D29-AC4B6C8F5E35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29" creationId="{ACE1E4C8-7D27-9343-582C-C1AD8DEA63E6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03:04.725" v="3723" actId="21"/>
          <ac:cxnSpMkLst>
            <pc:docMk/>
            <pc:sldMk cId="3924475153" sldId="301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03:02.989" v="3722" actId="21"/>
          <ac:cxnSpMkLst>
            <pc:docMk/>
            <pc:sldMk cId="3924475153" sldId="301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2T04:06:37.428" v="3766" actId="1076"/>
          <ac:cxnSpMkLst>
            <pc:docMk/>
            <pc:sldMk cId="3924475153" sldId="301"/>
            <ac:cxnSpMk id="39" creationId="{84EE5480-EDA6-CB40-949E-E717764CAE2A}"/>
          </ac:cxnSpMkLst>
        </pc:cxnChg>
        <pc:cxnChg chg="del mod">
          <ac:chgData name="Toby Donaldson" userId="2e6e5431-bb17-4c41-9985-d39c50d83c73" providerId="ADAL" clId="{7F23DD3C-EE88-4E09-B912-3847A853AACE}" dt="2023-07-12T04:06:22.453" v="3762" actId="21"/>
          <ac:cxnSpMkLst>
            <pc:docMk/>
            <pc:sldMk cId="3924475153" sldId="301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805818086" sldId="302"/>
        </pc:sldMkLst>
      </pc:sldChg>
      <pc:sldChg chg="addSp delSp modSp add mod ord">
        <pc:chgData name="Toby Donaldson" userId="2e6e5431-bb17-4c41-9985-d39c50d83c73" providerId="ADAL" clId="{7F23DD3C-EE88-4E09-B912-3847A853AACE}" dt="2023-07-16T02:35:47.502" v="10500"/>
        <pc:sldMkLst>
          <pc:docMk/>
          <pc:sldMk cId="2947637748" sldId="302"/>
        </pc:sldMkLst>
        <pc:spChg chg="del">
          <ac:chgData name="Toby Donaldson" userId="2e6e5431-bb17-4c41-9985-d39c50d83c73" providerId="ADAL" clId="{7F23DD3C-EE88-4E09-B912-3847A853AACE}" dt="2023-07-12T04:11:25.836" v="4020" actId="21"/>
          <ac:spMkLst>
            <pc:docMk/>
            <pc:sldMk cId="2947637748" sldId="302"/>
            <ac:spMk id="5" creationId="{E3FCEB18-3F1A-9156-CD0F-2C5F6030E1B6}"/>
          </ac:spMkLst>
        </pc:spChg>
        <pc:spChg chg="add mod">
          <ac:chgData name="Toby Donaldson" userId="2e6e5431-bb17-4c41-9985-d39c50d83c73" providerId="ADAL" clId="{7F23DD3C-EE88-4E09-B912-3847A853AACE}" dt="2023-07-12T04:12:16.170" v="4068" actId="1076"/>
          <ac:spMkLst>
            <pc:docMk/>
            <pc:sldMk cId="2947637748" sldId="302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7" creationId="{F8FA48C2-E4A7-4B7C-ACDF-CAB7982874D6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1" creationId="{21063028-F6BD-8376-5067-1982A8484A07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3" creationId="{62B1E80F-9DD3-384B-390B-4A9C93CD3011}"/>
          </ac:spMkLst>
        </pc:spChg>
        <pc:spChg chg="mod">
          <ac:chgData name="Toby Donaldson" userId="2e6e5431-bb17-4c41-9985-d39c50d83c73" providerId="ADAL" clId="{7F23DD3C-EE88-4E09-B912-3847A853AACE}" dt="2023-07-12T04:11:28.488" v="4021" actId="14100"/>
          <ac:spMkLst>
            <pc:docMk/>
            <pc:sldMk cId="2947637748" sldId="302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16" creationId="{ABA9887F-0FA0-3C3D-CA43-D1C9D46A3F6E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7" creationId="{E0DFE941-1A7B-4E34-CED6-4EE07FCD8CEB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28" creationId="{1CB1EB8C-2B38-8369-CABD-7B485776EA6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0" creationId="{72E4749F-4DE3-47AE-756A-8C0C88452883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1" creationId="{C7ACC38C-7263-9AC7-F480-C3CFA0DA0939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39" creationId="{8F4A8BFC-EC9B-7008-12DA-6EC3D0308D90}"/>
          </ac:spMkLst>
        </pc:spChg>
        <pc:spChg chg="mod">
          <ac:chgData name="Toby Donaldson" userId="2e6e5431-bb17-4c41-9985-d39c50d83c73" providerId="ADAL" clId="{7F23DD3C-EE88-4E09-B912-3847A853AACE}" dt="2023-07-16T02:35:47.502" v="10500"/>
          <ac:spMkLst>
            <pc:docMk/>
            <pc:sldMk cId="2947637748" sldId="302"/>
            <ac:spMk id="40" creationId="{A75BA523-BF19-5AC8-C767-4790A69DD978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3" creationId="{83D1F604-BF19-2891-476D-F706FB7E6D8B}"/>
          </ac:spMkLst>
        </pc:spChg>
        <pc:spChg chg="del">
          <ac:chgData name="Toby Donaldson" userId="2e6e5431-bb17-4c41-9985-d39c50d83c73" providerId="ADAL" clId="{7F23DD3C-EE88-4E09-B912-3847A853AACE}" dt="2023-07-12T04:11:40.752" v="4022" actId="21"/>
          <ac:spMkLst>
            <pc:docMk/>
            <pc:sldMk cId="2947637748" sldId="302"/>
            <ac:spMk id="64" creationId="{C2BA7018-CFAB-0A1D-C2EA-5A0F2657B000}"/>
          </ac:spMkLst>
        </pc:s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5" creationId="{120E6163-4727-4A8E-569A-2804D2F9D465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12" creationId="{599E15A7-04BA-89E9-E8DD-28073A168B8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6" creationId="{5BD221C6-FE2B-A931-7B80-6328D8B6DF3E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29" creationId="{A99E1790-0427-C1D1-CBE5-352E7FD8B792}"/>
          </ac:grpSpMkLst>
        </pc:grpChg>
        <pc:grpChg chg="add mod">
          <ac:chgData name="Toby Donaldson" userId="2e6e5431-bb17-4c41-9985-d39c50d83c73" providerId="ADAL" clId="{7F23DD3C-EE88-4E09-B912-3847A853AACE}" dt="2023-07-16T02:35:47.502" v="10500"/>
          <ac:grpSpMkLst>
            <pc:docMk/>
            <pc:sldMk cId="2947637748" sldId="302"/>
            <ac:grpSpMk id="38" creationId="{92CDAEFD-4C40-74AE-4EC8-8A77760C3150}"/>
          </ac:grpSpMkLst>
        </pc:grpChg>
        <pc:grpChg chg="del">
          <ac:chgData name="Toby Donaldson" userId="2e6e5431-bb17-4c41-9985-d39c50d83c73" providerId="ADAL" clId="{7F23DD3C-EE88-4E09-B912-3847A853AACE}" dt="2023-07-16T02:35:09.225" v="10491" actId="21"/>
          <ac:grpSpMkLst>
            <pc:docMk/>
            <pc:sldMk cId="2947637748" sldId="302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11:51.942" v="4024" actId="1076"/>
          <ac:picMkLst>
            <pc:docMk/>
            <pc:sldMk cId="2947637748" sldId="302"/>
            <ac:picMk id="3" creationId="{126B13BC-4815-B6C4-8EA0-1A480B92A307}"/>
          </ac:picMkLst>
        </pc:pic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2" creationId="{3EE33A6E-F2D9-2607-1625-DAE151D5956E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4" creationId="{09E5A9A4-C811-AC92-92F0-151702467FC5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37" creationId="{803B72FC-7F3E-41CC-A073-81AF5A28C6B6}"/>
          </ac:cxnSpMkLst>
        </pc:cxnChg>
        <pc:cxnChg chg="add mod">
          <ac:chgData name="Toby Donaldson" userId="2e6e5431-bb17-4c41-9985-d39c50d83c73" providerId="ADAL" clId="{7F23DD3C-EE88-4E09-B912-3847A853AACE}" dt="2023-07-16T02:35:47.502" v="10500"/>
          <ac:cxnSpMkLst>
            <pc:docMk/>
            <pc:sldMk cId="2947637748" sldId="302"/>
            <ac:cxnSpMk id="41" creationId="{73C1F12F-0B47-0F0A-0402-2F6FBE7B7F50}"/>
          </ac:cxnSpMkLst>
        </pc:cxnChg>
        <pc:cxnChg chg="del mod">
          <ac:chgData name="Toby Donaldson" userId="2e6e5431-bb17-4c41-9985-d39c50d83c73" providerId="ADAL" clId="{7F23DD3C-EE88-4E09-B912-3847A853AACE}" dt="2023-07-16T02:35:09.225" v="10491" actId="21"/>
          <ac:cxnSpMkLst>
            <pc:docMk/>
            <pc:sldMk cId="2947637748" sldId="302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171026343" sldId="303"/>
        </pc:sldMkLst>
      </pc:sldChg>
      <pc:sldChg chg="addSp delSp modSp add mod ord">
        <pc:chgData name="Toby Donaldson" userId="2e6e5431-bb17-4c41-9985-d39c50d83c73" providerId="ADAL" clId="{7F23DD3C-EE88-4E09-B912-3847A853AACE}" dt="2023-07-16T02:35:49.240" v="10501"/>
        <pc:sldMkLst>
          <pc:docMk/>
          <pc:sldMk cId="2921187870" sldId="303"/>
        </pc:sldMkLst>
        <pc:spChg chg="add mod">
          <ac:chgData name="Toby Donaldson" userId="2e6e5431-bb17-4c41-9985-d39c50d83c73" providerId="ADAL" clId="{7F23DD3C-EE88-4E09-B912-3847A853AACE}" dt="2023-07-12T04:14:51.521" v="4233" actId="113"/>
          <ac:spMkLst>
            <pc:docMk/>
            <pc:sldMk cId="2921187870" sldId="303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3:25.886" v="4161" actId="14100"/>
          <ac:spMkLst>
            <pc:docMk/>
            <pc:sldMk cId="2921187870" sldId="303"/>
            <ac:spMk id="7" creationId="{FA0BD694-330E-B8E8-ED29-1BD4E2411683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2" creationId="{341C66AD-F30A-BFC6-D69A-565DB1EB368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13" creationId="{A4E896D4-54F8-7D2E-9F2B-EC6052BE3156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6" creationId="{CDF762F0-66A1-D414-CE76-A2EDF9DA5A8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7" creationId="{6C772C3A-0DF5-9167-A73F-A827D283ED1E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29" creationId="{56687FC6-08A6-6C4F-2B39-86BD55B6A14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0" creationId="{C90DE0EA-71AD-89CD-8DF4-F12E51F336BA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2" creationId="{B20AE502-686A-3C85-FD14-495FA689B2E2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34" creationId="{AD064DE3-CB1C-C785-6CC6-C5D016CF4B31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1" creationId="{D7E43676-263E-4BB1-0CC3-C647A1664B99}"/>
          </ac:spMkLst>
        </pc:spChg>
        <pc:spChg chg="mod">
          <ac:chgData name="Toby Donaldson" userId="2e6e5431-bb17-4c41-9985-d39c50d83c73" providerId="ADAL" clId="{7F23DD3C-EE88-4E09-B912-3847A853AACE}" dt="2023-07-16T02:35:49.240" v="10501"/>
          <ac:spMkLst>
            <pc:docMk/>
            <pc:sldMk cId="2921187870" sldId="303"/>
            <ac:spMk id="42" creationId="{B564C784-563E-B152-6698-D148F15193DF}"/>
          </ac:spMkLst>
        </pc:s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1" creationId="{769819F2-33E4-FD1E-058A-26817C04F258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16" creationId="{92ED959B-95F2-F9DD-D5BC-1A9E2BF5A136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28" creationId="{FACAD26A-B7F4-F1EE-17F6-B9AF776C3EEA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31" creationId="{ECA439D0-186C-0905-3ED8-004A1F91042E}"/>
          </ac:grpSpMkLst>
        </pc:grpChg>
        <pc:grpChg chg="add mod">
          <ac:chgData name="Toby Donaldson" userId="2e6e5431-bb17-4c41-9985-d39c50d83c73" providerId="ADAL" clId="{7F23DD3C-EE88-4E09-B912-3847A853AACE}" dt="2023-07-16T02:35:49.240" v="10501"/>
          <ac:grpSpMkLst>
            <pc:docMk/>
            <pc:sldMk cId="2921187870" sldId="303"/>
            <ac:grpSpMk id="40" creationId="{DF520D02-0D4F-6C0B-3991-235FCA962033}"/>
          </ac:grpSpMkLst>
        </pc:grpChg>
        <pc:grpChg chg="del">
          <ac:chgData name="Toby Donaldson" userId="2e6e5431-bb17-4c41-9985-d39c50d83c73" providerId="ADAL" clId="{7F23DD3C-EE88-4E09-B912-3847A853AACE}" dt="2023-07-16T02:35:05.313" v="10490" actId="21"/>
          <ac:grpSpMkLst>
            <pc:docMk/>
            <pc:sldMk cId="2921187870" sldId="303"/>
            <ac:grpSpMk id="57" creationId="{50EC862E-8BCB-942E-DA0F-A5988EDD034C}"/>
          </ac:grpSpMkLst>
        </pc:grpChg>
        <pc:picChg chg="mod">
          <ac:chgData name="Toby Donaldson" userId="2e6e5431-bb17-4c41-9985-d39c50d83c73" providerId="ADAL" clId="{7F23DD3C-EE88-4E09-B912-3847A853AACE}" dt="2023-07-12T04:13:29.456" v="4162" actId="1076"/>
          <ac:picMkLst>
            <pc:docMk/>
            <pc:sldMk cId="2921187870" sldId="303"/>
            <ac:picMk id="3" creationId="{126B13BC-4815-B6C4-8EA0-1A480B92A307}"/>
          </ac:picMkLst>
        </pc:pic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7" creationId="{532E02B8-9130-54CD-C942-5871AC070883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8" creationId="{85C04C2D-4FC3-35FC-16C8-E156BC059415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39" creationId="{4C14DCE8-3198-EFBC-0705-944D41E4658E}"/>
          </ac:cxnSpMkLst>
        </pc:cxnChg>
        <pc:cxnChg chg="add mod">
          <ac:chgData name="Toby Donaldson" userId="2e6e5431-bb17-4c41-9985-d39c50d83c73" providerId="ADAL" clId="{7F23DD3C-EE88-4E09-B912-3847A853AACE}" dt="2023-07-16T02:35:49.240" v="10501"/>
          <ac:cxnSpMkLst>
            <pc:docMk/>
            <pc:sldMk cId="2921187870" sldId="303"/>
            <ac:cxnSpMk id="43" creationId="{F6B76159-25E7-8FCD-DCCC-4EF7E14F7D2B}"/>
          </ac:cxnSpMkLst>
        </pc:cxnChg>
        <pc:cxnChg chg="del mod">
          <ac:chgData name="Toby Donaldson" userId="2e6e5431-bb17-4c41-9985-d39c50d83c73" providerId="ADAL" clId="{7F23DD3C-EE88-4E09-B912-3847A853AACE}" dt="2023-07-16T02:35:05.313" v="10490" actId="21"/>
          <ac:cxnSpMkLst>
            <pc:docMk/>
            <pc:sldMk cId="2921187870" sldId="303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50.128" v="10502"/>
        <pc:sldMkLst>
          <pc:docMk/>
          <pc:sldMk cId="2346368391" sldId="304"/>
        </pc:sldMkLst>
        <pc:spChg chg="mod">
          <ac:chgData name="Toby Donaldson" userId="2e6e5431-bb17-4c41-9985-d39c50d83c73" providerId="ADAL" clId="{7F23DD3C-EE88-4E09-B912-3847A853AACE}" dt="2023-07-12T04:14:45.753" v="4231" actId="113"/>
          <ac:spMkLst>
            <pc:docMk/>
            <pc:sldMk cId="2346368391" sldId="304"/>
            <ac:spMk id="5" creationId="{2507B0DA-81D4-0A38-E296-0EEFBF5C37AD}"/>
          </ac:spMkLst>
        </pc:spChg>
        <pc:spChg chg="add mod">
          <ac:chgData name="Toby Donaldson" userId="2e6e5431-bb17-4c41-9985-d39c50d83c73" providerId="ADAL" clId="{7F23DD3C-EE88-4E09-B912-3847A853AACE}" dt="2023-07-12T04:14:47.994" v="4232" actId="113"/>
          <ac:spMkLst>
            <pc:docMk/>
            <pc:sldMk cId="2346368391" sldId="304"/>
            <ac:spMk id="11" creationId="{FB9AF600-A353-F29B-62E8-90FAEE3CB164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2" creationId="{CF88950E-7051-9FBA-C2F4-61D11613CC96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16" creationId="{481DD7E3-CBF9-1FB2-95EE-081E98825DBF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29" creationId="{848CF7CA-F401-E373-C862-6B823DE0AC65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1" creationId="{1F6FFA83-6A62-63D7-3900-6C302BCBBB67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4" creationId="{DB3BECF0-7395-9F07-94F4-8DEA0A14AD51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7" creationId="{E2978079-6CB7-450B-62D4-255CA70D8E9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39" creationId="{8C92F55E-8679-222E-1463-170BBDADA8B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0" creationId="{B48D5BE0-0333-5C5F-4263-2EE5E0B17073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5" creationId="{942861D3-B29D-E349-4B78-1BAA4A429292}"/>
          </ac:spMkLst>
        </pc:spChg>
        <pc:spChg chg="mod">
          <ac:chgData name="Toby Donaldson" userId="2e6e5431-bb17-4c41-9985-d39c50d83c73" providerId="ADAL" clId="{7F23DD3C-EE88-4E09-B912-3847A853AACE}" dt="2023-07-16T02:35:50.128" v="10502"/>
          <ac:spMkLst>
            <pc:docMk/>
            <pc:sldMk cId="2346368391" sldId="304"/>
            <ac:spMk id="46" creationId="{1DCAEEB3-A5FB-0D9B-8AD9-A5C4BE035AFA}"/>
          </ac:spMkLst>
        </pc:s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" creationId="{EC5D3405-A844-AFF3-7B29-257D728A912E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27" creationId="{F400452B-6002-E9B6-9271-844797F35031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2" creationId="{05032459-D17C-A08F-6B36-6714ABC2B3DC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38" creationId="{7B15E12E-7D9F-F69A-FD61-E28A47240242}"/>
          </ac:grpSpMkLst>
        </pc:grpChg>
        <pc:grpChg chg="add mod">
          <ac:chgData name="Toby Donaldson" userId="2e6e5431-bb17-4c41-9985-d39c50d83c73" providerId="ADAL" clId="{7F23DD3C-EE88-4E09-B912-3847A853AACE}" dt="2023-07-16T02:35:50.128" v="10502"/>
          <ac:grpSpMkLst>
            <pc:docMk/>
            <pc:sldMk cId="2346368391" sldId="304"/>
            <ac:grpSpMk id="44" creationId="{3079755A-6724-1CCF-F99E-6808FEC1884C}"/>
          </ac:grpSpMkLst>
        </pc:grpChg>
        <pc:grpChg chg="del">
          <ac:chgData name="Toby Donaldson" userId="2e6e5431-bb17-4c41-9985-d39c50d83c73" providerId="ADAL" clId="{7F23DD3C-EE88-4E09-B912-3847A853AACE}" dt="2023-07-16T02:35:00.608" v="10489" actId="21"/>
          <ac:grpSpMkLst>
            <pc:docMk/>
            <pc:sldMk cId="2346368391" sldId="304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4:10.091" v="4173" actId="21"/>
          <ac:picMkLst>
            <pc:docMk/>
            <pc:sldMk cId="2346368391" sldId="304"/>
            <ac:picMk id="3" creationId="{126B13BC-4815-B6C4-8EA0-1A480B92A307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13" creationId="{A7574D66-9456-849E-C15A-36E03D8D0F74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6" creationId="{DF86FE0F-052D-36EA-D8F7-A9EE6C8979A2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28" creationId="{22BE60AB-54E4-A807-EB54-A4F6B9FF4693}"/>
          </ac:picMkLst>
        </pc:picChg>
        <pc:picChg chg="add mod">
          <ac:chgData name="Toby Donaldson" userId="2e6e5431-bb17-4c41-9985-d39c50d83c73" providerId="ADAL" clId="{7F23DD3C-EE88-4E09-B912-3847A853AACE}" dt="2023-07-12T04:41:23.919" v="5031" actId="1076"/>
          <ac:picMkLst>
            <pc:docMk/>
            <pc:sldMk cId="2346368391" sldId="304"/>
            <ac:picMk id="30" creationId="{2EAEBAAD-31D2-400B-5219-65F991C7498B}"/>
          </ac:picMkLst>
        </pc:pic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1" creationId="{B0281F70-CCB1-6D39-51FB-019A6C3FD9A5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2" creationId="{50DAE31B-063B-80D7-E291-360F02C21E6F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3" creationId="{65C98AC2-58CE-B405-89DF-E27308D3C2FD}"/>
          </ac:cxnSpMkLst>
        </pc:cxnChg>
        <pc:cxnChg chg="add mod">
          <ac:chgData name="Toby Donaldson" userId="2e6e5431-bb17-4c41-9985-d39c50d83c73" providerId="ADAL" clId="{7F23DD3C-EE88-4E09-B912-3847A853AACE}" dt="2023-07-16T02:35:50.128" v="10502"/>
          <ac:cxnSpMkLst>
            <pc:docMk/>
            <pc:sldMk cId="2346368391" sldId="304"/>
            <ac:cxnSpMk id="47" creationId="{5BDFAFB4-D91B-B761-2309-5D32D95B82AD}"/>
          </ac:cxnSpMkLst>
        </pc:cxnChg>
        <pc:cxnChg chg="del mod">
          <ac:chgData name="Toby Donaldson" userId="2e6e5431-bb17-4c41-9985-d39c50d83c73" providerId="ADAL" clId="{7F23DD3C-EE88-4E09-B912-3847A853AACE}" dt="2023-07-16T02:35:00.608" v="10489" actId="21"/>
          <ac:cxnSpMkLst>
            <pc:docMk/>
            <pc:sldMk cId="2346368391" sldId="304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71425619" sldId="304"/>
        </pc:sldMkLst>
      </pc:sldChg>
      <pc:sldChg chg="addSp delSp modSp add mod ord">
        <pc:chgData name="Toby Donaldson" userId="2e6e5431-bb17-4c41-9985-d39c50d83c73" providerId="ADAL" clId="{7F23DD3C-EE88-4E09-B912-3847A853AACE}" dt="2023-07-16T02:35:41.632" v="10496"/>
        <pc:sldMkLst>
          <pc:docMk/>
          <pc:sldMk cId="922081790" sldId="305"/>
        </pc:sldMkLst>
        <pc:spChg chg="add del mod">
          <ac:chgData name="Toby Donaldson" userId="2e6e5431-bb17-4c41-9985-d39c50d83c73" providerId="ADAL" clId="{7F23DD3C-EE88-4E09-B912-3847A853AACE}" dt="2023-07-12T04:19:01.903" v="4521" actId="21"/>
          <ac:spMkLst>
            <pc:docMk/>
            <pc:sldMk cId="922081790" sldId="305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6.679" v="6966" actId="20577"/>
          <ac:spMkLst>
            <pc:docMk/>
            <pc:sldMk cId="922081790" sldId="305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7" creationId="{8988F5EB-4954-789E-FC10-4816C4C8030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1" creationId="{64B63D5A-40CC-9074-89F7-CD28F802371E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3" creationId="{41FE0219-2DEE-2DDF-5AD9-5A92C3764542}"/>
          </ac:spMkLst>
        </pc:spChg>
        <pc:spChg chg="mod">
          <ac:chgData name="Toby Donaldson" userId="2e6e5431-bb17-4c41-9985-d39c50d83c73" providerId="ADAL" clId="{7F23DD3C-EE88-4E09-B912-3847A853AACE}" dt="2023-07-12T04:16:40.774" v="4420" actId="14100"/>
          <ac:spMkLst>
            <pc:docMk/>
            <pc:sldMk cId="922081790" sldId="305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16" creationId="{993DA820-BB02-E0F8-A40B-5BD2E644EDE7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7" creationId="{016F448C-44F1-37C3-195B-D27C9D32C60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28" creationId="{08D4462E-7863-CBAD-2657-1BDC65CA17EA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0" creationId="{6EFF9D6C-F6AE-1B06-C58E-438010A1B548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1" creationId="{2F411B66-F97D-47F7-D5C7-425BA3FE4696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39" creationId="{D9EB5C5A-6479-B5B2-ACAE-6FF01593C0E1}"/>
          </ac:spMkLst>
        </pc:spChg>
        <pc:spChg chg="mod">
          <ac:chgData name="Toby Donaldson" userId="2e6e5431-bb17-4c41-9985-d39c50d83c73" providerId="ADAL" clId="{7F23DD3C-EE88-4E09-B912-3847A853AACE}" dt="2023-07-16T02:35:41.632" v="10496"/>
          <ac:spMkLst>
            <pc:docMk/>
            <pc:sldMk cId="922081790" sldId="305"/>
            <ac:spMk id="40" creationId="{69051865-6C48-95C7-EF47-D23C11715E1C}"/>
          </ac:spMkLst>
        </pc:s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5" creationId="{7B7B1537-92F1-26FD-81C8-9F006C5A350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12" creationId="{336859BC-0816-84F7-E5EE-94BC5660535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6" creationId="{E1AB5D0E-6E72-032A-3159-227B81590393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29" creationId="{35B997F2-D60B-9C15-7635-FD7215C557B4}"/>
          </ac:grpSpMkLst>
        </pc:grpChg>
        <pc:grpChg chg="add mod">
          <ac:chgData name="Toby Donaldson" userId="2e6e5431-bb17-4c41-9985-d39c50d83c73" providerId="ADAL" clId="{7F23DD3C-EE88-4E09-B912-3847A853AACE}" dt="2023-07-16T02:35:41.632" v="10496"/>
          <ac:grpSpMkLst>
            <pc:docMk/>
            <pc:sldMk cId="922081790" sldId="305"/>
            <ac:grpSpMk id="38" creationId="{0CCD02C3-7C88-45BF-0EC6-6F4238882D1A}"/>
          </ac:grpSpMkLst>
        </pc:grpChg>
        <pc:grpChg chg="del">
          <ac:chgData name="Toby Donaldson" userId="2e6e5431-bb17-4c41-9985-d39c50d83c73" providerId="ADAL" clId="{7F23DD3C-EE88-4E09-B912-3847A853AACE}" dt="2023-07-16T02:35:29.612" v="10495" actId="21"/>
          <ac:grpSpMkLst>
            <pc:docMk/>
            <pc:sldMk cId="922081790" sldId="305"/>
            <ac:grpSpMk id="57" creationId="{50EC862E-8BCB-942E-DA0F-A5988EDD034C}"/>
          </ac:grpSpMkLst>
        </pc:grp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2" creationId="{14052AC0-9C01-0052-FD6B-538FDA867D42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3" creationId="{E598C82A-EE60-29CE-8999-686135486674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4" creationId="{7CBDFFED-7473-4050-73EA-15A928D607A4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37" creationId="{363EE6F1-004D-D803-FD8E-7FB2167F666A}"/>
          </ac:cxnSpMkLst>
        </pc:cxnChg>
        <pc:cxnChg chg="add mod">
          <ac:chgData name="Toby Donaldson" userId="2e6e5431-bb17-4c41-9985-d39c50d83c73" providerId="ADAL" clId="{7F23DD3C-EE88-4E09-B912-3847A853AACE}" dt="2023-07-16T02:35:41.632" v="10496"/>
          <ac:cxnSpMkLst>
            <pc:docMk/>
            <pc:sldMk cId="922081790" sldId="305"/>
            <ac:cxnSpMk id="41" creationId="{2FA89643-E4F8-2E84-4578-E05A814CD56A}"/>
          </ac:cxnSpMkLst>
        </pc:cxnChg>
        <pc:cxnChg chg="del mod">
          <ac:chgData name="Toby Donaldson" userId="2e6e5431-bb17-4c41-9985-d39c50d83c73" providerId="ADAL" clId="{7F23DD3C-EE88-4E09-B912-3847A853AACE}" dt="2023-07-16T02:35:29.612" v="10495" actId="21"/>
          <ac:cxnSpMkLst>
            <pc:docMk/>
            <pc:sldMk cId="922081790" sldId="305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056393340" sldId="305"/>
        </pc:sldMkLst>
      </pc:sldChg>
      <pc:sldChg chg="addSp delSp modSp add mod ord">
        <pc:chgData name="Toby Donaldson" userId="2e6e5431-bb17-4c41-9985-d39c50d83c73" providerId="ADAL" clId="{7F23DD3C-EE88-4E09-B912-3847A853AACE}" dt="2023-07-16T02:35:43.008" v="10497"/>
        <pc:sldMkLst>
          <pc:docMk/>
          <pc:sldMk cId="2480179751" sldId="306"/>
        </pc:sldMkLst>
        <pc:spChg chg="mod">
          <ac:chgData name="Toby Donaldson" userId="2e6e5431-bb17-4c41-9985-d39c50d83c73" providerId="ADAL" clId="{7F23DD3C-EE88-4E09-B912-3847A853AACE}" dt="2023-07-12T04:20:43.360" v="4577" actId="20577"/>
          <ac:spMkLst>
            <pc:docMk/>
            <pc:sldMk cId="2480179751" sldId="306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4T03:51:39.760" v="6967" actId="20577"/>
          <ac:spMkLst>
            <pc:docMk/>
            <pc:sldMk cId="2480179751" sldId="306"/>
            <ac:spMk id="6" creationId="{715C29A4-1A95-29BE-790C-E4F5E10132E5}"/>
          </ac:spMkLst>
        </pc:spChg>
        <pc:spChg chg="add mod">
          <ac:chgData name="Toby Donaldson" userId="2e6e5431-bb17-4c41-9985-d39c50d83c73" providerId="ADAL" clId="{7F23DD3C-EE88-4E09-B912-3847A853AACE}" dt="2023-07-12T04:19:44.129" v="4566" actId="1076"/>
          <ac:spMkLst>
            <pc:docMk/>
            <pc:sldMk cId="2480179751" sldId="306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1" creationId="{79790038-A4BE-27EC-B83E-D48E58513B6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13" creationId="{513CACB2-683D-FE6F-4013-D8AE92FF114F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7" creationId="{2E0113E6-4BD5-5006-F5FE-880E9B1AA6B2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28" creationId="{8F8F7EBF-BB8D-AC94-4882-459A5A4A823B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0" creationId="{CFA57D19-00EF-F71E-5F36-DF572982545E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1" creationId="{E1935C48-31C8-7A0F-2C78-7F45606276A4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4" creationId="{26450658-523A-1585-919D-D1EF388C6386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37" creationId="{5526DA8D-D19B-8397-E939-5B8DB15F381D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2" creationId="{E2D630FC-3CA0-D0D5-D7BC-F6AA648F34BA}"/>
          </ac:spMkLst>
        </pc:spChg>
        <pc:spChg chg="mod">
          <ac:chgData name="Toby Donaldson" userId="2e6e5431-bb17-4c41-9985-d39c50d83c73" providerId="ADAL" clId="{7F23DD3C-EE88-4E09-B912-3847A853AACE}" dt="2023-07-16T02:35:43.008" v="10497"/>
          <ac:spMkLst>
            <pc:docMk/>
            <pc:sldMk cId="2480179751" sldId="306"/>
            <ac:spMk id="43" creationId="{C9109EA5-726B-DC74-48B7-266873FE79E3}"/>
          </ac:spMkLst>
        </pc:s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" creationId="{4E6BBDD4-9D55-1AE9-08AF-5E1B14370DB1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8" creationId="{B39FA950-6B75-95F5-60C9-27C6950DA2B5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6" creationId="{63F02550-A9AB-DDF7-76BA-2B0A57AB3EDD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29" creationId="{8CD4B06E-4126-9BE7-C79C-8B3BF97E41D5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32" creationId="{B079DF4A-1F3E-1B8A-386F-0FC9FBA14A78}"/>
          </ac:grpSpMkLst>
        </pc:grpChg>
        <pc:grpChg chg="add mod">
          <ac:chgData name="Toby Donaldson" userId="2e6e5431-bb17-4c41-9985-d39c50d83c73" providerId="ADAL" clId="{7F23DD3C-EE88-4E09-B912-3847A853AACE}" dt="2023-07-16T02:35:43.008" v="10497"/>
          <ac:grpSpMkLst>
            <pc:docMk/>
            <pc:sldMk cId="2480179751" sldId="306"/>
            <ac:grpSpMk id="41" creationId="{B8826ABB-8508-FD74-45E6-7C64415A7098}"/>
          </ac:grpSpMkLst>
        </pc:grpChg>
        <pc:grpChg chg="del">
          <ac:chgData name="Toby Donaldson" userId="2e6e5431-bb17-4c41-9985-d39c50d83c73" providerId="ADAL" clId="{7F23DD3C-EE88-4E09-B912-3847A853AACE}" dt="2023-07-16T02:35:23.599" v="10494" actId="21"/>
          <ac:grpSpMkLst>
            <pc:docMk/>
            <pc:sldMk cId="2480179751" sldId="306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19:06.743" v="4522" actId="21"/>
          <ac:picMkLst>
            <pc:docMk/>
            <pc:sldMk cId="2480179751" sldId="306"/>
            <ac:picMk id="3" creationId="{126B13BC-4815-B6C4-8EA0-1A480B92A307}"/>
          </ac:picMkLst>
        </pc:picChg>
        <pc:cxnChg chg="add">
          <ac:chgData name="Toby Donaldson" userId="2e6e5431-bb17-4c41-9985-d39c50d83c73" providerId="ADAL" clId="{7F23DD3C-EE88-4E09-B912-3847A853AACE}" dt="2023-07-12T04:19:49.870" v="4567" actId="11529"/>
          <ac:cxnSpMkLst>
            <pc:docMk/>
            <pc:sldMk cId="2480179751" sldId="306"/>
            <ac:cxnSpMk id="12" creationId="{7CD911DD-45F1-6CBA-B6D8-E5542094738B}"/>
          </ac:cxnSpMkLst>
        </pc:cxnChg>
        <pc:cxnChg chg="add mod">
          <ac:chgData name="Toby Donaldson" userId="2e6e5431-bb17-4c41-9985-d39c50d83c73" providerId="ADAL" clId="{7F23DD3C-EE88-4E09-B912-3847A853AACE}" dt="2023-07-12T04:20:43.360" v="4577" actId="20577"/>
          <ac:cxnSpMkLst>
            <pc:docMk/>
            <pc:sldMk cId="2480179751" sldId="306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8" creationId="{33F7AE98-5CBD-ACCB-9FB8-CD18DE05871D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39" creationId="{DB32C82A-A826-56E6-8D0E-E4C5DCC70488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0" creationId="{95A5B496-033C-B076-5F46-5681CB22B5CC}"/>
          </ac:cxnSpMkLst>
        </pc:cxnChg>
        <pc:cxnChg chg="add mod">
          <ac:chgData name="Toby Donaldson" userId="2e6e5431-bb17-4c41-9985-d39c50d83c73" providerId="ADAL" clId="{7F23DD3C-EE88-4E09-B912-3847A853AACE}" dt="2023-07-16T02:35:43.008" v="10497"/>
          <ac:cxnSpMkLst>
            <pc:docMk/>
            <pc:sldMk cId="2480179751" sldId="306"/>
            <ac:cxnSpMk id="44" creationId="{A8E99922-D0D6-0BEE-B3F2-50D3CA6525AC}"/>
          </ac:cxnSpMkLst>
        </pc:cxnChg>
        <pc:cxnChg chg="del mod">
          <ac:chgData name="Toby Donaldson" userId="2e6e5431-bb17-4c41-9985-d39c50d83c73" providerId="ADAL" clId="{7F23DD3C-EE88-4E09-B912-3847A853AACE}" dt="2023-07-16T02:35:23.599" v="10494" actId="21"/>
          <ac:cxnSpMkLst>
            <pc:docMk/>
            <pc:sldMk cId="2480179751" sldId="306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6652350" sldId="307"/>
        </pc:sldMkLst>
      </pc:sldChg>
      <pc:sldChg chg="addSp delSp modSp add mod ord">
        <pc:chgData name="Toby Donaldson" userId="2e6e5431-bb17-4c41-9985-d39c50d83c73" providerId="ADAL" clId="{7F23DD3C-EE88-4E09-B912-3847A853AACE}" dt="2023-07-16T02:35:43.822" v="10498"/>
        <pc:sldMkLst>
          <pc:docMk/>
          <pc:sldMk cId="151682158" sldId="307"/>
        </pc:sldMkLst>
        <pc:spChg chg="add mod">
          <ac:chgData name="Toby Donaldson" userId="2e6e5431-bb17-4c41-9985-d39c50d83c73" providerId="ADAL" clId="{7F23DD3C-EE88-4E09-B912-3847A853AACE}" dt="2023-07-12T04:30:07.866" v="4770" actId="20577"/>
          <ac:spMkLst>
            <pc:docMk/>
            <pc:sldMk cId="151682158" sldId="307"/>
            <ac:spMk id="3" creationId="{60D4276C-75AE-2F33-5BA7-D9CACAD0BECE}"/>
          </ac:spMkLst>
        </pc:spChg>
        <pc:spChg chg="mod">
          <ac:chgData name="Toby Donaldson" userId="2e6e5431-bb17-4c41-9985-d39c50d83c73" providerId="ADAL" clId="{7F23DD3C-EE88-4E09-B912-3847A853AACE}" dt="2023-07-12T04:28:03.366" v="4677" actId="20577"/>
          <ac:spMkLst>
            <pc:docMk/>
            <pc:sldMk cId="151682158" sldId="307"/>
            <ac:spMk id="5" creationId="{021368D0-E606-FAA8-CB60-C651C7B5547D}"/>
          </ac:spMkLst>
        </pc:spChg>
        <pc:spChg chg="mod">
          <ac:chgData name="Toby Donaldson" userId="2e6e5431-bb17-4c41-9985-d39c50d83c73" providerId="ADAL" clId="{7F23DD3C-EE88-4E09-B912-3847A853AACE}" dt="2023-07-12T04:30:41.205" v="4825" actId="1076"/>
          <ac:spMkLst>
            <pc:docMk/>
            <pc:sldMk cId="151682158" sldId="307"/>
            <ac:spMk id="6" creationId="{715C29A4-1A95-29BE-790C-E4F5E10132E5}"/>
          </ac:spMkLst>
        </pc:spChg>
        <pc:spChg chg="mod">
          <ac:chgData name="Toby Donaldson" userId="2e6e5431-bb17-4c41-9985-d39c50d83c73" providerId="ADAL" clId="{7F23DD3C-EE88-4E09-B912-3847A853AACE}" dt="2023-07-12T04:21:49.772" v="4582" actId="1076"/>
          <ac:spMkLst>
            <pc:docMk/>
            <pc:sldMk cId="151682158" sldId="307"/>
            <ac:spMk id="7" creationId="{43259D46-BD32-C663-8AFF-C386CE6710D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3" creationId="{26C8D250-2372-9F67-37B1-560754E3F2F6}"/>
          </ac:spMkLst>
        </pc:spChg>
        <pc:spChg chg="mod">
          <ac:chgData name="Toby Donaldson" userId="2e6e5431-bb17-4c41-9985-d39c50d83c73" providerId="ADAL" clId="{7F23DD3C-EE88-4E09-B912-3847A853AACE}" dt="2023-07-12T04:21:35.464" v="4579" actId="1076"/>
          <ac:spMkLst>
            <pc:docMk/>
            <pc:sldMk cId="151682158" sldId="307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16" creationId="{5C72E803-F0D5-4129-97AF-36057FF8FAC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7" creationId="{D31E016B-AA2C-109E-5A5F-C6EB8766F09D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28" creationId="{8601D420-FD5B-D405-446B-D22CF133CD41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0" creationId="{7F5BAB18-A5A6-FBED-C90C-F0B3C7CDA563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1" creationId="{78B98262-771A-1861-87EC-760CEDB11156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4" creationId="{67F07E0E-E86C-FF92-6190-B1EC04B8332B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37" creationId="{35F38738-4C6B-64CA-6379-34DCB9E8DC6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2" creationId="{DEE4B892-D964-1132-0757-F0C7B05A0F3A}"/>
          </ac:spMkLst>
        </pc:spChg>
        <pc:spChg chg="mod">
          <ac:chgData name="Toby Donaldson" userId="2e6e5431-bb17-4c41-9985-d39c50d83c73" providerId="ADAL" clId="{7F23DD3C-EE88-4E09-B912-3847A853AACE}" dt="2023-07-16T02:35:43.822" v="10498"/>
          <ac:spMkLst>
            <pc:docMk/>
            <pc:sldMk cId="151682158" sldId="307"/>
            <ac:spMk id="43" creationId="{B6142E0B-5B7C-B5FC-18D4-6F62AF4EEA36}"/>
          </ac:spMkLst>
        </pc:s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12" creationId="{DBD2DEE4-6E89-3528-CF0A-12318B7B7638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6" creationId="{E75AF789-1105-6595-57E2-7261B956E268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29" creationId="{043C48EE-C95E-4309-8BE4-34892C532644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32" creationId="{5A4A2A65-6483-DB69-C0EE-1B0227B589B3}"/>
          </ac:grpSpMkLst>
        </pc:grpChg>
        <pc:grpChg chg="add mod">
          <ac:chgData name="Toby Donaldson" userId="2e6e5431-bb17-4c41-9985-d39c50d83c73" providerId="ADAL" clId="{7F23DD3C-EE88-4E09-B912-3847A853AACE}" dt="2023-07-16T02:35:43.822" v="10498"/>
          <ac:grpSpMkLst>
            <pc:docMk/>
            <pc:sldMk cId="151682158" sldId="307"/>
            <ac:grpSpMk id="41" creationId="{518DD9A8-6AB6-D3C2-1D81-AE8307557A8D}"/>
          </ac:grpSpMkLst>
        </pc:grpChg>
        <pc:grpChg chg="del">
          <ac:chgData name="Toby Donaldson" userId="2e6e5431-bb17-4c41-9985-d39c50d83c73" providerId="ADAL" clId="{7F23DD3C-EE88-4E09-B912-3847A853AACE}" dt="2023-07-16T02:35:17.636" v="10493" actId="21"/>
          <ac:grpSpMkLst>
            <pc:docMk/>
            <pc:sldMk cId="151682158" sldId="307"/>
            <ac:grpSpMk id="57" creationId="{50EC862E-8BCB-942E-DA0F-A5988EDD034C}"/>
          </ac:grpSpMkLst>
        </pc:grpChg>
        <pc:picChg chg="add mod">
          <ac:chgData name="Toby Donaldson" userId="2e6e5431-bb17-4c41-9985-d39c50d83c73" providerId="ADAL" clId="{7F23DD3C-EE88-4E09-B912-3847A853AACE}" dt="2023-07-12T04:31:05.084" v="4827" actId="1076"/>
          <ac:picMkLst>
            <pc:docMk/>
            <pc:sldMk cId="151682158" sldId="307"/>
            <ac:picMk id="11" creationId="{3C9B10AC-FD85-447F-E5CC-6740CE9F3005}"/>
          </ac:picMkLst>
        </pc:picChg>
        <pc:cxnChg chg="del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2" creationId="{7CD911DD-45F1-6CBA-B6D8-E5542094738B}"/>
          </ac:cxnSpMkLst>
        </pc:cxnChg>
        <pc:cxnChg chg="del mod">
          <ac:chgData name="Toby Donaldson" userId="2e6e5431-bb17-4c41-9985-d39c50d83c73" providerId="ADAL" clId="{7F23DD3C-EE88-4E09-B912-3847A853AACE}" dt="2023-07-12T04:21:52.931" v="4583" actId="21"/>
          <ac:cxnSpMkLst>
            <pc:docMk/>
            <pc:sldMk cId="151682158" sldId="307"/>
            <ac:cxnSpMk id="16" creationId="{AF1C9CF1-5549-6291-CB31-FBAD9D12777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8" creationId="{EF5C374A-65FE-EAA1-3745-5CE114C2709A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39" creationId="{55B4C1ED-E003-7697-A3A1-144F0C8B8EAE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0" creationId="{A1349BB6-5A09-FBBF-71DE-A525D28E741C}"/>
          </ac:cxnSpMkLst>
        </pc:cxnChg>
        <pc:cxnChg chg="add mod">
          <ac:chgData name="Toby Donaldson" userId="2e6e5431-bb17-4c41-9985-d39c50d83c73" providerId="ADAL" clId="{7F23DD3C-EE88-4E09-B912-3847A853AACE}" dt="2023-07-16T02:35:43.822" v="10498"/>
          <ac:cxnSpMkLst>
            <pc:docMk/>
            <pc:sldMk cId="151682158" sldId="307"/>
            <ac:cxnSpMk id="44" creationId="{19558A0D-5F67-7D91-1FA3-943D065B9FE1}"/>
          </ac:cxnSpMkLst>
        </pc:cxnChg>
        <pc:cxnChg chg="del mod">
          <ac:chgData name="Toby Donaldson" userId="2e6e5431-bb17-4c41-9985-d39c50d83c73" providerId="ADAL" clId="{7F23DD3C-EE88-4E09-B912-3847A853AACE}" dt="2023-07-16T02:35:17.636" v="10493" actId="21"/>
          <ac:cxnSpMkLst>
            <pc:docMk/>
            <pc:sldMk cId="151682158" sldId="307"/>
            <ac:cxnSpMk id="60" creationId="{1E9E07FE-BE9F-0A94-1D55-82842FABCB39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2:35:44.601" v="10499"/>
        <pc:sldMkLst>
          <pc:docMk/>
          <pc:sldMk cId="1078351542" sldId="308"/>
        </pc:sldMkLst>
        <pc:spChg chg="mod">
          <ac:chgData name="Toby Donaldson" userId="2e6e5431-bb17-4c41-9985-d39c50d83c73" providerId="ADAL" clId="{7F23DD3C-EE88-4E09-B912-3847A853AACE}" dt="2023-07-12T04:33:07.407" v="4912" actId="20577"/>
          <ac:spMkLst>
            <pc:docMk/>
            <pc:sldMk cId="1078351542" sldId="308"/>
            <ac:spMk id="3" creationId="{60D4276C-75AE-2F33-5BA7-D9CACAD0BECE}"/>
          </ac:spMkLst>
        </pc:spChg>
        <pc:spChg chg="add mod">
          <ac:chgData name="Toby Donaldson" userId="2e6e5431-bb17-4c41-9985-d39c50d83c73" providerId="ADAL" clId="{7F23DD3C-EE88-4E09-B912-3847A853AACE}" dt="2023-07-12T04:33:25.558" v="4915" actId="1076"/>
          <ac:spMkLst>
            <pc:docMk/>
            <pc:sldMk cId="1078351542" sldId="308"/>
            <ac:spMk id="12" creationId="{C0375032-7A86-E2B1-A5D8-7E1974F0CF6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13" creationId="{741773B1-3737-8B10-74B0-52B701C74510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6" creationId="{50014436-70C3-5737-CA24-2FB219B3FFD5}"/>
          </ac:spMkLst>
        </pc:spChg>
        <pc:spChg chg="add del mod">
          <ac:chgData name="Toby Donaldson" userId="2e6e5431-bb17-4c41-9985-d39c50d83c73" providerId="ADAL" clId="{7F23DD3C-EE88-4E09-B912-3847A853AACE}" dt="2023-07-12T04:34:21.750" v="4953" actId="21"/>
          <ac:spMkLst>
            <pc:docMk/>
            <pc:sldMk cId="1078351542" sldId="308"/>
            <ac:spMk id="26" creationId="{FBF110E2-A1AE-DE40-0B5E-D767C33D38B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8" creationId="{1D00CA19-0893-E26D-D3E1-C695AB87469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29" creationId="{3AC4D767-25B4-6C1F-1093-59D33DB26BD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1" creationId="{0500D8F9-AC41-3EB3-F23D-DE7253E66074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2" creationId="{9DE9FDF4-517E-F404-71D5-F1EBD3344BFC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7" creationId="{CCCB1386-6F2C-0580-0826-DCE4CE4CFBB9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38" creationId="{58179E40-74EC-26BA-A7A6-814F26FD5101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3" creationId="{2CECF027-43FA-0FC3-8A55-66650376F5D7}"/>
          </ac:spMkLst>
        </pc:spChg>
        <pc:spChg chg="mod">
          <ac:chgData name="Toby Donaldson" userId="2e6e5431-bb17-4c41-9985-d39c50d83c73" providerId="ADAL" clId="{7F23DD3C-EE88-4E09-B912-3847A853AACE}" dt="2023-07-16T02:35:44.601" v="10499"/>
          <ac:spMkLst>
            <pc:docMk/>
            <pc:sldMk cId="1078351542" sldId="308"/>
            <ac:spMk id="44" creationId="{ABAE49C3-A842-EF35-8DF2-754E38ADDF6E}"/>
          </ac:spMkLst>
        </pc:s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8" creationId="{B39FA950-6B75-95F5-60C9-27C6950DA2B5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11" creationId="{5D79ECC0-86B7-4665-6387-7E661F2FFFDE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17" creationId="{EFF332A0-6F87-2623-7774-FDADD430862D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0" creationId="{1BFDD96E-D0AB-21AB-637C-B83F35C6CF44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23" creationId="{6DF6CB89-5A4F-B024-961B-6F2A43E373E3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27" creationId="{33F5920E-F2BC-19CE-C92B-587A8FB6A949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0" creationId="{441E5BF3-83E7-C9FC-7BE0-A9FFCB400058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34" creationId="{D7828080-8986-E1E5-553B-2F23BCA19F22}"/>
          </ac:grpSpMkLst>
        </pc:grpChg>
        <pc:grpChg chg="add mod">
          <ac:chgData name="Toby Donaldson" userId="2e6e5431-bb17-4c41-9985-d39c50d83c73" providerId="ADAL" clId="{7F23DD3C-EE88-4E09-B912-3847A853AACE}" dt="2023-07-16T02:35:44.601" v="10499"/>
          <ac:grpSpMkLst>
            <pc:docMk/>
            <pc:sldMk cId="1078351542" sldId="308"/>
            <ac:grpSpMk id="42" creationId="{58E4A91F-0364-DDE6-3974-E365C2990C4F}"/>
          </ac:grpSpMkLst>
        </pc:grpChg>
        <pc:grpChg chg="del">
          <ac:chgData name="Toby Donaldson" userId="2e6e5431-bb17-4c41-9985-d39c50d83c73" providerId="ADAL" clId="{7F23DD3C-EE88-4E09-B912-3847A853AACE}" dt="2023-07-16T02:35:12.882" v="10492" actId="21"/>
          <ac:grpSpMkLst>
            <pc:docMk/>
            <pc:sldMk cId="1078351542" sldId="308"/>
            <ac:grpSpMk id="57" creationId="{50EC862E-8BCB-942E-DA0F-A5988EDD034C}"/>
          </ac:grpSpMkLst>
        </pc:grpChg>
        <pc:picChg chg="del">
          <ac:chgData name="Toby Donaldson" userId="2e6e5431-bb17-4c41-9985-d39c50d83c73" providerId="ADAL" clId="{7F23DD3C-EE88-4E09-B912-3847A853AACE}" dt="2023-07-12T04:31:14.649" v="4829" actId="21"/>
          <ac:picMkLst>
            <pc:docMk/>
            <pc:sldMk cId="1078351542" sldId="308"/>
            <ac:picMk id="11" creationId="{3C9B10AC-FD85-447F-E5CC-6740CE9F3005}"/>
          </ac:picMkLst>
        </pc:picChg>
        <pc:cxnChg chg="add">
          <ac:chgData name="Toby Donaldson" userId="2e6e5431-bb17-4c41-9985-d39c50d83c73" providerId="ADAL" clId="{7F23DD3C-EE88-4E09-B912-3847A853AACE}" dt="2023-07-12T04:33:32.332" v="4916" actId="11529"/>
          <ac:cxnSpMkLst>
            <pc:docMk/>
            <pc:sldMk cId="1078351542" sldId="308"/>
            <ac:cxnSpMk id="16" creationId="{A2182030-3744-D39F-8272-8067797FAA3D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36" creationId="{7FB76040-3393-2447-351A-DBFC11C07CC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39" creationId="{5AA54A8E-296E-5BDA-B5E7-106E80CF1BB9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0" creationId="{8C17ED1F-28E0-D794-89F3-DB3BF0413EE4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1" creationId="{0699F0B0-86C3-9E63-71EF-18158262150E}"/>
          </ac:cxnSpMkLst>
        </pc:cxnChg>
        <pc:cxnChg chg="add mod">
          <ac:chgData name="Toby Donaldson" userId="2e6e5431-bb17-4c41-9985-d39c50d83c73" providerId="ADAL" clId="{7F23DD3C-EE88-4E09-B912-3847A853AACE}" dt="2023-07-16T02:35:44.601" v="10499"/>
          <ac:cxnSpMkLst>
            <pc:docMk/>
            <pc:sldMk cId="1078351542" sldId="308"/>
            <ac:cxnSpMk id="45" creationId="{0B93EDA3-4600-4056-2466-76BBDC230FBB}"/>
          </ac:cxnSpMkLst>
        </pc:cxnChg>
        <pc:cxnChg chg="del mod">
          <ac:chgData name="Toby Donaldson" userId="2e6e5431-bb17-4c41-9985-d39c50d83c73" providerId="ADAL" clId="{7F23DD3C-EE88-4E09-B912-3847A853AACE}" dt="2023-07-16T02:35:12.882" v="10492" actId="21"/>
          <ac:cxnSpMkLst>
            <pc:docMk/>
            <pc:sldMk cId="1078351542" sldId="308"/>
            <ac:cxnSpMk id="60" creationId="{1E9E07FE-BE9F-0A94-1D55-82842FABCB3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38781561" sldId="308"/>
        </pc:sldMkLst>
      </pc:sldChg>
      <pc:sldChg chg="addSp delSp modSp add mod ord">
        <pc:chgData name="Toby Donaldson" userId="2e6e5431-bb17-4c41-9985-d39c50d83c73" providerId="ADAL" clId="{7F23DD3C-EE88-4E09-B912-3847A853AACE}" dt="2023-07-16T02:36:18.565" v="10516" actId="20577"/>
        <pc:sldMkLst>
          <pc:docMk/>
          <pc:sldMk cId="773283366" sldId="309"/>
        </pc:sldMkLst>
        <pc:spChg chg="add mod">
          <ac:chgData name="Toby Donaldson" userId="2e6e5431-bb17-4c41-9985-d39c50d83c73" providerId="ADAL" clId="{7F23DD3C-EE88-4E09-B912-3847A853AACE}" dt="2023-07-12T04:47:56.241" v="5153" actId="12788"/>
          <ac:spMkLst>
            <pc:docMk/>
            <pc:sldMk cId="773283366" sldId="309"/>
            <ac:spMk id="3" creationId="{A7A3A5F6-2BC8-D7A7-C988-6C5CD4BD8D22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5" creationId="{2507B0DA-81D4-0A38-E296-0EEFBF5C37AD}"/>
          </ac:spMkLst>
        </pc:spChg>
        <pc:spChg chg="del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6" creationId="{715C29A4-1A95-29BE-790C-E4F5E10132E5}"/>
          </ac:spMkLst>
        </pc:spChg>
        <pc:spChg chg="del mod">
          <ac:chgData name="Toby Donaldson" userId="2e6e5431-bb17-4c41-9985-d39c50d83c73" providerId="ADAL" clId="{7F23DD3C-EE88-4E09-B912-3847A853AACE}" dt="2023-07-12T04:42:26.779" v="5036" actId="21"/>
          <ac:spMkLst>
            <pc:docMk/>
            <pc:sldMk cId="773283366" sldId="309"/>
            <ac:spMk id="7" creationId="{FA0BD694-330E-B8E8-ED29-1BD4E2411683}"/>
          </ac:spMkLst>
        </pc:spChg>
        <pc:spChg chg="del">
          <ac:chgData name="Toby Donaldson" userId="2e6e5431-bb17-4c41-9985-d39c50d83c73" providerId="ADAL" clId="{7F23DD3C-EE88-4E09-B912-3847A853AACE}" dt="2023-07-12T04:42:21.868" v="5034" actId="21"/>
          <ac:spMkLst>
            <pc:docMk/>
            <pc:sldMk cId="773283366" sldId="309"/>
            <ac:spMk id="11" creationId="{FB9AF600-A353-F29B-62E8-90FAEE3CB164}"/>
          </ac:spMkLst>
        </pc:spChg>
        <pc:spChg chg="add mod">
          <ac:chgData name="Toby Donaldson" userId="2e6e5431-bb17-4c41-9985-d39c50d83c73" providerId="ADAL" clId="{7F23DD3C-EE88-4E09-B912-3847A853AACE}" dt="2023-07-16T02:36:18.565" v="10516" actId="20577"/>
          <ac:spMkLst>
            <pc:docMk/>
            <pc:sldMk cId="773283366" sldId="309"/>
            <ac:spMk id="12" creationId="{3BAF9EC0-6716-3DE6-88F9-01A11AC30535}"/>
          </ac:spMkLst>
        </pc:spChg>
        <pc:spChg chg="mod">
          <ac:chgData name="Toby Donaldson" userId="2e6e5431-bb17-4c41-9985-d39c50d83c73" providerId="ADAL" clId="{7F23DD3C-EE88-4E09-B912-3847A853AACE}" dt="2023-07-12T04:42:17.615" v="5033" actId="1076"/>
          <ac:spMkLst>
            <pc:docMk/>
            <pc:sldMk cId="773283366" sldId="309"/>
            <ac:spMk id="14" creationId="{4FFAF4D8-6BBC-0784-20EA-8BC3FE25D435}"/>
          </ac:spMkLst>
        </pc:spChg>
        <pc:spChg chg="mod">
          <ac:chgData name="Toby Donaldson" userId="2e6e5431-bb17-4c41-9985-d39c50d83c73" providerId="ADAL" clId="{7F23DD3C-EE88-4E09-B912-3847A853AACE}" dt="2023-07-12T04:43:49.609" v="5093" actId="20577"/>
          <ac:spMkLst>
            <pc:docMk/>
            <pc:sldMk cId="773283366" sldId="309"/>
            <ac:spMk id="27" creationId="{AEB0645A-6407-A566-6203-0D1A7EB48F4B}"/>
          </ac:spMkLst>
        </pc:spChg>
        <pc:spChg chg="mod">
          <ac:chgData name="Toby Donaldson" userId="2e6e5431-bb17-4c41-9985-d39c50d83c73" providerId="ADAL" clId="{7F23DD3C-EE88-4E09-B912-3847A853AACE}" dt="2023-07-12T04:43:45.355" v="5091"/>
          <ac:spMkLst>
            <pc:docMk/>
            <pc:sldMk cId="773283366" sldId="309"/>
            <ac:spMk id="29" creationId="{1AFFBAC5-D29E-2C38-4464-70E4F1C51180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7" creationId="{5D415F02-B943-F732-D0AB-ACF30FF4438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38" creationId="{534C0F89-4174-75BC-CCC8-C35B05CB505A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0" creationId="{9E51E8C9-D0DC-E68E-B106-8FC7DCF04EFC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1" creationId="{CDC19155-9E2D-96F2-34B2-2A1FF593DD0B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3" creationId="{566D9E4D-6534-02B3-E96C-EBBBD1CB7622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4" creationId="{94002D18-7573-5DF7-591A-E5BF30EAF331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6" creationId="{87503956-8002-AFDE-9B0C-6C062C8A7FF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47" creationId="{A976A376-95E7-1E84-3F08-9E92F16F8C1E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2" creationId="{24E40BDD-D7E3-B904-B4B7-F5FC1316296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3" creationId="{F189502D-6439-C7FC-DF4B-3F2866CF9C9D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56" creationId="{FBA39DDB-65BA-3351-7D7D-143F098EE8D4}"/>
          </ac:spMkLst>
        </pc:spChg>
        <pc:spChg chg="mod">
          <ac:chgData name="Toby Donaldson" userId="2e6e5431-bb17-4c41-9985-d39c50d83c73" providerId="ADAL" clId="{7F23DD3C-EE88-4E09-B912-3847A853AACE}" dt="2023-07-12T04:44:06.520" v="5096"/>
          <ac:spMkLst>
            <pc:docMk/>
            <pc:sldMk cId="773283366" sldId="309"/>
            <ac:spMk id="61" creationId="{09E47E72-99A4-3D10-DA63-F4C2061401DE}"/>
          </ac:spMkLst>
        </pc:s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8" creationId="{B39FA950-6B75-95F5-60C9-27C6950DA2B5}"/>
          </ac:grpSpMkLst>
        </pc:grpChg>
        <pc:grpChg chg="add 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6" creationId="{3590D89C-FE70-266F-8BCD-1668D2716C8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17" creationId="{EFF332A0-6F87-2623-7774-FDADD430862D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0" creationId="{1BFDD96E-D0AB-21AB-637C-B83F35C6CF44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23" creationId="{6DF6CB89-5A4F-B024-961B-6F2A43E373E3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4" creationId="{FF82B4E3-49F5-DC06-7602-9EE70E1447E5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39" creationId="{F4229DF9-9311-A6BD-2D1A-E6B5BA81436D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2" creationId="{7E990C07-3D3C-3360-47BD-08E0E05610EC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45" creationId="{AD8F3DF1-6209-221D-9C8D-134BD5EE2CE1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1" creationId="{3CF834BA-2155-E680-5ECE-C900EC15B510}"/>
          </ac:grpSpMkLst>
        </pc:grpChg>
        <pc:grpChg chg="add del mod">
          <ac:chgData name="Toby Donaldson" userId="2e6e5431-bb17-4c41-9985-d39c50d83c73" providerId="ADAL" clId="{7F23DD3C-EE88-4E09-B912-3847A853AACE}" dt="2023-07-12T04:45:42.631" v="5109" actId="21"/>
          <ac:grpSpMkLst>
            <pc:docMk/>
            <pc:sldMk cId="773283366" sldId="309"/>
            <ac:grpSpMk id="55" creationId="{1B12B4E7-8EBA-9B53-001C-BAAEB9BC18AC}"/>
          </ac:grpSpMkLst>
        </pc:grpChg>
        <pc:grpChg chg="del mod">
          <ac:chgData name="Toby Donaldson" userId="2e6e5431-bb17-4c41-9985-d39c50d83c73" providerId="ADAL" clId="{7F23DD3C-EE88-4E09-B912-3847A853AACE}" dt="2023-07-12T04:46:20.692" v="5114" actId="21"/>
          <ac:grpSpMkLst>
            <pc:docMk/>
            <pc:sldMk cId="773283366" sldId="309"/>
            <ac:grpSpMk id="57" creationId="{50EC862E-8BCB-942E-DA0F-A5988EDD034C}"/>
          </ac:grpSpMkLst>
        </pc:grp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13" creationId="{A7574D66-9456-849E-C15A-36E03D8D0F74}"/>
          </ac:picMkLst>
        </pc:picChg>
        <pc:picChg chg="del mod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6" creationId="{DF86FE0F-052D-36EA-D8F7-A9EE6C8979A2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28" creationId="{22BE60AB-54E4-A807-EB54-A4F6B9FF4693}"/>
          </ac:picMkLst>
        </pc:picChg>
        <pc:picChg chg="del">
          <ac:chgData name="Toby Donaldson" userId="2e6e5431-bb17-4c41-9985-d39c50d83c73" providerId="ADAL" clId="{7F23DD3C-EE88-4E09-B912-3847A853AACE}" dt="2023-07-12T04:42:26.779" v="5036" actId="21"/>
          <ac:picMkLst>
            <pc:docMk/>
            <pc:sldMk cId="773283366" sldId="309"/>
            <ac:picMk id="30" creationId="{2EAEBAAD-31D2-400B-5219-65F991C7498B}"/>
          </ac:picMkLst>
        </pc:picChg>
        <pc:picChg chg="add mod">
          <ac:chgData name="Toby Donaldson" userId="2e6e5431-bb17-4c41-9985-d39c50d83c73" providerId="ADAL" clId="{7F23DD3C-EE88-4E09-B912-3847A853AACE}" dt="2023-07-12T04:47:36.359" v="5150" actId="12788"/>
          <ac:picMkLst>
            <pc:docMk/>
            <pc:sldMk cId="773283366" sldId="309"/>
            <ac:picMk id="67" creationId="{CC5701D6-60B6-A478-D591-4562857E9A05}"/>
          </ac:picMkLst>
        </pc:picChg>
        <pc:picChg chg="add mod">
          <ac:chgData name="Toby Donaldson" userId="2e6e5431-bb17-4c41-9985-d39c50d83c73" providerId="ADAL" clId="{7F23DD3C-EE88-4E09-B912-3847A853AACE}" dt="2023-07-12T04:48:04.135" v="5154" actId="1076"/>
          <ac:picMkLst>
            <pc:docMk/>
            <pc:sldMk cId="773283366" sldId="309"/>
            <ac:picMk id="69" creationId="{C7460E87-0D9E-184E-A870-13E164F61F3F}"/>
          </ac:picMkLst>
        </pc:picChg>
        <pc:cxnChg chg="add 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2" creationId="{37A585AD-4E80-A437-5569-F11ADEA37A1A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3" creationId="{E598C82A-EE60-29CE-8999-686135486674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35" creationId="{95988A20-AF08-9FAA-0BB0-BF5C532550FC}"/>
          </ac:cxnSpMkLst>
        </pc:cxnChg>
        <pc:cxnChg chg="del mod">
          <ac:chgData name="Toby Donaldson" userId="2e6e5431-bb17-4c41-9985-d39c50d83c73" providerId="ADAL" clId="{7F23DD3C-EE88-4E09-B912-3847A853AACE}" dt="2023-07-12T04:44:34.577" v="5100" actId="21"/>
          <ac:cxnSpMkLst>
            <pc:docMk/>
            <pc:sldMk cId="773283366" sldId="309"/>
            <ac:cxnSpMk id="36" creationId="{7FB76040-3393-2447-351A-DBFC11C07CCE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8" creationId="{15A3FA5D-48C6-0613-ADCA-EBA371C286CD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49" creationId="{1A6B6772-E484-273F-CDB6-C734520DB375}"/>
          </ac:cxnSpMkLst>
        </pc:cxnChg>
        <pc:cxnChg chg="add del mod">
          <ac:chgData name="Toby Donaldson" userId="2e6e5431-bb17-4c41-9985-d39c50d83c73" providerId="ADAL" clId="{7F23DD3C-EE88-4E09-B912-3847A853AACE}" dt="2023-07-12T04:44:36.049" v="5101" actId="21"/>
          <ac:cxnSpMkLst>
            <pc:docMk/>
            <pc:sldMk cId="773283366" sldId="309"/>
            <ac:cxnSpMk id="50" creationId="{F5A12384-D276-7981-1D8D-E67DD5A952B8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54" creationId="{282ED113-CB28-4D18-E078-BF5D84E196D1}"/>
          </ac:cxnSpMkLst>
        </pc:cxnChg>
        <pc:cxnChg chg="del mod">
          <ac:chgData name="Toby Donaldson" userId="2e6e5431-bb17-4c41-9985-d39c50d83c73" providerId="ADAL" clId="{7F23DD3C-EE88-4E09-B912-3847A853AACE}" dt="2023-07-12T04:46:20.692" v="5114" actId="21"/>
          <ac:cxnSpMkLst>
            <pc:docMk/>
            <pc:sldMk cId="773283366" sldId="309"/>
            <ac:cxnSpMk id="60" creationId="{1E9E07FE-BE9F-0A94-1D55-82842FABCB39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2" creationId="{4DCE5868-82B6-4B69-33E2-707EB467D606}"/>
          </ac:cxnSpMkLst>
        </pc:cxnChg>
        <pc:cxnChg chg="add del mod">
          <ac:chgData name="Toby Donaldson" userId="2e6e5431-bb17-4c41-9985-d39c50d83c73" providerId="ADAL" clId="{7F23DD3C-EE88-4E09-B912-3847A853AACE}" dt="2023-07-12T04:45:42.631" v="5109" actId="21"/>
          <ac:cxnSpMkLst>
            <pc:docMk/>
            <pc:sldMk cId="773283366" sldId="309"/>
            <ac:cxnSpMk id="64" creationId="{2760F9B3-A0EF-6AAD-50D8-2DC9B2E34F7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18484555" sldId="309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8271227" sldId="310"/>
        </pc:sldMkLst>
      </pc:sldChg>
      <pc:sldChg chg="addSp delSp modSp new mod ord">
        <pc:chgData name="Toby Donaldson" userId="2e6e5431-bb17-4c41-9985-d39c50d83c73" providerId="ADAL" clId="{7F23DD3C-EE88-4E09-B912-3847A853AACE}" dt="2023-07-16T03:07:08.821" v="11624" actId="1076"/>
        <pc:sldMkLst>
          <pc:docMk/>
          <pc:sldMk cId="2314176608" sldId="310"/>
        </pc:sldMkLst>
        <pc:spChg chg="mod">
          <ac:chgData name="Toby Donaldson" userId="2e6e5431-bb17-4c41-9985-d39c50d83c73" providerId="ADAL" clId="{7F23DD3C-EE88-4E09-B912-3847A853AACE}" dt="2023-07-12T04:51:49.686" v="5334" actId="14100"/>
          <ac:spMkLst>
            <pc:docMk/>
            <pc:sldMk cId="2314176608" sldId="310"/>
            <ac:spMk id="2" creationId="{4A602313-769D-B2F7-FC97-6F4AFD30AE36}"/>
          </ac:spMkLst>
        </pc:spChg>
        <pc:spChg chg="add mod">
          <ac:chgData name="Toby Donaldson" userId="2e6e5431-bb17-4c41-9985-d39c50d83c73" providerId="ADAL" clId="{7F23DD3C-EE88-4E09-B912-3847A853AACE}" dt="2023-07-16T03:07:08.821" v="11624" actId="1076"/>
          <ac:spMkLst>
            <pc:docMk/>
            <pc:sldMk cId="2314176608" sldId="310"/>
            <ac:spMk id="3" creationId="{B619C13D-C559-C1BD-E9D4-BCD987ADDD46}"/>
          </ac:spMkLst>
        </pc:spChg>
        <pc:spChg chg="del mod">
          <ac:chgData name="Toby Donaldson" userId="2e6e5431-bb17-4c41-9985-d39c50d83c73" providerId="ADAL" clId="{7F23DD3C-EE88-4E09-B912-3847A853AACE}" dt="2023-07-12T04:52:09.100" v="5340" actId="21"/>
          <ac:spMkLst>
            <pc:docMk/>
            <pc:sldMk cId="2314176608" sldId="310"/>
            <ac:spMk id="3" creationId="{E7B8A566-F8D7-7602-9AF1-CD05C44240D3}"/>
          </ac:spMkLst>
        </pc:spChg>
        <pc:spChg chg="add mod">
          <ac:chgData name="Toby Donaldson" userId="2e6e5431-bb17-4c41-9985-d39c50d83c73" providerId="ADAL" clId="{7F23DD3C-EE88-4E09-B912-3847A853AACE}" dt="2023-07-14T03:54:07.576" v="6969"/>
          <ac:spMkLst>
            <pc:docMk/>
            <pc:sldMk cId="2314176608" sldId="310"/>
            <ac:spMk id="5" creationId="{6E06D570-7EC0-BCA6-EEA4-92B16DDA13D6}"/>
          </ac:spMkLst>
        </pc:spChg>
        <pc:spChg chg="add del mod">
          <ac:chgData name="Toby Donaldson" userId="2e6e5431-bb17-4c41-9985-d39c50d83c73" providerId="ADAL" clId="{7F23DD3C-EE88-4E09-B912-3847A853AACE}" dt="2023-07-12T04:52:12.458" v="5341" actId="21"/>
          <ac:spMkLst>
            <pc:docMk/>
            <pc:sldMk cId="2314176608" sldId="310"/>
            <ac:spMk id="7" creationId="{D823C29A-CAF1-752D-89F9-6227208991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9" creationId="{703B1DFD-B9B7-FD5C-5C08-C59127BC542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0" creationId="{4DDE7A12-92D5-9FD6-ECCC-F54F2B5C0E39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2" creationId="{0F3B2A71-16A7-5370-F454-0D85BB9F38B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3" creationId="{B543F044-BAFB-CAE9-ED69-EC63CF367E1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5" creationId="{25E948AC-FD99-629E-8E2F-A345B7E0FF62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6" creationId="{17B07A07-54B6-C6D9-9172-19A3A7F95148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8" creationId="{1D3AC101-BB8C-8B3C-1FE3-47DEF90A349F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19" creationId="{3D2AD21F-E872-4A24-1F36-9B3761BC8093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3" creationId="{2B017463-9620-6F1F-E364-781F63CCD890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4" creationId="{26815C71-8E6A-07ED-DE4A-77F53E2658B6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7" creationId="{6C7CCA60-4E73-3DE9-0C50-EDA178C4246B}"/>
          </ac:spMkLst>
        </pc:spChg>
        <pc:spChg chg="mod">
          <ac:chgData name="Toby Donaldson" userId="2e6e5431-bb17-4c41-9985-d39c50d83c73" providerId="ADAL" clId="{7F23DD3C-EE88-4E09-B912-3847A853AACE}" dt="2023-07-12T04:52:48.942" v="5345"/>
          <ac:spMkLst>
            <pc:docMk/>
            <pc:sldMk cId="2314176608" sldId="310"/>
            <ac:spMk id="28" creationId="{FD43C2BB-5EB6-4393-8AEE-3061CFAD9721}"/>
          </ac:spMkLst>
        </pc:spChg>
        <pc:spChg chg="add del">
          <ac:chgData name="Toby Donaldson" userId="2e6e5431-bb17-4c41-9985-d39c50d83c73" providerId="ADAL" clId="{7F23DD3C-EE88-4E09-B912-3847A853AACE}" dt="2023-07-12T04:53:33.439" v="5351" actId="11529"/>
          <ac:spMkLst>
            <pc:docMk/>
            <pc:sldMk cId="2314176608" sldId="310"/>
            <ac:spMk id="33" creationId="{D2C86E1E-4DF7-55AF-B777-DE75E6CDADC4}"/>
          </ac:spMkLst>
        </pc:spChg>
        <pc:spChg chg="add mod">
          <ac:chgData name="Toby Donaldson" userId="2e6e5431-bb17-4c41-9985-d39c50d83c73" providerId="ADAL" clId="{7F23DD3C-EE88-4E09-B912-3847A853AACE}" dt="2023-07-12T04:53:45.186" v="5354" actId="208"/>
          <ac:spMkLst>
            <pc:docMk/>
            <pc:sldMk cId="2314176608" sldId="310"/>
            <ac:spMk id="34" creationId="{4DEBAC72-13A1-BD7D-B6D7-9A9870C972BB}"/>
          </ac:spMkLst>
        </pc:spChg>
        <pc:spChg chg="add mod">
          <ac:chgData name="Toby Donaldson" userId="2e6e5431-bb17-4c41-9985-d39c50d83c73" providerId="ADAL" clId="{7F23DD3C-EE88-4E09-B912-3847A853AACE}" dt="2023-07-12T04:55:51.055" v="5431" actId="1076"/>
          <ac:spMkLst>
            <pc:docMk/>
            <pc:sldMk cId="2314176608" sldId="310"/>
            <ac:spMk id="35" creationId="{41BEBF40-9532-00F3-9A9F-5E4C08DFFA77}"/>
          </ac:spMkLst>
        </pc:s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8" creationId="{72FE863C-FEEE-5DCE-705C-252E5D8DBD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1" creationId="{9839C711-D710-12AC-9FDB-2343783DD7CE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4" creationId="{AFE0B391-C419-8D33-8E6A-4F60AD56EC3D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17" creationId="{60FFA01C-A861-E6C6-FB05-69A54D6E5787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2" creationId="{44F05B46-4AEA-4423-98AD-0D46557C06B0}"/>
          </ac:grpSpMkLst>
        </pc:grpChg>
        <pc:grpChg chg="add mod">
          <ac:chgData name="Toby Donaldson" userId="2e6e5431-bb17-4c41-9985-d39c50d83c73" providerId="ADAL" clId="{7F23DD3C-EE88-4E09-B912-3847A853AACE}" dt="2023-07-12T04:52:52.941" v="5346" actId="1076"/>
          <ac:grpSpMkLst>
            <pc:docMk/>
            <pc:sldMk cId="2314176608" sldId="310"/>
            <ac:grpSpMk id="26" creationId="{5C3E2E62-FC40-7FB9-5CBC-9A306EB28A0F}"/>
          </ac:grpSpMkLst>
        </pc:grpChg>
        <pc:graphicFrameChg chg="add del mod modGraphic">
          <ac:chgData name="Toby Donaldson" userId="2e6e5431-bb17-4c41-9985-d39c50d83c73" providerId="ADAL" clId="{7F23DD3C-EE88-4E09-B912-3847A853AACE}" dt="2023-07-12T05:05:50.294" v="5619" actId="3680"/>
          <ac:graphicFrameMkLst>
            <pc:docMk/>
            <pc:sldMk cId="2314176608" sldId="310"/>
            <ac:graphicFrameMk id="38" creationId="{F1754EB9-1209-C394-559A-BAE8DECE371E}"/>
          </ac:graphicFrameMkLst>
        </pc:graphicFrameChg>
        <pc:graphicFrameChg chg="add del mod modGraphic">
          <ac:chgData name="Toby Donaldson" userId="2e6e5431-bb17-4c41-9985-d39c50d83c73" providerId="ADAL" clId="{7F23DD3C-EE88-4E09-B912-3847A853AACE}" dt="2023-07-12T05:12:05.643" v="5795" actId="21"/>
          <ac:graphicFrameMkLst>
            <pc:docMk/>
            <pc:sldMk cId="2314176608" sldId="310"/>
            <ac:graphicFrameMk id="39" creationId="{963F8210-02C5-4751-87F1-02C592947CA0}"/>
          </ac:graphicFrameMkLst>
        </pc:graphicFrameChg>
        <pc:cxnChg chg="add mod">
          <ac:chgData name="Toby Donaldson" userId="2e6e5431-bb17-4c41-9985-d39c50d83c73" providerId="ADAL" clId="{7F23DD3C-EE88-4E09-B912-3847A853AACE}" dt="2023-07-12T04:53:08.446" v="5349" actId="14100"/>
          <ac:cxnSpMkLst>
            <pc:docMk/>
            <pc:sldMk cId="2314176608" sldId="310"/>
            <ac:cxnSpMk id="20" creationId="{55AAB899-5FF0-E412-F987-1586C0620033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1" creationId="{4D6E5871-260A-6573-4C79-620C1EAD4470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25" creationId="{D2288840-40C5-2C40-1F7A-D342FC55871B}"/>
          </ac:cxnSpMkLst>
        </pc:cxnChg>
        <pc:cxnChg chg="add del mod">
          <ac:chgData name="Toby Donaldson" userId="2e6e5431-bb17-4c41-9985-d39c50d83c73" providerId="ADAL" clId="{7F23DD3C-EE88-4E09-B912-3847A853AACE}" dt="2023-07-12T04:52:56.390" v="5347" actId="21"/>
          <ac:cxnSpMkLst>
            <pc:docMk/>
            <pc:sldMk cId="2314176608" sldId="310"/>
            <ac:cxnSpMk id="29" creationId="{1656F977-AAAD-C586-DB60-3EC6D732A7FF}"/>
          </ac:cxnSpMkLst>
        </pc:cxnChg>
        <pc:cxnChg chg="add mod">
          <ac:chgData name="Toby Donaldson" userId="2e6e5431-bb17-4c41-9985-d39c50d83c73" providerId="ADAL" clId="{7F23DD3C-EE88-4E09-B912-3847A853AACE}" dt="2023-07-12T04:52:52.941" v="5346" actId="1076"/>
          <ac:cxnSpMkLst>
            <pc:docMk/>
            <pc:sldMk cId="2314176608" sldId="310"/>
            <ac:cxnSpMk id="30" creationId="{44CA07CF-E60C-D04D-BE9A-BEB904DCFA83}"/>
          </ac:cxnSpMkLst>
        </pc:cxnChg>
        <pc:cxnChg chg="add">
          <ac:chgData name="Toby Donaldson" userId="2e6e5431-bb17-4c41-9985-d39c50d83c73" providerId="ADAL" clId="{7F23DD3C-EE88-4E09-B912-3847A853AACE}" dt="2023-07-12T04:56:00.290" v="5432" actId="11529"/>
          <ac:cxnSpMkLst>
            <pc:docMk/>
            <pc:sldMk cId="2314176608" sldId="310"/>
            <ac:cxnSpMk id="37" creationId="{25BC559F-149C-7A4F-C6A4-ADFDD1256264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1964150" sldId="311"/>
        </pc:sldMkLst>
      </pc:sldChg>
      <pc:sldChg chg="addSp delSp modSp add mod ord">
        <pc:chgData name="Toby Donaldson" userId="2e6e5431-bb17-4c41-9985-d39c50d83c73" providerId="ADAL" clId="{7F23DD3C-EE88-4E09-B912-3847A853AACE}" dt="2023-07-16T03:09:03.637" v="11640" actId="20577"/>
        <pc:sldMkLst>
          <pc:docMk/>
          <pc:sldMk cId="3630375092" sldId="311"/>
        </pc:sldMkLst>
        <pc:spChg chg="mod">
          <ac:chgData name="Toby Donaldson" userId="2e6e5431-bb17-4c41-9985-d39c50d83c73" providerId="ADAL" clId="{7F23DD3C-EE88-4E09-B912-3847A853AACE}" dt="2023-07-14T03:54:03.847" v="6968"/>
          <ac:spMkLst>
            <pc:docMk/>
            <pc:sldMk cId="3630375092" sldId="311"/>
            <ac:spMk id="5" creationId="{6E06D570-7EC0-BCA6-EEA4-92B16DDA13D6}"/>
          </ac:spMkLst>
        </pc:spChg>
        <pc:spChg chg="add mod">
          <ac:chgData name="Toby Donaldson" userId="2e6e5431-bb17-4c41-9985-d39c50d83c73" providerId="ADAL" clId="{7F23DD3C-EE88-4E09-B912-3847A853AACE}" dt="2023-07-16T03:09:03.637" v="11640" actId="20577"/>
          <ac:spMkLst>
            <pc:docMk/>
            <pc:sldMk cId="3630375092" sldId="311"/>
            <ac:spMk id="6" creationId="{42E77FD3-5028-CE4A-C09A-C418F4306C75}"/>
          </ac:spMkLst>
        </pc:spChg>
        <pc:spChg chg="add mod">
          <ac:chgData name="Toby Donaldson" userId="2e6e5431-bb17-4c41-9985-d39c50d83c73" providerId="ADAL" clId="{7F23DD3C-EE88-4E09-B912-3847A853AACE}" dt="2023-07-16T03:07:59.320" v="11629" actId="14100"/>
          <ac:spMkLst>
            <pc:docMk/>
            <pc:sldMk cId="3630375092" sldId="311"/>
            <ac:spMk id="7" creationId="{1AD3E005-ADCA-252E-F106-9616F5BDE452}"/>
          </ac:spMkLst>
        </pc:spChg>
        <pc:spChg chg="add mod">
          <ac:chgData name="Toby Donaldson" userId="2e6e5431-bb17-4c41-9985-d39c50d83c73" providerId="ADAL" clId="{7F23DD3C-EE88-4E09-B912-3847A853AACE}" dt="2023-07-16T03:08:27.441" v="11636" actId="14100"/>
          <ac:spMkLst>
            <pc:docMk/>
            <pc:sldMk cId="3630375092" sldId="311"/>
            <ac:spMk id="29" creationId="{97764E12-F462-72B7-6D5F-09E277D36A1B}"/>
          </ac:spMkLst>
        </pc:spChg>
        <pc:spChg chg="mod">
          <ac:chgData name="Toby Donaldson" userId="2e6e5431-bb17-4c41-9985-d39c50d83c73" providerId="ADAL" clId="{7F23DD3C-EE88-4E09-B912-3847A853AACE}" dt="2023-07-12T04:56:37.535" v="5439" actId="14100"/>
          <ac:spMkLst>
            <pc:docMk/>
            <pc:sldMk cId="3630375092" sldId="311"/>
            <ac:spMk id="34" creationId="{4DEBAC72-13A1-BD7D-B6D7-9A9870C972BB}"/>
          </ac:spMkLst>
        </pc:spChg>
        <pc:spChg chg="del">
          <ac:chgData name="Toby Donaldson" userId="2e6e5431-bb17-4c41-9985-d39c50d83c73" providerId="ADAL" clId="{7F23DD3C-EE88-4E09-B912-3847A853AACE}" dt="2023-07-12T04:56:44.281" v="5441" actId="21"/>
          <ac:spMkLst>
            <pc:docMk/>
            <pc:sldMk cId="3630375092" sldId="311"/>
            <ac:spMk id="35" creationId="{41BEBF40-9532-00F3-9A9F-5E4C08DFFA77}"/>
          </ac:spMkLst>
        </pc:s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8" creationId="{72FE863C-FEEE-5DCE-705C-252E5D8DBD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1" creationId="{9839C711-D710-12AC-9FDB-2343783DD7CE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4" creationId="{AFE0B391-C419-8D33-8E6A-4F60AD56EC3D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17" creationId="{60FFA01C-A861-E6C6-FB05-69A54D6E5787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2" creationId="{44F05B46-4AEA-4423-98AD-0D46557C06B0}"/>
          </ac:grpSpMkLst>
        </pc:grpChg>
        <pc:grpChg chg="mod">
          <ac:chgData name="Toby Donaldson" userId="2e6e5431-bb17-4c41-9985-d39c50d83c73" providerId="ADAL" clId="{7F23DD3C-EE88-4E09-B912-3847A853AACE}" dt="2023-07-12T05:10:51.284" v="5791" actId="1076"/>
          <ac:grpSpMkLst>
            <pc:docMk/>
            <pc:sldMk cId="3630375092" sldId="311"/>
            <ac:grpSpMk id="26" creationId="{5C3E2E62-FC40-7FB9-5CBC-9A306EB28A0F}"/>
          </ac:grpSpMkLst>
        </pc:grpChg>
        <pc:graphicFrameChg chg="add mod modGraphic">
          <ac:chgData name="Toby Donaldson" userId="2e6e5431-bb17-4c41-9985-d39c50d83c73" providerId="ADAL" clId="{7F23DD3C-EE88-4E09-B912-3847A853AACE}" dt="2023-07-12T05:12:13.491" v="5796" actId="1076"/>
          <ac:graphicFrameMkLst>
            <pc:docMk/>
            <pc:sldMk cId="3630375092" sldId="311"/>
            <ac:graphicFrameMk id="3" creationId="{FFF3FA87-2F06-1E8F-ECBC-80A5CA95A3C6}"/>
          </ac:graphicFrameMkLst>
        </pc:graphicFrameChg>
        <pc:graphicFrameChg chg="add del mod">
          <ac:chgData name="Toby Donaldson" userId="2e6e5431-bb17-4c41-9985-d39c50d83c73" providerId="ADAL" clId="{7F23DD3C-EE88-4E09-B912-3847A853AACE}" dt="2023-07-12T05:12:02.325" v="5794" actId="21"/>
          <ac:graphicFrameMkLst>
            <pc:docMk/>
            <pc:sldMk cId="3630375092" sldId="311"/>
            <ac:graphicFrameMk id="7" creationId="{B99846D7-ABA4-03DC-E2D5-2E0EFC49F88A}"/>
          </ac:graphicFrameMkLst>
        </pc:graphicFrameChg>
        <pc:cxnChg chg="mod">
          <ac:chgData name="Toby Donaldson" userId="2e6e5431-bb17-4c41-9985-d39c50d83c73" providerId="ADAL" clId="{7F23DD3C-EE88-4E09-B912-3847A853AACE}" dt="2023-07-16T03:08:55.511" v="11639" actId="14100"/>
          <ac:cxnSpMkLst>
            <pc:docMk/>
            <pc:sldMk cId="3630375092" sldId="311"/>
            <ac:cxnSpMk id="20" creationId="{55AAB899-5FF0-E412-F987-1586C0620033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1" creationId="{4D6E5871-260A-6573-4C79-620C1EAD4470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25" creationId="{D2288840-40C5-2C40-1F7A-D342FC55871B}"/>
          </ac:cxnSpMkLst>
        </pc:cxnChg>
        <pc:cxnChg chg="mod">
          <ac:chgData name="Toby Donaldson" userId="2e6e5431-bb17-4c41-9985-d39c50d83c73" providerId="ADAL" clId="{7F23DD3C-EE88-4E09-B912-3847A853AACE}" dt="2023-07-12T05:10:51.284" v="5791" actId="1076"/>
          <ac:cxnSpMkLst>
            <pc:docMk/>
            <pc:sldMk cId="3630375092" sldId="311"/>
            <ac:cxnSpMk id="30" creationId="{44CA07CF-E60C-D04D-BE9A-BEB904DCFA83}"/>
          </ac:cxnSpMkLst>
        </pc:cxnChg>
        <pc:cxnChg chg="del">
          <ac:chgData name="Toby Donaldson" userId="2e6e5431-bb17-4c41-9985-d39c50d83c73" providerId="ADAL" clId="{7F23DD3C-EE88-4E09-B912-3847A853AACE}" dt="2023-07-12T04:56:40.253" v="5440" actId="21"/>
          <ac:cxnSpMkLst>
            <pc:docMk/>
            <pc:sldMk cId="3630375092" sldId="311"/>
            <ac:cxnSpMk id="37" creationId="{25BC559F-149C-7A4F-C6A4-ADFDD1256264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6T05:50:41.277" v="12166" actId="20577"/>
        <pc:sldMkLst>
          <pc:docMk/>
          <pc:sldMk cId="2270319643" sldId="312"/>
        </pc:sldMkLst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2" creationId="{75BC423C-1567-A0B7-D698-39A3A67C106D}"/>
          </ac:spMkLst>
        </pc:spChg>
        <pc:spChg chg="del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3" creationId="{24639862-3915-4790-235B-3F4EC32A604F}"/>
          </ac:spMkLst>
        </pc:spChg>
        <pc:spChg chg="mod ord">
          <ac:chgData name="Toby Donaldson" userId="2e6e5431-bb17-4c41-9985-d39c50d83c73" providerId="ADAL" clId="{7F23DD3C-EE88-4E09-B912-3847A853AACE}" dt="2023-07-12T05:18:12.157" v="5854" actId="700"/>
          <ac:spMkLst>
            <pc:docMk/>
            <pc:sldMk cId="2270319643" sldId="312"/>
            <ac:spMk id="4" creationId="{520CFAFF-0560-58C9-340C-08B1A71B4B4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6" creationId="{3A671518-98CC-C793-3432-34B5A0B8C684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7" creationId="{BCB8AC86-0F98-FFAB-00FC-7E1D316BA30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9" creationId="{CA3BAF88-4080-810F-2CC4-60FCE17938CD}"/>
          </ac:spMkLst>
        </pc:spChg>
        <pc:spChg chg="add mod">
          <ac:chgData name="Toby Donaldson" userId="2e6e5431-bb17-4c41-9985-d39c50d83c73" providerId="ADAL" clId="{7F23DD3C-EE88-4E09-B912-3847A853AACE}" dt="2023-07-16T05:49:42.322" v="12072" actId="14100"/>
          <ac:spMkLst>
            <pc:docMk/>
            <pc:sldMk cId="2270319643" sldId="312"/>
            <ac:spMk id="10" creationId="{BCFBB46F-FC71-18A4-FDA7-208FAF7C2B2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0" creationId="{BED4034E-A0B9-0822-A9B9-C9219C7123FE}"/>
          </ac:spMkLst>
        </pc:spChg>
        <pc:spChg chg="add mod">
          <ac:chgData name="Toby Donaldson" userId="2e6e5431-bb17-4c41-9985-d39c50d83c73" providerId="ADAL" clId="{7F23DD3C-EE88-4E09-B912-3847A853AACE}" dt="2023-07-16T05:50:41.277" v="12166" actId="20577"/>
          <ac:spMkLst>
            <pc:docMk/>
            <pc:sldMk cId="2270319643" sldId="312"/>
            <ac:spMk id="11" creationId="{B32B1C12-2134-04D5-6056-F0DD97771C6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2" creationId="{213522D0-4F91-CF53-F96E-C078C2F1A56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3" creationId="{E75E3A65-C2B5-F2B9-6E28-2365D799656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5" creationId="{FA159125-C249-6260-476C-89F3A7D952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6" creationId="{EC7B14D1-DD1F-E29C-8210-409B4DF1ABF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8" creationId="{FF3B2495-1EA6-4447-DC7C-0766E80E7F1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19" creationId="{1DA76780-3FC9-373A-694F-B18B25F8321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1" creationId="{48B8A234-A1E5-BF0B-B178-733891805F1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2" creationId="{5C73285F-5384-5637-55C0-023F1D13B58E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4" creationId="{84E167A4-79E2-5FE6-E9C1-F1987A11817F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5" creationId="{0FF34409-C0BC-6F71-C188-985DA89022D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7" creationId="{2F2BC0A7-08D5-5899-BBC6-C46CF5EED7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28" creationId="{2A454801-01E3-B986-540F-A52C3AD4484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0" creationId="{F1093F7F-BFD9-9B89-8AC2-BEBE5719BA86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1" creationId="{FA3CB66E-835F-9A38-CF48-1CAED714675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3" creationId="{9495BD5A-27AF-781F-92EF-3DB7521CD64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4" creationId="{8369B0E0-AFDE-DF11-ECDA-FF7F26CFEC29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6" creationId="{F3253B15-70C9-9DED-B70D-55FB0B67425B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7" creationId="{585D71C2-F325-9ABB-89EB-A72AF032F90A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39" creationId="{0E42B2D2-6D35-9395-D42F-1B5273EE85B8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0" creationId="{3ADBE02F-297F-F39D-F932-E4A32A76B18C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2" creationId="{8AAA35E5-C8A9-532A-4A38-4DD72AB8537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3" creationId="{2F6C0E5B-4455-97CE-325D-2439D59C8A35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5" creationId="{55643BDB-7256-AE0F-F083-6255298FCED7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6" creationId="{F300721E-8785-4BCA-E3F6-1A9BDAD09D92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8" creationId="{243E12F3-BB2E-CD0F-F36A-7F4AD510C7E0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49" creationId="{5C01ACBE-4745-2047-C068-442827BBEADD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1" creationId="{EB3BF5DA-8C93-6379-9F7C-12181E626AF3}"/>
          </ac:spMkLst>
        </pc:spChg>
        <pc:spChg chg="mod">
          <ac:chgData name="Toby Donaldson" userId="2e6e5431-bb17-4c41-9985-d39c50d83c73" providerId="ADAL" clId="{7F23DD3C-EE88-4E09-B912-3847A853AACE}" dt="2023-07-12T05:18:18.632" v="5855"/>
          <ac:spMkLst>
            <pc:docMk/>
            <pc:sldMk cId="2270319643" sldId="312"/>
            <ac:spMk id="52" creationId="{BFAFEB15-BA7E-A122-1B23-F1B901C0E43B}"/>
          </ac:spMkLst>
        </pc:spChg>
        <pc:spChg chg="add mod">
          <ac:chgData name="Toby Donaldson" userId="2e6e5431-bb17-4c41-9985-d39c50d83c73" providerId="ADAL" clId="{7F23DD3C-EE88-4E09-B912-3847A853AACE}" dt="2023-07-14T04:08:06.557" v="7248" actId="113"/>
          <ac:spMkLst>
            <pc:docMk/>
            <pc:sldMk cId="2270319643" sldId="312"/>
            <ac:spMk id="54" creationId="{9DD24AA9-7CBE-08F1-AA5C-FE35D8564212}"/>
          </ac:spMkLst>
        </pc:spChg>
        <pc:spChg chg="add mod">
          <ac:chgData name="Toby Donaldson" userId="2e6e5431-bb17-4c41-9985-d39c50d83c73" providerId="ADAL" clId="{7F23DD3C-EE88-4E09-B912-3847A853AACE}" dt="2023-07-16T05:50:09.030" v="12080" actId="20577"/>
          <ac:spMkLst>
            <pc:docMk/>
            <pc:sldMk cId="2270319643" sldId="312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4:44:29.005" v="8527" actId="20577"/>
          <ac:spMkLst>
            <pc:docMk/>
            <pc:sldMk cId="2270319643" sldId="312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4:44:32.801" v="8528" actId="20577"/>
          <ac:spMkLst>
            <pc:docMk/>
            <pc:sldMk cId="2270319643" sldId="312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4:44:36.721" v="8529" actId="20577"/>
          <ac:spMkLst>
            <pc:docMk/>
            <pc:sldMk cId="2270319643" sldId="312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2T05:37:34.778" v="6320"/>
          <ac:spMkLst>
            <pc:docMk/>
            <pc:sldMk cId="2270319643" sldId="312"/>
            <ac:spMk id="163" creationId="{B2CB18DF-6437-8B47-DD37-F712C2DB5D49}"/>
          </ac:spMkLst>
        </pc:s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" creationId="{6349C911-C85C-D2CC-C8F2-9BCC0B8A680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8" creationId="{FEDEB27F-3015-2F3E-1A25-2F9E778FD0C6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1" creationId="{4386B55B-B7E6-E697-FE9A-3D7ADEFF40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4" creationId="{977201CE-5F3A-0CC2-7B73-5E0A081F90FF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17" creationId="{032B8532-3205-9C47-A853-AB7A2DCD488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0" creationId="{55166E16-0E2A-51DA-BE08-C95E7C20727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3" creationId="{7209307F-DFA5-E7F3-6FFF-7F01E1D6DB3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6" creationId="{3ECC9D7D-FDA1-119B-0276-06A86DDB0B8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29" creationId="{9A1972D6-253C-E76E-4794-0F935121EB7A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2" creationId="{E171271B-6C82-91E7-4FEF-B0593C442D2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5" creationId="{CE1EAFB4-79E8-8D4D-BE95-912A3BFCD342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38" creationId="{9EFB5808-4F12-4EE4-D8B9-E8910753212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1" creationId="{BFF98E3B-AFB0-2F3F-D784-978D657A254B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4" creationId="{6EA034FB-4984-CAB4-3AFE-E99324FACF63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47" creationId="{1CE30B3C-CBE9-12D1-7BCB-700ACF97C0F1}"/>
          </ac:grpSpMkLst>
        </pc:grpChg>
        <pc:grpChg chg="add del mod">
          <ac:chgData name="Toby Donaldson" userId="2e6e5431-bb17-4c41-9985-d39c50d83c73" providerId="ADAL" clId="{7F23DD3C-EE88-4E09-B912-3847A853AACE}" dt="2023-07-12T05:37:28.396" v="6319" actId="21"/>
          <ac:grpSpMkLst>
            <pc:docMk/>
            <pc:sldMk cId="2270319643" sldId="312"/>
            <ac:grpSpMk id="50" creationId="{9477BEC1-CA02-BE54-E758-E8EFD51DA0C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37" creationId="{992225F3-C120-81A4-11F7-6D75EA80AAD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0" creationId="{61424559-3F7F-9A74-B06B-BF102BCA3DA3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3" creationId="{B68E3897-16E5-6EE0-862D-2942BAA3443E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6" creationId="{E199B747-6625-FC76-C0BC-D415A81401B6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49" creationId="{4FCBFFA3-0A69-F0E1-D941-2DC7D0A42C5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2" creationId="{51302ADB-48B1-BAAA-6008-0110202914D5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5" creationId="{31FC9B11-B10E-29B6-A563-5B3D1A45F254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58" creationId="{7A395577-29B6-B020-9C90-F6196A6B8F7D}"/>
          </ac:grpSpMkLst>
        </pc:grpChg>
        <pc:grpChg chg="add mod">
          <ac:chgData name="Toby Donaldson" userId="2e6e5431-bb17-4c41-9985-d39c50d83c73" providerId="ADAL" clId="{7F23DD3C-EE88-4E09-B912-3847A853AACE}" dt="2023-07-16T05:49:01.730" v="11986" actId="1076"/>
          <ac:grpSpMkLst>
            <pc:docMk/>
            <pc:sldMk cId="2270319643" sldId="312"/>
            <ac:grpSpMk id="161" creationId="{DE20EED9-79F8-14CE-A3E7-4FBFD7D4EC98}"/>
          </ac:grpSpMkLst>
        </pc:grp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3" creationId="{36B9DCDD-8D3A-3C1F-C522-139D9C94779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5" creationId="{2C0F69FF-2A50-BCC4-FA7F-6C827108211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58" creationId="{4C527795-F1F1-E148-BFF1-F9A1E9DA9002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1" creationId="{B94C5B56-DF37-001A-2A75-520B305C9ED6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4" creationId="{049AC3E0-3A6F-0CD5-C5A7-E37AA45D677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67" creationId="{307E8E2B-4BF8-D52D-D122-FD1DF330DD98}"/>
          </ac:cxnSpMkLst>
        </pc:cxnChg>
        <pc:cxnChg chg="add del mod">
          <ac:chgData name="Toby Donaldson" userId="2e6e5431-bb17-4c41-9985-d39c50d83c73" providerId="ADAL" clId="{7F23DD3C-EE88-4E09-B912-3847A853AACE}" dt="2023-07-12T05:20:39.563" v="5917" actId="21"/>
          <ac:cxnSpMkLst>
            <pc:docMk/>
            <pc:sldMk cId="2270319643" sldId="312"/>
            <ac:cxnSpMk id="68" creationId="{C66BFC56-9583-986E-856D-BC42033E165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1" creationId="{995C7582-490D-0FD1-4369-04446C2DCEF8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72" creationId="{220BD0B1-E5F8-76E5-07B3-F2C64062E285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79" creationId="{52D5274C-E099-734A-4DC0-F3B95358C6F2}"/>
          </ac:cxnSpMkLst>
        </pc:cxnChg>
        <pc:cxnChg chg="add del mod">
          <ac:chgData name="Toby Donaldson" userId="2e6e5431-bb17-4c41-9985-d39c50d83c73" providerId="ADAL" clId="{7F23DD3C-EE88-4E09-B912-3847A853AACE}" dt="2023-07-12T05:21:23.127" v="5931"/>
          <ac:cxnSpMkLst>
            <pc:docMk/>
            <pc:sldMk cId="2270319643" sldId="312"/>
            <ac:cxnSpMk id="80" creationId="{960EF326-749D-91E1-0082-67639E90BFC9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1" creationId="{FBE3714A-FBBA-3840-082C-CDD5AD107EB0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2" creationId="{C756C34D-9D22-473F-35DF-DD43F7E1A5F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83" creationId="{5BC681A0-E28D-8AF5-BA76-83F3A663F881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0" creationId="{AD9DEEBE-3175-95CF-89B5-4297097AEC27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1" creationId="{35253BCF-4742-BCFD-F25E-C3EFC322257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92" creationId="{695B32D6-B64B-8DB4-C988-0840F3A3FEF7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3" creationId="{FA863FD8-12E1-65B1-AE00-55E8956B94A2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4" creationId="{6E19986E-1C5E-F7D9-5CF4-005D11C30770}"/>
          </ac:cxnSpMkLst>
        </pc:cxnChg>
        <pc:cxnChg chg="add del mod">
          <ac:chgData name="Toby Donaldson" userId="2e6e5431-bb17-4c41-9985-d39c50d83c73" providerId="ADAL" clId="{7F23DD3C-EE88-4E09-B912-3847A853AACE}" dt="2023-07-12T05:22:35.745" v="5957"/>
          <ac:cxnSpMkLst>
            <pc:docMk/>
            <pc:sldMk cId="2270319643" sldId="312"/>
            <ac:cxnSpMk id="105" creationId="{B644B8C2-8F7F-1B0A-9292-F9E0DBB5B44C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6" creationId="{EEEF9047-359A-1BF4-54AD-4741EF26F48B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07" creationId="{3B443F35-87C5-64CB-FB46-348ECB1609E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2" creationId="{7B9E3222-C02E-4627-44F6-C58090C9E3B3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3" creationId="{A713B106-D51F-2752-811E-BDC44746EE5E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4" creationId="{AD3C0B2C-EC5A-BCF4-032E-861128E6E03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15" creationId="{0A5D676D-BB45-87C2-607D-81A90FCC979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4" creationId="{AC08AC8A-3C35-15DB-859D-4DE5916DBFA4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5" creationId="{0239F820-6588-CA6D-3031-F803ADB4FACF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6" creationId="{F5842395-9F63-F117-CFE0-0243BE3C522A}"/>
          </ac:cxnSpMkLst>
        </pc:cxnChg>
        <pc:cxnChg chg="add del mod">
          <ac:chgData name="Toby Donaldson" userId="2e6e5431-bb17-4c41-9985-d39c50d83c73" providerId="ADAL" clId="{7F23DD3C-EE88-4E09-B912-3847A853AACE}" dt="2023-07-12T05:37:28.396" v="6319" actId="21"/>
          <ac:cxnSpMkLst>
            <pc:docMk/>
            <pc:sldMk cId="2270319643" sldId="312"/>
            <ac:cxnSpMk id="127" creationId="{25D5EA5D-B804-F7E5-E6DB-A6C20D7F6EF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4" creationId="{D8DFFA96-32A6-0EB9-8AC1-5D60F6090DE8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5" creationId="{C5235395-D026-A284-D2D7-16DB7D4E69A5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6" creationId="{235FC732-B0F8-8A07-C8FE-87F62CA0DF0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7" creationId="{5635944C-2DF5-4A2F-B583-C84D7EA4343B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8" creationId="{74997830-869C-A498-B1E4-25D44B20110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69" creationId="{D9D6C8A4-72CD-6C9E-2F17-25D96F53BD40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0" creationId="{E9A087E3-E211-68E5-0C1C-1E7F7EA2AC3A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1" creationId="{8A12C48D-7518-736B-AE1F-F97F763F9F6F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2" creationId="{46B913CB-4A94-B19B-E062-B526C587CB61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3" creationId="{91B97B68-0C53-06F0-A0D4-86BC93417277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4" creationId="{36D307B7-BC34-5D9D-140B-53C021A308E9}"/>
          </ac:cxnSpMkLst>
        </pc:cxnChg>
        <pc:cxnChg chg="add mod">
          <ac:chgData name="Toby Donaldson" userId="2e6e5431-bb17-4c41-9985-d39c50d83c73" providerId="ADAL" clId="{7F23DD3C-EE88-4E09-B912-3847A853AACE}" dt="2023-07-16T05:49:01.730" v="11986" actId="1076"/>
          <ac:cxnSpMkLst>
            <pc:docMk/>
            <pc:sldMk cId="2270319643" sldId="312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314400209" sldId="312"/>
        </pc:sldMkLst>
      </pc:sldChg>
      <pc:sldChg chg="addSp delSp modSp add mod">
        <pc:chgData name="Toby Donaldson" userId="2e6e5431-bb17-4c41-9985-d39c50d83c73" providerId="ADAL" clId="{7F23DD3C-EE88-4E09-B912-3847A853AACE}" dt="2023-07-12T05:37:20.217" v="6318" actId="1076"/>
        <pc:sldMkLst>
          <pc:docMk/>
          <pc:sldMk cId="1369596104" sldId="313"/>
        </pc:sldMkLst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" creationId="{64C3D256-4A87-4AD2-53D1-326EE5AFE96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8" creationId="{0EFEC6D5-08D2-077A-EBBC-4479D0E601BA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0" creationId="{C4F819CA-FB24-82D6-FEDB-EADC98E4DFB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1" creationId="{F9AE8534-3D17-D5A1-4D0F-607DF6086FE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3" creationId="{47BF3051-02B0-408E-11BF-07A9FB1B5B60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4" creationId="{12893D66-76B5-41AD-9330-AFA9AB13E2BF}"/>
          </ac:spMkLst>
        </pc:spChg>
        <pc:spChg chg="mod">
          <ac:chgData name="Toby Donaldson" userId="2e6e5431-bb17-4c41-9985-d39c50d83c73" providerId="ADAL" clId="{7F23DD3C-EE88-4E09-B912-3847A853AACE}" dt="2023-07-12T05:36:41.257" v="6314" actId="20577"/>
          <ac:spMkLst>
            <pc:docMk/>
            <pc:sldMk cId="1369596104" sldId="313"/>
            <ac:spMk id="16" creationId="{0FF40970-3662-06B2-6054-CF2AEF47E9F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17" creationId="{AE3B6D12-932F-7F8F-6D0A-6A10886F3165}"/>
          </ac:spMkLst>
        </pc:spChg>
        <pc:spChg chg="mod">
          <ac:chgData name="Toby Donaldson" userId="2e6e5431-bb17-4c41-9985-d39c50d83c73" providerId="ADAL" clId="{7F23DD3C-EE88-4E09-B912-3847A853AACE}" dt="2023-07-12T05:36:44.013" v="6315" actId="20577"/>
          <ac:spMkLst>
            <pc:docMk/>
            <pc:sldMk cId="1369596104" sldId="313"/>
            <ac:spMk id="19" creationId="{388DE337-67F5-767E-72EB-003F594CD5C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0" creationId="{D77628F0-31EC-0579-1B77-A051AF3B1286}"/>
          </ac:spMkLst>
        </pc:spChg>
        <pc:spChg chg="mod">
          <ac:chgData name="Toby Donaldson" userId="2e6e5431-bb17-4c41-9985-d39c50d83c73" providerId="ADAL" clId="{7F23DD3C-EE88-4E09-B912-3847A853AACE}" dt="2023-07-12T05:36:46.240" v="6316" actId="20577"/>
          <ac:spMkLst>
            <pc:docMk/>
            <pc:sldMk cId="1369596104" sldId="313"/>
            <ac:spMk id="22" creationId="{39CCD703-E954-F342-E6B6-BFC23CE63D5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3" creationId="{F4FD81E1-3FE9-0795-C836-2958773A8D88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5" creationId="{F237DA1F-9647-4D71-4F71-0A1587A88F8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6" creationId="{50C15893-D106-10D6-94AC-C895FBBFFD11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8" creationId="{83EEAE61-2BE1-9A1B-F848-91BC7E211772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29" creationId="{8B8EA777-DCD8-45EF-237A-3723BC38E227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1" creationId="{1FC0B5EF-0268-235C-8C32-913321B32609}"/>
          </ac:spMkLst>
        </pc:spChg>
        <pc:spChg chg="mod">
          <ac:chgData name="Toby Donaldson" userId="2e6e5431-bb17-4c41-9985-d39c50d83c73" providerId="ADAL" clId="{7F23DD3C-EE88-4E09-B912-3847A853AACE}" dt="2023-07-12T05:36:34.535" v="6312"/>
          <ac:spMkLst>
            <pc:docMk/>
            <pc:sldMk cId="1369596104" sldId="313"/>
            <ac:spMk id="32" creationId="{63060650-F14F-E75A-0836-F023B3FAA79B}"/>
          </ac:spMkLst>
        </pc:s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" creationId="{5240753A-EF0B-4156-2DC5-E0DA49B5E3E5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9" creationId="{BB78AE62-9E2A-DCAB-35F9-488FDFCE86AB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2" creationId="{3C41D637-1BAC-E94A-6687-6BDB4EFA334C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5" creationId="{CCC58558-1D34-C3B8-EC52-1739421F1810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18" creationId="{94A7D54A-318E-58CA-824C-2F791AF5892F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1" creationId="{C50262FB-BD33-DACD-0C8E-FD7A992528D9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4" creationId="{D1D9AD96-F8E7-FC30-018F-BAF5B232EAA7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27" creationId="{CDF273B7-80C4-048F-A2F4-95E7C63A36CE}"/>
          </ac:grpSpMkLst>
        </pc:grpChg>
        <pc:grpChg chg="add mod">
          <ac:chgData name="Toby Donaldson" userId="2e6e5431-bb17-4c41-9985-d39c50d83c73" providerId="ADAL" clId="{7F23DD3C-EE88-4E09-B912-3847A853AACE}" dt="2023-07-12T05:37:20.217" v="6318" actId="1076"/>
          <ac:grpSpMkLst>
            <pc:docMk/>
            <pc:sldMk cId="1369596104" sldId="313"/>
            <ac:grpSpMk id="30" creationId="{54FA32E8-C34C-6302-BF8F-9D6E8F563894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5" creationId="{20244226-862C-C144-5BD5-E8BFEC1AA5E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78" creationId="{637EC87A-4E39-6926-1A30-903E9D81018B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1" creationId="{3449978C-C6AE-9C0C-4FD6-101E4BB7991A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4" creationId="{74B028C2-13FC-982A-AB51-DE91E9776E62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89" creationId="{6FD5913F-E45D-FCCA-6F4F-92E1091D27D0}"/>
          </ac:grpSpMkLst>
        </pc:grpChg>
        <pc:grpChg chg="del">
          <ac:chgData name="Toby Donaldson" userId="2e6e5431-bb17-4c41-9985-d39c50d83c73" providerId="ADAL" clId="{7F23DD3C-EE88-4E09-B912-3847A853AACE}" dt="2023-07-12T05:36:21.974" v="6309" actId="21"/>
          <ac:grpSpMkLst>
            <pc:docMk/>
            <pc:sldMk cId="1369596104" sldId="313"/>
            <ac:grpSpMk id="93" creationId="{D9EE1535-8C82-7851-07A1-9EA20B75989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3" creationId="{E1C8BC91-E904-9A48-C2A8-14201ACE867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6" creationId="{0C8A9CC0-D8D0-05BE-6453-AC0A44E0E4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59" creationId="{8E50E7FC-CA23-B455-804B-AFF127C821C1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2" creationId="{950DD988-8BC1-FED6-566C-EB6E003A3460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5" creationId="{E5627F10-F919-3A86-C528-33449F0BDB7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68" creationId="{431DF8CD-2D1A-8DC0-7CCD-4A8882D5A387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1" creationId="{71FF13A8-B344-5E51-5E38-84D3125D9A9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4" creationId="{58555B27-38B6-B0EC-E4AE-72EA3BF76BAE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77" creationId="{75F95F92-0088-D3D0-A0E9-5C930F3C4A0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0" creationId="{63BA35D6-043D-BEE7-81B4-A2CFA44AEC12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3" creationId="{DED100B5-0E7D-3C96-928F-83BF420DA56A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6" creationId="{73A344C2-95AA-BF75-AA7C-09680C65524B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89" creationId="{96ED82E9-890B-376D-39AC-3C4BCEE3B686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2" creationId="{28F43E9B-3980-7B6E-1985-A19446834A03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5" creationId="{18AD8F0B-CF4C-DECE-6C33-8F93F2BB66CD}"/>
          </ac:grpSpMkLst>
        </pc:grpChg>
        <pc:grpChg chg="mod">
          <ac:chgData name="Toby Donaldson" userId="2e6e5431-bb17-4c41-9985-d39c50d83c73" providerId="ADAL" clId="{7F23DD3C-EE88-4E09-B912-3847A853AACE}" dt="2023-07-12T05:37:13.888" v="6317" actId="1076"/>
          <ac:grpSpMkLst>
            <pc:docMk/>
            <pc:sldMk cId="1369596104" sldId="313"/>
            <ac:grpSpMk id="198" creationId="{151427D0-A2DD-04A2-74DA-9E5E86CE6622}"/>
          </ac:grpSpMkLst>
        </pc:grp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5" creationId="{8B9EC16F-2571-9F27-4C70-F9D20BDD8251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6" creationId="{7C520529-1FAA-E78F-187F-9A73FC68155D}"/>
          </ac:picMkLst>
        </pc:picChg>
        <pc:picChg chg="del">
          <ac:chgData name="Toby Donaldson" userId="2e6e5431-bb17-4c41-9985-d39c50d83c73" providerId="ADAL" clId="{7F23DD3C-EE88-4E09-B912-3847A853AACE}" dt="2023-07-12T05:36:24.444" v="6310" actId="21"/>
          <ac:picMkLst>
            <pc:docMk/>
            <pc:sldMk cId="1369596104" sldId="313"/>
            <ac:picMk id="7" creationId="{BEF9123D-6AB3-E866-1AF5-D2758FCFD9DC}"/>
          </ac:picMkLst>
        </pc:pic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3" creationId="{76F2133F-767D-C539-ECD2-18BB3485F1CE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4" creationId="{3C9F3C4A-8D92-4C31-D567-A1E7CA2DC408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5" creationId="{DD8535F3-5E0C-BEBD-7AE8-6AF5790488B2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6" creationId="{E7A16E8A-5135-7F46-1D6F-D62A4E8F6B6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7" creationId="{0401DBD0-17AF-862F-D4B2-1FFEE620B4E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8" creationId="{60282F20-E940-8835-562B-5D116BDC3B87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39" creationId="{416E11CD-CE03-F4B6-4A55-9E33F6D9904F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0" creationId="{3815325A-3E7F-897A-BE69-5BBB3BF640E4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1" creationId="{72899E07-BC0E-0AD2-8362-1D2E692C8DC9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2" creationId="{E6603D9E-A09B-4661-4BF2-37CD219ED88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3" creationId="{051AF67C-9F8F-CE24-1897-C2DDA85215C1}"/>
          </ac:cxnSpMkLst>
        </pc:cxnChg>
        <pc:cxnChg chg="add mod">
          <ac:chgData name="Toby Donaldson" userId="2e6e5431-bb17-4c41-9985-d39c50d83c73" providerId="ADAL" clId="{7F23DD3C-EE88-4E09-B912-3847A853AACE}" dt="2023-07-12T05:37:20.217" v="6318" actId="1076"/>
          <ac:cxnSpMkLst>
            <pc:docMk/>
            <pc:sldMk cId="1369596104" sldId="313"/>
            <ac:cxnSpMk id="44" creationId="{485C8FDA-558E-5DA3-F94C-356487E2AE32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7" creationId="{4F2B8D47-B4EB-3915-6540-41A7337E5869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88" creationId="{3DCF2163-A29F-19E9-8AD9-810BA2634A2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2" creationId="{F9F437C4-A120-A893-1AB0-AF3307C615FE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6" creationId="{1ABD69DB-19A0-955B-06B3-A773000BC261}"/>
          </ac:cxnSpMkLst>
        </pc:cxnChg>
        <pc:cxnChg chg="del mod">
          <ac:chgData name="Toby Donaldson" userId="2e6e5431-bb17-4c41-9985-d39c50d83c73" providerId="ADAL" clId="{7F23DD3C-EE88-4E09-B912-3847A853AACE}" dt="2023-07-12T05:36:21.974" v="6309" actId="21"/>
          <ac:cxnSpMkLst>
            <pc:docMk/>
            <pc:sldMk cId="1369596104" sldId="313"/>
            <ac:cxnSpMk id="97" creationId="{9DE8AFEA-2B47-E23E-ADD1-4092C919DCF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1" creationId="{42CC81FF-3F4A-93AF-6E57-15AD6E31436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2" creationId="{B191FFB0-BF53-2D41-3738-2997FBC8DD2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3" creationId="{83F3EA91-5A4E-916B-328F-5A44A4E76021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4" creationId="{9F56C91F-A96C-5165-1CE0-5CE16B3870D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5" creationId="{97B08E0F-EF25-0C86-2A08-7D1CFD4B83A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6" creationId="{0ABDA9B6-7AE6-3D4E-9A1F-D070EA44B5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7" creationId="{74C07246-C41F-1699-97AA-3A7AE3D88D5D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8" creationId="{E865090A-D56A-4BFF-1B2D-D6466A94835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09" creationId="{20E169EF-15EE-5A54-74DD-47C27E9AA40B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0" creationId="{39405E6E-ADC4-9E38-1DE1-BE3B7E67EA2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1" creationId="{B3F28178-BC1F-888D-9145-A27F7414CBF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2" creationId="{BC168DA4-8D4E-8591-EFEB-C34BDCDE54D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3" creationId="{1AE2B899-AA2F-0D04-C2B0-D21784215B49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4" creationId="{019EBFF8-7217-4BF4-7063-8D43418E5DBF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5" creationId="{4E3B7363-D5E2-6E95-20FD-6A42168C99C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6" creationId="{1BE0D19C-C5C4-BC50-2784-7287074109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7" creationId="{26B23187-5E45-62C0-BFA7-0FC15D21AA58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8" creationId="{BAA6D4A1-2023-A894-CB35-720B4CD2A0C7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19" creationId="{D10EC6FE-8E5C-F78D-2535-35DB1F72441E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0" creationId="{19F0A82F-76CD-4653-3F7A-7DEEF1366E33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1" creationId="{5CBD941A-817A-97B3-019D-4D5C67099E85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2" creationId="{7AE11A2E-1432-14C9-432F-D53101D9F210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3" creationId="{FEEDF183-9981-2617-8F3B-36BC6455942A}"/>
          </ac:cxnSpMkLst>
        </pc:cxnChg>
        <pc:cxnChg chg="mod">
          <ac:chgData name="Toby Donaldson" userId="2e6e5431-bb17-4c41-9985-d39c50d83c73" providerId="ADAL" clId="{7F23DD3C-EE88-4E09-B912-3847A853AACE}" dt="2023-07-12T05:37:13.888" v="6317" actId="1076"/>
          <ac:cxnSpMkLst>
            <pc:docMk/>
            <pc:sldMk cId="1369596104" sldId="313"/>
            <ac:cxnSpMk id="224" creationId="{6D937774-1850-AD58-2879-D7CC77FC9537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110352610" sldId="313"/>
        </pc:sldMkLst>
      </pc:sldChg>
      <pc:sldChg chg="addSp delSp modSp add mod">
        <pc:chgData name="Toby Donaldson" userId="2e6e5431-bb17-4c41-9985-d39c50d83c73" providerId="ADAL" clId="{7F23DD3C-EE88-4E09-B912-3847A853AACE}" dt="2023-07-16T05:51:54.439" v="12176" actId="20577"/>
        <pc:sldMkLst>
          <pc:docMk/>
          <pc:sldMk cId="157484345" sldId="314"/>
        </pc:sldMkLst>
        <pc:spChg chg="add mod">
          <ac:chgData name="Toby Donaldson" userId="2e6e5431-bb17-4c41-9985-d39c50d83c73" providerId="ADAL" clId="{7F23DD3C-EE88-4E09-B912-3847A853AACE}" dt="2023-07-16T05:51:54.439" v="12176" actId="20577"/>
          <ac:spMkLst>
            <pc:docMk/>
            <pc:sldMk cId="157484345" sldId="314"/>
            <ac:spMk id="3" creationId="{00D49329-4D30-DBDB-787D-37E8F4E8809A}"/>
          </ac:spMkLst>
        </pc:spChg>
        <pc:spChg chg="add del mod">
          <ac:chgData name="Toby Donaldson" userId="2e6e5431-bb17-4c41-9985-d39c50d83c73" providerId="ADAL" clId="{7F23DD3C-EE88-4E09-B912-3847A853AACE}" dt="2023-07-14T04:07:28.722" v="7236" actId="21"/>
          <ac:spMkLst>
            <pc:docMk/>
            <pc:sldMk cId="157484345" sldId="314"/>
            <ac:spMk id="13" creationId="{2D9E4C60-A662-1644-643C-F9C63EAC4C47}"/>
          </ac:spMkLst>
        </pc:spChg>
        <pc:spChg chg="add del mod">
          <ac:chgData name="Toby Donaldson" userId="2e6e5431-bb17-4c41-9985-d39c50d83c73" providerId="ADAL" clId="{7F23DD3C-EE88-4E09-B912-3847A853AACE}" dt="2023-07-14T03:56:31.991" v="7019" actId="21"/>
          <ac:spMkLst>
            <pc:docMk/>
            <pc:sldMk cId="157484345" sldId="314"/>
            <ac:spMk id="14" creationId="{B0A0CF73-DF0F-1E35-05BC-159B1C01A692}"/>
          </ac:spMkLst>
        </pc:spChg>
        <pc:spChg chg="add mod">
          <ac:chgData name="Toby Donaldson" userId="2e6e5431-bb17-4c41-9985-d39c50d83c73" providerId="ADAL" clId="{7F23DD3C-EE88-4E09-B912-3847A853AACE}" dt="2023-07-14T03:58:39.887" v="7206" actId="1076"/>
          <ac:spMkLst>
            <pc:docMk/>
            <pc:sldMk cId="157484345" sldId="314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0.677" v="7249" actId="113"/>
          <ac:spMkLst>
            <pc:docMk/>
            <pc:sldMk cId="157484345" sldId="314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09:43.520" v="7275" actId="113"/>
          <ac:spMkLst>
            <pc:docMk/>
            <pc:sldMk cId="157484345" sldId="314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42.181" v="8530" actId="20577"/>
          <ac:spMkLst>
            <pc:docMk/>
            <pc:sldMk cId="157484345" sldId="31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46.127" v="8531" actId="20577"/>
          <ac:spMkLst>
            <pc:docMk/>
            <pc:sldMk cId="157484345" sldId="31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4:49.463" v="8532" actId="20577"/>
          <ac:spMkLst>
            <pc:docMk/>
            <pc:sldMk cId="157484345" sldId="314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2T05:42:09.154" v="6719" actId="1076"/>
          <ac:grpSpMkLst>
            <pc:docMk/>
            <pc:sldMk cId="157484345" sldId="314"/>
            <ac:grpSpMk id="161" creationId="{DE20EED9-79F8-14CE-A3E7-4FBFD7D4EC98}"/>
          </ac:grpSpMkLst>
        </pc:grpChg>
        <pc:picChg chg="add mod">
          <ac:chgData name="Toby Donaldson" userId="2e6e5431-bb17-4c41-9985-d39c50d83c73" providerId="ADAL" clId="{7F23DD3C-EE88-4E09-B912-3847A853AACE}" dt="2023-07-12T05:44:04.926" v="6896" actId="1076"/>
          <ac:picMkLst>
            <pc:docMk/>
            <pc:sldMk cId="157484345" sldId="314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3:55:30.861" v="6979" actId="11529"/>
          <ac:cxnSpMkLst>
            <pc:docMk/>
            <pc:sldMk cId="157484345" sldId="314"/>
            <ac:cxnSpMk id="6" creationId="{F140C027-469A-C610-A8E9-7EA167EE0B4C}"/>
          </ac:cxnSpMkLst>
        </pc:cxnChg>
        <pc:cxnChg chg="add mod">
          <ac:chgData name="Toby Donaldson" userId="2e6e5431-bb17-4c41-9985-d39c50d83c73" providerId="ADAL" clId="{7F23DD3C-EE88-4E09-B912-3847A853AACE}" dt="2023-07-14T03:55:37.623" v="6981" actId="14100"/>
          <ac:cxnSpMkLst>
            <pc:docMk/>
            <pc:sldMk cId="157484345" sldId="314"/>
            <ac:cxnSpMk id="8" creationId="{D4E2B469-0675-2241-FE22-1567C2DB4BBD}"/>
          </ac:cxnSpMkLst>
        </pc:cxnChg>
        <pc:cxnChg chg="add mod">
          <ac:chgData name="Toby Donaldson" userId="2e6e5431-bb17-4c41-9985-d39c50d83c73" providerId="ADAL" clId="{7F23DD3C-EE88-4E09-B912-3847A853AACE}" dt="2023-07-14T03:55:50.508" v="6984" actId="14100"/>
          <ac:cxnSpMkLst>
            <pc:docMk/>
            <pc:sldMk cId="157484345" sldId="314"/>
            <ac:cxnSpMk id="10" creationId="{D85C732A-4ACF-A7EE-C928-D59B1F7AAD05}"/>
          </ac:cxnSpMkLst>
        </pc:cxnChg>
        <pc:cxnChg chg="add mod">
          <ac:chgData name="Toby Donaldson" userId="2e6e5431-bb17-4c41-9985-d39c50d83c73" providerId="ADAL" clId="{7F23DD3C-EE88-4E09-B912-3847A853AACE}" dt="2023-07-14T03:58:43.147" v="7207" actId="14100"/>
          <ac:cxnSpMkLst>
            <pc:docMk/>
            <pc:sldMk cId="157484345" sldId="314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2T05:42:09.154" v="6719" actId="1076"/>
          <ac:cxnSpMkLst>
            <pc:docMk/>
            <pc:sldMk cId="157484345" sldId="314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096680121" sldId="314"/>
        </pc:sldMkLst>
      </pc:sldChg>
      <pc:sldChg chg="addSp delSp modSp add mod">
        <pc:chgData name="Toby Donaldson" userId="2e6e5431-bb17-4c41-9985-d39c50d83c73" providerId="ADAL" clId="{7F23DD3C-EE88-4E09-B912-3847A853AACE}" dt="2023-07-14T04:45:00.321" v="8535" actId="20577"/>
        <pc:sldMkLst>
          <pc:docMk/>
          <pc:sldMk cId="1455431554" sldId="315"/>
        </pc:sldMkLst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5" creationId="{7D3DEC56-6D79-04BB-E9DB-2AFC5D38C06D}"/>
          </ac:spMkLst>
        </pc:spChg>
        <pc:spChg chg="add mod">
          <ac:chgData name="Toby Donaldson" userId="2e6e5431-bb17-4c41-9985-d39c50d83c73" providerId="ADAL" clId="{7F23DD3C-EE88-4E09-B912-3847A853AACE}" dt="2023-07-14T04:10:09.743" v="7278"/>
          <ac:spMkLst>
            <pc:docMk/>
            <pc:sldMk cId="1455431554" sldId="315"/>
            <ac:spMk id="6" creationId="{F2DE1E5B-A9DC-6042-0232-D1AA677B6895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26.140" v="7250" actId="113"/>
          <ac:spMkLst>
            <pc:docMk/>
            <pc:sldMk cId="1455431554" sldId="315"/>
            <ac:spMk id="54" creationId="{9DD24AA9-7CBE-08F1-AA5C-FE35D8564212}"/>
          </ac:spMkLst>
        </pc:spChg>
        <pc:spChg chg="del">
          <ac:chgData name="Toby Donaldson" userId="2e6e5431-bb17-4c41-9985-d39c50d83c73" providerId="ADAL" clId="{7F23DD3C-EE88-4E09-B912-3847A853AACE}" dt="2023-07-14T04:09:57.839" v="7276" actId="21"/>
          <ac:spMkLst>
            <pc:docMk/>
            <pc:sldMk cId="1455431554" sldId="315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4:55.149" v="8533" actId="20577"/>
          <ac:spMkLst>
            <pc:docMk/>
            <pc:sldMk cId="1455431554" sldId="31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4:57.334" v="8534" actId="20577"/>
          <ac:spMkLst>
            <pc:docMk/>
            <pc:sldMk cId="1455431554" sldId="31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00.321" v="8535" actId="20577"/>
          <ac:spMkLst>
            <pc:docMk/>
            <pc:sldMk cId="1455431554" sldId="315"/>
            <ac:spMk id="162" creationId="{066BEB00-8095-9A85-EE17-619FBD07DDE0}"/>
          </ac:spMkLst>
        </pc:spChg>
        <pc:picChg chg="del">
          <ac:chgData name="Toby Donaldson" userId="2e6e5431-bb17-4c41-9985-d39c50d83c73" providerId="ADAL" clId="{7F23DD3C-EE88-4E09-B912-3847A853AACE}" dt="2023-07-14T04:07:23.176" v="7235" actId="21"/>
          <ac:picMkLst>
            <pc:docMk/>
            <pc:sldMk cId="1455431554" sldId="315"/>
            <ac:picMk id="2" creationId="{9E6992D3-72DC-57AE-6B5A-A7002ABC471F}"/>
          </ac:picMkLst>
        </pc:picChg>
        <pc:cxnChg chg="ord">
          <ac:chgData name="Toby Donaldson" userId="2e6e5431-bb17-4c41-9985-d39c50d83c73" providerId="ADAL" clId="{7F23DD3C-EE88-4E09-B912-3847A853AACE}" dt="2023-07-14T04:10:32.973" v="7281" actId="166"/>
          <ac:cxnSpMkLst>
            <pc:docMk/>
            <pc:sldMk cId="1455431554" sldId="315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484719159" sldId="316"/>
        </pc:sldMkLst>
      </pc:sldChg>
      <pc:sldChg chg="addSp delSp modSp add mod ord">
        <pc:chgData name="Toby Donaldson" userId="2e6e5431-bb17-4c41-9985-d39c50d83c73" providerId="ADAL" clId="{7F23DD3C-EE88-4E09-B912-3847A853AACE}" dt="2023-07-16T05:52:07.354" v="12183" actId="20577"/>
        <pc:sldMkLst>
          <pc:docMk/>
          <pc:sldMk cId="3906375078" sldId="316"/>
        </pc:sldMkLst>
        <pc:spChg chg="mod">
          <ac:chgData name="Toby Donaldson" userId="2e6e5431-bb17-4c41-9985-d39c50d83c73" providerId="ADAL" clId="{7F23DD3C-EE88-4E09-B912-3847A853AACE}" dt="2023-07-14T04:48:08.756" v="8568" actId="20577"/>
          <ac:spMkLst>
            <pc:docMk/>
            <pc:sldMk cId="3906375078" sldId="316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05:52:07.354" v="12183" actId="20577"/>
          <ac:spMkLst>
            <pc:docMk/>
            <pc:sldMk cId="3906375078" sldId="316"/>
            <ac:spMk id="5" creationId="{3A9F5EE3-EE4F-D3CA-A6BF-ACC2F4341816}"/>
          </ac:spMkLst>
        </pc:spChg>
        <pc:spChg chg="add mod">
          <ac:chgData name="Toby Donaldson" userId="2e6e5431-bb17-4c41-9985-d39c50d83c73" providerId="ADAL" clId="{7F23DD3C-EE88-4E09-B912-3847A853AACE}" dt="2023-07-14T04:10:11.208" v="7279"/>
          <ac:spMkLst>
            <pc:docMk/>
            <pc:sldMk cId="3906375078" sldId="316"/>
            <ac:spMk id="6" creationId="{09C88C60-E67C-EFA1-1C95-6F050129D388}"/>
          </ac:spMkLst>
        </pc:spChg>
        <pc:spChg chg="add del mod">
          <ac:chgData name="Toby Donaldson" userId="2e6e5431-bb17-4c41-9985-d39c50d83c73" providerId="ADAL" clId="{7F23DD3C-EE88-4E09-B912-3847A853AACE}" dt="2023-07-14T04:19:43.394" v="7359" actId="21"/>
          <ac:spMkLst>
            <pc:docMk/>
            <pc:sldMk cId="3906375078" sldId="316"/>
            <ac:spMk id="7" creationId="{55AA0141-C067-71B9-24F3-9D7F32570532}"/>
          </ac:spMkLst>
        </pc:spChg>
        <pc:spChg chg="del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5" creationId="{0B2C305B-82B9-535B-EAFA-47A578DCCF6B}"/>
          </ac:spMkLst>
        </pc:spChg>
        <pc:spChg chg="mod">
          <ac:chgData name="Toby Donaldson" userId="2e6e5431-bb17-4c41-9985-d39c50d83c73" providerId="ADAL" clId="{7F23DD3C-EE88-4E09-B912-3847A853AACE}" dt="2023-07-14T04:08:40.845" v="7258" actId="113"/>
          <ac:spMkLst>
            <pc:docMk/>
            <pc:sldMk cId="3906375078" sldId="316"/>
            <ac:spMk id="54" creationId="{9DD24AA9-7CBE-08F1-AA5C-FE35D8564212}"/>
          </ac:spMkLst>
        </pc:spChg>
        <pc:spChg chg="del mod">
          <ac:chgData name="Toby Donaldson" userId="2e6e5431-bb17-4c41-9985-d39c50d83c73" providerId="ADAL" clId="{7F23DD3C-EE88-4E09-B912-3847A853AACE}" dt="2023-07-14T04:10:03.183" v="7277" actId="21"/>
          <ac:spMkLst>
            <pc:docMk/>
            <pc:sldMk cId="3906375078" sldId="316"/>
            <ac:spMk id="136" creationId="{BE9AE4B4-3BFC-F550-84C5-666B3A912F8D}"/>
          </ac:spMkLst>
        </pc:spChg>
        <pc:spChg chg="mod">
          <ac:chgData name="Toby Donaldson" userId="2e6e5431-bb17-4c41-9985-d39c50d83c73" providerId="ADAL" clId="{7F23DD3C-EE88-4E09-B912-3847A853AACE}" dt="2023-07-14T04:45:04.603" v="8536" actId="20577"/>
          <ac:spMkLst>
            <pc:docMk/>
            <pc:sldMk cId="3906375078" sldId="316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07.893" v="8537" actId="20577"/>
          <ac:spMkLst>
            <pc:docMk/>
            <pc:sldMk cId="3906375078" sldId="316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10.815" v="8538" actId="20577"/>
          <ac:spMkLst>
            <pc:docMk/>
            <pc:sldMk cId="3906375078" sldId="316"/>
            <ac:spMk id="162" creationId="{066BEB00-8095-9A85-EE17-619FBD07DDE0}"/>
          </ac:spMkLst>
        </pc:spChg>
        <pc:cxnChg chg="ord">
          <ac:chgData name="Toby Donaldson" userId="2e6e5431-bb17-4c41-9985-d39c50d83c73" providerId="ADAL" clId="{7F23DD3C-EE88-4E09-B912-3847A853AACE}" dt="2023-07-14T04:10:24.955" v="7280" actId="166"/>
          <ac:cxnSpMkLst>
            <pc:docMk/>
            <pc:sldMk cId="3906375078" sldId="316"/>
            <ac:cxnSpMk id="17" creationId="{8B10D6D4-E5F7-EE77-A733-CC322A5C9F09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251350017" sldId="317"/>
        </pc:sldMkLst>
      </pc:sldChg>
      <pc:sldChg chg="delSp modSp add mod">
        <pc:chgData name="Toby Donaldson" userId="2e6e5431-bb17-4c41-9985-d39c50d83c73" providerId="ADAL" clId="{7F23DD3C-EE88-4E09-B912-3847A853AACE}" dt="2023-07-14T04:45:25.150" v="8543" actId="20577"/>
        <pc:sldMkLst>
          <pc:docMk/>
          <pc:sldMk cId="1376696893" sldId="317"/>
        </pc:sldMkLst>
        <pc:spChg chg="mod">
          <ac:chgData name="Toby Donaldson" userId="2e6e5431-bb17-4c41-9985-d39c50d83c73" providerId="ADAL" clId="{7F23DD3C-EE88-4E09-B912-3847A853AACE}" dt="2023-07-14T04:27:55.479" v="8075" actId="20577"/>
          <ac:spMkLst>
            <pc:docMk/>
            <pc:sldMk cId="1376696893" sldId="317"/>
            <ac:spMk id="3" creationId="{00D49329-4D30-DBDB-787D-37E8F4E8809A}"/>
          </ac:spMkLst>
        </pc:spChg>
        <pc:spChg chg="mod">
          <ac:chgData name="Toby Donaldson" userId="2e6e5431-bb17-4c41-9985-d39c50d83c73" providerId="ADAL" clId="{7F23DD3C-EE88-4E09-B912-3847A853AACE}" dt="2023-07-14T04:45:18.799" v="8541" actId="20577"/>
          <ac:spMkLst>
            <pc:docMk/>
            <pc:sldMk cId="1376696893" sldId="317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21.801" v="8542" actId="20577"/>
          <ac:spMkLst>
            <pc:docMk/>
            <pc:sldMk cId="1376696893" sldId="317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25.150" v="8543" actId="20577"/>
          <ac:spMkLst>
            <pc:docMk/>
            <pc:sldMk cId="1376696893" sldId="317"/>
            <ac:spMk id="162" creationId="{066BEB00-8095-9A85-EE17-619FBD07DDE0}"/>
          </ac:spMkLst>
        </pc:spChg>
        <pc:grpChg chg="mod">
          <ac:chgData name="Toby Donaldson" userId="2e6e5431-bb17-4c41-9985-d39c50d83c73" providerId="ADAL" clId="{7F23DD3C-EE88-4E09-B912-3847A853AACE}" dt="2023-07-14T04:45:16.505" v="8540" actId="1076"/>
          <ac:grpSpMkLst>
            <pc:docMk/>
            <pc:sldMk cId="1376696893" sldId="317"/>
            <ac:grpSpMk id="155" creationId="{31FC9B11-B10E-29B6-A563-5B3D1A45F254}"/>
          </ac:grpSpMkLst>
        </pc:grpChg>
        <pc:picChg chg="del">
          <ac:chgData name="Toby Donaldson" userId="2e6e5431-bb17-4c41-9985-d39c50d83c73" providerId="ADAL" clId="{7F23DD3C-EE88-4E09-B912-3847A853AACE}" dt="2023-07-14T04:19:39.783" v="7358" actId="21"/>
          <ac:picMkLst>
            <pc:docMk/>
            <pc:sldMk cId="1376696893" sldId="317"/>
            <ac:picMk id="2" creationId="{9E6992D3-72DC-57AE-6B5A-A7002ABC471F}"/>
          </ac:picMkLst>
        </pc:pic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4:45:16.505" v="8540" actId="1076"/>
          <ac:cxnSpMkLst>
            <pc:docMk/>
            <pc:sldMk cId="1376696893" sldId="317"/>
            <ac:cxnSpMk id="173" creationId="{91B97B68-0C53-06F0-A0D4-86BC93417277}"/>
          </ac:cxnSpMkLst>
        </pc:cxnChg>
      </pc:sldChg>
      <pc:sldChg chg="addSp delSp modSp new mod modClrScheme chgLayout">
        <pc:chgData name="Toby Donaldson" userId="2e6e5431-bb17-4c41-9985-d39c50d83c73" providerId="ADAL" clId="{7F23DD3C-EE88-4E09-B912-3847A853AACE}" dt="2023-07-14T04:42:30.081" v="8499" actId="20577"/>
        <pc:sldMkLst>
          <pc:docMk/>
          <pc:sldMk cId="420723739" sldId="318"/>
        </pc:sldMkLst>
        <pc:spChg chg="mod ord">
          <ac:chgData name="Toby Donaldson" userId="2e6e5431-bb17-4c41-9985-d39c50d83c73" providerId="ADAL" clId="{7F23DD3C-EE88-4E09-B912-3847A853AACE}" dt="2023-07-14T04:20:25.508" v="7406" actId="700"/>
          <ac:spMkLst>
            <pc:docMk/>
            <pc:sldMk cId="420723739" sldId="318"/>
            <ac:spMk id="2" creationId="{EAA504C4-DEEE-9F0B-1735-8970FC75ED78}"/>
          </ac:spMkLst>
        </pc:spChg>
        <pc:spChg chg="add del mod ord">
          <ac:chgData name="Toby Donaldson" userId="2e6e5431-bb17-4c41-9985-d39c50d83c73" providerId="ADAL" clId="{7F23DD3C-EE88-4E09-B912-3847A853AACE}" dt="2023-07-14T04:20:42.650" v="7447" actId="21"/>
          <ac:spMkLst>
            <pc:docMk/>
            <pc:sldMk cId="420723739" sldId="318"/>
            <ac:spMk id="3" creationId="{F26E62FA-D4D4-444C-6339-1A32A9D03201}"/>
          </ac:spMkLst>
        </pc:spChg>
        <pc:spChg chg="add mod ord">
          <ac:chgData name="Toby Donaldson" userId="2e6e5431-bb17-4c41-9985-d39c50d83c73" providerId="ADAL" clId="{7F23DD3C-EE88-4E09-B912-3847A853AACE}" dt="2023-07-14T04:42:20.203" v="8482" actId="27636"/>
          <ac:spMkLst>
            <pc:docMk/>
            <pc:sldMk cId="420723739" sldId="318"/>
            <ac:spMk id="4" creationId="{B9548938-27D3-8EF8-D58C-87DDE41DC19A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5" creationId="{7B8B71F7-58D8-D027-A4F3-C30B55D95015}"/>
          </ac:spMkLst>
        </pc:spChg>
        <pc:spChg chg="add mod ord">
          <ac:chgData name="Toby Donaldson" userId="2e6e5431-bb17-4c41-9985-d39c50d83c73" providerId="ADAL" clId="{7F23DD3C-EE88-4E09-B912-3847A853AACE}" dt="2023-07-14T04:29:37.879" v="8207" actId="1076"/>
          <ac:spMkLst>
            <pc:docMk/>
            <pc:sldMk cId="420723739" sldId="318"/>
            <ac:spMk id="6" creationId="{A0D2A85B-C50C-E478-10C6-B3B06F6B51A4}"/>
          </ac:spMkLst>
        </pc:spChg>
        <pc:spChg chg="add mod ord">
          <ac:chgData name="Toby Donaldson" userId="2e6e5431-bb17-4c41-9985-d39c50d83c73" providerId="ADAL" clId="{7F23DD3C-EE88-4E09-B912-3847A853AACE}" dt="2023-07-14T04:42:30.081" v="8499" actId="20577"/>
          <ac:spMkLst>
            <pc:docMk/>
            <pc:sldMk cId="420723739" sldId="318"/>
            <ac:spMk id="7" creationId="{3263897A-82CF-F5FA-ADE5-A76DCF296888}"/>
          </ac:spMkLst>
        </pc:spChg>
        <pc:spChg chg="add mod">
          <ac:chgData name="Toby Donaldson" userId="2e6e5431-bb17-4c41-9985-d39c50d83c73" providerId="ADAL" clId="{7F23DD3C-EE88-4E09-B912-3847A853AACE}" dt="2023-07-14T04:22:15.180" v="7648" actId="20577"/>
          <ac:spMkLst>
            <pc:docMk/>
            <pc:sldMk cId="420723739" sldId="318"/>
            <ac:spMk id="9" creationId="{45C03012-C71B-E0B3-F00A-15799EE811B7}"/>
          </ac:spMkLst>
        </pc:spChg>
        <pc:spChg chg="add del mod">
          <ac:chgData name="Toby Donaldson" userId="2e6e5431-bb17-4c41-9985-d39c50d83c73" providerId="ADAL" clId="{7F23DD3C-EE88-4E09-B912-3847A853AACE}" dt="2023-07-14T04:25:17.836" v="7733" actId="21"/>
          <ac:spMkLst>
            <pc:docMk/>
            <pc:sldMk cId="420723739" sldId="318"/>
            <ac:spMk id="10" creationId="{A0E01485-F3B5-C3C7-CE4F-252A721A0A5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16" creationId="{15EC8A97-83BB-56B5-362F-07F70A97CA70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0" creationId="{1EBDB7D4-DCB3-69E5-C9FA-2D9CD6996A66}"/>
          </ac:spMkLst>
        </pc:spChg>
        <pc:spChg chg="add del mod">
          <ac:chgData name="Toby Donaldson" userId="2e6e5431-bb17-4c41-9985-d39c50d83c73" providerId="ADAL" clId="{7F23DD3C-EE88-4E09-B912-3847A853AACE}" dt="2023-07-14T04:25:21.268" v="7734" actId="21"/>
          <ac:spMkLst>
            <pc:docMk/>
            <pc:sldMk cId="420723739" sldId="318"/>
            <ac:spMk id="22" creationId="{555F5FFE-DC12-AAAD-9A85-E0D37AF76730}"/>
          </ac:spMkLst>
        </pc:spChg>
        <pc:spChg chg="add mod">
          <ac:chgData name="Toby Donaldson" userId="2e6e5431-bb17-4c41-9985-d39c50d83c73" providerId="ADAL" clId="{7F23DD3C-EE88-4E09-B912-3847A853AACE}" dt="2023-07-14T04:31:36.263" v="8314" actId="1076"/>
          <ac:spMkLst>
            <pc:docMk/>
            <pc:sldMk cId="420723739" sldId="318"/>
            <ac:spMk id="23" creationId="{975A6D40-45F3-3AD8-92C8-789998D88DAE}"/>
          </ac:spMkLst>
        </pc:spChg>
        <pc:spChg chg="add mod">
          <ac:chgData name="Toby Donaldson" userId="2e6e5431-bb17-4c41-9985-d39c50d83c73" providerId="ADAL" clId="{7F23DD3C-EE88-4E09-B912-3847A853AACE}" dt="2023-07-14T04:29:49.366" v="8210" actId="1076"/>
          <ac:spMkLst>
            <pc:docMk/>
            <pc:sldMk cId="420723739" sldId="318"/>
            <ac:spMk id="24" creationId="{4771BA41-C87A-6AAD-29C9-010801EF058D}"/>
          </ac:spMkLst>
        </pc:spChg>
        <pc:spChg chg="add mod">
          <ac:chgData name="Toby Donaldson" userId="2e6e5431-bb17-4c41-9985-d39c50d83c73" providerId="ADAL" clId="{7F23DD3C-EE88-4E09-B912-3847A853AACE}" dt="2023-07-14T04:39:55.458" v="8359" actId="113"/>
          <ac:spMkLst>
            <pc:docMk/>
            <pc:sldMk cId="420723739" sldId="318"/>
            <ac:spMk id="25" creationId="{21DB2908-32D2-7593-674D-6E98C06D86A0}"/>
          </ac:spMkLst>
        </pc:sp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2" creationId="{F6B898B9-6666-7AF5-2676-AE0A073920D5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3" creationId="{336458DF-93BF-2ACB-FCE1-B39F8A0BA8B7}"/>
          </ac:cxnSpMkLst>
        </pc:cxnChg>
        <pc:cxnChg chg="add del mod">
          <ac:chgData name="Toby Donaldson" userId="2e6e5431-bb17-4c41-9985-d39c50d83c73" providerId="ADAL" clId="{7F23DD3C-EE88-4E09-B912-3847A853AACE}" dt="2023-07-14T04:23:59.253" v="7718" actId="21"/>
          <ac:cxnSpMkLst>
            <pc:docMk/>
            <pc:sldMk cId="420723739" sldId="318"/>
            <ac:cxnSpMk id="15" creationId="{368A6B09-6832-194B-13D8-9464F755629C}"/>
          </ac:cxnSpMkLst>
        </pc:cxnChg>
        <pc:cxnChg chg="add del mod">
          <ac:chgData name="Toby Donaldson" userId="2e6e5431-bb17-4c41-9985-d39c50d83c73" providerId="ADAL" clId="{7F23DD3C-EE88-4E09-B912-3847A853AACE}" dt="2023-07-14T04:24:38.250" v="7726"/>
          <ac:cxnSpMkLst>
            <pc:docMk/>
            <pc:sldMk cId="420723739" sldId="318"/>
            <ac:cxnSpMk id="18" creationId="{B827A843-D36D-12AB-3024-A4530646CEF1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19" creationId="{5B8C86E3-196A-26C9-703B-C3A528A1F679}"/>
          </ac:cxnSpMkLst>
        </pc:cxnChg>
        <pc:cxnChg chg="add del mod">
          <ac:chgData name="Toby Donaldson" userId="2e6e5431-bb17-4c41-9985-d39c50d83c73" providerId="ADAL" clId="{7F23DD3C-EE88-4E09-B912-3847A853AACE}" dt="2023-07-14T04:25:21.268" v="7734" actId="21"/>
          <ac:cxnSpMkLst>
            <pc:docMk/>
            <pc:sldMk cId="420723739" sldId="318"/>
            <ac:cxnSpMk id="21" creationId="{9AAA8871-BB14-C75D-A223-B06BAD47C3AC}"/>
          </ac:cxnSpMkLst>
        </pc:cxnChg>
        <pc:cxnChg chg="add mod">
          <ac:chgData name="Toby Donaldson" userId="2e6e5431-bb17-4c41-9985-d39c50d83c73" providerId="ADAL" clId="{7F23DD3C-EE88-4E09-B912-3847A853AACE}" dt="2023-07-14T04:31:40.485" v="8315" actId="14100"/>
          <ac:cxnSpMkLst>
            <pc:docMk/>
            <pc:sldMk cId="420723739" sldId="318"/>
            <ac:cxnSpMk id="27" creationId="{7FB705CF-4F38-369A-3DDA-5C0E1755C347}"/>
          </ac:cxnSpMkLst>
        </pc:cxnChg>
        <pc:cxnChg chg="add mod">
          <ac:chgData name="Toby Donaldson" userId="2e6e5431-bb17-4c41-9985-d39c50d83c73" providerId="ADAL" clId="{7F23DD3C-EE88-4E09-B912-3847A853AACE}" dt="2023-07-14T04:31:36.263" v="8314" actId="1076"/>
          <ac:cxnSpMkLst>
            <pc:docMk/>
            <pc:sldMk cId="420723739" sldId="318"/>
            <ac:cxnSpMk id="29" creationId="{E7AFE5F9-7F07-7C74-3EA8-C35DCB3FCC8A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55537815" sldId="318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558506726" sldId="319"/>
        </pc:sldMkLst>
      </pc:sldChg>
      <pc:sldChg chg="addSp delSp modSp add mod ord">
        <pc:chgData name="Toby Donaldson" userId="2e6e5431-bb17-4c41-9985-d39c50d83c73" providerId="ADAL" clId="{7F23DD3C-EE88-4E09-B912-3847A853AACE}" dt="2023-07-16T05:52:52.261" v="12184" actId="1076"/>
        <pc:sldMkLst>
          <pc:docMk/>
          <pc:sldMk cId="4196930740" sldId="319"/>
        </pc:sldMkLst>
        <pc:spChg chg="mod">
          <ac:chgData name="Toby Donaldson" userId="2e6e5431-bb17-4c41-9985-d39c50d83c73" providerId="ADAL" clId="{7F23DD3C-EE88-4E09-B912-3847A853AACE}" dt="2023-07-16T05:52:52.261" v="12184" actId="1076"/>
          <ac:spMkLst>
            <pc:docMk/>
            <pc:sldMk cId="4196930740" sldId="319"/>
            <ac:spMk id="3" creationId="{00D49329-4D30-DBDB-787D-37E8F4E8809A}"/>
          </ac:spMkLst>
        </pc:spChg>
        <pc:spChg chg="del">
          <ac:chgData name="Toby Donaldson" userId="2e6e5431-bb17-4c41-9985-d39c50d83c73" providerId="ADAL" clId="{7F23DD3C-EE88-4E09-B912-3847A853AACE}" dt="2023-07-14T04:51:32.323" v="8606" actId="21"/>
          <ac:spMkLst>
            <pc:docMk/>
            <pc:sldMk cId="4196930740" sldId="319"/>
            <ac:spMk id="5" creationId="{3A9F5EE3-EE4F-D3CA-A6BF-ACC2F4341816}"/>
          </ac:spMkLst>
        </pc:spChg>
        <pc:spChg chg="del">
          <ac:chgData name="Toby Donaldson" userId="2e6e5431-bb17-4c41-9985-d39c50d83c73" providerId="ADAL" clId="{7F23DD3C-EE88-4E09-B912-3847A853AACE}" dt="2023-07-14T04:51:35.112" v="8607" actId="21"/>
          <ac:spMkLst>
            <pc:docMk/>
            <pc:sldMk cId="4196930740" sldId="319"/>
            <ac:spMk id="6" creationId="{09C88C60-E67C-EFA1-1C95-6F050129D38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6" creationId="{A3C5D5DC-FCE9-1834-BAD6-20C1C172741A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8" creationId="{18E5CC01-6DAD-9730-CAE8-A71468BA5B4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19" creationId="{5412247A-8D15-7A94-7958-C35D97C41D3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0" creationId="{FED90579-E267-5A9B-8DF4-1EDE24CAB4B8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1" creationId="{FE9F2E8E-D229-686B-D520-AD4D85525FF1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2" creationId="{D5191E2B-3E4D-0639-0B70-751A1379CF0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3" creationId="{885F0FA8-3BCD-98C6-3D0D-CE7E6A3434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4" creationId="{13A50A9A-529F-D6C6-10E8-21995B8330D9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5" creationId="{99DF7B3A-3264-A910-EF4E-5A5AFA569F64}"/>
          </ac:spMkLst>
        </pc:spChg>
        <pc:spChg chg="add del mod">
          <ac:chgData name="Toby Donaldson" userId="2e6e5431-bb17-4c41-9985-d39c50d83c73" providerId="ADAL" clId="{7F23DD3C-EE88-4E09-B912-3847A853AACE}" dt="2023-07-14T04:50:37.573" v="8598" actId="21"/>
          <ac:spMkLst>
            <pc:docMk/>
            <pc:sldMk cId="4196930740" sldId="319"/>
            <ac:spMk id="26" creationId="{169ADAA2-CC87-447C-CEF7-DEC37063292E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27" creationId="{9BDF349C-7875-C94C-B439-6044242FACF0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1" creationId="{3D974666-0854-5C27-F936-0281AB6D34CC}"/>
          </ac:spMkLst>
        </pc:spChg>
        <pc:spChg chg="add mod">
          <ac:chgData name="Toby Donaldson" userId="2e6e5431-bb17-4c41-9985-d39c50d83c73" providerId="ADAL" clId="{7F23DD3C-EE88-4E09-B912-3847A853AACE}" dt="2023-07-14T05:00:32.473" v="8896" actId="1076"/>
          <ac:spMkLst>
            <pc:docMk/>
            <pc:sldMk cId="4196930740" sldId="319"/>
            <ac:spMk id="35" creationId="{AE0B498C-4EF5-1F55-B964-FE3241D8A3F8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6" creationId="{DE9F9228-B121-7E29-813C-18866B051BBB}"/>
          </ac:spMkLst>
        </pc:spChg>
        <pc:spChg chg="add del mod">
          <ac:chgData name="Toby Donaldson" userId="2e6e5431-bb17-4c41-9985-d39c50d83c73" providerId="ADAL" clId="{7F23DD3C-EE88-4E09-B912-3847A853AACE}" dt="2023-07-14T05:06:47.348" v="9159" actId="21"/>
          <ac:spMkLst>
            <pc:docMk/>
            <pc:sldMk cId="4196930740" sldId="319"/>
            <ac:spMk id="37" creationId="{4FF6BC5C-512B-3711-A7E3-35848D060278}"/>
          </ac:spMkLst>
        </pc:spChg>
        <pc:spChg chg="add mod">
          <ac:chgData name="Toby Donaldson" userId="2e6e5431-bb17-4c41-9985-d39c50d83c73" providerId="ADAL" clId="{7F23DD3C-EE88-4E09-B912-3847A853AACE}" dt="2023-07-14T05:00:51.447" v="8907" actId="113"/>
          <ac:spMkLst>
            <pc:docMk/>
            <pc:sldMk cId="4196930740" sldId="319"/>
            <ac:spMk id="38" creationId="{0329B8C2-3C7F-17E4-298A-8708F4C75FA5}"/>
          </ac:spMkLst>
        </pc:spChg>
        <pc:spChg chg="add del mod">
          <ac:chgData name="Toby Donaldson" userId="2e6e5431-bb17-4c41-9985-d39c50d83c73" providerId="ADAL" clId="{7F23DD3C-EE88-4E09-B912-3847A853AACE}" dt="2023-07-14T05:06:57.574" v="9161" actId="21"/>
          <ac:spMkLst>
            <pc:docMk/>
            <pc:sldMk cId="4196930740" sldId="319"/>
            <ac:spMk id="40" creationId="{61D97EF5-0817-A3EE-4EA2-83349E5392FD}"/>
          </ac:spMkLst>
        </pc:spChg>
        <pc:spChg chg="add del mod">
          <ac:chgData name="Toby Donaldson" userId="2e6e5431-bb17-4c41-9985-d39c50d83c73" providerId="ADAL" clId="{7F23DD3C-EE88-4E09-B912-3847A853AACE}" dt="2023-07-14T05:02:54.362" v="9015"/>
          <ac:spMkLst>
            <pc:docMk/>
            <pc:sldMk cId="4196930740" sldId="319"/>
            <ac:spMk id="41" creationId="{AE78F311-A0EC-A9B5-2F20-5981DFD4B1A7}"/>
          </ac:spMkLst>
        </pc:spChg>
        <pc:spChg chg="mod">
          <ac:chgData name="Toby Donaldson" userId="2e6e5431-bb17-4c41-9985-d39c50d83c73" providerId="ADAL" clId="{7F23DD3C-EE88-4E09-B912-3847A853AACE}" dt="2023-07-14T04:51:38.230" v="8609" actId="1076"/>
          <ac:spMkLst>
            <pc:docMk/>
            <pc:sldMk cId="4196930740" sldId="319"/>
            <ac:spMk id="54" creationId="{9DD24AA9-7CBE-08F1-AA5C-FE35D8564212}"/>
          </ac:spMkLst>
        </pc:spChg>
        <pc:spChg chg="mod">
          <ac:chgData name="Toby Donaldson" userId="2e6e5431-bb17-4c41-9985-d39c50d83c73" providerId="ADAL" clId="{7F23DD3C-EE88-4E09-B912-3847A853AACE}" dt="2023-07-14T04:45:32.170" v="8544" actId="20577"/>
          <ac:spMkLst>
            <pc:docMk/>
            <pc:sldMk cId="4196930740" sldId="319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4:45:35.334" v="8545" actId="20577"/>
          <ac:spMkLst>
            <pc:docMk/>
            <pc:sldMk cId="4196930740" sldId="319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4:45:38.756" v="8546" actId="20577"/>
          <ac:spMkLst>
            <pc:docMk/>
            <pc:sldMk cId="4196930740" sldId="319"/>
            <ac:spMk id="162" creationId="{066BEB00-8095-9A85-EE17-619FBD07DDE0}"/>
          </ac:spMkLst>
        </pc:s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3" creationId="{5DF2E46F-059E-5531-7759-2232DA3CD305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4" creationId="{26BF6D51-6833-3FC1-5200-E7659C53CEA4}"/>
          </ac:grpSpMkLst>
        </pc:grpChg>
        <pc:grpChg chg="add mod">
          <ac:chgData name="Toby Donaldson" userId="2e6e5431-bb17-4c41-9985-d39c50d83c73" providerId="ADAL" clId="{7F23DD3C-EE88-4E09-B912-3847A853AACE}" dt="2023-07-14T05:00:32.473" v="8896" actId="1076"/>
          <ac:grpSpMkLst>
            <pc:docMk/>
            <pc:sldMk cId="4196930740" sldId="319"/>
            <ac:grpSpMk id="15" creationId="{3828DA4E-6DC4-90BD-848E-85FB12FADC4F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37" creationId="{992225F3-C120-81A4-11F7-6D75EA80AAD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0" creationId="{61424559-3F7F-9A74-B06B-BF102BCA3DA3}"/>
          </ac:grpSpMkLst>
        </pc:grpChg>
        <pc:grpChg chg="mod">
          <ac:chgData name="Toby Donaldson" userId="2e6e5431-bb17-4c41-9985-d39c50d83c73" providerId="ADAL" clId="{7F23DD3C-EE88-4E09-B912-3847A853AACE}" dt="2023-07-14T04:47:11.594" v="8563" actId="164"/>
          <ac:grpSpMkLst>
            <pc:docMk/>
            <pc:sldMk cId="4196930740" sldId="319"/>
            <ac:grpSpMk id="143" creationId="{B68E3897-16E5-6EE0-862D-2942BAA3443E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6" creationId="{E199B747-6625-FC76-C0BC-D415A81401B6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49" creationId="{4FCBFFA3-0A69-F0E1-D941-2DC7D0A42C5D}"/>
          </ac:grpSpMkLst>
        </pc:grpChg>
        <pc:grpChg chg="mod">
          <ac:chgData name="Toby Donaldson" userId="2e6e5431-bb17-4c41-9985-d39c50d83c73" providerId="ADAL" clId="{7F23DD3C-EE88-4E09-B912-3847A853AACE}" dt="2023-07-14T04:47:14.179" v="8564" actId="164"/>
          <ac:grpSpMkLst>
            <pc:docMk/>
            <pc:sldMk cId="4196930740" sldId="319"/>
            <ac:grpSpMk id="152" creationId="{51302ADB-48B1-BAAA-6008-0110202914D5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5" creationId="{31FC9B11-B10E-29B6-A563-5B3D1A45F254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58" creationId="{7A395577-29B6-B020-9C90-F6196A6B8F7D}"/>
          </ac:grpSpMkLst>
        </pc:grpChg>
        <pc:grpChg chg="mod">
          <ac:chgData name="Toby Donaldson" userId="2e6e5431-bb17-4c41-9985-d39c50d83c73" providerId="ADAL" clId="{7F23DD3C-EE88-4E09-B912-3847A853AACE}" dt="2023-07-14T04:47:16.879" v="8565" actId="164"/>
          <ac:grpSpMkLst>
            <pc:docMk/>
            <pc:sldMk cId="4196930740" sldId="319"/>
            <ac:grpSpMk id="161" creationId="{DE20EED9-79F8-14CE-A3E7-4FBFD7D4EC98}"/>
          </ac:grpSpMkLst>
        </pc:grpChg>
        <pc:graphicFrameChg chg="add del mod modGraphic">
          <ac:chgData name="Toby Donaldson" userId="2e6e5431-bb17-4c41-9985-d39c50d83c73" providerId="ADAL" clId="{7F23DD3C-EE88-4E09-B912-3847A853AACE}" dt="2023-07-14T05:06:57.574" v="9161" actId="21"/>
          <ac:graphicFrameMkLst>
            <pc:docMk/>
            <pc:sldMk cId="4196930740" sldId="319"/>
            <ac:graphicFrameMk id="39" creationId="{ACBBEAD6-688A-405C-C19C-B8CF5E6A53D9}"/>
          </ac:graphicFrameMkLst>
        </pc:graphicFrameChg>
        <pc:picChg chg="mod">
          <ac:chgData name="Toby Donaldson" userId="2e6e5431-bb17-4c41-9985-d39c50d83c73" providerId="ADAL" clId="{7F23DD3C-EE88-4E09-B912-3847A853AACE}" dt="2023-07-14T05:03:49.853" v="9115" actId="1076"/>
          <ac:picMkLst>
            <pc:docMk/>
            <pc:sldMk cId="4196930740" sldId="319"/>
            <ac:picMk id="2" creationId="{9E6992D3-72DC-57AE-6B5A-A7002ABC471F}"/>
          </ac:picMkLst>
        </pc:picChg>
        <pc:cxnChg chg="add del mod">
          <ac:chgData name="Toby Donaldson" userId="2e6e5431-bb17-4c41-9985-d39c50d83c73" providerId="ADAL" clId="{7F23DD3C-EE88-4E09-B912-3847A853AACE}" dt="2023-07-14T04:43:58.571" v="8523" actId="21"/>
          <ac:cxnSpMkLst>
            <pc:docMk/>
            <pc:sldMk cId="4196930740" sldId="319"/>
            <ac:cxnSpMk id="7" creationId="{BD7F6530-AFF1-059B-968C-7A7F5F8F64EE}"/>
          </ac:cxnSpMkLst>
        </pc:cxnChg>
        <pc:cxnChg chg="del mod">
          <ac:chgData name="Toby Donaldson" userId="2e6e5431-bb17-4c41-9985-d39c50d83c73" providerId="ADAL" clId="{7F23DD3C-EE88-4E09-B912-3847A853AACE}" dt="2023-07-14T04:44:10.829" v="8526" actId="21"/>
          <ac:cxnSpMkLst>
            <pc:docMk/>
            <pc:sldMk cId="4196930740" sldId="319"/>
            <ac:cxnSpMk id="8" creationId="{D4E2B469-0675-2241-FE22-1567C2DB4BBD}"/>
          </ac:cxnSpMkLst>
        </pc:cxnChg>
        <pc:cxnChg chg="add del mod">
          <ac:chgData name="Toby Donaldson" userId="2e6e5431-bb17-4c41-9985-d39c50d83c73" providerId="ADAL" clId="{7F23DD3C-EE88-4E09-B912-3847A853AACE}" dt="2023-07-14T04:44:08.368" v="8525" actId="21"/>
          <ac:cxnSpMkLst>
            <pc:docMk/>
            <pc:sldMk cId="4196930740" sldId="319"/>
            <ac:cxnSpMk id="9" creationId="{02D3951C-1442-30DB-5C3B-0844DEDAA2C1}"/>
          </ac:cxnSpMkLst>
        </pc:cxnChg>
        <pc:cxnChg chg="del mod">
          <ac:chgData name="Toby Donaldson" userId="2e6e5431-bb17-4c41-9985-d39c50d83c73" providerId="ADAL" clId="{7F23DD3C-EE88-4E09-B912-3847A853AACE}" dt="2023-07-14T04:43:55.503" v="8521" actId="21"/>
          <ac:cxnSpMkLst>
            <pc:docMk/>
            <pc:sldMk cId="4196930740" sldId="319"/>
            <ac:cxnSpMk id="10" creationId="{D85C732A-4ACF-A7EE-C928-D59B1F7AAD05}"/>
          </ac:cxnSpMkLst>
        </pc:cxnChg>
        <pc:cxnChg chg="del">
          <ac:chgData name="Toby Donaldson" userId="2e6e5431-bb17-4c41-9985-d39c50d83c73" providerId="ADAL" clId="{7F23DD3C-EE88-4E09-B912-3847A853AACE}" dt="2023-07-14T04:51:32.323" v="8606" actId="21"/>
          <ac:cxnSpMkLst>
            <pc:docMk/>
            <pc:sldMk cId="4196930740" sldId="319"/>
            <ac:cxnSpMk id="17" creationId="{8B10D6D4-E5F7-EE77-A733-CC322A5C9F09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4" creationId="{D8DFFA96-32A6-0EB9-8AC1-5D60F6090DE8}"/>
          </ac:cxnSpMkLst>
        </pc:cxnChg>
        <pc:cxnChg chg="mod">
          <ac:chgData name="Toby Donaldson" userId="2e6e5431-bb17-4c41-9985-d39c50d83c73" providerId="ADAL" clId="{7F23DD3C-EE88-4E09-B912-3847A853AACE}" dt="2023-07-14T04:47:11.594" v="8563" actId="164"/>
          <ac:cxnSpMkLst>
            <pc:docMk/>
            <pc:sldMk cId="4196930740" sldId="319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6" creationId="{235FC732-B0F8-8A07-C8FE-87F62CA0DF0B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7" creationId="{5635944C-2DF5-4A2F-B583-C84D7EA4343B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68" creationId="{74997830-869C-A498-B1E4-25D44B20110F}"/>
          </ac:cxnSpMkLst>
        </pc:cxnChg>
        <pc:cxnChg chg="mod">
          <ac:chgData name="Toby Donaldson" userId="2e6e5431-bb17-4c41-9985-d39c50d83c73" providerId="ADAL" clId="{7F23DD3C-EE88-4E09-B912-3847A853AACE}" dt="2023-07-14T04:47:14.179" v="8564" actId="164"/>
          <ac:cxnSpMkLst>
            <pc:docMk/>
            <pc:sldMk cId="4196930740" sldId="319"/>
            <ac:cxnSpMk id="169" creationId="{D9D6C8A4-72CD-6C9E-2F17-25D96F53BD40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0" creationId="{E9A087E3-E211-68E5-0C1C-1E7F7EA2AC3A}"/>
          </ac:cxnSpMkLst>
        </pc:cxnChg>
        <pc:cxnChg chg="mod">
          <ac:chgData name="Toby Donaldson" userId="2e6e5431-bb17-4c41-9985-d39c50d83c73" providerId="ADAL" clId="{7F23DD3C-EE88-4E09-B912-3847A853AACE}" dt="2023-07-14T04:47:16.879" v="8565" actId="164"/>
          <ac:cxnSpMkLst>
            <pc:docMk/>
            <pc:sldMk cId="4196930740" sldId="319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4T05:00:32.473" v="8896" actId="1076"/>
          <ac:cxnSpMkLst>
            <pc:docMk/>
            <pc:sldMk cId="4196930740" sldId="319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772429724" sldId="320"/>
        </pc:sldMkLst>
      </pc:sldChg>
      <pc:sldChg chg="addSp delSp modSp add mod">
        <pc:chgData name="Toby Donaldson" userId="2e6e5431-bb17-4c41-9985-d39c50d83c73" providerId="ADAL" clId="{7F23DD3C-EE88-4E09-B912-3847A853AACE}" dt="2023-07-16T06:07:10.705" v="12550" actId="20577"/>
        <pc:sldMkLst>
          <pc:docMk/>
          <pc:sldMk cId="4210606383" sldId="320"/>
        </pc:sldMkLst>
        <pc:spChg chg="add mod">
          <ac:chgData name="Toby Donaldson" userId="2e6e5431-bb17-4c41-9985-d39c50d83c73" providerId="ADAL" clId="{7F23DD3C-EE88-4E09-B912-3847A853AACE}" dt="2023-07-16T06:07:10.705" v="12550" actId="20577"/>
          <ac:spMkLst>
            <pc:docMk/>
            <pc:sldMk cId="4210606383" sldId="320"/>
            <ac:spMk id="5" creationId="{5E63B165-E063-A926-8F64-6B7A3647EB26}"/>
          </ac:spMkLst>
        </pc:spChg>
        <pc:spChg chg="mod">
          <ac:chgData name="Toby Donaldson" userId="2e6e5431-bb17-4c41-9985-d39c50d83c73" providerId="ADAL" clId="{7F23DD3C-EE88-4E09-B912-3847A853AACE}" dt="2023-07-16T05:53:19.966" v="12188" actId="14100"/>
          <ac:spMkLst>
            <pc:docMk/>
            <pc:sldMk cId="4210606383" sldId="320"/>
            <ac:spMk id="40" creationId="{61D97EF5-0817-A3EE-4EA2-83349E5392FD}"/>
          </ac:spMkLst>
        </pc:spChg>
        <pc:graphicFrameChg chg="modGraphic">
          <ac:chgData name="Toby Donaldson" userId="2e6e5431-bb17-4c41-9985-d39c50d83c73" providerId="ADAL" clId="{7F23DD3C-EE88-4E09-B912-3847A853AACE}" dt="2023-07-16T05:54:25.078" v="12202" actId="113"/>
          <ac:graphicFrameMkLst>
            <pc:docMk/>
            <pc:sldMk cId="4210606383" sldId="320"/>
            <ac:graphicFrameMk id="39" creationId="{ACBBEAD6-688A-405C-C19C-B8CF5E6A53D9}"/>
          </ac:graphicFrameMkLst>
        </pc:graphicFrameChg>
        <pc:picChg chg="del">
          <ac:chgData name="Toby Donaldson" userId="2e6e5431-bb17-4c41-9985-d39c50d83c73" providerId="ADAL" clId="{7F23DD3C-EE88-4E09-B912-3847A853AACE}" dt="2023-07-14T05:07:36.299" v="9165" actId="21"/>
          <ac:picMkLst>
            <pc:docMk/>
            <pc:sldMk cId="4210606383" sldId="320"/>
            <ac:picMk id="2" creationId="{9E6992D3-72DC-57AE-6B5A-A7002ABC471F}"/>
          </ac:picMkLst>
        </pc:picChg>
      </pc:sldChg>
      <pc:sldChg chg="addSp delSp modSp add mod ord">
        <pc:chgData name="Toby Donaldson" userId="2e6e5431-bb17-4c41-9985-d39c50d83c73" providerId="ADAL" clId="{7F23DD3C-EE88-4E09-B912-3847A853AACE}" dt="2023-07-14T05:10:32.344" v="9275" actId="20577"/>
        <pc:sldMkLst>
          <pc:docMk/>
          <pc:sldMk cId="947325499" sldId="321"/>
        </pc:sldMkLst>
        <pc:spChg chg="add mod">
          <ac:chgData name="Toby Donaldson" userId="2e6e5431-bb17-4c41-9985-d39c50d83c73" providerId="ADAL" clId="{7F23DD3C-EE88-4E09-B912-3847A853AACE}" dt="2023-07-14T05:10:24.710" v="9270" actId="1076"/>
          <ac:spMkLst>
            <pc:docMk/>
            <pc:sldMk cId="947325499" sldId="321"/>
            <ac:spMk id="5" creationId="{331B5495-AACC-4A46-2334-C82E81A16E85}"/>
          </ac:spMkLst>
        </pc:spChg>
        <pc:spChg chg="add mod">
          <ac:chgData name="Toby Donaldson" userId="2e6e5431-bb17-4c41-9985-d39c50d83c73" providerId="ADAL" clId="{7F23DD3C-EE88-4E09-B912-3847A853AACE}" dt="2023-07-14T05:10:32.344" v="9275" actId="20577"/>
          <ac:spMkLst>
            <pc:docMk/>
            <pc:sldMk cId="947325499" sldId="321"/>
            <ac:spMk id="6" creationId="{A32968C7-B129-2EC4-16BC-67D8F9629C96}"/>
          </ac:spMkLst>
        </pc:spChg>
        <pc:spChg chg="mod">
          <ac:chgData name="Toby Donaldson" userId="2e6e5431-bb17-4c41-9985-d39c50d83c73" providerId="ADAL" clId="{7F23DD3C-EE88-4E09-B912-3847A853AACE}" dt="2023-07-14T05:08:18.807" v="9236" actId="113"/>
          <ac:spMkLst>
            <pc:docMk/>
            <pc:sldMk cId="947325499" sldId="321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4T05:08:31.444" v="9237" actId="165"/>
          <ac:spMkLst>
            <pc:docMk/>
            <pc:sldMk cId="947325499" sldId="321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4T05:08:31.444" v="9237" actId="165"/>
          <ac:grpSpMkLst>
            <pc:docMk/>
            <pc:sldMk cId="947325499" sldId="321"/>
            <ac:grpSpMk id="161" creationId="{DE20EED9-79F8-14CE-A3E7-4FBFD7D4EC98}"/>
          </ac:grpSpMkLst>
        </pc:grpChg>
        <pc:picChg chg="mod">
          <ac:chgData name="Toby Donaldson" userId="2e6e5431-bb17-4c41-9985-d39c50d83c73" providerId="ADAL" clId="{7F23DD3C-EE88-4E09-B912-3847A853AACE}" dt="2023-07-14T05:08:14.703" v="9234" actId="1076"/>
          <ac:picMkLst>
            <pc:docMk/>
            <pc:sldMk cId="947325499" sldId="321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4T05:08:31.444" v="9237" actId="165"/>
          <ac:cxnSpMkLst>
            <pc:docMk/>
            <pc:sldMk cId="947325499" sldId="321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2" creationId="{46B913CB-4A94-B19B-E062-B526C587CB61}"/>
          </ac:cxnSpMkLst>
        </pc:cxnChg>
        <pc:cxnChg chg="mod">
          <ac:chgData name="Toby Donaldson" userId="2e6e5431-bb17-4c41-9985-d39c50d83c73" providerId="ADAL" clId="{7F23DD3C-EE88-4E09-B912-3847A853AACE}" dt="2023-07-14T05:08:57.531" v="9239" actId="1582"/>
          <ac:cxnSpMkLst>
            <pc:docMk/>
            <pc:sldMk cId="947325499" sldId="321"/>
            <ac:cxnSpMk id="175" creationId="{1D19F066-1293-F84D-1A88-5C7856A1D062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054500176" sldId="321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532713793" sldId="322"/>
        </pc:sldMkLst>
      </pc:sldChg>
      <pc:sldChg chg="addSp delSp modSp add mod ord">
        <pc:chgData name="Toby Donaldson" userId="2e6e5431-bb17-4c41-9985-d39c50d83c73" providerId="ADAL" clId="{7F23DD3C-EE88-4E09-B912-3847A853AACE}" dt="2023-07-16T23:21:07.392" v="12613" actId="207"/>
        <pc:sldMkLst>
          <pc:docMk/>
          <pc:sldMk cId="1154467283" sldId="322"/>
        </pc:sldMkLst>
        <pc:spChg chg="add mod">
          <ac:chgData name="Toby Donaldson" userId="2e6e5431-bb17-4c41-9985-d39c50d83c73" providerId="ADAL" clId="{7F23DD3C-EE88-4E09-B912-3847A853AACE}" dt="2023-07-14T05:11:54.721" v="9378" actId="1076"/>
          <ac:spMkLst>
            <pc:docMk/>
            <pc:sldMk cId="1154467283" sldId="322"/>
            <ac:spMk id="5" creationId="{9D09439D-34CD-DA8E-3FB9-EC273FE4C19A}"/>
          </ac:spMkLst>
        </pc:spChg>
        <pc:spChg chg="add mod">
          <ac:chgData name="Toby Donaldson" userId="2e6e5431-bb17-4c41-9985-d39c50d83c73" providerId="ADAL" clId="{7F23DD3C-EE88-4E09-B912-3847A853AACE}" dt="2023-07-16T23:20:59.531" v="12612" actId="207"/>
          <ac:spMkLst>
            <pc:docMk/>
            <pc:sldMk cId="1154467283" sldId="322"/>
            <ac:spMk id="6" creationId="{324DFDB7-AB99-7751-C87C-0E8C83BDF288}"/>
          </ac:spMkLst>
        </pc:spChg>
        <pc:spChg chg="add mod">
          <ac:chgData name="Toby Donaldson" userId="2e6e5431-bb17-4c41-9985-d39c50d83c73" providerId="ADAL" clId="{7F23DD3C-EE88-4E09-B912-3847A853AACE}" dt="2023-07-14T05:10:42.029" v="9276"/>
          <ac:spMkLst>
            <pc:docMk/>
            <pc:sldMk cId="1154467283" sldId="322"/>
            <ac:spMk id="7" creationId="{150001EB-9EAC-B452-577F-9A82163FE1B0}"/>
          </ac:spMkLst>
        </pc:spChg>
        <pc:spChg chg="add del mod">
          <ac:chgData name="Toby Donaldson" userId="2e6e5431-bb17-4c41-9985-d39c50d83c73" providerId="ADAL" clId="{7F23DD3C-EE88-4E09-B912-3847A853AACE}" dt="2023-07-14T05:10:50.682" v="9279"/>
          <ac:spMkLst>
            <pc:docMk/>
            <pc:sldMk cId="1154467283" sldId="322"/>
            <ac:spMk id="8" creationId="{EE702F68-2624-EE00-24B9-1D0CA42FF40E}"/>
          </ac:spMkLst>
        </pc:spChg>
        <pc:spChg chg="add mod">
          <ac:chgData name="Toby Donaldson" userId="2e6e5431-bb17-4c41-9985-d39c50d83c73" providerId="ADAL" clId="{7F23DD3C-EE88-4E09-B912-3847A853AACE}" dt="2023-07-16T23:21:07.392" v="12613" actId="207"/>
          <ac:spMkLst>
            <pc:docMk/>
            <pc:sldMk cId="1154467283" sldId="322"/>
            <ac:spMk id="9" creationId="{09A5851B-1A4C-6004-17A2-B17A166D6409}"/>
          </ac:spMkLst>
        </pc:spChg>
        <pc:spChg chg="mod">
          <ac:chgData name="Toby Donaldson" userId="2e6e5431-bb17-4c41-9985-d39c50d83c73" providerId="ADAL" clId="{7F23DD3C-EE88-4E09-B912-3847A853AACE}" dt="2023-07-16T23:20:13.159" v="12609" actId="255"/>
          <ac:spMkLst>
            <pc:docMk/>
            <pc:sldMk cId="1154467283" sldId="322"/>
            <ac:spMk id="38" creationId="{0329B8C2-3C7F-17E4-298A-8708F4C75FA5}"/>
          </ac:spMkLst>
        </pc:spChg>
        <pc:picChg chg="mod">
          <ac:chgData name="Toby Donaldson" userId="2e6e5431-bb17-4c41-9985-d39c50d83c73" providerId="ADAL" clId="{7F23DD3C-EE88-4E09-B912-3847A853AACE}" dt="2023-07-14T05:12:00.085" v="9379" actId="1076"/>
          <ac:picMkLst>
            <pc:docMk/>
            <pc:sldMk cId="1154467283" sldId="322"/>
            <ac:picMk id="2" creationId="{9E6992D3-72DC-57AE-6B5A-A7002ABC471F}"/>
          </ac:picMkLst>
        </pc:pic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197814370" sldId="323"/>
        </pc:sldMkLst>
      </pc:sldChg>
      <pc:sldChg chg="modSp add mod">
        <pc:chgData name="Toby Donaldson" userId="2e6e5431-bb17-4c41-9985-d39c50d83c73" providerId="ADAL" clId="{7F23DD3C-EE88-4E09-B912-3847A853AACE}" dt="2023-07-14T05:12:48.656" v="9381" actId="113"/>
        <pc:sldMkLst>
          <pc:docMk/>
          <pc:sldMk cId="2284346086" sldId="323"/>
        </pc:sldMkLst>
        <pc:spChg chg="mod">
          <ac:chgData name="Toby Donaldson" userId="2e6e5431-bb17-4c41-9985-d39c50d83c73" providerId="ADAL" clId="{7F23DD3C-EE88-4E09-B912-3847A853AACE}" dt="2023-07-14T05:12:48.656" v="9381" actId="113"/>
          <ac:spMkLst>
            <pc:docMk/>
            <pc:sldMk cId="2284346086" sldId="323"/>
            <ac:spMk id="9" creationId="{09A5851B-1A4C-6004-17A2-B17A166D6409}"/>
          </ac:spMkLst>
        </pc:sp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328000865" sldId="324"/>
        </pc:sldMkLst>
      </pc:sldChg>
      <pc:sldChg chg="addSp modSp add mod">
        <pc:chgData name="Toby Donaldson" userId="2e6e5431-bb17-4c41-9985-d39c50d83c73" providerId="ADAL" clId="{7F23DD3C-EE88-4E09-B912-3847A853AACE}" dt="2023-07-14T05:13:33.535" v="9490" actId="113"/>
        <pc:sldMkLst>
          <pc:docMk/>
          <pc:sldMk cId="4018049378" sldId="324"/>
        </pc:sldMkLst>
        <pc:spChg chg="add mod">
          <ac:chgData name="Toby Donaldson" userId="2e6e5431-bb17-4c41-9985-d39c50d83c73" providerId="ADAL" clId="{7F23DD3C-EE88-4E09-B912-3847A853AACE}" dt="2023-07-14T05:13:33.535" v="9490" actId="113"/>
          <ac:spMkLst>
            <pc:docMk/>
            <pc:sldMk cId="4018049378" sldId="324"/>
            <ac:spMk id="8" creationId="{B8079FFC-A4E6-9D1B-21AF-CCA8A46CA78B}"/>
          </ac:spMkLst>
        </pc:spChg>
      </pc:sldChg>
      <pc:sldChg chg="addSp modSp new mod ord modClrScheme chgLayout">
        <pc:chgData name="Toby Donaldson" userId="2e6e5431-bb17-4c41-9985-d39c50d83c73" providerId="ADAL" clId="{7F23DD3C-EE88-4E09-B912-3847A853AACE}" dt="2023-07-17T07:15:04.580" v="13509" actId="113"/>
        <pc:sldMkLst>
          <pc:docMk/>
          <pc:sldMk cId="783251226" sldId="325"/>
        </pc:sldMkLst>
        <pc:spChg chg="mod ord">
          <ac:chgData name="Toby Donaldson" userId="2e6e5431-bb17-4c41-9985-d39c50d83c73" providerId="ADAL" clId="{7F23DD3C-EE88-4E09-B912-3847A853AACE}" dt="2023-07-14T05:13:47.798" v="9492" actId="700"/>
          <ac:spMkLst>
            <pc:docMk/>
            <pc:sldMk cId="783251226" sldId="325"/>
            <ac:spMk id="2" creationId="{DB64477B-D137-6337-BFF2-3638972FEB34}"/>
          </ac:spMkLst>
        </pc:spChg>
        <pc:spChg chg="add mod ord">
          <ac:chgData name="Toby Donaldson" userId="2e6e5431-bb17-4c41-9985-d39c50d83c73" providerId="ADAL" clId="{7F23DD3C-EE88-4E09-B912-3847A853AACE}" dt="2023-07-16T23:28:52.333" v="12826" actId="1076"/>
          <ac:spMkLst>
            <pc:docMk/>
            <pc:sldMk cId="783251226" sldId="325"/>
            <ac:spMk id="3" creationId="{085500A9-86A5-F421-1A11-CBFC337B2262}"/>
          </ac:spMkLst>
        </pc:spChg>
        <pc:spChg chg="add mod ord">
          <ac:chgData name="Toby Donaldson" userId="2e6e5431-bb17-4c41-9985-d39c50d83c73" providerId="ADAL" clId="{7F23DD3C-EE88-4E09-B912-3847A853AACE}" dt="2023-07-17T07:15:04.580" v="13509" actId="113"/>
          <ac:spMkLst>
            <pc:docMk/>
            <pc:sldMk cId="783251226" sldId="325"/>
            <ac:spMk id="4" creationId="{5562E8E3-0BFB-7F68-05B8-A33508F6E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6" creationId="{827C3E25-452B-E3E5-467D-236983760511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7" creationId="{FDDEC6D2-33C6-5BBE-E61E-C92FE5DC183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9" creationId="{99BDE3B8-AC9C-F32A-9BE1-827BEFB5B7CD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0" creationId="{CBCEF715-9919-2843-1C02-2B6C29033FE5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2" creationId="{B9036DF4-4B70-BF62-1664-D16B8E53176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3" creationId="{6B01B2BE-9679-3A57-BB24-7C7BA78050B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19" creationId="{44EC272E-6508-FAF9-431E-C47A255212C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0" creationId="{3DDA88F2-7AA6-642A-4488-2B93A2FB7CD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2" creationId="{24DDDD5C-DCAE-3A72-0028-A93CC045C5BE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3" creationId="{B3680BA1-110F-0561-64A5-EB6AF30E4B04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5" creationId="{D554DDDE-4458-879B-B3B5-DC733C53BB2B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26" creationId="{05D7EC1D-182F-F369-D5A6-441A05FDFF2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0" creationId="{3DF4B627-FFBC-31C0-FEC1-E64CCBC656DC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1" creationId="{443A734A-1086-727D-D35D-F52927186098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3" creationId="{ACDA8B42-3B39-0A41-B974-04AFF77594E2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4" creationId="{F026D1D1-7116-C81E-0361-5A7F414F67D7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6" creationId="{39E31823-3F79-EA93-6F40-58B7E89C8D89}"/>
          </ac:spMkLst>
        </pc:spChg>
        <pc:spChg chg="mod">
          <ac:chgData name="Toby Donaldson" userId="2e6e5431-bb17-4c41-9985-d39c50d83c73" providerId="ADAL" clId="{7F23DD3C-EE88-4E09-B912-3847A853AACE}" dt="2023-07-14T05:21:35.321" v="9926"/>
          <ac:spMkLst>
            <pc:docMk/>
            <pc:sldMk cId="783251226" sldId="325"/>
            <ac:spMk id="37" creationId="{CB48F61F-635B-D9CE-A45A-64C83D9C4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4" creationId="{EF4216A4-F9A1-8045-A5F3-9CA7494A0AB6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5" creationId="{EE42548A-BF4C-4DED-2F92-99EADC63557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6" creationId="{91C3EB7A-459F-3789-18AF-738D4E5A912E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7" creationId="{52CEE95A-1691-B758-CDC2-8BD0BC24F1E4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8" creationId="{E24D182F-3D2B-8C23-DFEC-7FC0EBE85EE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49" creationId="{7DEF6051-12C6-BE9B-63B9-80EA7D49FB43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0" creationId="{2EB797DB-F83C-B26D-F0E6-E84877D5263C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1" creationId="{F7175CB1-C3B5-CC2A-EE82-392CABFF0607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2" creationId="{7993788F-4AF6-7E00-3527-E3F1C5117FA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3" creationId="{1CD40BED-7E08-6D3D-62CD-E26B5317C1ED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4" creationId="{189B2EA4-93E1-6CD0-D24D-2D616F2182EA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5" creationId="{8EF933E9-E6D0-BCCE-2A8C-097079D1D2DA}"/>
          </ac:spMkLst>
        </pc:spChg>
        <pc:spChg chg="add mod">
          <ac:chgData name="Toby Donaldson" userId="2e6e5431-bb17-4c41-9985-d39c50d83c73" providerId="ADAL" clId="{7F23DD3C-EE88-4E09-B912-3847A853AACE}" dt="2023-07-16T23:27:46.336" v="12819" actId="207"/>
          <ac:spMkLst>
            <pc:docMk/>
            <pc:sldMk cId="783251226" sldId="325"/>
            <ac:spMk id="56" creationId="{8EB0DA9C-4B50-4EBA-A089-40A184926731}"/>
          </ac:spMkLst>
        </pc:spChg>
        <pc:spChg chg="add mod">
          <ac:chgData name="Toby Donaldson" userId="2e6e5431-bb17-4c41-9985-d39c50d83c73" providerId="ADAL" clId="{7F23DD3C-EE88-4E09-B912-3847A853AACE}" dt="2023-07-14T05:21:39.754" v="9927" actId="1076"/>
          <ac:spMkLst>
            <pc:docMk/>
            <pc:sldMk cId="783251226" sldId="325"/>
            <ac:spMk id="57" creationId="{F22CD6F2-C2AC-E30F-B258-296B54F7F3AE}"/>
          </ac:spMkLst>
        </pc:s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5" creationId="{D2A41E59-D1C1-2446-A883-A21FF32AD705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8" creationId="{5D72325E-36C7-AABF-7AA7-95729B5D643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1" creationId="{62308868-7F40-EEFE-B937-82BDA9570F3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18" creationId="{3CD8E60D-CB78-805F-5D19-3CA2A00DF4F3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1" creationId="{CCF2E7A0-50FE-6C21-8E0D-22CA603A7449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4" creationId="{C0DD8B52-8973-28CA-F5B4-BB8B442B0E16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29" creationId="{DF4B4EA1-B322-8B26-A296-EBFDF5D5B494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2" creationId="{BFA0C3AA-9CAB-02B4-784D-58208D33FAF2}"/>
          </ac:grpSpMkLst>
        </pc:grpChg>
        <pc:grpChg chg="add mod">
          <ac:chgData name="Toby Donaldson" userId="2e6e5431-bb17-4c41-9985-d39c50d83c73" providerId="ADAL" clId="{7F23DD3C-EE88-4E09-B912-3847A853AACE}" dt="2023-07-14T05:21:39.754" v="9927" actId="1076"/>
          <ac:grpSpMkLst>
            <pc:docMk/>
            <pc:sldMk cId="783251226" sldId="325"/>
            <ac:grpSpMk id="35" creationId="{D4445649-8050-C005-1F54-64E665FBC82E}"/>
          </ac:grpSpMkLst>
        </pc:grpChg>
        <pc:picChg chg="add mod">
          <ac:chgData name="Toby Donaldson" userId="2e6e5431-bb17-4c41-9985-d39c50d83c73" providerId="ADAL" clId="{7F23DD3C-EE88-4E09-B912-3847A853AACE}" dt="2023-07-16T23:28:32.723" v="12822" actId="27614"/>
          <ac:picMkLst>
            <pc:docMk/>
            <pc:sldMk cId="783251226" sldId="325"/>
            <ac:picMk id="59" creationId="{3A687EDC-0B96-386B-0B0D-6347496BEA10}"/>
          </ac:picMkLst>
        </pc:pic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4" creationId="{6D92984D-6FAF-9963-4393-C9A307B69CC7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15" creationId="{A0048F9F-BED5-0038-4CDD-19C7AF6E5D2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6" creationId="{2C36A19A-B3AD-D011-BC22-7EA214D596C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17" creationId="{97B3C9F4-5B68-32FE-9F88-9B1D4D5C508E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7" creationId="{3AE599C0-A194-1929-69F1-57E413B197EC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28" creationId="{04E2B1C0-7DBC-3536-7857-DE40257C8FC0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8" creationId="{9C0AA278-F77A-3F67-EDE5-DA4B19CFFC3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39" creationId="{7E53D337-737C-5CBA-936A-AA11293BBE59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0" creationId="{4FDC79C4-C832-0306-6878-6057C0D38F7B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1" creationId="{9EBF8916-DB4D-889D-3D13-0DD640314187}"/>
          </ac:cxnSpMkLst>
        </pc:cxnChg>
        <pc:cxnChg chg="add mod">
          <ac:chgData name="Toby Donaldson" userId="2e6e5431-bb17-4c41-9985-d39c50d83c73" providerId="ADAL" clId="{7F23DD3C-EE88-4E09-B912-3847A853AACE}" dt="2023-07-14T05:21:39.754" v="9927" actId="1076"/>
          <ac:cxnSpMkLst>
            <pc:docMk/>
            <pc:sldMk cId="783251226" sldId="325"/>
            <ac:cxnSpMk id="42" creationId="{FEC7918D-819E-EF87-05B1-4226CA4EE51F}"/>
          </ac:cxnSpMkLst>
        </pc:cxnChg>
        <pc:cxnChg chg="add mod">
          <ac:chgData name="Toby Donaldson" userId="2e6e5431-bb17-4c41-9985-d39c50d83c73" providerId="ADAL" clId="{7F23DD3C-EE88-4E09-B912-3847A853AACE}" dt="2023-07-14T05:22:06.196" v="9929" actId="1582"/>
          <ac:cxnSpMkLst>
            <pc:docMk/>
            <pc:sldMk cId="783251226" sldId="325"/>
            <ac:cxnSpMk id="43" creationId="{A491F7DA-CABB-9CD2-EED7-BB47D5CECC5C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4266968003" sldId="325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357048172" sldId="326"/>
        </pc:sldMkLst>
      </pc:sldChg>
      <pc:sldChg chg="delSp modSp add mod ord">
        <pc:chgData name="Toby Donaldson" userId="2e6e5431-bb17-4c41-9985-d39c50d83c73" providerId="ADAL" clId="{7F23DD3C-EE88-4E09-B912-3847A853AACE}" dt="2023-07-16T02:29:09.860" v="10358" actId="20577"/>
        <pc:sldMkLst>
          <pc:docMk/>
          <pc:sldMk cId="3716106308" sldId="326"/>
        </pc:sldMkLst>
        <pc:spChg chg="mod">
          <ac:chgData name="Toby Donaldson" userId="2e6e5431-bb17-4c41-9985-d39c50d83c73" providerId="ADAL" clId="{7F23DD3C-EE88-4E09-B912-3847A853AACE}" dt="2023-07-16T02:29:09.860" v="10358" actId="20577"/>
          <ac:spMkLst>
            <pc:docMk/>
            <pc:sldMk cId="3716106308" sldId="326"/>
            <ac:spMk id="2" creationId="{DAC52906-7C32-BCCD-C0C4-D83543BE2C1E}"/>
          </ac:spMkLst>
        </pc:spChg>
        <pc:spChg chg="mod">
          <ac:chgData name="Toby Donaldson" userId="2e6e5431-bb17-4c41-9985-d39c50d83c73" providerId="ADAL" clId="{7F23DD3C-EE88-4E09-B912-3847A853AACE}" dt="2023-07-16T02:28:49.013" v="10313" actId="20577"/>
          <ac:spMkLst>
            <pc:docMk/>
            <pc:sldMk cId="3716106308" sldId="326"/>
            <ac:spMk id="3" creationId="{E0F1131A-19D9-5B1E-3639-BAA5A02D68BF}"/>
          </ac:spMkLst>
        </pc:s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68" creationId="{60A194F2-E868-5B88-A0C1-B0F5FF402AD2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1" creationId="{A4AA8CEC-1E5A-74BA-F02A-E424FC6342D0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4" creationId="{CC9BD2F6-CE74-2561-8BD5-24D2B77E8E1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77" creationId="{D964BE1E-C057-8BD1-B423-F13AAB4854D9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6" creationId="{1D0B2731-E9A7-56A3-788F-3597B53F8E3D}"/>
          </ac:grpSpMkLst>
        </pc:grpChg>
        <pc:grpChg chg="del">
          <ac:chgData name="Toby Donaldson" userId="2e6e5431-bb17-4c41-9985-d39c50d83c73" providerId="ADAL" clId="{7F23DD3C-EE88-4E09-B912-3847A853AACE}" dt="2023-07-16T02:28:54.432" v="10314" actId="21"/>
          <ac:grpSpMkLst>
            <pc:docMk/>
            <pc:sldMk cId="3716106308" sldId="326"/>
            <ac:grpSpMk id="89" creationId="{56775B86-CE20-AC20-A999-F045358E92F8}"/>
          </ac:grpSpMkLst>
        </pc:grpChg>
        <pc:cxnChg chg="del mod">
          <ac:chgData name="Toby Donaldson" userId="2e6e5431-bb17-4c41-9985-d39c50d83c73" providerId="ADAL" clId="{7F23DD3C-EE88-4E09-B912-3847A853AACE}" dt="2023-07-16T02:28:54.432" v="10314" actId="21"/>
          <ac:cxnSpMkLst>
            <pc:docMk/>
            <pc:sldMk cId="3716106308" sldId="326"/>
            <ac:cxnSpMk id="92" creationId="{1B39E95B-0067-223E-2150-1F69D6EA7466}"/>
          </ac:cxnSpMkLst>
        </pc:cxnChg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2800531342" sldId="327"/>
        </pc:sldMkLst>
      </pc:sldChg>
      <pc:sldChg chg="add ord">
        <pc:chgData name="Toby Donaldson" userId="2e6e5431-bb17-4c41-9985-d39c50d83c73" providerId="ADAL" clId="{7F23DD3C-EE88-4E09-B912-3847A853AACE}" dt="2023-07-16T02:37:12.429" v="10523"/>
        <pc:sldMkLst>
          <pc:docMk/>
          <pc:sldMk cId="4189002082" sldId="327"/>
        </pc:sldMkLst>
      </pc:sldChg>
      <pc:sldChg chg="del">
        <pc:chgData name="Toby Donaldson" userId="2e6e5431-bb17-4c41-9985-d39c50d83c73" providerId="ADAL" clId="{7F23DD3C-EE88-4E09-B912-3847A853AACE}" dt="2023-07-11T23:08:57.593" v="28" actId="47"/>
        <pc:sldMkLst>
          <pc:docMk/>
          <pc:sldMk cId="1621724910" sldId="328"/>
        </pc:sldMkLst>
      </pc:sldChg>
      <pc:sldChg chg="addSp modSp add mod">
        <pc:chgData name="Toby Donaldson" userId="2e6e5431-bb17-4c41-9985-d39c50d83c73" providerId="ADAL" clId="{7F23DD3C-EE88-4E09-B912-3847A853AACE}" dt="2023-07-16T02:50:19.902" v="10848"/>
        <pc:sldMkLst>
          <pc:docMk/>
          <pc:sldMk cId="4163777814" sldId="328"/>
        </pc:sldMkLst>
        <pc:spChg chg="mod">
          <ac:chgData name="Toby Donaldson" userId="2e6e5431-bb17-4c41-9985-d39c50d83c73" providerId="ADAL" clId="{7F23DD3C-EE88-4E09-B912-3847A853AACE}" dt="2023-07-16T02:50:19.902" v="10848"/>
          <ac:spMkLst>
            <pc:docMk/>
            <pc:sldMk cId="4163777814" sldId="328"/>
            <ac:spMk id="2" creationId="{DAC52906-7C32-BCCD-C0C4-D83543BE2C1E}"/>
          </ac:spMkLst>
        </pc:spChg>
        <pc:spChg chg="add mod">
          <ac:chgData name="Toby Donaldson" userId="2e6e5431-bb17-4c41-9985-d39c50d83c73" providerId="ADAL" clId="{7F23DD3C-EE88-4E09-B912-3847A853AACE}" dt="2023-07-16T02:48:39.135" v="10832"/>
          <ac:spMkLst>
            <pc:docMk/>
            <pc:sldMk cId="4163777814" sldId="328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2:49:32.425" v="10842" actId="20577"/>
          <ac:spMkLst>
            <pc:docMk/>
            <pc:sldMk cId="4163777814" sldId="328"/>
            <ac:spMk id="14" creationId="{65910A81-D69C-D4D1-3DFC-AF0629F8A757}"/>
          </ac:spMkLst>
        </pc:spChg>
        <pc:spChg chg="add mod">
          <ac:chgData name="Toby Donaldson" userId="2e6e5431-bb17-4c41-9985-d39c50d83c73" providerId="ADAL" clId="{7F23DD3C-EE88-4E09-B912-3847A853AACE}" dt="2023-07-16T02:49:41.876" v="10845" actId="20577"/>
          <ac:spMkLst>
            <pc:docMk/>
            <pc:sldMk cId="4163777814" sldId="328"/>
            <ac:spMk id="15" creationId="{B996FA2D-A55C-1760-A9DC-B5FCF55C247E}"/>
          </ac:spMkLst>
        </pc:sp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6" creationId="{FF75CD6E-C8B8-5FDB-5428-8A22D1F95091}"/>
          </ac:cxnSpMkLst>
        </pc:cxnChg>
        <pc:cxnChg chg="add mod">
          <ac:chgData name="Toby Donaldson" userId="2e6e5431-bb17-4c41-9985-d39c50d83c73" providerId="ADAL" clId="{7F23DD3C-EE88-4E09-B912-3847A853AACE}" dt="2023-07-16T02:49:11.277" v="10839" actId="1582"/>
          <ac:cxnSpMkLst>
            <pc:docMk/>
            <pc:sldMk cId="4163777814" sldId="328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2:58:50.875" v="11112" actId="1076"/>
        <pc:sldMkLst>
          <pc:docMk/>
          <pc:sldMk cId="4076182649" sldId="329"/>
        </pc:sldMkLst>
        <pc:spChg chg="mod">
          <ac:chgData name="Toby Donaldson" userId="2e6e5431-bb17-4c41-9985-d39c50d83c73" providerId="ADAL" clId="{7F23DD3C-EE88-4E09-B912-3847A853AACE}" dt="2023-07-16T02:55:06.491" v="10894" actId="1076"/>
          <ac:spMkLst>
            <pc:docMk/>
            <pc:sldMk cId="4076182649" sldId="329"/>
            <ac:spMk id="2" creationId="{DAC52906-7C32-BCCD-C0C4-D83543BE2C1E}"/>
          </ac:spMkLst>
        </pc:spChg>
        <pc:spChg chg="del">
          <ac:chgData name="Toby Donaldson" userId="2e6e5431-bb17-4c41-9985-d39c50d83c73" providerId="ADAL" clId="{7F23DD3C-EE88-4E09-B912-3847A853AACE}" dt="2023-07-16T02:51:32.848" v="10854" actId="21"/>
          <ac:spMkLst>
            <pc:docMk/>
            <pc:sldMk cId="4076182649" sldId="329"/>
            <ac:spMk id="3" creationId="{6B24F760-A07E-7923-82ED-678FADBDD457}"/>
          </ac:spMkLst>
        </pc:spChg>
        <pc:spChg chg="add del mod">
          <ac:chgData name="Toby Donaldson" userId="2e6e5431-bb17-4c41-9985-d39c50d83c73" providerId="ADAL" clId="{7F23DD3C-EE88-4E09-B912-3847A853AACE}" dt="2023-07-16T02:51:29.335" v="10853" actId="21"/>
          <ac:spMkLst>
            <pc:docMk/>
            <pc:sldMk cId="4076182649" sldId="329"/>
            <ac:spMk id="7" creationId="{95CE66E0-5BFA-85DE-97BA-1473AC3F5753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1" creationId="{338B7106-B9E3-F1EB-FC1C-6F66A9E19B10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3" creationId="{1589AA4A-FA93-B23D-DC63-712AA5D916E8}"/>
          </ac:spMkLst>
        </pc:spChg>
        <pc:spChg chg="del">
          <ac:chgData name="Toby Donaldson" userId="2e6e5431-bb17-4c41-9985-d39c50d83c73" providerId="ADAL" clId="{7F23DD3C-EE88-4E09-B912-3847A853AACE}" dt="2023-07-16T02:51:36.295" v="10855" actId="21"/>
          <ac:spMkLst>
            <pc:docMk/>
            <pc:sldMk cId="4076182649" sldId="329"/>
            <ac:spMk id="14" creationId="{65910A81-D69C-D4D1-3DFC-AF0629F8A757}"/>
          </ac:spMkLst>
        </pc:spChg>
        <pc:spChg chg="mod">
          <ac:chgData name="Toby Donaldson" userId="2e6e5431-bb17-4c41-9985-d39c50d83c73" providerId="ADAL" clId="{7F23DD3C-EE88-4E09-B912-3847A853AACE}" dt="2023-07-16T02:51:49.064" v="10857" actId="1076"/>
          <ac:spMkLst>
            <pc:docMk/>
            <pc:sldMk cId="4076182649" sldId="329"/>
            <ac:spMk id="15" creationId="{B996FA2D-A55C-1760-A9DC-B5FCF55C247E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7" creationId="{5D73503F-E1A3-CF0F-EAE4-725E6FE044DF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19" creationId="{D58402B2-A132-E0E2-96D8-5F312B0CD7AC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1" creationId="{C8A2A428-C0A2-EF48-D477-09DE01C616A1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2" creationId="{3DE81F88-3DA6-6A8F-7BC1-35BEAB28F932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5" creationId="{92A96EDB-7FD3-1DE1-594B-C058FA92158B}"/>
          </ac:spMkLst>
        </pc:spChg>
        <pc:spChg chg="mod">
          <ac:chgData name="Toby Donaldson" userId="2e6e5431-bb17-4c41-9985-d39c50d83c73" providerId="ADAL" clId="{7F23DD3C-EE88-4E09-B912-3847A853AACE}" dt="2023-07-16T02:52:03.112" v="10858"/>
          <ac:spMkLst>
            <pc:docMk/>
            <pc:sldMk cId="4076182649" sldId="329"/>
            <ac:spMk id="26" creationId="{E0BA7D1E-E1FF-8B85-3E4E-A222A95C3916}"/>
          </ac:spMkLst>
        </pc:spChg>
        <pc:spChg chg="del">
          <ac:chgData name="Toby Donaldson" userId="2e6e5431-bb17-4c41-9985-d39c50d83c73" providerId="ADAL" clId="{7F23DD3C-EE88-4E09-B912-3847A853AACE}" dt="2023-07-16T02:51:27.142" v="10852" actId="21"/>
          <ac:spMkLst>
            <pc:docMk/>
            <pc:sldMk cId="4076182649" sldId="329"/>
            <ac:spMk id="33" creationId="{F8C854AE-07E6-29B7-08A5-A847242519A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0" creationId="{19EA787F-8CEE-B412-AC98-C13DD04F2420}"/>
          </ac:spMkLst>
        </pc:spChg>
        <pc:spChg chg="mod">
          <ac:chgData name="Toby Donaldson" userId="2e6e5431-bb17-4c41-9985-d39c50d83c73" providerId="ADAL" clId="{7F23DD3C-EE88-4E09-B912-3847A853AACE}" dt="2023-07-16T02:52:13.827" v="10860"/>
          <ac:spMkLst>
            <pc:docMk/>
            <pc:sldMk cId="4076182649" sldId="329"/>
            <ac:spMk id="54" creationId="{C07B19E8-A68F-8744-F226-F7EE5B4744F4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8" creationId="{68E52818-CC7D-E2D6-1083-0C640C5E1CB5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59" creationId="{E224A9FE-262A-C997-45F9-E56B5EBEB946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1" creationId="{8651BB61-C0BE-D1B9-EE5C-AF1D379053E0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2" creationId="{06635FF4-0035-E2EC-0743-AFE37FE3844F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4" creationId="{B16FE78C-C72E-F841-A386-2A59AE76DAFC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5" creationId="{C2464D9F-DABE-CBF9-5121-C1B9F5FE6151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7" creationId="{B1CD2C98-595C-A6A1-AD5C-0B099759F9A7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68" creationId="{3A5F931C-58CD-BBED-19F1-8FA21DEB48B2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8" creationId="{3FD8173D-CC7F-3FD1-5B52-1CAA1620C21E}"/>
          </ac:spMkLst>
        </pc:spChg>
        <pc:spChg chg="mod">
          <ac:chgData name="Toby Donaldson" userId="2e6e5431-bb17-4c41-9985-d39c50d83c73" providerId="ADAL" clId="{7F23DD3C-EE88-4E09-B912-3847A853AACE}" dt="2023-07-16T02:52:29.632" v="10862"/>
          <ac:spMkLst>
            <pc:docMk/>
            <pc:sldMk cId="4076182649" sldId="329"/>
            <ac:spMk id="79" creationId="{B1FB6695-BCDB-7B57-474A-B371775722E7}"/>
          </ac:spMkLst>
        </pc:spChg>
        <pc:spChg chg="add del">
          <ac:chgData name="Toby Donaldson" userId="2e6e5431-bb17-4c41-9985-d39c50d83c73" providerId="ADAL" clId="{7F23DD3C-EE88-4E09-B912-3847A853AACE}" dt="2023-07-16T02:54:08.591" v="10886" actId="21"/>
          <ac:spMkLst>
            <pc:docMk/>
            <pc:sldMk cId="4076182649" sldId="329"/>
            <ac:spMk id="101" creationId="{960CE6E2-D245-710A-CB85-895DAC643C13}"/>
          </ac:spMkLst>
        </pc:spChg>
        <pc:spChg chg="add mod">
          <ac:chgData name="Toby Donaldson" userId="2e6e5431-bb17-4c41-9985-d39c50d83c73" providerId="ADAL" clId="{7F23DD3C-EE88-4E09-B912-3847A853AACE}" dt="2023-07-16T02:55:00.925" v="10892" actId="164"/>
          <ac:spMkLst>
            <pc:docMk/>
            <pc:sldMk cId="4076182649" sldId="329"/>
            <ac:spMk id="102" creationId="{E20D0853-AEDE-8F6B-5326-31CE3100D8EB}"/>
          </ac:spMkLst>
        </pc:spChg>
        <pc:spChg chg="add mod">
          <ac:chgData name="Toby Donaldson" userId="2e6e5431-bb17-4c41-9985-d39c50d83c73" providerId="ADAL" clId="{7F23DD3C-EE88-4E09-B912-3847A853AACE}" dt="2023-07-16T02:56:48.179" v="11091" actId="1076"/>
          <ac:spMkLst>
            <pc:docMk/>
            <pc:sldMk cId="4076182649" sldId="329"/>
            <ac:spMk id="106" creationId="{A047E7C8-175E-93F2-0000-65A53531E3B6}"/>
          </ac:spMkLst>
        </pc:spChg>
        <pc:spChg chg="add mod">
          <ac:chgData name="Toby Donaldson" userId="2e6e5431-bb17-4c41-9985-d39c50d83c73" providerId="ADAL" clId="{7F23DD3C-EE88-4E09-B912-3847A853AACE}" dt="2023-07-16T02:57:29.402" v="11094" actId="1076"/>
          <ac:spMkLst>
            <pc:docMk/>
            <pc:sldMk cId="4076182649" sldId="329"/>
            <ac:spMk id="107" creationId="{951619D6-22E6-88AB-151C-F19C4A8A8C91}"/>
          </ac:spMkLst>
        </pc:spChg>
        <pc:spChg chg="add mod">
          <ac:chgData name="Toby Donaldson" userId="2e6e5431-bb17-4c41-9985-d39c50d83c73" providerId="ADAL" clId="{7F23DD3C-EE88-4E09-B912-3847A853AACE}" dt="2023-07-16T02:57:37.072" v="11096" actId="1076"/>
          <ac:spMkLst>
            <pc:docMk/>
            <pc:sldMk cId="4076182649" sldId="329"/>
            <ac:spMk id="108" creationId="{6476C278-95DB-A0C3-21BD-53BB44FDF04E}"/>
          </ac:spMkLst>
        </pc:spChg>
        <pc:spChg chg="add mod">
          <ac:chgData name="Toby Donaldson" userId="2e6e5431-bb17-4c41-9985-d39c50d83c73" providerId="ADAL" clId="{7F23DD3C-EE88-4E09-B912-3847A853AACE}" dt="2023-07-16T02:57:44.241" v="11098" actId="1076"/>
          <ac:spMkLst>
            <pc:docMk/>
            <pc:sldMk cId="4076182649" sldId="329"/>
            <ac:spMk id="109" creationId="{E0ED48A7-F666-8D9B-5D6C-B98999DE3D2D}"/>
          </ac:spMkLst>
        </pc:spChg>
        <pc:spChg chg="add mod">
          <ac:chgData name="Toby Donaldson" userId="2e6e5431-bb17-4c41-9985-d39c50d83c73" providerId="ADAL" clId="{7F23DD3C-EE88-4E09-B912-3847A853AACE}" dt="2023-07-16T02:57:51.513" v="11100" actId="1076"/>
          <ac:spMkLst>
            <pc:docMk/>
            <pc:sldMk cId="4076182649" sldId="329"/>
            <ac:spMk id="110" creationId="{79FAA383-8AB5-54FD-8576-9AF9E21163E1}"/>
          </ac:spMkLst>
        </pc:spChg>
        <pc:spChg chg="add mod">
          <ac:chgData name="Toby Donaldson" userId="2e6e5431-bb17-4c41-9985-d39c50d83c73" providerId="ADAL" clId="{7F23DD3C-EE88-4E09-B912-3847A853AACE}" dt="2023-07-16T02:58:02.634" v="11102" actId="1076"/>
          <ac:spMkLst>
            <pc:docMk/>
            <pc:sldMk cId="4076182649" sldId="329"/>
            <ac:spMk id="111" creationId="{95114AD9-84F9-3C5A-1F38-2FDD2BFDD19E}"/>
          </ac:spMkLst>
        </pc:spChg>
        <pc:spChg chg="add mod">
          <ac:chgData name="Toby Donaldson" userId="2e6e5431-bb17-4c41-9985-d39c50d83c73" providerId="ADAL" clId="{7F23DD3C-EE88-4E09-B912-3847A853AACE}" dt="2023-07-16T02:58:08.027" v="11104" actId="1076"/>
          <ac:spMkLst>
            <pc:docMk/>
            <pc:sldMk cId="4076182649" sldId="329"/>
            <ac:spMk id="112" creationId="{E1508316-2AE1-9775-786F-143BE61D8513}"/>
          </ac:spMkLst>
        </pc:spChg>
        <pc:spChg chg="add mod">
          <ac:chgData name="Toby Donaldson" userId="2e6e5431-bb17-4c41-9985-d39c50d83c73" providerId="ADAL" clId="{7F23DD3C-EE88-4E09-B912-3847A853AACE}" dt="2023-07-16T02:58:19.925" v="11106" actId="1076"/>
          <ac:spMkLst>
            <pc:docMk/>
            <pc:sldMk cId="4076182649" sldId="329"/>
            <ac:spMk id="113" creationId="{7937C03E-C1E7-EB3F-D3AA-66224E15C34D}"/>
          </ac:spMkLst>
        </pc:spChg>
        <pc:spChg chg="add mod">
          <ac:chgData name="Toby Donaldson" userId="2e6e5431-bb17-4c41-9985-d39c50d83c73" providerId="ADAL" clId="{7F23DD3C-EE88-4E09-B912-3847A853AACE}" dt="2023-07-16T02:58:38.017" v="11110" actId="1076"/>
          <ac:spMkLst>
            <pc:docMk/>
            <pc:sldMk cId="4076182649" sldId="329"/>
            <ac:spMk id="114" creationId="{97180FD1-6FB7-C036-9BAF-D4C4C6112AD9}"/>
          </ac:spMkLst>
        </pc:spChg>
        <pc:spChg chg="add mod">
          <ac:chgData name="Toby Donaldson" userId="2e6e5431-bb17-4c41-9985-d39c50d83c73" providerId="ADAL" clId="{7F23DD3C-EE88-4E09-B912-3847A853AACE}" dt="2023-07-16T02:58:50.875" v="11112" actId="1076"/>
          <ac:spMkLst>
            <pc:docMk/>
            <pc:sldMk cId="4076182649" sldId="329"/>
            <ac:spMk id="115" creationId="{39D40BA2-CB0E-F585-A744-496F2AF0D9D9}"/>
          </ac:spMkLst>
        </pc:s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8" creationId="{B438E613-4C16-3026-FA40-D5C0EE7E4267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16" creationId="{51A75B5C-F893-23F1-4E9D-610D2EFB5B61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0" creationId="{A1C77C21-6E3D-041F-92BC-758DC7645C4A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23" creationId="{F14438C2-3741-1330-B3F7-951B21FD63DF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4" creationId="{E7207496-0E73-8126-042A-CB288F6168E8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37" creationId="{C2A30507-3500-7F13-0345-4F9E493D8B0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0" creationId="{B12452B2-730B-8A1F-F553-0E7DA88A5D15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43" creationId="{F0B9B40D-3622-6BC0-59CE-B6A3A7B28696}"/>
          </ac:grpSpMkLst>
        </pc:grpChg>
        <pc:grpChg chg="add mod">
          <ac:chgData name="Toby Donaldson" userId="2e6e5431-bb17-4c41-9985-d39c50d83c73" providerId="ADAL" clId="{7F23DD3C-EE88-4E09-B912-3847A853AACE}" dt="2023-07-16T02:54:57.533" v="10891" actId="164"/>
          <ac:grpSpMkLst>
            <pc:docMk/>
            <pc:sldMk cId="4076182649" sldId="329"/>
            <ac:grpSpMk id="49" creationId="{55F7DD40-42AD-AA13-75E7-D17EBDB23CE1}"/>
          </ac:grpSpMkLst>
        </pc:grpChg>
        <pc:grpChg chg="mod">
          <ac:chgData name="Toby Donaldson" userId="2e6e5431-bb17-4c41-9985-d39c50d83c73" providerId="ADAL" clId="{7F23DD3C-EE88-4E09-B912-3847A853AACE}" dt="2023-07-16T02:54:55.302" v="10890" actId="164"/>
          <ac:grpSpMkLst>
            <pc:docMk/>
            <pc:sldMk cId="4076182649" sldId="329"/>
            <ac:grpSpMk id="51" creationId="{7C88983A-D829-9317-0D7C-E75657C62794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56" creationId="{E736BF2D-5F7D-039B-4CB0-3174390EC327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0" creationId="{B2BA68D1-0B5A-BBC8-D5BA-60AE6C9D4302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3" creationId="{C552BCA8-68D8-1969-E7DF-63CA1743E09C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66" creationId="{9FF73BCD-D4A7-55EB-A10D-C73AC0C37A69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71" creationId="{A4AA8CEC-1E5A-74BA-F02A-E424FC6342D0}"/>
          </ac:grpSpMkLst>
        </pc:grpChg>
        <pc:grpChg chg="add mod">
          <ac:chgData name="Toby Donaldson" userId="2e6e5431-bb17-4c41-9985-d39c50d83c73" providerId="ADAL" clId="{7F23DD3C-EE88-4E09-B912-3847A853AACE}" dt="2023-07-16T02:55:00.925" v="10892" actId="164"/>
          <ac:grpSpMkLst>
            <pc:docMk/>
            <pc:sldMk cId="4076182649" sldId="329"/>
            <ac:grpSpMk id="77" creationId="{F297F375-AE99-C79F-F193-D2E29E9DB660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0" creationId="{6C36962E-40C9-3016-BBDF-A2887ACC502B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3" creationId="{D3FC12E1-F2D9-D9C6-7B05-D1C68506F55A}"/>
          </ac:grpSpMkLst>
        </pc:grpChg>
        <pc:grpChg chg="del">
          <ac:chgData name="Toby Donaldson" userId="2e6e5431-bb17-4c41-9985-d39c50d83c73" providerId="ADAL" clId="{7F23DD3C-EE88-4E09-B912-3847A853AACE}" dt="2023-07-16T02:51:36.295" v="10855" actId="21"/>
          <ac:grpSpMkLst>
            <pc:docMk/>
            <pc:sldMk cId="4076182649" sldId="329"/>
            <ac:grpSpMk id="86" creationId="{1D0B2731-E9A7-56A3-788F-3597B53F8E3D}"/>
          </ac:grpSpMkLst>
        </pc:grpChg>
        <pc:grpChg chg="add mod">
          <ac:chgData name="Toby Donaldson" userId="2e6e5431-bb17-4c41-9985-d39c50d83c73" providerId="ADAL" clId="{7F23DD3C-EE88-4E09-B912-3847A853AACE}" dt="2023-07-16T02:58:31.317" v="11109" actId="1076"/>
          <ac:grpSpMkLst>
            <pc:docMk/>
            <pc:sldMk cId="4076182649" sldId="329"/>
            <ac:grpSpMk id="103" creationId="{4B3B5F49-EDE3-9716-EB29-B2C84D24E1B9}"/>
          </ac:grpSpMkLst>
        </pc:grpChg>
        <pc:grpChg chg="add mod">
          <ac:chgData name="Toby Donaldson" userId="2e6e5431-bb17-4c41-9985-d39c50d83c73" providerId="ADAL" clId="{7F23DD3C-EE88-4E09-B912-3847A853AACE}" dt="2023-07-16T02:55:13.309" v="10895" actId="1076"/>
          <ac:grpSpMkLst>
            <pc:docMk/>
            <pc:sldMk cId="4076182649" sldId="329"/>
            <ac:grpSpMk id="104" creationId="{00082995-DACA-044E-A5E7-C946DCFFA323}"/>
          </ac:grpSpMkLst>
        </pc:grpChg>
        <pc:grpChg chg="add mod">
          <ac:chgData name="Toby Donaldson" userId="2e6e5431-bb17-4c41-9985-d39c50d83c73" providerId="ADAL" clId="{7F23DD3C-EE88-4E09-B912-3847A853AACE}" dt="2023-07-16T02:55:17.752" v="10896" actId="1076"/>
          <ac:grpSpMkLst>
            <pc:docMk/>
            <pc:sldMk cId="4076182649" sldId="329"/>
            <ac:grpSpMk id="105" creationId="{3FE5484A-994D-2700-6961-9AF6DB8C1843}"/>
          </ac:grpSpMkLst>
        </pc:grp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1:32.848" v="10854" actId="21"/>
          <ac:cxnSpMkLst>
            <pc:docMk/>
            <pc:sldMk cId="4076182649" sldId="329"/>
            <ac:cxnSpMk id="9" creationId="{3C8D3869-E654-02C0-EA2F-18A141BE8A43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0" creationId="{E09E7DBE-973E-4B5C-D6D2-6325824D11F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2" creationId="{562232D0-F5C5-27EA-7C37-7FBF968DDA1C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18" creationId="{1043C80B-6FE1-6304-0551-057EC3CD1144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4" creationId="{977F8662-2A4A-69C9-CDBB-16E68E5A3CDD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7" creationId="{D82442CE-3CB2-87E0-381B-55BEAD63DF7D}"/>
          </ac:cxnSpMkLst>
        </pc:cxnChg>
        <pc:cxnChg chg="del mod">
          <ac:chgData name="Toby Donaldson" userId="2e6e5431-bb17-4c41-9985-d39c50d83c73" providerId="ADAL" clId="{7F23DD3C-EE88-4E09-B912-3847A853AACE}" dt="2023-07-16T02:51:36.295" v="10855" actId="21"/>
          <ac:cxnSpMkLst>
            <pc:docMk/>
            <pc:sldMk cId="4076182649" sldId="329"/>
            <ac:cxnSpMk id="28" creationId="{23A0BB40-DAA9-0BD7-0B52-753A5807B69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29" creationId="{96600D14-DA15-0977-96C7-576BC8D7A52E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0" creationId="{29E8AAF5-CC56-1A7F-3F4D-083FB1AC7F68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1" creationId="{EF0EC256-90FA-5F60-AACB-802E3D92B86A}"/>
          </ac:cxnSpMkLst>
        </pc:cxnChg>
        <pc:cxnChg chg="add mod">
          <ac:chgData name="Toby Donaldson" userId="2e6e5431-bb17-4c41-9985-d39c50d83c73" providerId="ADAL" clId="{7F23DD3C-EE88-4E09-B912-3847A853AACE}" dt="2023-07-16T02:54:57.533" v="10891" actId="164"/>
          <ac:cxnSpMkLst>
            <pc:docMk/>
            <pc:sldMk cId="4076182649" sldId="329"/>
            <ac:cxnSpMk id="32" creationId="{679C9DC0-22F2-887B-4A04-246085628E69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6" creationId="{B43CD53C-DD14-4111-7CAC-79108A1C2C3B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7" creationId="{E924B12C-E72D-AC89-31E8-44C795668E44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48" creationId="{081CA965-49EB-8F97-ED96-02599059C56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5" creationId="{C7C4745C-5970-A819-DBE9-DDBFBCE0BBEC}"/>
          </ac:cxnSpMkLst>
        </pc:cxnChg>
        <pc:cxnChg chg="mod">
          <ac:chgData name="Toby Donaldson" userId="2e6e5431-bb17-4c41-9985-d39c50d83c73" providerId="ADAL" clId="{7F23DD3C-EE88-4E09-B912-3847A853AACE}" dt="2023-07-16T02:54:55.302" v="10890" actId="164"/>
          <ac:cxnSpMkLst>
            <pc:docMk/>
            <pc:sldMk cId="4076182649" sldId="329"/>
            <ac:cxnSpMk id="57" creationId="{9F4E4B77-0B0D-CBB7-437B-7B89D17E6023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69" creationId="{212A3DB7-69D0-33B4-7104-E40927AFD066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0" creationId="{9E04538E-CA77-B03F-F1CF-CB75D1A52518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4" creationId="{A6240CFA-C1D0-8212-0D42-8487F96062A0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5" creationId="{507DBB7C-AF54-0928-EAE9-E3CAA4E088BD}"/>
          </ac:cxnSpMkLst>
        </pc:cxnChg>
        <pc:cxnChg chg="add del mod">
          <ac:chgData name="Toby Donaldson" userId="2e6e5431-bb17-4c41-9985-d39c50d83c73" providerId="ADAL" clId="{7F23DD3C-EE88-4E09-B912-3847A853AACE}" dt="2023-07-16T02:52:40.623" v="10864" actId="21"/>
          <ac:cxnSpMkLst>
            <pc:docMk/>
            <pc:sldMk cId="4076182649" sldId="329"/>
            <ac:cxnSpMk id="76" creationId="{5B139492-E41F-BA1C-F953-36BE94EE35AF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89" creationId="{22DAF843-8565-7F8A-586E-42B1C0B9C200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2" creationId="{0AF8D8C3-802A-05F2-3B3A-9CB5AB0C1C27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5" creationId="{042296FD-B5A4-02D7-D92A-032830317DA8}"/>
          </ac:cxnSpMkLst>
        </pc:cxnChg>
        <pc:cxnChg chg="add mod">
          <ac:chgData name="Toby Donaldson" userId="2e6e5431-bb17-4c41-9985-d39c50d83c73" providerId="ADAL" clId="{7F23DD3C-EE88-4E09-B912-3847A853AACE}" dt="2023-07-16T02:55:00.925" v="10892" actId="164"/>
          <ac:cxnSpMkLst>
            <pc:docMk/>
            <pc:sldMk cId="4076182649" sldId="329"/>
            <ac:cxnSpMk id="98" creationId="{1486B37D-BA7B-DD8D-CF84-3E4E9016BCE3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03:01:32.047" v="11296" actId="20577"/>
        <pc:sldMkLst>
          <pc:docMk/>
          <pc:sldMk cId="2735045" sldId="330"/>
        </pc:sldMkLst>
        <pc:spChg chg="mod">
          <ac:chgData name="Toby Donaldson" userId="2e6e5431-bb17-4c41-9985-d39c50d83c73" providerId="ADAL" clId="{7F23DD3C-EE88-4E09-B912-3847A853AACE}" dt="2023-07-16T02:59:37.030" v="11118" actId="14100"/>
          <ac:spMkLst>
            <pc:docMk/>
            <pc:sldMk cId="2735045" sldId="330"/>
            <ac:spMk id="3" creationId="{6B24F760-A07E-7923-82ED-678FADBDD457}"/>
          </ac:spMkLst>
        </pc:spChg>
        <pc:spChg chg="add mod">
          <ac:chgData name="Toby Donaldson" userId="2e6e5431-bb17-4c41-9985-d39c50d83c73" providerId="ADAL" clId="{7F23DD3C-EE88-4E09-B912-3847A853AACE}" dt="2023-07-16T03:00:13.366" v="11131" actId="1076"/>
          <ac:spMkLst>
            <pc:docMk/>
            <pc:sldMk cId="2735045" sldId="330"/>
            <ac:spMk id="5" creationId="{82E1AB23-42E7-E760-7BF3-6AE6D35D51DC}"/>
          </ac:spMkLst>
        </pc:spChg>
        <pc:spChg chg="add mod">
          <ac:chgData name="Toby Donaldson" userId="2e6e5431-bb17-4c41-9985-d39c50d83c73" providerId="ADAL" clId="{7F23DD3C-EE88-4E09-B912-3847A853AACE}" dt="2023-07-16T03:01:32.047" v="11296" actId="20577"/>
          <ac:spMkLst>
            <pc:docMk/>
            <pc:sldMk cId="2735045" sldId="330"/>
            <ac:spMk id="7" creationId="{69E4B068-5ED6-6D06-82D2-4DCA0F776BE1}"/>
          </ac:spMkLst>
        </pc:sp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6" creationId="{FF75CD6E-C8B8-5FDB-5428-8A22D1F95091}"/>
          </ac:cxnSpMkLst>
        </pc:cxnChg>
        <pc:cxnChg chg="del mod">
          <ac:chgData name="Toby Donaldson" userId="2e6e5431-bb17-4c41-9985-d39c50d83c73" providerId="ADAL" clId="{7F23DD3C-EE88-4E09-B912-3847A853AACE}" dt="2023-07-16T02:59:30.492" v="11117" actId="21"/>
          <ac:cxnSpMkLst>
            <pc:docMk/>
            <pc:sldMk cId="2735045" sldId="330"/>
            <ac:cxnSpMk id="9" creationId="{3C8D3869-E654-02C0-EA2F-18A141BE8A43}"/>
          </ac:cxnSpMkLst>
        </pc:cxnChg>
      </pc:sldChg>
      <pc:sldChg chg="addSp delSp modSp add mod">
        <pc:chgData name="Toby Donaldson" userId="2e6e5431-bb17-4c41-9985-d39c50d83c73" providerId="ADAL" clId="{7F23DD3C-EE88-4E09-B912-3847A853AACE}" dt="2023-07-16T03:02:29.846" v="11333" actId="20577"/>
        <pc:sldMkLst>
          <pc:docMk/>
          <pc:sldMk cId="3423114875" sldId="331"/>
        </pc:sldMkLst>
        <pc:spChg chg="add mod">
          <ac:chgData name="Toby Donaldson" userId="2e6e5431-bb17-4c41-9985-d39c50d83c73" providerId="ADAL" clId="{7F23DD3C-EE88-4E09-B912-3847A853AACE}" dt="2023-07-16T03:02:29.846" v="11333" actId="20577"/>
          <ac:spMkLst>
            <pc:docMk/>
            <pc:sldMk cId="3423114875" sldId="331"/>
            <ac:spMk id="6" creationId="{3AD8F792-7AE9-1E61-83B8-9EB38BBC48B4}"/>
          </ac:spMkLst>
        </pc:spChg>
        <pc:spChg chg="del">
          <ac:chgData name="Toby Donaldson" userId="2e6e5431-bb17-4c41-9985-d39c50d83c73" providerId="ADAL" clId="{7F23DD3C-EE88-4E09-B912-3847A853AACE}" dt="2023-07-16T03:01:56.360" v="11298" actId="21"/>
          <ac:spMkLst>
            <pc:docMk/>
            <pc:sldMk cId="3423114875" sldId="331"/>
            <ac:spMk id="7" creationId="{69E4B068-5ED6-6D06-82D2-4DCA0F776BE1}"/>
          </ac:spMkLst>
        </pc:spChg>
      </pc:sldChg>
      <pc:sldChg chg="addSp delSp modSp add mod ord">
        <pc:chgData name="Toby Donaldson" userId="2e6e5431-bb17-4c41-9985-d39c50d83c73" providerId="ADAL" clId="{7F23DD3C-EE88-4E09-B912-3847A853AACE}" dt="2023-07-16T03:05:08.834" v="11484" actId="11529"/>
        <pc:sldMkLst>
          <pc:docMk/>
          <pc:sldMk cId="3763553696" sldId="332"/>
        </pc:sldMkLst>
        <pc:spChg chg="mod">
          <ac:chgData name="Toby Donaldson" userId="2e6e5431-bb17-4c41-9985-d39c50d83c73" providerId="ADAL" clId="{7F23DD3C-EE88-4E09-B912-3847A853AACE}" dt="2023-07-16T03:04:59.994" v="11482" actId="1076"/>
          <ac:spMkLst>
            <pc:docMk/>
            <pc:sldMk cId="3763553696" sldId="332"/>
            <ac:spMk id="3" creationId="{E0F1131A-19D9-5B1E-3639-BAA5A02D68BF}"/>
          </ac:spMkLst>
        </pc:spChg>
        <pc:spChg chg="add mod">
          <ac:chgData name="Toby Donaldson" userId="2e6e5431-bb17-4c41-9985-d39c50d83c73" providerId="ADAL" clId="{7F23DD3C-EE88-4E09-B912-3847A853AACE}" dt="2023-07-16T03:05:03.799" v="11483" actId="1076"/>
          <ac:spMkLst>
            <pc:docMk/>
            <pc:sldMk cId="3763553696" sldId="332"/>
            <ac:spMk id="5" creationId="{608691A4-71A9-2866-609B-DB477712EA2D}"/>
          </ac:spMkLst>
        </pc:spChg>
        <pc:spChg chg="add">
          <ac:chgData name="Toby Donaldson" userId="2e6e5431-bb17-4c41-9985-d39c50d83c73" providerId="ADAL" clId="{7F23DD3C-EE88-4E09-B912-3847A853AACE}" dt="2023-07-16T03:05:08.834" v="11484" actId="11529"/>
          <ac:spMkLst>
            <pc:docMk/>
            <pc:sldMk cId="3763553696" sldId="332"/>
            <ac:spMk id="6" creationId="{032A4554-5B0D-56DB-52ED-917DDC59F168}"/>
          </ac:spMkLst>
        </pc:spChg>
        <pc:picChg chg="del">
          <ac:chgData name="Toby Donaldson" userId="2e6e5431-bb17-4c41-9985-d39c50d83c73" providerId="ADAL" clId="{7F23DD3C-EE88-4E09-B912-3847A853AACE}" dt="2023-07-16T03:03:42.175" v="11342" actId="21"/>
          <ac:picMkLst>
            <pc:docMk/>
            <pc:sldMk cId="3763553696" sldId="332"/>
            <ac:picMk id="67" creationId="{76B78F30-9A2F-FE2E-18B8-2650C8192D06}"/>
          </ac:picMkLst>
        </pc:picChg>
      </pc:sldChg>
      <pc:sldChg chg="addSp delSp modSp new mod ord">
        <pc:chgData name="Toby Donaldson" userId="2e6e5431-bb17-4c41-9985-d39c50d83c73" providerId="ADAL" clId="{7F23DD3C-EE88-4E09-B912-3847A853AACE}" dt="2023-07-16T05:45:49.433" v="11780"/>
        <pc:sldMkLst>
          <pc:docMk/>
          <pc:sldMk cId="481821226" sldId="333"/>
        </pc:sldMkLst>
        <pc:spChg chg="mod">
          <ac:chgData name="Toby Donaldson" userId="2e6e5431-bb17-4c41-9985-d39c50d83c73" providerId="ADAL" clId="{7F23DD3C-EE88-4E09-B912-3847A853AACE}" dt="2023-07-16T05:42:35.934" v="11774" actId="14100"/>
          <ac:spMkLst>
            <pc:docMk/>
            <pc:sldMk cId="481821226" sldId="333"/>
            <ac:spMk id="2" creationId="{433C738A-1E06-5623-926B-4D24E045F79A}"/>
          </ac:spMkLst>
        </pc:spChg>
        <pc:spChg chg="del">
          <ac:chgData name="Toby Donaldson" userId="2e6e5431-bb17-4c41-9985-d39c50d83c73" providerId="ADAL" clId="{7F23DD3C-EE88-4E09-B912-3847A853AACE}" dt="2023-07-16T05:41:45.047" v="11683" actId="21"/>
          <ac:spMkLst>
            <pc:docMk/>
            <pc:sldMk cId="481821226" sldId="333"/>
            <ac:spMk id="3" creationId="{64245249-F9CF-B235-32EB-2250E01458AC}"/>
          </ac:spMkLst>
        </pc:spChg>
        <pc:spChg chg="add mod">
          <ac:chgData name="Toby Donaldson" userId="2e6e5431-bb17-4c41-9985-d39c50d83c73" providerId="ADAL" clId="{7F23DD3C-EE88-4E09-B912-3847A853AACE}" dt="2023-07-16T05:42:41.572" v="11776" actId="1076"/>
          <ac:spMkLst>
            <pc:docMk/>
            <pc:sldMk cId="481821226" sldId="333"/>
            <ac:spMk id="7" creationId="{5C327212-F5FE-4291-C666-18E0BAA1E782}"/>
          </ac:spMkLst>
        </pc:spChg>
        <pc:picChg chg="add mod">
          <ac:chgData name="Toby Donaldson" userId="2e6e5431-bb17-4c41-9985-d39c50d83c73" providerId="ADAL" clId="{7F23DD3C-EE88-4E09-B912-3847A853AACE}" dt="2023-07-16T05:41:48.957" v="11684" actId="1076"/>
          <ac:picMkLst>
            <pc:docMk/>
            <pc:sldMk cId="481821226" sldId="333"/>
            <ac:picMk id="6" creationId="{44C0264C-0009-D45B-5D00-0F5BDB566A36}"/>
          </ac:picMkLst>
        </pc:picChg>
      </pc:sldChg>
      <pc:sldChg chg="addSp delSp modSp add del mod ord">
        <pc:chgData name="Toby Donaldson" userId="2e6e5431-bb17-4c41-9985-d39c50d83c73" providerId="ADAL" clId="{7F23DD3C-EE88-4E09-B912-3847A853AACE}" dt="2023-07-16T23:21:43.026" v="12614" actId="2696"/>
        <pc:sldMkLst>
          <pc:docMk/>
          <pc:sldMk cId="3158942128" sldId="334"/>
        </pc:sldMkLst>
        <pc:spChg chg="add mod">
          <ac:chgData name="Toby Donaldson" userId="2e6e5431-bb17-4c41-9985-d39c50d83c73" providerId="ADAL" clId="{7F23DD3C-EE88-4E09-B912-3847A853AACE}" dt="2023-07-16T06:04:11.585" v="12524"/>
          <ac:spMkLst>
            <pc:docMk/>
            <pc:sldMk cId="3158942128" sldId="334"/>
            <ac:spMk id="5" creationId="{5BE6A61B-6B3C-9B1A-558D-B32A618D27D4}"/>
          </ac:spMkLst>
        </pc:spChg>
        <pc:spChg chg="add mod">
          <ac:chgData name="Toby Donaldson" userId="2e6e5431-bb17-4c41-9985-d39c50d83c73" providerId="ADAL" clId="{7F23DD3C-EE88-4E09-B912-3847A853AACE}" dt="2023-07-16T23:20:52.508" v="12611" actId="207"/>
          <ac:spMkLst>
            <pc:docMk/>
            <pc:sldMk cId="3158942128" sldId="334"/>
            <ac:spMk id="6" creationId="{69BE8739-0882-35BB-BA2F-DCB859EF3A7D}"/>
          </ac:spMkLst>
        </pc:spChg>
        <pc:spChg chg="add mod">
          <ac:chgData name="Toby Donaldson" userId="2e6e5431-bb17-4c41-9985-d39c50d83c73" providerId="ADAL" clId="{7F23DD3C-EE88-4E09-B912-3847A853AACE}" dt="2023-07-16T23:20:47.293" v="12610"/>
          <ac:spMkLst>
            <pc:docMk/>
            <pc:sldMk cId="3158942128" sldId="334"/>
            <ac:spMk id="7" creationId="{B805CEB5-D823-19D8-6423-75F7F3F84295}"/>
          </ac:spMkLst>
        </pc:spChg>
        <pc:spChg chg="del mod">
          <ac:chgData name="Toby Donaldson" userId="2e6e5431-bb17-4c41-9985-d39c50d83c73" providerId="ADAL" clId="{7F23DD3C-EE88-4E09-B912-3847A853AACE}" dt="2023-07-16T06:04:06.067" v="12523" actId="21"/>
          <ac:spMkLst>
            <pc:docMk/>
            <pc:sldMk cId="3158942128" sldId="334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5:24.598" v="12530" actId="113"/>
          <ac:spMkLst>
            <pc:docMk/>
            <pc:sldMk cId="3158942128" sldId="334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6:05:08.002" v="12527" actId="208"/>
          <ac:spMkLst>
            <pc:docMk/>
            <pc:sldMk cId="3158942128" sldId="334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6:05:00.172" v="12526" actId="165"/>
          <ac:spMkLst>
            <pc:docMk/>
            <pc:sldMk cId="3158942128" sldId="334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6:05:33.229" v="12531" actId="165"/>
          <ac:spMkLst>
            <pc:docMk/>
            <pc:sldMk cId="3158942128" sldId="334"/>
            <ac:spMk id="160" creationId="{872E9FF5-9C90-D530-4C27-C5FB2A54725E}"/>
          </ac:spMkLst>
        </pc:spChg>
        <pc:spChg chg="mod topLvl">
          <ac:chgData name="Toby Donaldson" userId="2e6e5431-bb17-4c41-9985-d39c50d83c73" providerId="ADAL" clId="{7F23DD3C-EE88-4E09-B912-3847A853AACE}" dt="2023-07-16T06:06:07.526" v="12537" actId="113"/>
          <ac:spMkLst>
            <pc:docMk/>
            <pc:sldMk cId="3158942128" sldId="334"/>
            <ac:spMk id="162" creationId="{066BEB00-8095-9A85-EE17-619FBD07DDE0}"/>
          </ac:spMkLst>
        </pc:spChg>
        <pc:spChg chg="mod topLvl">
          <ac:chgData name="Toby Donaldson" userId="2e6e5431-bb17-4c41-9985-d39c50d83c73" providerId="ADAL" clId="{7F23DD3C-EE88-4E09-B912-3847A853AACE}" dt="2023-07-16T06:05:53.103" v="12533" actId="208"/>
          <ac:spMkLst>
            <pc:docMk/>
            <pc:sldMk cId="3158942128" sldId="334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6:05:00.172" v="12526" actId="165"/>
          <ac:grpSpMkLst>
            <pc:docMk/>
            <pc:sldMk cId="3158942128" sldId="334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6:05:33.229" v="12531" actId="165"/>
          <ac:grpSpMkLst>
            <pc:docMk/>
            <pc:sldMk cId="3158942128" sldId="334"/>
            <ac:grpSpMk id="158" creationId="{7A395577-29B6-B020-9C90-F6196A6B8F7D}"/>
          </ac:grpSpMkLst>
        </pc:grpChg>
        <pc:grpChg chg="del mod topLvl">
          <ac:chgData name="Toby Donaldson" userId="2e6e5431-bb17-4c41-9985-d39c50d83c73" providerId="ADAL" clId="{7F23DD3C-EE88-4E09-B912-3847A853AACE}" dt="2023-07-16T06:05:43.736" v="12532" actId="165"/>
          <ac:grpSpMkLst>
            <pc:docMk/>
            <pc:sldMk cId="3158942128" sldId="334"/>
            <ac:grpSpMk id="161" creationId="{DE20EED9-79F8-14CE-A3E7-4FBFD7D4EC98}"/>
          </ac:grpSpMkLst>
        </pc:grp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6:05:00.172" v="12526" actId="165"/>
          <ac:cxnSpMkLst>
            <pc:docMk/>
            <pc:sldMk cId="3158942128" sldId="334"/>
            <ac:cxnSpMk id="165" creationId="{C5235395-D026-A284-D2D7-16DB7D4E69A5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6:05:33.229" v="12531" actId="165"/>
          <ac:cxnSpMkLst>
            <pc:docMk/>
            <pc:sldMk cId="3158942128" sldId="334"/>
            <ac:cxnSpMk id="171" creationId="{8A12C48D-7518-736B-AE1F-F97F763F9F6F}"/>
          </ac:cxnSpMkLst>
        </pc:cxnChg>
      </pc:sldChg>
      <pc:sldChg chg="addSp delSp modSp add mod ord">
        <pc:chgData name="Toby Donaldson" userId="2e6e5431-bb17-4c41-9985-d39c50d83c73" providerId="ADAL" clId="{7F23DD3C-EE88-4E09-B912-3847A853AACE}" dt="2023-07-16T23:27:20.840" v="12818" actId="14100"/>
        <pc:sldMkLst>
          <pc:docMk/>
          <pc:sldMk cId="624583000" sldId="335"/>
        </pc:sldMkLst>
        <pc:spChg chg="del">
          <ac:chgData name="Toby Donaldson" userId="2e6e5431-bb17-4c41-9985-d39c50d83c73" providerId="ADAL" clId="{7F23DD3C-EE88-4E09-B912-3847A853AACE}" dt="2023-07-16T23:23:16.754" v="12620" actId="21"/>
          <ac:spMkLst>
            <pc:docMk/>
            <pc:sldMk cId="624583000" sldId="335"/>
            <ac:spMk id="3" creationId="{00D49329-4D30-DBDB-787D-37E8F4E8809A}"/>
          </ac:spMkLst>
        </pc:spChg>
        <pc:spChg chg="add mod">
          <ac:chgData name="Toby Donaldson" userId="2e6e5431-bb17-4c41-9985-d39c50d83c73" providerId="ADAL" clId="{7F23DD3C-EE88-4E09-B912-3847A853AACE}" dt="2023-07-16T23:22:13.760" v="12619" actId="6549"/>
          <ac:spMkLst>
            <pc:docMk/>
            <pc:sldMk cId="624583000" sldId="335"/>
            <ac:spMk id="5" creationId="{C7C3D919-6DEC-0697-C27F-55503B673517}"/>
          </ac:spMkLst>
        </pc:spChg>
        <pc:spChg chg="add del mod">
          <ac:chgData name="Toby Donaldson" userId="2e6e5431-bb17-4c41-9985-d39c50d83c73" providerId="ADAL" clId="{7F23DD3C-EE88-4E09-B912-3847A853AACE}" dt="2023-07-16T23:23:53.400" v="12625" actId="21"/>
          <ac:spMkLst>
            <pc:docMk/>
            <pc:sldMk cId="624583000" sldId="335"/>
            <ac:spMk id="6" creationId="{26DFEA7B-D44E-8A82-6443-7AA8F1D361E5}"/>
          </ac:spMkLst>
        </pc:spChg>
        <pc:spChg chg="add mod">
          <ac:chgData name="Toby Donaldson" userId="2e6e5431-bb17-4c41-9985-d39c50d83c73" providerId="ADAL" clId="{7F23DD3C-EE88-4E09-B912-3847A853AACE}" dt="2023-07-16T23:23:22.059" v="12621"/>
          <ac:spMkLst>
            <pc:docMk/>
            <pc:sldMk cId="624583000" sldId="335"/>
            <ac:spMk id="7" creationId="{899ADEFE-00FD-171C-54DD-6EDF70BE1AB8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8" creationId="{C45F524E-43E8-4262-4E0F-D6DA4A62F250}"/>
          </ac:spMkLst>
        </pc:spChg>
        <pc:spChg chg="add mod">
          <ac:chgData name="Toby Donaldson" userId="2e6e5431-bb17-4c41-9985-d39c50d83c73" providerId="ADAL" clId="{7F23DD3C-EE88-4E09-B912-3847A853AACE}" dt="2023-07-16T23:26:01.876" v="12632"/>
          <ac:spMkLst>
            <pc:docMk/>
            <pc:sldMk cId="624583000" sldId="335"/>
            <ac:spMk id="9" creationId="{58A39027-6140-F397-0309-2179DFC675BF}"/>
          </ac:spMkLst>
        </pc:spChg>
        <pc:spChg chg="add mod">
          <ac:chgData name="Toby Donaldson" userId="2e6e5431-bb17-4c41-9985-d39c50d83c73" providerId="ADAL" clId="{7F23DD3C-EE88-4E09-B912-3847A853AACE}" dt="2023-07-16T23:27:20.840" v="12818" actId="14100"/>
          <ac:spMkLst>
            <pc:docMk/>
            <pc:sldMk cId="624583000" sldId="335"/>
            <ac:spMk id="10" creationId="{31955FA9-5357-9057-CE2D-D818057937AB}"/>
          </ac:spMkLst>
        </pc:spChg>
        <pc:spChg chg="mod">
          <ac:chgData name="Toby Donaldson" userId="2e6e5431-bb17-4c41-9985-d39c50d83c73" providerId="ADAL" clId="{7F23DD3C-EE88-4E09-B912-3847A853AACE}" dt="2023-07-16T05:57:40.062" v="12331" actId="208"/>
          <ac:spMkLst>
            <pc:docMk/>
            <pc:sldMk cId="624583000" sldId="335"/>
            <ac:spMk id="20" creationId="{FED90579-E267-5A9B-8DF4-1EDE24CAB4B8}"/>
          </ac:spMkLst>
        </pc:spChg>
        <pc:spChg chg="del mod">
          <ac:chgData name="Toby Donaldson" userId="2e6e5431-bb17-4c41-9985-d39c50d83c73" providerId="ADAL" clId="{7F23DD3C-EE88-4E09-B912-3847A853AACE}" dt="2023-07-16T06:03:29.651" v="12508" actId="21"/>
          <ac:spMkLst>
            <pc:docMk/>
            <pc:sldMk cId="624583000" sldId="335"/>
            <ac:spMk id="38" creationId="{0329B8C2-3C7F-17E4-298A-8708F4C75FA5}"/>
          </ac:spMkLst>
        </pc:spChg>
        <pc:spChg chg="mod">
          <ac:chgData name="Toby Donaldson" userId="2e6e5431-bb17-4c41-9985-d39c50d83c73" providerId="ADAL" clId="{7F23DD3C-EE88-4E09-B912-3847A853AACE}" dt="2023-07-16T06:04:42.220" v="12525" actId="2085"/>
          <ac:spMkLst>
            <pc:docMk/>
            <pc:sldMk cId="624583000" sldId="335"/>
            <ac:spMk id="138" creationId="{D490C474-69C7-E804-5756-D71768810164}"/>
          </ac:spMkLst>
        </pc:spChg>
        <pc:spChg chg="mod">
          <ac:chgData name="Toby Donaldson" userId="2e6e5431-bb17-4c41-9985-d39c50d83c73" providerId="ADAL" clId="{7F23DD3C-EE88-4E09-B912-3847A853AACE}" dt="2023-07-16T05:58:12.134" v="12334" actId="208"/>
          <ac:spMkLst>
            <pc:docMk/>
            <pc:sldMk cId="624583000" sldId="335"/>
            <ac:spMk id="139" creationId="{CB6B7F04-CB48-CE07-0644-838D41E68C0C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1" creationId="{D70F5645-520F-A38A-3AB3-5BE13A3128DA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2" creationId="{05FCDA91-27B4-3ADC-ECE4-507FCFD0D053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4" creationId="{9F00BD0E-553F-7834-51FC-FF488737A43F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5" creationId="{193C791A-6BBA-8BF3-15EB-D0268C48BCD2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7" creationId="{BABBFAB6-E4D6-5F3E-D98D-DE5A8CE9C70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48" creationId="{ED3DF1B7-339D-AC86-FCA1-2B0E3A01D5B9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0" creationId="{1E3B9775-2B04-DD5C-8B54-1F8EFC25931D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1" creationId="{08671137-2ED1-49D5-E50F-BC55784746A0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3" creationId="{FBDD91C6-3FA2-45DE-3C71-45D0CE25CEF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4" creationId="{928C11E6-64FC-2AA5-3EE2-12E8B32E3EBB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6" creationId="{B4B82A7A-FB3F-50AD-369C-D28D30DFEDFE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7" creationId="{435A97FD-93A6-6914-6FB3-4B7E5283E881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59" creationId="{32D61A32-396F-4D88-6031-A7B1A1EE02C7}"/>
          </ac:spMkLst>
        </pc:spChg>
        <pc:spChg chg="mod">
          <ac:chgData name="Toby Donaldson" userId="2e6e5431-bb17-4c41-9985-d39c50d83c73" providerId="ADAL" clId="{7F23DD3C-EE88-4E09-B912-3847A853AACE}" dt="2023-07-16T05:56:45.533" v="12329" actId="165"/>
          <ac:spMkLst>
            <pc:docMk/>
            <pc:sldMk cId="624583000" sldId="335"/>
            <ac:spMk id="160" creationId="{872E9FF5-9C90-D530-4C27-C5FB2A54725E}"/>
          </ac:spMkLst>
        </pc:spChg>
        <pc:spChg chg="mod">
          <ac:chgData name="Toby Donaldson" userId="2e6e5431-bb17-4c41-9985-d39c50d83c73" providerId="ADAL" clId="{7F23DD3C-EE88-4E09-B912-3847A853AACE}" dt="2023-07-16T05:58:44.250" v="12341" actId="113"/>
          <ac:spMkLst>
            <pc:docMk/>
            <pc:sldMk cId="624583000" sldId="335"/>
            <ac:spMk id="162" creationId="{066BEB00-8095-9A85-EE17-619FBD07DDE0}"/>
          </ac:spMkLst>
        </pc:spChg>
        <pc:spChg chg="mod">
          <ac:chgData name="Toby Donaldson" userId="2e6e5431-bb17-4c41-9985-d39c50d83c73" providerId="ADAL" clId="{7F23DD3C-EE88-4E09-B912-3847A853AACE}" dt="2023-07-16T05:58:41.080" v="12340" actId="208"/>
          <ac:spMkLst>
            <pc:docMk/>
            <pc:sldMk cId="624583000" sldId="335"/>
            <ac:spMk id="163" creationId="{B2CB18DF-6437-8B47-DD37-F712C2DB5D49}"/>
          </ac:spMkLst>
        </pc:s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3" creationId="{5DF2E46F-059E-5531-7759-2232DA3CD305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" creationId="{26BF6D51-6833-3FC1-5200-E7659C53CEA4}"/>
          </ac:grpSpMkLst>
        </pc:grpChg>
        <pc:grpChg chg="de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" creationId="{3828DA4E-6DC4-90BD-848E-85FB12FADC4F}"/>
          </ac:grpSpMkLst>
        </pc:grpChg>
        <pc:grpChg chg="mod topLvl">
          <ac:chgData name="Toby Donaldson" userId="2e6e5431-bb17-4c41-9985-d39c50d83c73" providerId="ADAL" clId="{7F23DD3C-EE88-4E09-B912-3847A853AACE}" dt="2023-07-16T05:58:19.886" v="12337" actId="1076"/>
          <ac:grpSpMkLst>
            <pc:docMk/>
            <pc:sldMk cId="624583000" sldId="335"/>
            <ac:grpSpMk id="137" creationId="{992225F3-C120-81A4-11F7-6D75EA80AAD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0" creationId="{61424559-3F7F-9A74-B06B-BF102BCA3DA3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3" creationId="{B68E3897-16E5-6EE0-862D-2942BAA3443E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6" creationId="{E199B747-6625-FC76-C0BC-D415A81401B6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49" creationId="{4FCBFFA3-0A69-F0E1-D941-2DC7D0A42C5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2" creationId="{51302ADB-48B1-BAAA-6008-0110202914D5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5" creationId="{31FC9B11-B10E-29B6-A563-5B3D1A45F254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58" creationId="{7A395577-29B6-B020-9C90-F6196A6B8F7D}"/>
          </ac:grpSpMkLst>
        </pc:grpChg>
        <pc:grpChg chg="mod topLvl">
          <ac:chgData name="Toby Donaldson" userId="2e6e5431-bb17-4c41-9985-d39c50d83c73" providerId="ADAL" clId="{7F23DD3C-EE88-4E09-B912-3847A853AACE}" dt="2023-07-16T05:56:45.533" v="12329" actId="165"/>
          <ac:grpSpMkLst>
            <pc:docMk/>
            <pc:sldMk cId="624583000" sldId="335"/>
            <ac:grpSpMk id="161" creationId="{DE20EED9-79F8-14CE-A3E7-4FBFD7D4EC98}"/>
          </ac:grpSpMkLst>
        </pc:grpChg>
        <pc:picChg chg="del">
          <ac:chgData name="Toby Donaldson" userId="2e6e5431-bb17-4c41-9985-d39c50d83c73" providerId="ADAL" clId="{7F23DD3C-EE88-4E09-B912-3847A853AACE}" dt="2023-07-16T06:02:46.512" v="12501" actId="21"/>
          <ac:picMkLst>
            <pc:docMk/>
            <pc:sldMk cId="624583000" sldId="335"/>
            <ac:picMk id="2" creationId="{9E6992D3-72DC-57AE-6B5A-A7002ABC471F}"/>
          </ac:picMkLst>
        </pc:pic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4" creationId="{D8DFFA96-32A6-0EB9-8AC1-5D60F6090DE8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5" creationId="{C5235395-D026-A284-D2D7-16DB7D4E69A5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6" creationId="{235FC732-B0F8-8A07-C8FE-87F62CA0DF0B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67" creationId="{5635944C-2DF5-4A2F-B583-C84D7EA4343B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69" creationId="{D9D6C8A4-72CD-6C9E-2F17-25D96F53BD40}"/>
          </ac:cxnSpMkLst>
        </pc:cxnChg>
        <pc:cxnChg chg="mod topLvl">
          <ac:chgData name="Toby Donaldson" userId="2e6e5431-bb17-4c41-9985-d39c50d83c73" providerId="ADAL" clId="{7F23DD3C-EE88-4E09-B912-3847A853AACE}" dt="2023-07-16T05:56:45.533" v="12329" actId="165"/>
          <ac:cxnSpMkLst>
            <pc:docMk/>
            <pc:sldMk cId="624583000" sldId="335"/>
            <ac:cxnSpMk id="170" creationId="{E9A087E3-E211-68E5-0C1C-1E7F7EA2AC3A}"/>
          </ac:cxnSpMkLst>
        </pc:cxnChg>
        <pc:cxnChg chg="mod topLvl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1" creationId="{8A12C48D-7518-736B-AE1F-F97F763F9F6F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3" creationId="{91B97B68-0C53-06F0-A0D4-86BC93417277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4" creationId="{36D307B7-BC34-5D9D-140B-53C021A308E9}"/>
          </ac:cxnSpMkLst>
        </pc:cxnChg>
        <pc:cxnChg chg="mod">
          <ac:chgData name="Toby Donaldson" userId="2e6e5431-bb17-4c41-9985-d39c50d83c73" providerId="ADAL" clId="{7F23DD3C-EE88-4E09-B912-3847A853AACE}" dt="2023-07-16T05:58:03.606" v="12333" actId="1582"/>
          <ac:cxnSpMkLst>
            <pc:docMk/>
            <pc:sldMk cId="624583000" sldId="335"/>
            <ac:cxnSpMk id="175" creationId="{1D19F066-1293-F84D-1A88-5C7856A1D062}"/>
          </ac:cxnSpMkLst>
        </pc:cxnChg>
      </pc:sldChg>
      <pc:sldChg chg="delSp modSp add mod ord">
        <pc:chgData name="Toby Donaldson" userId="2e6e5431-bb17-4c41-9985-d39c50d83c73" providerId="ADAL" clId="{7F23DD3C-EE88-4E09-B912-3847A853AACE}" dt="2023-07-16T23:25:43.182" v="12631"/>
        <pc:sldMkLst>
          <pc:docMk/>
          <pc:sldMk cId="3345072039" sldId="336"/>
        </pc:sldMkLst>
        <pc:spChg chg="del">
          <ac:chgData name="Toby Donaldson" userId="2e6e5431-bb17-4c41-9985-d39c50d83c73" providerId="ADAL" clId="{7F23DD3C-EE88-4E09-B912-3847A853AACE}" dt="2023-07-16T23:25:37.176" v="12628" actId="21"/>
          <ac:spMkLst>
            <pc:docMk/>
            <pc:sldMk cId="3345072039" sldId="336"/>
            <ac:spMk id="5" creationId="{9D09439D-34CD-DA8E-3FB9-EC273FE4C19A}"/>
          </ac:spMkLst>
        </pc:spChg>
        <pc:spChg chg="del">
          <ac:chgData name="Toby Donaldson" userId="2e6e5431-bb17-4c41-9985-d39c50d83c73" providerId="ADAL" clId="{7F23DD3C-EE88-4E09-B912-3847A853AACE}" dt="2023-07-16T23:25:32.971" v="12627" actId="21"/>
          <ac:spMkLst>
            <pc:docMk/>
            <pc:sldMk cId="3345072039" sldId="336"/>
            <ac:spMk id="9" creationId="{09A5851B-1A4C-6004-17A2-B17A166D6409}"/>
          </ac:spMkLst>
        </pc:spChg>
        <pc:picChg chg="mod">
          <ac:chgData name="Toby Donaldson" userId="2e6e5431-bb17-4c41-9985-d39c50d83c73" providerId="ADAL" clId="{7F23DD3C-EE88-4E09-B912-3847A853AACE}" dt="2023-07-16T23:25:39.227" v="12629" actId="1076"/>
          <ac:picMkLst>
            <pc:docMk/>
            <pc:sldMk cId="3345072039" sldId="336"/>
            <ac:picMk id="2" creationId="{9E6992D3-72DC-57AE-6B5A-A7002ABC471F}"/>
          </ac:picMkLst>
        </pc:picChg>
      </pc:sldChg>
      <pc:sldChg chg="addSp delSp modSp add mod">
        <pc:chgData name="Toby Donaldson" userId="2e6e5431-bb17-4c41-9985-d39c50d83c73" providerId="ADAL" clId="{7F23DD3C-EE88-4E09-B912-3847A853AACE}" dt="2023-07-17T07:21:35.222" v="13760" actId="14100"/>
        <pc:sldMkLst>
          <pc:docMk/>
          <pc:sldMk cId="2166731514" sldId="337"/>
        </pc:sldMkLst>
        <pc:spChg chg="del">
          <ac:chgData name="Toby Donaldson" userId="2e6e5431-bb17-4c41-9985-d39c50d83c73" providerId="ADAL" clId="{7F23DD3C-EE88-4E09-B912-3847A853AACE}" dt="2023-07-17T07:07:07.191" v="13013" actId="21"/>
          <ac:spMkLst>
            <pc:docMk/>
            <pc:sldMk cId="2166731514" sldId="337"/>
            <ac:spMk id="3" creationId="{085500A9-86A5-F421-1A11-CBFC337B2262}"/>
          </ac:spMkLst>
        </pc:spChg>
        <pc:spChg chg="del mod">
          <ac:chgData name="Toby Donaldson" userId="2e6e5431-bb17-4c41-9985-d39c50d83c73" providerId="ADAL" clId="{7F23DD3C-EE88-4E09-B912-3847A853AACE}" dt="2023-07-17T07:06:41.269" v="13007" actId="21"/>
          <ac:spMkLst>
            <pc:docMk/>
            <pc:sldMk cId="2166731514" sldId="337"/>
            <ac:spMk id="4" creationId="{5562E8E3-0BFB-7F68-05B8-A33508F6E51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4" creationId="{EF4216A4-F9A1-8045-A5F3-9CA7494A0AB6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5" creationId="{EE42548A-BF4C-4DED-2F92-99EADC63557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6" creationId="{91C3EB7A-459F-3789-18AF-738D4E5A912E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7" creationId="{52CEE95A-1691-B758-CDC2-8BD0BC24F1E4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8" creationId="{E24D182F-3D2B-8C23-DFEC-7FC0EBE85EE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49" creationId="{7DEF6051-12C6-BE9B-63B9-80EA7D49FB43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0" creationId="{2EB797DB-F83C-B26D-F0E6-E84877D5263C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1" creationId="{F7175CB1-C3B5-CC2A-EE82-392CABFF0607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2" creationId="{7993788F-4AF6-7E00-3527-E3F1C5117FA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3" creationId="{1CD40BED-7E08-6D3D-62CD-E26B5317C1ED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4" creationId="{189B2EA4-93E1-6CD0-D24D-2D616F2182E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5" creationId="{8EF933E9-E6D0-BCCE-2A8C-097079D1D2DA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6" creationId="{8EB0DA9C-4B50-4EBA-A089-40A184926731}"/>
          </ac:spMkLst>
        </pc:spChg>
        <pc:spChg chg="del">
          <ac:chgData name="Toby Donaldson" userId="2e6e5431-bb17-4c41-9985-d39c50d83c73" providerId="ADAL" clId="{7F23DD3C-EE88-4E09-B912-3847A853AACE}" dt="2023-07-17T07:08:31.430" v="13090" actId="21"/>
          <ac:spMkLst>
            <pc:docMk/>
            <pc:sldMk cId="2166731514" sldId="337"/>
            <ac:spMk id="57" creationId="{F22CD6F2-C2AC-E30F-B258-296B54F7F3AE}"/>
          </ac:spMkLst>
        </pc:spChg>
        <pc:spChg chg="add mod">
          <ac:chgData name="Toby Donaldson" userId="2e6e5431-bb17-4c41-9985-d39c50d83c73" providerId="ADAL" clId="{7F23DD3C-EE88-4E09-B912-3847A853AACE}" dt="2023-07-17T07:20:55.616" v="13753" actId="1076"/>
          <ac:spMkLst>
            <pc:docMk/>
            <pc:sldMk cId="2166731514" sldId="337"/>
            <ac:spMk id="58" creationId="{470FAD4A-9926-2CED-8302-7D0C8BCC4F08}"/>
          </ac:spMkLst>
        </pc:spChg>
        <pc:spChg chg="add del mod">
          <ac:chgData name="Toby Donaldson" userId="2e6e5431-bb17-4c41-9985-d39c50d83c73" providerId="ADAL" clId="{7F23DD3C-EE88-4E09-B912-3847A853AACE}" dt="2023-07-17T07:06:42.865" v="13008" actId="21"/>
          <ac:spMkLst>
            <pc:docMk/>
            <pc:sldMk cId="2166731514" sldId="337"/>
            <ac:spMk id="61" creationId="{FB5C5D93-2A5F-893B-A4DC-9EF31C38C09A}"/>
          </ac:spMkLst>
        </pc:spChg>
        <pc:spChg chg="add del mod">
          <ac:chgData name="Toby Donaldson" userId="2e6e5431-bb17-4c41-9985-d39c50d83c73" providerId="ADAL" clId="{7F23DD3C-EE88-4E09-B912-3847A853AACE}" dt="2023-07-17T07:07:09.086" v="13014" actId="21"/>
          <ac:spMkLst>
            <pc:docMk/>
            <pc:sldMk cId="2166731514" sldId="337"/>
            <ac:spMk id="63" creationId="{CFF150A4-E95B-AA6E-E378-7692369738E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4" creationId="{4D519786-40A9-E2D0-C373-9EBDC2E1F06C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65" creationId="{A8A68FEC-1E15-85DF-89B5-6D58DCABB94F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1" creationId="{27F4C9DE-D5B8-FD07-E896-DCFA800B4302}"/>
          </ac:spMkLst>
        </pc:spChg>
        <pc:spChg chg="add mod">
          <ac:chgData name="Toby Donaldson" userId="2e6e5431-bb17-4c41-9985-d39c50d83c73" providerId="ADAL" clId="{7F23DD3C-EE88-4E09-B912-3847A853AACE}" dt="2023-07-17T07:17:19.159" v="13519" actId="1076"/>
          <ac:spMkLst>
            <pc:docMk/>
            <pc:sldMk cId="2166731514" sldId="337"/>
            <ac:spMk id="72" creationId="{E2336D91-AA8B-6DC9-5BA9-A12235844E30}"/>
          </ac:spMkLst>
        </pc:spChg>
        <pc:spChg chg="add mod">
          <ac:chgData name="Toby Donaldson" userId="2e6e5431-bb17-4c41-9985-d39c50d83c73" providerId="ADAL" clId="{7F23DD3C-EE88-4E09-B912-3847A853AACE}" dt="2023-07-17T07:16:50.779" v="13513" actId="1076"/>
          <ac:spMkLst>
            <pc:docMk/>
            <pc:sldMk cId="2166731514" sldId="337"/>
            <ac:spMk id="73" creationId="{EAED0DF3-95F0-0CCE-37E1-A40CB6CA135B}"/>
          </ac:spMkLst>
        </pc:spChg>
        <pc:spChg chg="add mod">
          <ac:chgData name="Toby Donaldson" userId="2e6e5431-bb17-4c41-9985-d39c50d83c73" providerId="ADAL" clId="{7F23DD3C-EE88-4E09-B912-3847A853AACE}" dt="2023-07-17T07:18:38.063" v="13637" actId="1076"/>
          <ac:spMkLst>
            <pc:docMk/>
            <pc:sldMk cId="2166731514" sldId="337"/>
            <ac:spMk id="78" creationId="{800015D2-D18F-B741-D2AC-328DCCB30F09}"/>
          </ac:spMkLst>
        </pc:spChg>
        <pc:spChg chg="add mod">
          <ac:chgData name="Toby Donaldson" userId="2e6e5431-bb17-4c41-9985-d39c50d83c73" providerId="ADAL" clId="{7F23DD3C-EE88-4E09-B912-3847A853AACE}" dt="2023-07-17T07:19:42.772" v="13719" actId="1076"/>
          <ac:spMkLst>
            <pc:docMk/>
            <pc:sldMk cId="2166731514" sldId="337"/>
            <ac:spMk id="82" creationId="{7CCAFE10-18C8-957C-CBC6-E1A81466B62B}"/>
          </ac:spMkLst>
        </pc:spChg>
        <pc:spChg chg="add mod">
          <ac:chgData name="Toby Donaldson" userId="2e6e5431-bb17-4c41-9985-d39c50d83c73" providerId="ADAL" clId="{7F23DD3C-EE88-4E09-B912-3847A853AACE}" dt="2023-07-17T07:20:49.710" v="13752" actId="20577"/>
          <ac:spMkLst>
            <pc:docMk/>
            <pc:sldMk cId="2166731514" sldId="337"/>
            <ac:spMk id="87" creationId="{2C9D050F-3A43-B5FF-FDE7-09D740508E44}"/>
          </ac:spMkLst>
        </pc:s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5" creationId="{D2A41E59-D1C1-2446-A883-A21FF32AD705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8" creationId="{5D72325E-36C7-AABF-7AA7-95729B5D643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1" creationId="{62308868-7F40-EEFE-B937-82BDA9570F3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18" creationId="{3CD8E60D-CB78-805F-5D19-3CA2A00DF4F3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1" creationId="{CCF2E7A0-50FE-6C21-8E0D-22CA603A7449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4" creationId="{C0DD8B52-8973-28CA-F5B4-BB8B442B0E16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29" creationId="{DF4B4EA1-B322-8B26-A296-EBFDF5D5B494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2" creationId="{BFA0C3AA-9CAB-02B4-784D-58208D33FAF2}"/>
          </ac:grpSpMkLst>
        </pc:grpChg>
        <pc:grpChg chg="del">
          <ac:chgData name="Toby Donaldson" userId="2e6e5431-bb17-4c41-9985-d39c50d83c73" providerId="ADAL" clId="{7F23DD3C-EE88-4E09-B912-3847A853AACE}" dt="2023-07-17T07:08:31.430" v="13090" actId="21"/>
          <ac:grpSpMkLst>
            <pc:docMk/>
            <pc:sldMk cId="2166731514" sldId="337"/>
            <ac:grpSpMk id="35" creationId="{D4445649-8050-C005-1F54-64E665FBC82E}"/>
          </ac:grpSpMkLst>
        </pc:grpChg>
        <pc:picChg chg="del">
          <ac:chgData name="Toby Donaldson" userId="2e6e5431-bb17-4c41-9985-d39c50d83c73" providerId="ADAL" clId="{7F23DD3C-EE88-4E09-B912-3847A853AACE}" dt="2023-07-17T07:07:07.191" v="13013" actId="21"/>
          <ac:picMkLst>
            <pc:docMk/>
            <pc:sldMk cId="2166731514" sldId="337"/>
            <ac:picMk id="59" creationId="{3A687EDC-0B96-386B-0B0D-6347496BEA10}"/>
          </ac:picMkLst>
        </pc:pic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4" creationId="{6D92984D-6FAF-9963-4393-C9A307B69CC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5" creationId="{A0048F9F-BED5-0038-4CDD-19C7AF6E5D2C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6" creationId="{2C36A19A-B3AD-D011-BC22-7EA214D596C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17" creationId="{97B3C9F4-5B68-32FE-9F88-9B1D4D5C508E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7" creationId="{3AE599C0-A194-1929-69F1-57E413B197EC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28" creationId="{04E2B1C0-7DBC-3536-7857-DE40257C8FC0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8" creationId="{9C0AA278-F77A-3F67-EDE5-DA4B19CFFC37}"/>
          </ac:cxnSpMkLst>
        </pc:cxnChg>
        <pc:cxnChg chg="del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39" creationId="{7E53D337-737C-5CBA-936A-AA11293BBE59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0" creationId="{4FDC79C4-C832-0306-6878-6057C0D38F7B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1" creationId="{9EBF8916-DB4D-889D-3D13-0DD640314187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2" creationId="{FEC7918D-819E-EF87-05B1-4226CA4EE51F}"/>
          </ac:cxnSpMkLst>
        </pc:cxnChg>
        <pc:cxnChg chg="del mod">
          <ac:chgData name="Toby Donaldson" userId="2e6e5431-bb17-4c41-9985-d39c50d83c73" providerId="ADAL" clId="{7F23DD3C-EE88-4E09-B912-3847A853AACE}" dt="2023-07-17T07:08:31.430" v="13090" actId="21"/>
          <ac:cxnSpMkLst>
            <pc:docMk/>
            <pc:sldMk cId="2166731514" sldId="337"/>
            <ac:cxnSpMk id="43" creationId="{A491F7DA-CABB-9CD2-EED7-BB47D5CECC5C}"/>
          </ac:cxnSpMkLst>
        </pc:cxnChg>
        <pc:cxnChg chg="add mod">
          <ac:chgData name="Toby Donaldson" userId="2e6e5431-bb17-4c41-9985-d39c50d83c73" providerId="ADAL" clId="{7F23DD3C-EE88-4E09-B912-3847A853AACE}" dt="2023-07-17T07:21:31.912" v="13759" actId="14100"/>
          <ac:cxnSpMkLst>
            <pc:docMk/>
            <pc:sldMk cId="2166731514" sldId="337"/>
            <ac:cxnSpMk id="67" creationId="{875D3626-3030-366C-82CF-C120A7378A7F}"/>
          </ac:cxnSpMkLst>
        </pc:cxnChg>
        <pc:cxnChg chg="add mod">
          <ac:chgData name="Toby Donaldson" userId="2e6e5431-bb17-4c41-9985-d39c50d83c73" providerId="ADAL" clId="{7F23DD3C-EE88-4E09-B912-3847A853AACE}" dt="2023-07-17T07:21:35.222" v="13760" actId="14100"/>
          <ac:cxnSpMkLst>
            <pc:docMk/>
            <pc:sldMk cId="2166731514" sldId="337"/>
            <ac:cxnSpMk id="68" creationId="{412311CC-8F83-DFCC-8DEF-87110D8579C3}"/>
          </ac:cxnSpMkLst>
        </pc:cxnChg>
        <pc:cxnChg chg="add mod">
          <ac:chgData name="Toby Donaldson" userId="2e6e5431-bb17-4c41-9985-d39c50d83c73" providerId="ADAL" clId="{7F23DD3C-EE88-4E09-B912-3847A853AACE}" dt="2023-07-17T07:21:09.503" v="13756" actId="14100"/>
          <ac:cxnSpMkLst>
            <pc:docMk/>
            <pc:sldMk cId="2166731514" sldId="337"/>
            <ac:cxnSpMk id="79" creationId="{1E0878AC-65FF-91BF-75D1-CBDA8E60B565}"/>
          </ac:cxnSpMkLst>
        </pc:cxnChg>
        <pc:cxnChg chg="add mod">
          <ac:chgData name="Toby Donaldson" userId="2e6e5431-bb17-4c41-9985-d39c50d83c73" providerId="ADAL" clId="{7F23DD3C-EE88-4E09-B912-3847A853AACE}" dt="2023-07-17T07:21:18.309" v="13758" actId="14100"/>
          <ac:cxnSpMkLst>
            <pc:docMk/>
            <pc:sldMk cId="2166731514" sldId="337"/>
            <ac:cxnSpMk id="83" creationId="{4C5C3C5C-7433-4653-51F6-5625BAF87C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19/11/2023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19/11/2023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19/11/2023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19/11/2023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19/11/2023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19/11/2023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19/11/2023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19/11/2023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19/11/2023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19/11/2023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19/11/2023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19/11/2023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19/11/2023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Unicod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texas.edu/users/moore/best-ideas/string-searching/fstrpos-exampl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c-mirror/gcc/commit/fc7ebc4b8d9ad7e2891b7f72152e8a2b7543cd65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Strings</a:t>
            </a:r>
            <a:br>
              <a:rPr lang="en-CA" dirty="0"/>
            </a:br>
            <a:r>
              <a:rPr lang="en-CA" dirty="0"/>
              <a:t>12.1, 12.3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C453E3-90D4-0DF0-9B44-5B013A66F63B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5123662" y="3429000"/>
            <a:ext cx="368555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object “points” to an underlying C++ or C-style string. It is sometimes called a </a:t>
            </a:r>
            <a:r>
              <a:rPr lang="en-CA" sz="1600" b="1" dirty="0"/>
              <a:t>fat pointer</a:t>
            </a:r>
            <a:r>
              <a:rPr lang="en-CA" sz="1600" dirty="0"/>
              <a:t> because it behaves similarly to a regular pointer, but uses more memory.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411581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2244436" y="4818680"/>
            <a:ext cx="324019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dirty="0"/>
              <a:t>Make a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"www.sfu"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 err="1"/>
              <a:t>Makea</a:t>
            </a:r>
            <a:r>
              <a:rPr lang="en-AU" sz="1600" dirty="0"/>
              <a:t> </a:t>
            </a:r>
            <a:r>
              <a:rPr lang="en-AU" sz="1600" dirty="0" err="1">
                <a:latin typeface="Consolas" panose="020B0609020204030204" pitchFamily="49" charset="0"/>
              </a:rPr>
              <a:t>string_view</a:t>
            </a:r>
            <a:r>
              <a:rPr lang="en-AU" sz="1600" dirty="0"/>
              <a:t> that refers to "sfu.ca"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3A467D01-8337-F4F7-DE9B-387635F5B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4960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564675" y="2863584"/>
            <a:ext cx="19975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Multiple string views can share the same underlying string, even overlapping as shown here.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189462" y="319252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4994862" y="335348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3330896" cy="10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6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387166" y="2877608"/>
            <a:ext cx="243957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What happens if you </a:t>
            </a:r>
            <a:r>
              <a:rPr lang="en-CA" sz="1600" b="1" dirty="0"/>
              <a:t>copy</a:t>
            </a:r>
            <a:r>
              <a:rPr lang="en-CA" sz="1600" dirty="0"/>
              <a:t>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sv3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C2D621C2-3E81-61F9-9664-EC36DFE8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9755" y="1963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8714673" y="5145231"/>
            <a:ext cx="223939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copying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is cheap: it only copies the begin/length, </a:t>
            </a:r>
            <a:r>
              <a:rPr lang="en-CA" sz="1600" b="1" dirty="0"/>
              <a:t>not</a:t>
            </a:r>
            <a:r>
              <a:rPr lang="en-CA" sz="1600" dirty="0"/>
              <a:t> the underlying string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833127" y="1972216"/>
            <a:ext cx="20075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Question</a:t>
            </a:r>
          </a:p>
          <a:p>
            <a:pPr algn="ctr"/>
            <a:r>
              <a:rPr lang="en-CA" sz="1600" dirty="0"/>
              <a:t>Can you modify the underlying string with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/>
              <a:t>?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1C6B499D-7A65-5C3D-49B2-08CCF007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31247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9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7297F-77EB-3277-3AB9-81352DD5F4DF}"/>
              </a:ext>
            </a:extLst>
          </p:cNvPr>
          <p:cNvSpPr txBox="1"/>
          <p:nvPr/>
        </p:nvSpPr>
        <p:spPr>
          <a:xfrm>
            <a:off x="3430890" y="3831412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3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7DB280-E3D1-29E2-AB0B-CC7D3BE1A262}"/>
              </a:ext>
            </a:extLst>
          </p:cNvPr>
          <p:cNvCxnSpPr>
            <a:cxnSpLocks/>
          </p:cNvCxnSpPr>
          <p:nvPr/>
        </p:nvCxnSpPr>
        <p:spPr>
          <a:xfrm flipV="1">
            <a:off x="4186592" y="2198142"/>
            <a:ext cx="181368" cy="182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ED5B-974A-F9B1-76FD-7057C7309154}"/>
              </a:ext>
            </a:extLst>
          </p:cNvPr>
          <p:cNvSpPr txBox="1"/>
          <p:nvPr/>
        </p:nvSpPr>
        <p:spPr>
          <a:xfrm>
            <a:off x="2358873" y="291806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7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BCB1E-33AD-7AE0-3F5F-097296CAA96D}"/>
              </a:ext>
            </a:extLst>
          </p:cNvPr>
          <p:cNvSpPr txBox="1"/>
          <p:nvPr/>
        </p:nvSpPr>
        <p:spPr>
          <a:xfrm flipH="1">
            <a:off x="164273" y="3079028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sv2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"www.sfu"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D0984C-22C7-42F5-F07C-51DAED5E420D}"/>
              </a:ext>
            </a:extLst>
          </p:cNvPr>
          <p:cNvCxnSpPr>
            <a:cxnSpLocks/>
          </p:cNvCxnSpPr>
          <p:nvPr/>
        </p:nvCxnSpPr>
        <p:spPr>
          <a:xfrm flipH="1" flipV="1">
            <a:off x="1236290" y="2260983"/>
            <a:ext cx="1899875" cy="81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33F9CC-248F-2DBE-CBC9-1E790D8514F8}"/>
              </a:ext>
            </a:extLst>
          </p:cNvPr>
          <p:cNvSpPr txBox="1"/>
          <p:nvPr/>
        </p:nvSpPr>
        <p:spPr>
          <a:xfrm>
            <a:off x="9371023" y="1972216"/>
            <a:ext cx="246966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a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itself, and through the </a:t>
            </a:r>
            <a:r>
              <a:rPr lang="en-CA" sz="1600" dirty="0" err="1">
                <a:latin typeface="Consolas" panose="020B0609020204030204" pitchFamily="49" charset="0"/>
              </a:rPr>
              <a:t>string_view</a:t>
            </a:r>
            <a:r>
              <a:rPr lang="en-CA" sz="1600" dirty="0">
                <a:latin typeface="Consolas" panose="020B0609020204030204" pitchFamily="49" charset="0"/>
              </a:rPr>
              <a:t> </a:t>
            </a:r>
            <a:r>
              <a:rPr lang="en-CA" sz="1600" dirty="0"/>
              <a:t>you </a:t>
            </a:r>
            <a:r>
              <a:rPr lang="en-CA" sz="1600" b="1" dirty="0"/>
              <a:t>cannot</a:t>
            </a:r>
            <a:r>
              <a:rPr lang="en-CA" sz="1600" dirty="0"/>
              <a:t> modify the underlying string</a:t>
            </a:r>
            <a:endParaRPr lang="en-A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531953-58C3-DD81-FE87-198F63E4A9F6}"/>
              </a:ext>
            </a:extLst>
          </p:cNvPr>
          <p:cNvSpPr txBox="1"/>
          <p:nvPr/>
        </p:nvSpPr>
        <p:spPr>
          <a:xfrm>
            <a:off x="7901047" y="3224481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CA92F-FC19-64A1-C225-C028344D5222}"/>
              </a:ext>
            </a:extLst>
          </p:cNvPr>
          <p:cNvSpPr txBox="1"/>
          <p:nvPr/>
        </p:nvSpPr>
        <p:spPr>
          <a:xfrm flipH="1">
            <a:off x="5706447" y="3385440"/>
            <a:ext cx="213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sv3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DC833A-95AA-D13A-469F-349F8E56C02F}"/>
              </a:ext>
            </a:extLst>
          </p:cNvPr>
          <p:cNvCxnSpPr>
            <a:cxnSpLocks/>
          </p:cNvCxnSpPr>
          <p:nvPr/>
        </p:nvCxnSpPr>
        <p:spPr>
          <a:xfrm flipH="1" flipV="1">
            <a:off x="4635858" y="2260983"/>
            <a:ext cx="4069835" cy="112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D6A707-83FB-723E-CB2D-01FAAE20C748}"/>
              </a:ext>
            </a:extLst>
          </p:cNvPr>
          <p:cNvSpPr txBox="1"/>
          <p:nvPr/>
        </p:nvSpPr>
        <p:spPr>
          <a:xfrm flipH="1">
            <a:off x="1413161" y="3992371"/>
            <a:ext cx="195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</a:rPr>
              <a:t>sv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sfu</a:t>
            </a:r>
            <a:r>
              <a:rPr lang="en-CA" dirty="0">
                <a:latin typeface="Consolas" panose="020B0609020204030204" pitchFamily="49" charset="0"/>
              </a:rPr>
              <a:t>"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9975-734F-95D3-4DEF-D0B3981AB4E0}"/>
              </a:ext>
            </a:extLst>
          </p:cNvPr>
          <p:cNvSpPr txBox="1"/>
          <p:nvPr/>
        </p:nvSpPr>
        <p:spPr>
          <a:xfrm>
            <a:off x="6022895" y="4659859"/>
            <a:ext cx="101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begin: </a:t>
            </a:r>
            <a:br>
              <a:rPr lang="en-CA" dirty="0"/>
            </a:br>
            <a:r>
              <a:rPr lang="en-CA" dirty="0"/>
              <a:t>length: 6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A54D4-7C8D-31D4-6DF5-45E4B6DF82E0}"/>
              </a:ext>
            </a:extLst>
          </p:cNvPr>
          <p:cNvSpPr txBox="1"/>
          <p:nvPr/>
        </p:nvSpPr>
        <p:spPr>
          <a:xfrm flipH="1">
            <a:off x="7034454" y="4659859"/>
            <a:ext cx="2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sv4(sv3)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"sfu.ca"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9B851D-7889-C0E9-E504-9F2B12299B90}"/>
              </a:ext>
            </a:extLst>
          </p:cNvPr>
          <p:cNvCxnSpPr>
            <a:cxnSpLocks/>
          </p:cNvCxnSpPr>
          <p:nvPr/>
        </p:nvCxnSpPr>
        <p:spPr>
          <a:xfrm flipH="1" flipV="1">
            <a:off x="4511613" y="2260983"/>
            <a:ext cx="2317417" cy="25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594E81-9C6A-B441-84D3-548FA4128E9F}"/>
              </a:ext>
            </a:extLst>
          </p:cNvPr>
          <p:cNvSpPr txBox="1"/>
          <p:nvPr/>
        </p:nvSpPr>
        <p:spPr>
          <a:xfrm>
            <a:off x="10029562" y="3609699"/>
            <a:ext cx="181112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But it is quite possible to modify the underlying in some other way. </a:t>
            </a:r>
            <a:br>
              <a:rPr lang="en-CA" sz="1600" dirty="0"/>
            </a:br>
            <a:r>
              <a:rPr lang="en-CA" sz="1600" b="1" dirty="0"/>
              <a:t>Use caution!</a:t>
            </a:r>
            <a:endParaRPr lang="en-AU" sz="1600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3971500-1D41-465A-D69B-D34FF153F35E}"/>
              </a:ext>
            </a:extLst>
          </p:cNvPr>
          <p:cNvSpPr/>
          <p:nvPr/>
        </p:nvSpPr>
        <p:spPr>
          <a:xfrm>
            <a:off x="10758185" y="3348924"/>
            <a:ext cx="544106" cy="260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01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38CD-4ADA-6B85-CC11-8BC6EBCB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Immutable vs Mutable Strings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DCD7-E98D-73DD-6388-A3AEAEDF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 fontScale="92500"/>
          </a:bodyPr>
          <a:lstStyle/>
          <a:p>
            <a:r>
              <a:rPr lang="en-CA" dirty="0"/>
              <a:t>Strings in most modern programming languages are </a:t>
            </a:r>
            <a:r>
              <a:rPr lang="en-CA" b="1" dirty="0"/>
              <a:t>immutable</a:t>
            </a:r>
          </a:p>
          <a:p>
            <a:pPr lvl="1"/>
            <a:r>
              <a:rPr lang="en-CA" dirty="0"/>
              <a:t>once you create a string it cannot be changed in any way</a:t>
            </a:r>
          </a:p>
          <a:p>
            <a:pPr lvl="1"/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-like </a:t>
            </a:r>
            <a:r>
              <a:rPr lang="en-CA" dirty="0"/>
              <a:t>operations like copying and getting sub-strings from it are fast and safe</a:t>
            </a:r>
          </a:p>
          <a:p>
            <a:r>
              <a:rPr lang="en-CA" dirty="0"/>
              <a:t>C++ and C-style strings are </a:t>
            </a:r>
            <a:r>
              <a:rPr lang="en-CA" b="1" dirty="0"/>
              <a:t>mutable</a:t>
            </a:r>
          </a:p>
          <a:p>
            <a:pPr lvl="1"/>
            <a:r>
              <a:rPr lang="en-CA" dirty="0"/>
              <a:t>this makes changing characters in them fast and easy</a:t>
            </a:r>
          </a:p>
          <a:p>
            <a:pPr lvl="1"/>
            <a:r>
              <a:rPr lang="en-CA" dirty="0"/>
              <a:t>but copying operations are expensive</a:t>
            </a:r>
          </a:p>
          <a:p>
            <a:pPr lvl="1"/>
            <a:r>
              <a:rPr lang="en-CA" dirty="0"/>
              <a:t>plus mutable strings make using shared values like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</a:t>
            </a:r>
            <a:r>
              <a:rPr lang="en-CA" b="1" dirty="0"/>
              <a:t>riskier</a:t>
            </a:r>
          </a:p>
          <a:p>
            <a:pPr lvl="2"/>
            <a:r>
              <a:rPr lang="en-CA" dirty="0"/>
              <a:t>the underlying characters could change without your knowledge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FBE9-FF00-EB23-D1F3-18BF60B8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2E3B-9728-A2BC-EDD4-FBDFDAA1009B}"/>
              </a:ext>
            </a:extLst>
          </p:cNvPr>
          <p:cNvSpPr txBox="1"/>
          <p:nvPr/>
        </p:nvSpPr>
        <p:spPr>
          <a:xfrm>
            <a:off x="8803933" y="2853852"/>
            <a:ext cx="3240193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 common solution provided by many languages is to provide both mutable and immutable strings.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In C++, the </a:t>
            </a:r>
            <a:r>
              <a:rPr lang="en-CA" sz="1600" b="1" dirty="0"/>
              <a:t>default</a:t>
            </a:r>
            <a:r>
              <a:rPr lang="en-CA" sz="1600" dirty="0"/>
              <a:t> string is mutable, while in most other languages the default string is immutable.</a:t>
            </a:r>
          </a:p>
        </p:txBody>
      </p:sp>
    </p:spTree>
    <p:extLst>
      <p:ext uri="{BB962C8B-B14F-4D97-AF65-F5344CB8AC3E}">
        <p14:creationId xmlns:p14="http://schemas.microsoft.com/office/powerpoint/2010/main" val="25192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following example shows why C++’s strings being </a:t>
            </a:r>
            <a:r>
              <a:rPr lang="en-CA" b="1" dirty="0"/>
              <a:t>mutable</a:t>
            </a:r>
            <a:r>
              <a:rPr lang="en-CA" dirty="0"/>
              <a:t> can be a problem when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...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08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342584" y="400686"/>
            <a:ext cx="2723823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27306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007696" y="597005"/>
            <a:ext cx="4685355" cy="51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pic>
        <p:nvPicPr>
          <p:cNvPr id="15" name="Graphic 14" descr="Question Mark with solid fill">
            <a:extLst>
              <a:ext uri="{FF2B5EF4-FFF2-40B4-BE49-F238E27FC236}">
                <a16:creationId xmlns:a16="http://schemas.microsoft.com/office/drawing/2014/main" id="{65F72A08-FF2B-8344-F13C-5BACD8C9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495" y="14697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03889"/>
              </p:ext>
            </p:extLst>
          </p:nvPr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040462" y="1269580"/>
            <a:ext cx="4728160" cy="116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9F681-D447-F682-C37D-321D6DA6ACA5}"/>
              </a:ext>
            </a:extLst>
          </p:cNvPr>
          <p:cNvSpPr txBox="1"/>
          <p:nvPr/>
        </p:nvSpPr>
        <p:spPr>
          <a:xfrm>
            <a:off x="342584" y="400686"/>
            <a:ext cx="2723823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209294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>
            <a:off x="3151279" y="1564304"/>
            <a:ext cx="4383075" cy="167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4)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H="1" flipV="1">
            <a:off x="8516767" y="1469388"/>
            <a:ext cx="263295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C75B7A-6874-0720-D0FA-FCD9588D934D}"/>
              </a:ext>
            </a:extLst>
          </p:cNvPr>
          <p:cNvSpPr txBox="1"/>
          <p:nvPr/>
        </p:nvSpPr>
        <p:spPr>
          <a:xfrm>
            <a:off x="7612498" y="3071469"/>
            <a:ext cx="907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fold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9AFBA-7228-8434-560B-9553147930E3}"/>
              </a:ext>
            </a:extLst>
          </p:cNvPr>
          <p:cNvSpPr txBox="1"/>
          <p:nvPr/>
        </p:nvSpPr>
        <p:spPr>
          <a:xfrm>
            <a:off x="342584" y="400686"/>
            <a:ext cx="2864887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296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11939" y="1836357"/>
            <a:ext cx="4356683" cy="59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E6E722-ACC8-8A10-AC8D-BB147DED3910}"/>
              </a:ext>
            </a:extLst>
          </p:cNvPr>
          <p:cNvSpPr txBox="1"/>
          <p:nvPr/>
        </p:nvSpPr>
        <p:spPr>
          <a:xfrm>
            <a:off x="342584" y="400686"/>
            <a:ext cx="3147015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3E6AB-649C-4B6C-FD68-A438057B5B6F}"/>
              </a:ext>
            </a:extLst>
          </p:cNvPr>
          <p:cNvSpPr txBox="1"/>
          <p:nvPr/>
        </p:nvSpPr>
        <p:spPr>
          <a:xfrm>
            <a:off x="1163728" y="2596479"/>
            <a:ext cx="333270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sv.substr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i,n</a:t>
            </a:r>
            <a:r>
              <a:rPr lang="en-CA" sz="2000" dirty="0">
                <a:latin typeface="Consolas" panose="020B0609020204030204" pitchFamily="49" charset="0"/>
              </a:rPr>
              <a:t>) </a:t>
            </a:r>
            <a:r>
              <a:rPr lang="en-CA" sz="2000" dirty="0"/>
              <a:t>returns a new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of size </a:t>
            </a:r>
            <a:r>
              <a:rPr lang="en-CA" sz="2000" dirty="0">
                <a:latin typeface="Consolas" panose="020B0609020204030204" pitchFamily="49" charset="0"/>
              </a:rPr>
              <a:t>n</a:t>
            </a:r>
            <a:r>
              <a:rPr lang="en-CA" sz="2000" dirty="0"/>
              <a:t> starting at index </a:t>
            </a:r>
            <a:r>
              <a:rPr lang="en-CA" sz="2000" dirty="0" err="1">
                <a:latin typeface="Consolas" panose="020B0609020204030204" pitchFamily="49" charset="0"/>
              </a:rPr>
              <a:t>i</a:t>
            </a:r>
            <a:r>
              <a:rPr lang="en-CA" sz="2000" dirty="0"/>
              <a:t> of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endParaRPr lang="en-C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8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2E57C-5029-38F5-42EC-1BB5688D2C29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14859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05937" y="2176423"/>
            <a:ext cx="4506561" cy="121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DC15D9-3DBF-E4EB-8DB7-E4CE2494BDA8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3D9137-7DC8-408B-E5A0-DFB7C51CFBB7}"/>
              </a:ext>
            </a:extLst>
          </p:cNvPr>
          <p:cNvSpPr txBox="1"/>
          <p:nvPr/>
        </p:nvSpPr>
        <p:spPr>
          <a:xfrm>
            <a:off x="4194095" y="3264791"/>
            <a:ext cx="2486315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So far, so good! All the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operations make sense and work correctly.</a:t>
            </a:r>
          </a:p>
        </p:txBody>
      </p:sp>
    </p:spTree>
    <p:extLst>
      <p:ext uri="{BB962C8B-B14F-4D97-AF65-F5344CB8AC3E}">
        <p14:creationId xmlns:p14="http://schemas.microsoft.com/office/powerpoint/2010/main" val="308208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2583387" y="1337593"/>
            <a:ext cx="5223020" cy="133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175872-7501-D9CB-A818-BEAB680FF9FD}"/>
              </a:ext>
            </a:extLst>
          </p:cNvPr>
          <p:cNvSpPr txBox="1"/>
          <p:nvPr/>
        </p:nvSpPr>
        <p:spPr>
          <a:xfrm>
            <a:off x="3951739" y="2588874"/>
            <a:ext cx="2486315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changed, and </a:t>
            </a:r>
            <a:r>
              <a:rPr lang="en-CA" sz="2000" b="1" dirty="0" err="1"/>
              <a:t>sv</a:t>
            </a:r>
            <a:r>
              <a:rPr lang="en-CA" sz="2000" dirty="0"/>
              <a:t> doesn’t know about the change</a:t>
            </a:r>
          </a:p>
        </p:txBody>
      </p:sp>
    </p:spTree>
    <p:extLst>
      <p:ext uri="{BB962C8B-B14F-4D97-AF65-F5344CB8AC3E}">
        <p14:creationId xmlns:p14="http://schemas.microsoft.com/office/powerpoint/2010/main" val="132561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81507" y="3037924"/>
            <a:ext cx="4430991" cy="35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2971816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371477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o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d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b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l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e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old</a:t>
            </a:r>
            <a:endParaRPr lang="en-AU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FA21B-FD3E-6DA9-7D2A-B62932F64EF8}"/>
              </a:ext>
            </a:extLst>
          </p:cNvPr>
          <p:cNvSpPr txBox="1"/>
          <p:nvPr/>
        </p:nvSpPr>
        <p:spPr>
          <a:xfrm>
            <a:off x="3974942" y="339463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We got lucky</a:t>
            </a:r>
            <a:r>
              <a:rPr lang="en-CA" sz="2000" dirty="0"/>
              <a:t>: </a:t>
            </a:r>
            <a:r>
              <a:rPr lang="en-CA" sz="2000" b="1" dirty="0" err="1"/>
              <a:t>sv</a:t>
            </a:r>
            <a:r>
              <a:rPr lang="en-CA" sz="2000" dirty="0"/>
              <a:t> is still the same value, i.e. it appears not to have changed</a:t>
            </a:r>
          </a:p>
        </p:txBody>
      </p:sp>
    </p:spTree>
    <p:extLst>
      <p:ext uri="{BB962C8B-B14F-4D97-AF65-F5344CB8AC3E}">
        <p14:creationId xmlns:p14="http://schemas.microsoft.com/office/powerpoint/2010/main" val="95081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</p:cNvCxnSpPr>
          <p:nvPr/>
        </p:nvCxnSpPr>
        <p:spPr>
          <a:xfrm flipV="1">
            <a:off x="1594532" y="1375379"/>
            <a:ext cx="6211875" cy="22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477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48239"/>
              </p:ext>
            </p:extLst>
          </p:nvPr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8BC37D-7FA9-7945-3C22-6F1764AFC1CC}"/>
              </a:ext>
            </a:extLst>
          </p:cNvPr>
          <p:cNvSpPr txBox="1"/>
          <p:nvPr/>
        </p:nvSpPr>
        <p:spPr>
          <a:xfrm>
            <a:off x="3974942" y="3394634"/>
            <a:ext cx="229739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Uh oh</a:t>
            </a:r>
            <a:r>
              <a:rPr lang="en-CA" sz="2000" dirty="0"/>
              <a:t>: </a:t>
            </a:r>
            <a:r>
              <a:rPr lang="en-CA" sz="2000" b="1" dirty="0"/>
              <a:t>s</a:t>
            </a:r>
            <a:r>
              <a:rPr lang="en-CA" sz="2000" dirty="0"/>
              <a:t> has changed again, and this time it’s 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EAA42-E97A-8D36-3B3D-D5A5721EB813}"/>
              </a:ext>
            </a:extLst>
          </p:cNvPr>
          <p:cNvSpPr txBox="1"/>
          <p:nvPr/>
        </p:nvSpPr>
        <p:spPr>
          <a:xfrm>
            <a:off x="7673530" y="2938723"/>
            <a:ext cx="250578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through no fault of its own,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r>
              <a:rPr lang="en-CA" sz="2000" dirty="0"/>
              <a:t> is no longer a valid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r>
              <a:rPr lang="en-CA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205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837F7-9425-4744-7E3B-DBABB2EA6A7A}"/>
              </a:ext>
            </a:extLst>
          </p:cNvPr>
          <p:cNvSpPr txBox="1"/>
          <p:nvPr/>
        </p:nvSpPr>
        <p:spPr>
          <a:xfrm>
            <a:off x="7806407" y="823057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8A1DAD-3C48-BF5C-58B2-5F0681CD058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8608" y="3394635"/>
            <a:ext cx="4483890" cy="58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EEF1C-09C7-6206-5AEE-144A6EECB9F6}"/>
              </a:ext>
            </a:extLst>
          </p:cNvPr>
          <p:cNvSpPr txBox="1"/>
          <p:nvPr/>
        </p:nvSpPr>
        <p:spPr>
          <a:xfrm>
            <a:off x="7768622" y="2108846"/>
            <a:ext cx="1839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sv</a:t>
            </a:r>
            <a:r>
              <a:rPr lang="en-CA" sz="3600" dirty="0"/>
              <a:t>: (   , 3)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AF771-4103-F505-60C0-F6564B57BCC0}"/>
              </a:ext>
            </a:extLst>
          </p:cNvPr>
          <p:cNvCxnSpPr>
            <a:cxnSpLocks/>
          </p:cNvCxnSpPr>
          <p:nvPr/>
        </p:nvCxnSpPr>
        <p:spPr>
          <a:xfrm flipV="1">
            <a:off x="8780062" y="1469388"/>
            <a:ext cx="84328" cy="96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7DE225-026F-F06A-3539-FDAFD0B2078E}"/>
              </a:ext>
            </a:extLst>
          </p:cNvPr>
          <p:cNvSpPr txBox="1"/>
          <p:nvPr/>
        </p:nvSpPr>
        <p:spPr>
          <a:xfrm>
            <a:off x="342584" y="400686"/>
            <a:ext cx="3147015" cy="37856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string s = "fold";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(s);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sv.substr</a:t>
            </a:r>
            <a:r>
              <a:rPr lang="en-US" sz="2000" dirty="0">
                <a:latin typeface="Consolas" panose="020B0609020204030204" pitchFamily="49" charset="0"/>
              </a:rPr>
              <a:t>(1, 3);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"foldable";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s = "!";      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cout &lt;&lt; </a:t>
            </a:r>
            <a:r>
              <a:rPr lang="en-US" sz="2000" dirty="0" err="1">
                <a:latin typeface="Consolas" panose="020B0609020204030204" pitchFamily="49" charset="0"/>
              </a:rPr>
              <a:t>sv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8B470328-2D23-0ED7-F21A-16EF6386387A}"/>
              </a:ext>
            </a:extLst>
          </p:cNvPr>
          <p:cNvGraphicFramePr>
            <a:graphicFrameLocks noGrp="1"/>
          </p:cNvGraphicFramePr>
          <p:nvPr/>
        </p:nvGraphicFramePr>
        <p:xfrm>
          <a:off x="8285786" y="463548"/>
          <a:ext cx="37147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</a:tblGrid>
              <a:tr h="28211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493695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!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5633EE-AFAC-10BB-D757-7CB5D7B9851B}"/>
              </a:ext>
            </a:extLst>
          </p:cNvPr>
          <p:cNvSpPr txBox="1"/>
          <p:nvPr/>
        </p:nvSpPr>
        <p:spPr>
          <a:xfrm>
            <a:off x="7612498" y="3071469"/>
            <a:ext cx="53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ld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1B634-37CD-78AE-93E8-604354B2DD4C}"/>
              </a:ext>
            </a:extLst>
          </p:cNvPr>
          <p:cNvSpPr txBox="1"/>
          <p:nvPr/>
        </p:nvSpPr>
        <p:spPr>
          <a:xfrm>
            <a:off x="6405013" y="3894044"/>
            <a:ext cx="229739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prints “</a:t>
            </a:r>
            <a:r>
              <a:rPr lang="en-CA" sz="2000" dirty="0" err="1"/>
              <a:t>ld</a:t>
            </a:r>
            <a:r>
              <a:rPr lang="en-CA" sz="2000" dirty="0"/>
              <a:t>” for me. But it could print anything, or crash. </a:t>
            </a:r>
            <a:r>
              <a:rPr lang="en-CA" sz="2000" dirty="0" err="1">
                <a:latin typeface="Consolas" panose="020B0609020204030204" pitchFamily="49" charset="0"/>
              </a:rPr>
              <a:t>sv</a:t>
            </a:r>
            <a:r>
              <a:rPr lang="en-CA" sz="2000" dirty="0"/>
              <a:t> is no longer valid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B9883-4557-1DA7-6E21-D836C2423191}"/>
              </a:ext>
            </a:extLst>
          </p:cNvPr>
          <p:cNvSpPr txBox="1"/>
          <p:nvPr/>
        </p:nvSpPr>
        <p:spPr>
          <a:xfrm>
            <a:off x="9835721" y="3974995"/>
            <a:ext cx="199605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When run with </a:t>
            </a:r>
            <a:r>
              <a:rPr lang="en-CA" sz="2000" dirty="0" err="1"/>
              <a:t>valgrind</a:t>
            </a:r>
            <a:r>
              <a:rPr lang="en-CA" sz="2000" dirty="0"/>
              <a:t>, no error is reported!</a:t>
            </a:r>
          </a:p>
        </p:txBody>
      </p:sp>
    </p:spTree>
    <p:extLst>
      <p:ext uri="{BB962C8B-B14F-4D97-AF65-F5344CB8AC3E}">
        <p14:creationId xmlns:p14="http://schemas.microsoft.com/office/powerpoint/2010/main" val="313001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Dangers of string Mutability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moral is to be very careful using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 in C++!</a:t>
            </a:r>
          </a:p>
          <a:p>
            <a:pPr marL="0" indent="0">
              <a:buNone/>
            </a:pPr>
            <a:r>
              <a:rPr lang="en-CA" dirty="0" err="1"/>
              <a:t>Becertain</a:t>
            </a:r>
            <a:r>
              <a:rPr lang="en-CA" dirty="0"/>
              <a:t> that the underlying string won’t change.</a:t>
            </a:r>
          </a:p>
          <a:p>
            <a:pPr marL="0" indent="0">
              <a:buNone/>
            </a:pPr>
            <a:r>
              <a:rPr lang="en-CA" dirty="0"/>
              <a:t>Easier said than done sometimes!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is one place where it is usually okay to use a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instead …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624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2C4B7170-7A0E-CEAE-1129-E317B9AE3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605" y="1787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D4CC6-FA4B-5CD8-7CD2-DE8C8A09DAEB}"/>
              </a:ext>
            </a:extLst>
          </p:cNvPr>
          <p:cNvSpPr txBox="1"/>
          <p:nvPr/>
        </p:nvSpPr>
        <p:spPr>
          <a:xfrm>
            <a:off x="1450950" y="2910196"/>
            <a:ext cx="7791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CGTAAACTGCTTTAATCAAACGC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5990B-EACB-B305-CBB0-D71255E41974}"/>
              </a:ext>
            </a:extLst>
          </p:cNvPr>
          <p:cNvSpPr txBox="1"/>
          <p:nvPr/>
        </p:nvSpPr>
        <p:spPr>
          <a:xfrm>
            <a:off x="1518963" y="4217774"/>
            <a:ext cx="3079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www.sfu.ca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F1BA-27DF-583C-5B7C-EB2464A0A2CE}"/>
              </a:ext>
            </a:extLst>
          </p:cNvPr>
          <p:cNvSpPr txBox="1"/>
          <p:nvPr/>
        </p:nvSpPr>
        <p:spPr>
          <a:xfrm>
            <a:off x="8253531" y="4411821"/>
            <a:ext cx="2893081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individual characters in the string are precisely defined values (e.g. </a:t>
            </a:r>
            <a:r>
              <a:rPr lang="en-CA" sz="2400" dirty="0">
                <a:hlinkClick r:id="rId2"/>
              </a:rPr>
              <a:t>Unicode</a:t>
            </a:r>
            <a:r>
              <a:rPr lang="en-CA" sz="2400" dirty="0"/>
              <a:t>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3426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A8DA-5AA7-6AD3-3960-6CBBDB85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Should You use </a:t>
            </a:r>
            <a:r>
              <a:rPr lang="en-CA" dirty="0" err="1">
                <a:latin typeface="Consolas" panose="020B0609020204030204" pitchFamily="49" charset="0"/>
              </a:rPr>
              <a:t>string_view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BE43-CB10-3667-BB29-C1B0FA26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Replacing </a:t>
            </a:r>
            <a:r>
              <a:rPr lang="en-CA" dirty="0">
                <a:latin typeface="Consolas" panose="020B0609020204030204" pitchFamily="49" charset="0"/>
              </a:rPr>
              <a:t>const string&amp; </a:t>
            </a:r>
            <a:r>
              <a:rPr lang="en-CA" dirty="0"/>
              <a:t>in functions can make them more flexible and efficient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72451-0869-872C-E870-379BEBD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06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EC78-D0FC-2DE5-22C5-CF35532D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8FF0D-AF05-7453-91B1-900B3924C7B0}"/>
              </a:ext>
            </a:extLst>
          </p:cNvPr>
          <p:cNvSpPr txBox="1"/>
          <p:nvPr/>
        </p:nvSpPr>
        <p:spPr>
          <a:xfrm>
            <a:off x="223336" y="1020362"/>
            <a:ext cx="5545108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count(</a:t>
            </a:r>
            <a:r>
              <a:rPr lang="en-US" sz="2000" dirty="0" err="1">
                <a:latin typeface="Consolas" panose="020B0609020204030204" pitchFamily="49" charset="0"/>
              </a:rPr>
              <a:t>string_view</a:t>
            </a:r>
            <a:r>
              <a:rPr lang="en-US" sz="2000" dirty="0">
                <a:latin typeface="Consolas" panose="020B0609020204030204" pitchFamily="49" charset="0"/>
              </a:rPr>
              <a:t> s, char c)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int total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for (int i = 0; i 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s.size()</a:t>
            </a:r>
            <a:r>
              <a:rPr lang="en-US" sz="2000" dirty="0">
                <a:latin typeface="Consolas" panose="020B0609020204030204" pitchFamily="49" charset="0"/>
              </a:rPr>
              <a:t>; i++)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if 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s[i]</a:t>
            </a:r>
            <a:r>
              <a:rPr lang="en-US" sz="2000" dirty="0">
                <a:latin typeface="Consolas" panose="020B0609020204030204" pitchFamily="49" charset="0"/>
              </a:rPr>
              <a:t> == c) total++;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return total;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AU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0E480-A227-2EC7-60D5-3ABDEDC59B6C}"/>
              </a:ext>
            </a:extLst>
          </p:cNvPr>
          <p:cNvSpPr txBox="1"/>
          <p:nvPr/>
        </p:nvSpPr>
        <p:spPr>
          <a:xfrm>
            <a:off x="6096000" y="1143690"/>
            <a:ext cx="5709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assert(count(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"Hello"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'e</a:t>
            </a:r>
            <a:r>
              <a:rPr lang="en-AU" sz="2400" dirty="0">
                <a:latin typeface="Consolas" panose="020B0609020204030204" pitchFamily="49" charset="0"/>
              </a:rPr>
              <a:t>’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)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== 1)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F7C8-3AF5-005D-244D-4444616708FE}"/>
              </a:ext>
            </a:extLst>
          </p:cNvPr>
          <p:cNvSpPr txBox="1"/>
          <p:nvPr/>
        </p:nvSpPr>
        <p:spPr>
          <a:xfrm>
            <a:off x="5965672" y="2499119"/>
            <a:ext cx="600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</a:t>
            </a:r>
            <a:r>
              <a:rPr lang="en-AU" sz="2400" dirty="0">
                <a:effectLst/>
                <a:latin typeface="Consolas" panose="020B0609020204030204" pitchFamily="49" charset="0"/>
              </a:rPr>
              <a:t>count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(string("Hello")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,'e</a:t>
            </a:r>
            <a:r>
              <a:rPr lang="en-AU" sz="2400" dirty="0">
                <a:latin typeface="Consolas" panose="020B0609020204030204" pitchFamily="49" charset="0"/>
              </a:rPr>
              <a:t>'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) 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== 1)</a:t>
            </a:r>
            <a:endParaRPr lang="en-A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85300-D4D4-3804-584F-9FEEE411A8D3}"/>
              </a:ext>
            </a:extLst>
          </p:cNvPr>
          <p:cNvSpPr txBox="1"/>
          <p:nvPr/>
        </p:nvSpPr>
        <p:spPr>
          <a:xfrm>
            <a:off x="4975597" y="4118348"/>
            <a:ext cx="6993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0" dirty="0">
                <a:effectLst/>
                <a:latin typeface="Consolas" panose="020B0609020204030204" pitchFamily="49" charset="0"/>
              </a:rPr>
              <a:t>assert(count(</a:t>
            </a:r>
            <a:r>
              <a:rPr lang="en-AU" sz="2400" b="1" dirty="0" err="1">
                <a:effectLst/>
                <a:latin typeface="Consolas" panose="020B0609020204030204" pitchFamily="49" charset="0"/>
              </a:rPr>
              <a:t>string_view</a:t>
            </a:r>
            <a:r>
              <a:rPr lang="en-AU" sz="2400" b="1" dirty="0">
                <a:effectLst/>
                <a:latin typeface="Consolas" panose="020B0609020204030204" pitchFamily="49" charset="0"/>
              </a:rPr>
              <a:t>("Hello")</a:t>
            </a:r>
            <a:r>
              <a:rPr lang="en-AU" sz="2400" b="0" dirty="0">
                <a:effectLst/>
                <a:latin typeface="Consolas" panose="020B0609020204030204" pitchFamily="49" charset="0"/>
              </a:rPr>
              <a:t>, 'e’)</a:t>
            </a:r>
            <a:br>
              <a:rPr lang="en-AU" sz="2400" b="0" dirty="0">
                <a:effectLst/>
                <a:latin typeface="Consolas" panose="020B0609020204030204" pitchFamily="49" charset="0"/>
              </a:rPr>
            </a:br>
            <a:r>
              <a:rPr lang="en-AU" sz="2400" b="0" dirty="0">
                <a:effectLst/>
                <a:latin typeface="Consolas" panose="020B0609020204030204" pitchFamily="49" charset="0"/>
              </a:rPr>
              <a:t>       == 1)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B0B18-D070-A298-FCC3-218065152BFD}"/>
              </a:ext>
            </a:extLst>
          </p:cNvPr>
          <p:cNvSpPr txBox="1"/>
          <p:nvPr/>
        </p:nvSpPr>
        <p:spPr>
          <a:xfrm>
            <a:off x="7954546" y="534271"/>
            <a:ext cx="1396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C-style string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50332-5944-9A81-2C69-DFACBD477682}"/>
              </a:ext>
            </a:extLst>
          </p:cNvPr>
          <p:cNvSpPr txBox="1"/>
          <p:nvPr/>
        </p:nvSpPr>
        <p:spPr>
          <a:xfrm>
            <a:off x="8091892" y="2117352"/>
            <a:ext cx="1121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C++ string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9E7FD-B5F2-112B-86F0-ECBD50DC864B}"/>
              </a:ext>
            </a:extLst>
          </p:cNvPr>
          <p:cNvSpPr txBox="1"/>
          <p:nvPr/>
        </p:nvSpPr>
        <p:spPr>
          <a:xfrm>
            <a:off x="8020366" y="3700434"/>
            <a:ext cx="12645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string_view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D19D0-939B-2C04-F182-B2C90DA0DDF7}"/>
              </a:ext>
            </a:extLst>
          </p:cNvPr>
          <p:cNvSpPr txBox="1"/>
          <p:nvPr/>
        </p:nvSpPr>
        <p:spPr>
          <a:xfrm>
            <a:off x="1942156" y="4622196"/>
            <a:ext cx="27658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count</a:t>
            </a:r>
            <a:r>
              <a:rPr lang="en-CA" sz="2000" b="1" dirty="0"/>
              <a:t> </a:t>
            </a:r>
            <a:r>
              <a:rPr lang="en-CA" sz="2000" dirty="0"/>
              <a:t>works efficiently with C-style strings, C++ strings, and string views</a:t>
            </a:r>
          </a:p>
        </p:txBody>
      </p:sp>
    </p:spTree>
    <p:extLst>
      <p:ext uri="{BB962C8B-B14F-4D97-AF65-F5344CB8AC3E}">
        <p14:creationId xmlns:p14="http://schemas.microsoft.com/office/powerpoint/2010/main" val="28323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We often want to know if a </a:t>
            </a:r>
            <a:r>
              <a:rPr lang="en-CA" b="1" dirty="0"/>
              <a:t>source</a:t>
            </a:r>
            <a:r>
              <a:rPr lang="en-CA" dirty="0"/>
              <a:t> string contains a </a:t>
            </a:r>
            <a:r>
              <a:rPr lang="en-CA" b="1" dirty="0"/>
              <a:t>pattern</a:t>
            </a:r>
            <a:r>
              <a:rPr lang="en-CA" dirty="0"/>
              <a:t> string as a sub-string</a:t>
            </a:r>
          </a:p>
          <a:p>
            <a:pPr marL="457200" lvl="1" indent="0">
              <a:buNone/>
            </a:pPr>
            <a:r>
              <a:rPr lang="en-CA" dirty="0"/>
              <a:t>E.g. searching for a word in a document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bool contains(const string&amp;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              const string&amp;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>
                <a:latin typeface="Consolas" panose="020B0609020204030204" pitchFamily="49" charset="0"/>
              </a:rPr>
              <a:t>)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a sub-string somewhere in </a:t>
            </a:r>
            <a:r>
              <a:rPr lang="en-CA" b="1" dirty="0">
                <a:latin typeface="Consolas" panose="020B0609020204030204" pitchFamily="49" charset="0"/>
              </a:rPr>
              <a:t>source</a:t>
            </a:r>
            <a:r>
              <a:rPr lang="en-CA" dirty="0"/>
              <a:t>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shorter than </a:t>
            </a:r>
            <a:r>
              <a:rPr lang="en-CA" dirty="0">
                <a:latin typeface="Consolas" panose="020B0609020204030204" pitchFamily="49" charset="0"/>
              </a:rPr>
              <a:t>source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is returned</a:t>
            </a:r>
          </a:p>
          <a:p>
            <a:pPr lvl="1"/>
            <a:r>
              <a:rPr lang="en-CA" dirty="0"/>
              <a:t>If </a:t>
            </a:r>
            <a:r>
              <a:rPr lang="en-CA" b="1" dirty="0">
                <a:latin typeface="Consolas" panose="020B0609020204030204" pitchFamily="49" charset="0"/>
              </a:rPr>
              <a:t>pattern</a:t>
            </a:r>
            <a:r>
              <a:rPr lang="en-CA" dirty="0"/>
              <a:t> is the empty string, then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is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960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FA4A2F4-B7EB-5D6B-E9F8-58EB252F247B}"/>
              </a:ext>
            </a:extLst>
          </p:cNvPr>
          <p:cNvSpPr txBox="1"/>
          <p:nvPr/>
        </p:nvSpPr>
        <p:spPr>
          <a:xfrm>
            <a:off x="3212398" y="2827427"/>
            <a:ext cx="67698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string source = "www.sfu.ca";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string pattern = "</a:t>
            </a:r>
            <a:r>
              <a:rPr lang="en-CA" sz="1800" dirty="0" err="1">
                <a:latin typeface="Consolas" panose="020B0609020204030204" pitchFamily="49" charset="0"/>
              </a:rPr>
              <a:t>sfu</a:t>
            </a:r>
            <a:r>
              <a:rPr lang="en-CA" sz="1800" dirty="0">
                <a:latin typeface="Consolas" panose="020B0609020204030204" pitchFamily="49" charset="0"/>
              </a:rPr>
              <a:t>";</a:t>
            </a:r>
            <a:br>
              <a:rPr lang="en-CA" sz="1800" dirty="0">
                <a:latin typeface="Consolas" panose="020B0609020204030204" pitchFamily="49" charset="0"/>
              </a:rPr>
            </a:br>
            <a:endParaRPr lang="en-CA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size_t</a:t>
            </a:r>
            <a:r>
              <a:rPr lang="en-CA" sz="1800" b="1" dirty="0">
                <a:latin typeface="Consolas" panose="020B0609020204030204" pitchFamily="49" charset="0"/>
              </a:rPr>
              <a:t> </a:t>
            </a:r>
            <a:r>
              <a:rPr lang="en-CA" sz="1800" dirty="0">
                <a:latin typeface="Consolas" panose="020B0609020204030204" pitchFamily="49" charset="0"/>
              </a:rPr>
              <a:t>result = </a:t>
            </a:r>
            <a:r>
              <a:rPr lang="en-CA" sz="1800" dirty="0" err="1">
                <a:latin typeface="Consolas" panose="020B0609020204030204" pitchFamily="49" charset="0"/>
              </a:rPr>
              <a:t>source.find</a:t>
            </a:r>
            <a:r>
              <a:rPr lang="en-CA" sz="1800" dirty="0">
                <a:latin typeface="Consolas" panose="020B0609020204030204" pitchFamily="49" charset="0"/>
              </a:rPr>
              <a:t>(pattern);</a:t>
            </a:r>
          </a:p>
          <a:p>
            <a:pPr marL="0" indent="0">
              <a:buNone/>
            </a:pP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if (result == </a:t>
            </a:r>
            <a:r>
              <a:rPr lang="en-CA" sz="1800" b="1" dirty="0">
                <a:latin typeface="Consolas" panose="020B0609020204030204" pitchFamily="49" charset="0"/>
              </a:rPr>
              <a:t>string::</a:t>
            </a:r>
            <a:r>
              <a:rPr lang="en-CA" sz="1800" b="1" dirty="0" err="1">
                <a:latin typeface="Consolas" panose="020B0609020204030204" pitchFamily="49" charset="0"/>
              </a:rPr>
              <a:t>npos</a:t>
            </a:r>
            <a:r>
              <a:rPr lang="en-CA" sz="1800" dirty="0">
                <a:latin typeface="Consolas" panose="020B0609020204030204" pitchFamily="49" charset="0"/>
              </a:rPr>
              <a:t>)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not found";</a:t>
            </a:r>
          </a:p>
          <a:p>
            <a:pPr marL="0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} else {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   cout &lt;&lt; "string found starting index " &lt;&lt; result;</a:t>
            </a:r>
            <a:br>
              <a:rPr lang="en-CA" sz="1800" dirty="0">
                <a:latin typeface="Consolas" panose="020B0609020204030204" pitchFamily="49" charset="0"/>
              </a:rPr>
            </a:br>
            <a:r>
              <a:rPr lang="en-CA" sz="1800" dirty="0">
                <a:latin typeface="Consolas" panose="020B0609020204030204" pitchFamily="49" charset="0"/>
              </a:rPr>
              <a:t>}</a:t>
            </a:r>
          </a:p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16" y="1697619"/>
            <a:ext cx="11030187" cy="100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C++’s </a:t>
            </a:r>
            <a:r>
              <a:rPr lang="en-CA" b="1" dirty="0">
                <a:latin typeface="Consolas" panose="020B0609020204030204" pitchFamily="49" charset="0"/>
              </a:rPr>
              <a:t>std::string</a:t>
            </a:r>
            <a:r>
              <a:rPr lang="en-CA" b="1" dirty="0"/>
              <a:t> </a:t>
            </a:r>
            <a:r>
              <a:rPr lang="en-CA" dirty="0"/>
              <a:t>has the </a:t>
            </a:r>
            <a:r>
              <a:rPr lang="en-CA" b="1" dirty="0">
                <a:latin typeface="Consolas" panose="020B0609020204030204" pitchFamily="49" charset="0"/>
              </a:rPr>
              <a:t>find</a:t>
            </a:r>
            <a:r>
              <a:rPr lang="en-CA" dirty="0"/>
              <a:t> method that solves this problem …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C9116-A2AE-D359-6C28-4F3B5EC58371}"/>
              </a:ext>
            </a:extLst>
          </p:cNvPr>
          <p:cNvSpPr txBox="1"/>
          <p:nvPr/>
        </p:nvSpPr>
        <p:spPr>
          <a:xfrm>
            <a:off x="8953193" y="3561809"/>
            <a:ext cx="288143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string::</a:t>
            </a:r>
            <a:r>
              <a:rPr lang="en-CA" sz="2000" dirty="0" err="1">
                <a:latin typeface="Consolas" panose="020B0609020204030204" pitchFamily="49" charset="0"/>
              </a:rPr>
              <a:t>npos</a:t>
            </a:r>
            <a:r>
              <a:rPr lang="en-CA" sz="2000" dirty="0"/>
              <a:t> is the value </a:t>
            </a:r>
            <a:r>
              <a:rPr lang="en-CA" sz="2000" dirty="0">
                <a:latin typeface="Consolas" panose="020B0609020204030204" pitchFamily="49" charset="0"/>
              </a:rPr>
              <a:t>find</a:t>
            </a:r>
            <a:r>
              <a:rPr lang="en-CA" sz="2000" dirty="0"/>
              <a:t> returns when the pattern is </a:t>
            </a:r>
            <a:r>
              <a:rPr lang="en-CA" sz="2000" b="1" dirty="0"/>
              <a:t>not</a:t>
            </a:r>
            <a:r>
              <a:rPr lang="en-CA" sz="2000" dirty="0"/>
              <a:t> found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89A954-336B-A217-B590-6C148D04DD9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483927" y="4069641"/>
            <a:ext cx="2469266" cy="19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1F6805-9EC3-1399-2AA8-AC9982EF46F4}"/>
              </a:ext>
            </a:extLst>
          </p:cNvPr>
          <p:cNvSpPr txBox="1"/>
          <p:nvPr/>
        </p:nvSpPr>
        <p:spPr>
          <a:xfrm>
            <a:off x="180408" y="3195614"/>
            <a:ext cx="235913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err="1">
                <a:latin typeface="Consolas" panose="020B0609020204030204" pitchFamily="49" charset="0"/>
              </a:rPr>
              <a:t>size_t</a:t>
            </a:r>
            <a:r>
              <a:rPr lang="en-CA" sz="2000" dirty="0">
                <a:latin typeface="Consolas" panose="020B0609020204030204" pitchFamily="49" charset="0"/>
              </a:rPr>
              <a:t> </a:t>
            </a:r>
            <a:r>
              <a:rPr lang="en-CA" sz="2000" dirty="0"/>
              <a:t>is an unsigned </a:t>
            </a:r>
            <a:r>
              <a:rPr lang="en-CA" sz="2000" dirty="0">
                <a:latin typeface="Consolas" panose="020B0609020204030204" pitchFamily="49" charset="0"/>
              </a:rPr>
              <a:t>int</a:t>
            </a:r>
            <a:r>
              <a:rPr lang="en-CA" sz="2000" dirty="0"/>
              <a:t>, so its smallest possible value is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84759D-8319-7CE3-359E-FFC2270C4C9F}"/>
              </a:ext>
            </a:extLst>
          </p:cNvPr>
          <p:cNvCxnSpPr>
            <a:stCxn id="11" idx="3"/>
          </p:cNvCxnSpPr>
          <p:nvPr/>
        </p:nvCxnSpPr>
        <p:spPr>
          <a:xfrm>
            <a:off x="2539539" y="3857334"/>
            <a:ext cx="73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09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“obvious” algorithm for finding a sub-string is to “slide” the pattern along the source, looking for matches</a:t>
            </a:r>
          </a:p>
          <a:p>
            <a:pPr marL="457200" lvl="1" indent="0">
              <a:buNone/>
            </a:pPr>
            <a:r>
              <a:rPr lang="en-CA" dirty="0"/>
              <a:t>the textbook calls this the </a:t>
            </a:r>
            <a:r>
              <a:rPr lang="en-CA" b="1" dirty="0"/>
              <a:t>brute force algorithm</a:t>
            </a:r>
          </a:p>
          <a:p>
            <a:pPr marL="457200" lvl="1" indent="0">
              <a:buNone/>
            </a:pPr>
            <a:r>
              <a:rPr lang="en-CA" dirty="0"/>
              <a:t>E.g. to determine if “www.sfu.ca” contains “</a:t>
            </a:r>
            <a:r>
              <a:rPr lang="en-CA" dirty="0" err="1"/>
              <a:t>sfu</a:t>
            </a:r>
            <a:r>
              <a:rPr lang="en-CA" dirty="0"/>
              <a:t>”, write “</a:t>
            </a:r>
            <a:r>
              <a:rPr lang="en-CA" dirty="0" err="1"/>
              <a:t>sfu</a:t>
            </a:r>
            <a:r>
              <a:rPr lang="en-CA" dirty="0"/>
              <a:t>” underneath and “slide” it along until you match all characters, or reach 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57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34637-8C94-C3E9-66EE-E7F5C990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B13D3-3110-74A6-300D-7EB17CF44348}"/>
              </a:ext>
            </a:extLst>
          </p:cNvPr>
          <p:cNvSpPr txBox="1"/>
          <p:nvPr/>
        </p:nvSpPr>
        <p:spPr>
          <a:xfrm>
            <a:off x="545995" y="75604"/>
            <a:ext cx="84695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Returns true if source contains target as sub-string, </a:t>
            </a:r>
          </a:p>
          <a:p>
            <a:r>
              <a:rPr lang="en-AU" dirty="0">
                <a:latin typeface="Consolas" panose="020B0609020204030204" pitchFamily="49" charset="0"/>
              </a:rPr>
              <a:t>// and false otherwise.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// Based on code from the textbook.</a:t>
            </a:r>
          </a:p>
          <a:p>
            <a:r>
              <a:rPr lang="en-AU" dirty="0">
                <a:latin typeface="Consolas" panose="020B0609020204030204" pitchFamily="49" charset="0"/>
              </a:rPr>
              <a:t>//</a:t>
            </a:r>
          </a:p>
          <a:p>
            <a:r>
              <a:rPr lang="en-AU" dirty="0">
                <a:latin typeface="Consolas" panose="020B0609020204030204" pitchFamily="49" charset="0"/>
              </a:rPr>
              <a:t>bool </a:t>
            </a:r>
            <a:r>
              <a:rPr lang="en-AU" dirty="0" err="1">
                <a:latin typeface="Consolas" panose="020B0609020204030204" pitchFamily="49" charset="0"/>
              </a:rPr>
              <a:t>contains_text</a:t>
            </a:r>
            <a:r>
              <a:rPr lang="en-AU" dirty="0">
                <a:latin typeface="Consolas" panose="020B0609020204030204" pitchFamily="49" charset="0"/>
              </a:rPr>
              <a:t>(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source, </a:t>
            </a:r>
            <a:r>
              <a:rPr lang="en-AU" dirty="0" err="1">
                <a:latin typeface="Consolas" panose="020B0609020204030204" pitchFamily="49" charset="0"/>
              </a:rPr>
              <a:t>string_view</a:t>
            </a:r>
            <a:r>
              <a:rPr lang="en-AU" dirty="0">
                <a:latin typeface="Consolas" panose="020B0609020204030204" pitchFamily="49" charset="0"/>
              </a:rPr>
              <a:t> target)</a:t>
            </a:r>
          </a:p>
          <a:p>
            <a:r>
              <a:rPr lang="en-AU" dirty="0">
                <a:latin typeface="Consolas" panose="020B0609020204030204" pitchFamily="49" charset="0"/>
              </a:rPr>
              <a:t>{</a:t>
            </a:r>
          </a:p>
          <a:p>
            <a:r>
              <a:rPr lang="en-AU" dirty="0">
                <a:latin typeface="Consolas" panose="020B0609020204030204" pitchFamily="49" charset="0"/>
              </a:rPr>
              <a:t>    int n = </a:t>
            </a:r>
            <a:r>
              <a:rPr lang="en-AU" dirty="0" err="1">
                <a:latin typeface="Consolas" panose="020B0609020204030204" pitchFamily="49" charset="0"/>
              </a:rPr>
              <a:t>source.size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int m = </a:t>
            </a:r>
            <a:r>
              <a:rPr lang="en-AU" dirty="0" err="1">
                <a:latin typeface="Consolas" panose="020B0609020204030204" pitchFamily="49" charset="0"/>
              </a:rPr>
              <a:t>target.size</a:t>
            </a:r>
            <a:r>
              <a:rPr lang="en-AU" dirty="0">
                <a:latin typeface="Consolas" panose="020B0609020204030204" pitchFamily="49" charset="0"/>
              </a:rPr>
              <a:t>();</a:t>
            </a:r>
          </a:p>
          <a:p>
            <a:r>
              <a:rPr lang="en-AU" dirty="0">
                <a:latin typeface="Consolas" panose="020B0609020204030204" pitchFamily="49" charset="0"/>
              </a:rPr>
              <a:t>    for (int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= 0;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&lt;= n - m; 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++)</a:t>
            </a:r>
          </a:p>
          <a:p>
            <a:r>
              <a:rPr lang="en-AU" dirty="0">
                <a:latin typeface="Consolas" panose="020B0609020204030204" pitchFamily="49" charset="0"/>
              </a:rPr>
              <a:t>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int j = 0;</a:t>
            </a:r>
          </a:p>
          <a:p>
            <a:r>
              <a:rPr lang="en-AU" dirty="0">
                <a:latin typeface="Consolas" panose="020B0609020204030204" pitchFamily="49" charset="0"/>
              </a:rPr>
              <a:t>        while (j &lt; m &amp;&amp; source[</a:t>
            </a:r>
            <a:r>
              <a:rPr lang="en-AU" dirty="0" err="1">
                <a:latin typeface="Consolas" panose="020B0609020204030204" pitchFamily="49" charset="0"/>
              </a:rPr>
              <a:t>i</a:t>
            </a:r>
            <a:r>
              <a:rPr lang="en-AU" dirty="0">
                <a:latin typeface="Consolas" panose="020B0609020204030204" pitchFamily="49" charset="0"/>
              </a:rPr>
              <a:t> + j] == target[j])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</a:t>
            </a:r>
            <a:r>
              <a:rPr lang="en-AU" dirty="0" err="1">
                <a:latin typeface="Consolas" panose="020B0609020204030204" pitchFamily="49" charset="0"/>
              </a:rPr>
              <a:t>j++</a:t>
            </a:r>
            <a:r>
              <a:rPr lang="en-AU" dirty="0">
                <a:latin typeface="Consolas" panose="020B0609020204030204" pitchFamily="49" charset="0"/>
              </a:rPr>
              <a:t>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    if (j == m)</a:t>
            </a:r>
          </a:p>
          <a:p>
            <a:r>
              <a:rPr lang="en-AU" dirty="0">
                <a:latin typeface="Consolas" panose="020B0609020204030204" pitchFamily="49" charset="0"/>
              </a:rPr>
              <a:t>        {</a:t>
            </a:r>
          </a:p>
          <a:p>
            <a:r>
              <a:rPr lang="en-AU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AU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dirty="0">
                <a:latin typeface="Consolas" panose="020B0609020204030204" pitchFamily="49" charset="0"/>
              </a:rPr>
              <a:t>    }</a:t>
            </a:r>
          </a:p>
          <a:p>
            <a:r>
              <a:rPr lang="en-AU" dirty="0">
                <a:latin typeface="Consolas" panose="020B0609020204030204" pitchFamily="49" charset="0"/>
              </a:rPr>
              <a:t>    return false;</a:t>
            </a:r>
          </a:p>
          <a:p>
            <a:r>
              <a:rPr lang="en-AU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441A5-3EEF-DAC0-0E64-D38D4CB6B64D}"/>
              </a:ext>
            </a:extLst>
          </p:cNvPr>
          <p:cNvSpPr txBox="1"/>
          <p:nvPr/>
        </p:nvSpPr>
        <p:spPr>
          <a:xfrm>
            <a:off x="8801730" y="450718"/>
            <a:ext cx="27658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Consolas" panose="020B0609020204030204" pitchFamily="49" charset="0"/>
              </a:rPr>
              <a:t>source</a:t>
            </a:r>
            <a:r>
              <a:rPr lang="en-CA" sz="2000" dirty="0"/>
              <a:t> and </a:t>
            </a:r>
            <a:r>
              <a:rPr lang="en-CA" sz="2000" dirty="0">
                <a:latin typeface="Consolas" panose="020B0609020204030204" pitchFamily="49" charset="0"/>
              </a:rPr>
              <a:t>target</a:t>
            </a:r>
            <a:r>
              <a:rPr lang="en-CA" sz="2000" dirty="0"/>
              <a:t> are </a:t>
            </a:r>
            <a:r>
              <a:rPr lang="en-CA" sz="2000" b="1" dirty="0"/>
              <a:t>not</a:t>
            </a:r>
            <a:r>
              <a:rPr lang="en-CA" sz="2000" dirty="0"/>
              <a:t> changed, so we can use </a:t>
            </a:r>
            <a:r>
              <a:rPr lang="en-CA" sz="2000" dirty="0" err="1">
                <a:latin typeface="Consolas" panose="020B0609020204030204" pitchFamily="49" charset="0"/>
              </a:rPr>
              <a:t>string_view</a:t>
            </a:r>
            <a:endParaRPr lang="en-CA" sz="20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155C0-B498-71DB-5B95-AA999E1A90BC}"/>
              </a:ext>
            </a:extLst>
          </p:cNvPr>
          <p:cNvCxnSpPr>
            <a:cxnSpLocks/>
          </p:cNvCxnSpPr>
          <p:nvPr/>
        </p:nvCxnSpPr>
        <p:spPr>
          <a:xfrm flipH="1">
            <a:off x="4413302" y="958549"/>
            <a:ext cx="4388428" cy="88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4A687A-3AF3-6AEC-8D84-54B2BE18DE3F}"/>
              </a:ext>
            </a:extLst>
          </p:cNvPr>
          <p:cNvCxnSpPr/>
          <p:nvPr/>
        </p:nvCxnSpPr>
        <p:spPr>
          <a:xfrm flipH="1">
            <a:off x="6884450" y="958549"/>
            <a:ext cx="1917280" cy="8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EA7029-663D-C3F6-E727-8ACB7A4DF63E}"/>
              </a:ext>
            </a:extLst>
          </p:cNvPr>
          <p:cNvSpPr txBox="1"/>
          <p:nvPr/>
        </p:nvSpPr>
        <p:spPr>
          <a:xfrm>
            <a:off x="5870865" y="4268235"/>
            <a:ext cx="2313394" cy="163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instead of returning </a:t>
            </a:r>
            <a:r>
              <a:rPr lang="en-CA" sz="2000" dirty="0">
                <a:latin typeface="Consolas" panose="020B0609020204030204" pitchFamily="49" charset="0"/>
              </a:rPr>
              <a:t>true</a:t>
            </a:r>
            <a:r>
              <a:rPr lang="en-CA" sz="2000" dirty="0"/>
              <a:t>/</a:t>
            </a:r>
            <a:r>
              <a:rPr lang="en-CA" sz="2000" dirty="0">
                <a:latin typeface="Consolas" panose="020B0609020204030204" pitchFamily="49" charset="0"/>
              </a:rPr>
              <a:t>false</a:t>
            </a:r>
            <a:r>
              <a:rPr lang="en-CA" sz="2000" dirty="0"/>
              <a:t>, you could instead return a pointer (or index) to the first match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CAC529-12AE-B5E8-E726-037F27D38D8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680271" y="5083843"/>
            <a:ext cx="2190594" cy="387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BAE993-D771-B222-07CB-86FC0F4298A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796099" y="5083843"/>
            <a:ext cx="3074766" cy="119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02CFE5-1533-746A-076A-B8B5920EC5BB}"/>
              </a:ext>
            </a:extLst>
          </p:cNvPr>
          <p:cNvSpPr txBox="1"/>
          <p:nvPr/>
        </p:nvSpPr>
        <p:spPr>
          <a:xfrm>
            <a:off x="8546954" y="5247302"/>
            <a:ext cx="3489225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Brute force string</a:t>
            </a:r>
            <a:br>
              <a:rPr lang="en-CA" sz="3200" dirty="0"/>
            </a:br>
            <a:r>
              <a:rPr lang="en-CA" sz="3200" dirty="0"/>
              <a:t>searching algorithm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13205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/>
                  <a:t>Performance of the brute-force algorithm</a:t>
                </a:r>
                <a:r>
                  <a:rPr lang="en-AU" dirty="0"/>
                  <a:t>: </a:t>
                </a:r>
                <a:br>
                  <a:rPr lang="en-AU" dirty="0"/>
                </a:b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745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We can do better!</a:t>
            </a:r>
          </a:p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/>
              <a:t>Boyer-Moore string matching algorithm</a:t>
            </a:r>
            <a:r>
              <a:rPr lang="en-AU" dirty="0"/>
              <a:t> uses two neat tricks to speed up searching: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It compares characters in the pattern by going from the right end of the pattern to its left end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After a mis-match, it shifts the pattern to the right as many spaces as possible, i.e. until a character in the pattern matches the mis-matched pattern. Sometimes the pattern can be shifted by its entire length.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581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2917011" y="3429000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89EA6-D962-3791-206C-C37A06156267}"/>
              </a:ext>
            </a:extLst>
          </p:cNvPr>
          <p:cNvSpPr txBox="1"/>
          <p:nvPr/>
        </p:nvSpPr>
        <p:spPr>
          <a:xfrm>
            <a:off x="4224377" y="2923686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Since </a:t>
            </a:r>
            <a:r>
              <a:rPr lang="en-CA" sz="2000" b="1" dirty="0">
                <a:latin typeface="Consolas" panose="020B0609020204030204" pitchFamily="49" charset="0"/>
              </a:rPr>
              <a:t>w</a:t>
            </a:r>
            <a:r>
              <a:rPr lang="en-CA" sz="2000" dirty="0"/>
              <a:t> doesn’t appear in the pattern, shift it 3 positions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C6E9B-8E21-399F-6D99-0D031D816CE0}"/>
              </a:ext>
            </a:extLst>
          </p:cNvPr>
          <p:cNvSpPr txBox="1"/>
          <p:nvPr/>
        </p:nvSpPr>
        <p:spPr>
          <a:xfrm>
            <a:off x="9370711" y="1176124"/>
            <a:ext cx="1874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1 comparison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68719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4577527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695A3-8121-35D7-F03E-3D3464A1AE5E}"/>
              </a:ext>
            </a:extLst>
          </p:cNvPr>
          <p:cNvSpPr txBox="1"/>
          <p:nvPr/>
        </p:nvSpPr>
        <p:spPr>
          <a:xfrm>
            <a:off x="4992989" y="4734621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and </a:t>
            </a:r>
            <a:r>
              <a:rPr lang="en-CA" sz="2000" b="1" dirty="0">
                <a:latin typeface="Consolas" panose="020B0609020204030204" pitchFamily="49" charset="0"/>
              </a:rPr>
              <a:t>u</a:t>
            </a:r>
            <a:r>
              <a:rPr lang="en-CA" sz="2000" dirty="0"/>
              <a:t> don’t match </a:t>
            </a:r>
            <a:br>
              <a:rPr lang="en-CA" sz="2000" dirty="0"/>
            </a:br>
            <a:r>
              <a:rPr lang="en-CA" sz="2000" dirty="0"/>
              <a:t>Move the pattern so its first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  <a:r>
              <a:rPr lang="en-CA" sz="2000" dirty="0"/>
              <a:t> is under the source </a:t>
            </a:r>
            <a:r>
              <a:rPr lang="en-CA" sz="2000" b="1" dirty="0"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2DA7-A005-E939-FBF2-299E81BBB3DD}"/>
              </a:ext>
            </a:extLst>
          </p:cNvPr>
          <p:cNvSpPr txBox="1"/>
          <p:nvPr/>
        </p:nvSpPr>
        <p:spPr>
          <a:xfrm>
            <a:off x="5892258" y="2961690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x</a:t>
            </a:r>
            <a:endParaRPr lang="en-AU" sz="4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DF715-2923-5CCF-92B7-83872FB8151A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2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541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2206"/>
              </p:ext>
            </p:extLst>
          </p:nvPr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243965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 are the index values of the characters in a string?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15A19D82-3FD9-8F88-A9AF-AF25CBFF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323" y="2874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60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93B08D-43E7-4AB7-448A-B9DFC5B007CD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3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23100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52119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092" y="3152119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1995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4 comparisons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77010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68209-D260-69AE-1CDA-5E82C20D2800}"/>
              </a:ext>
            </a:extLst>
          </p:cNvPr>
          <p:cNvSpPr txBox="1"/>
          <p:nvPr/>
        </p:nvSpPr>
        <p:spPr>
          <a:xfrm>
            <a:off x="2917011" y="1859028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>
                <a:latin typeface="Consolas" panose="020B0609020204030204" pitchFamily="49" charset="0"/>
              </a:rPr>
              <a:t>www.sfu.ca</a:t>
            </a:r>
            <a:endParaRPr lang="en-AU" sz="8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AEC55-D0A9-2BA7-7E7F-289932CC4CCA}"/>
              </a:ext>
            </a:extLst>
          </p:cNvPr>
          <p:cNvSpPr txBox="1"/>
          <p:nvPr/>
        </p:nvSpPr>
        <p:spPr>
          <a:xfrm>
            <a:off x="5100396" y="3350807"/>
            <a:ext cx="18774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0" dirty="0" err="1">
                <a:latin typeface="Consolas" panose="020B0609020204030204" pitchFamily="49" charset="0"/>
              </a:rPr>
              <a:t>sfu</a:t>
            </a:r>
            <a:endParaRPr lang="en-AU" sz="8000" dirty="0">
              <a:latin typeface="Consolas" panose="020B0609020204030204" pitchFamily="49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F55A5A9A-326F-6F62-0CA4-4C660EF9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2287" y="3184716"/>
            <a:ext cx="457200" cy="4572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F8DCAC0-69E5-829B-5049-D1DBC042E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390" y="3184716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2BC02B-1ACC-C3CD-50E1-E81C5E1E2ACB}"/>
              </a:ext>
            </a:extLst>
          </p:cNvPr>
          <p:cNvSpPr txBox="1"/>
          <p:nvPr/>
        </p:nvSpPr>
        <p:spPr>
          <a:xfrm>
            <a:off x="9370711" y="1176124"/>
            <a:ext cx="202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5 comparisons</a:t>
            </a:r>
            <a:endParaRPr lang="en-AU" sz="2400" b="1" dirty="0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2DC8E93-78F9-ADA8-78AF-33EC22A79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8492" y="3184716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2C014F-2066-5619-31AF-3DDA58820FB5}"/>
              </a:ext>
            </a:extLst>
          </p:cNvPr>
          <p:cNvSpPr txBox="1"/>
          <p:nvPr/>
        </p:nvSpPr>
        <p:spPr>
          <a:xfrm>
            <a:off x="9595915" y="1864013"/>
            <a:ext cx="167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brute force would</a:t>
            </a:r>
            <a:br>
              <a:rPr lang="en-CA" sz="1600" dirty="0"/>
            </a:br>
            <a:r>
              <a:rPr lang="en-CA" sz="1600" dirty="0"/>
              <a:t>do 7 comparisons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37815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Substrings in a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A7F-05A3-914E-E7E7-5134860A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Try searching for “pet”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Try searching for “</a:t>
            </a:r>
            <a:r>
              <a:rPr lang="en-AU" dirty="0" err="1"/>
              <a:t>ubc</a:t>
            </a:r>
            <a:r>
              <a:rPr lang="en-AU" dirty="0"/>
              <a:t>” in “www.sfu.ca”. </a:t>
            </a:r>
            <a:br>
              <a:rPr lang="en-AU" dirty="0"/>
            </a:br>
            <a:r>
              <a:rPr lang="en-AU" dirty="0"/>
              <a:t>How many comparisons does it do?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00871-D27F-78ED-9666-5683BF8418A1}"/>
              </a:ext>
            </a:extLst>
          </p:cNvPr>
          <p:cNvSpPr txBox="1"/>
          <p:nvPr/>
        </p:nvSpPr>
        <p:spPr>
          <a:xfrm>
            <a:off x="7997356" y="4281498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For a nice step-by-step example, see </a:t>
            </a:r>
            <a:r>
              <a:rPr lang="en-CA" sz="2000" dirty="0">
                <a:hlinkClick r:id="rId2"/>
              </a:rPr>
              <a:t>this example from Moore’s home page</a:t>
            </a:r>
            <a:r>
              <a:rPr lang="en-CA" sz="2000" dirty="0"/>
              <a:t>.</a:t>
            </a:r>
            <a:endParaRPr lang="en-CA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55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762630" y="299709"/>
            <a:ext cx="826380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</a:rPr>
              <a:t>bool </a:t>
            </a:r>
            <a:r>
              <a:rPr lang="en-AU" sz="1600" b="1" dirty="0" err="1">
                <a:latin typeface="Consolas" panose="020B0609020204030204" pitchFamily="49" charset="0"/>
              </a:rPr>
              <a:t>contains_boyer_moore</a:t>
            </a:r>
            <a:r>
              <a:rPr lang="en-AU" sz="1600" dirty="0">
                <a:latin typeface="Consolas" panose="020B0609020204030204" pitchFamily="49" charset="0"/>
              </a:rPr>
              <a:t>(const string &amp;source, const string &amp;pattern) {</a:t>
            </a:r>
            <a:br>
              <a:rPr lang="en-AU" sz="1600" dirty="0">
                <a:latin typeface="Consolas" panose="020B0609020204030204" pitchFamily="49" charset="0"/>
              </a:rPr>
            </a:br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vector&lt;int&gt; last = </a:t>
            </a:r>
            <a:r>
              <a:rPr lang="en-AU" sz="1600" b="1" dirty="0" err="1">
                <a:latin typeface="Consolas" panose="020B0609020204030204" pitchFamily="49" charset="0"/>
              </a:rPr>
              <a:t>make_last_function</a:t>
            </a:r>
            <a:r>
              <a:rPr lang="en-AU" sz="1600" dirty="0">
                <a:latin typeface="Consolas" panose="020B0609020204030204" pitchFamily="49" charset="0"/>
              </a:rPr>
              <a:t>(pattern);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m = </a:t>
            </a:r>
            <a:r>
              <a:rPr lang="en-AU" sz="1600" dirty="0" err="1">
                <a:latin typeface="Consolas" panose="020B0609020204030204" pitchFamily="49" charset="0"/>
              </a:rPr>
              <a:t>pattern.size</a:t>
            </a:r>
            <a:r>
              <a:rPr lang="en-AU" sz="1600" dirty="0">
                <a:latin typeface="Consolas" panose="020B0609020204030204" pitchFamily="49" charset="0"/>
              </a:rPr>
              <a:t>(), n = </a:t>
            </a:r>
            <a:r>
              <a:rPr lang="en-AU" sz="1600" dirty="0" err="1">
                <a:latin typeface="Consolas" panose="020B0609020204030204" pitchFamily="49" charset="0"/>
              </a:rPr>
              <a:t>source.size</a:t>
            </a:r>
            <a:r>
              <a:rPr lang="en-AU" sz="1600" dirty="0">
                <a:latin typeface="Consolas" panose="020B0609020204030204" pitchFamily="49" charset="0"/>
              </a:rPr>
              <a:t>();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if (m &gt; n) return false;      // is pattern longer than source?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else if (m == 0) return true; // is pattern is empty?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int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int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do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if (pattern[j] == 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])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if (j == 0) return true; </a:t>
            </a:r>
            <a:r>
              <a:rPr lang="en-AU" sz="1600" b="1" dirty="0">
                <a:latin typeface="Consolas" panose="020B0609020204030204" pitchFamily="49" charset="0"/>
              </a:rPr>
              <a:t>// a match!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--;</a:t>
            </a:r>
            <a:br>
              <a:rPr lang="en-AU" sz="1600" dirty="0">
                <a:latin typeface="Consolas" panose="020B0609020204030204" pitchFamily="49" charset="0"/>
              </a:rPr>
            </a:br>
            <a:r>
              <a:rPr lang="en-AU" sz="1600" dirty="0">
                <a:latin typeface="Consolas" panose="020B0609020204030204" pitchFamily="49" charset="0"/>
              </a:rPr>
              <a:t>                j--;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+= m - min(j, 1 + last[source[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]]);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    j = m - 1;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    } while (</a:t>
            </a:r>
            <a:r>
              <a:rPr lang="en-AU" sz="1600" dirty="0" err="1">
                <a:latin typeface="Consolas" panose="020B0609020204030204" pitchFamily="49" charset="0"/>
              </a:rPr>
              <a:t>i</a:t>
            </a:r>
            <a:r>
              <a:rPr lang="en-AU" sz="1600" dirty="0">
                <a:latin typeface="Consolas" panose="020B0609020204030204" pitchFamily="49" charset="0"/>
              </a:rPr>
              <a:t> &lt;= n - 1);</a:t>
            </a:r>
          </a:p>
          <a:p>
            <a:endParaRPr lang="en-AU" sz="1600" dirty="0">
              <a:latin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</a:rPr>
              <a:t>    return false; </a:t>
            </a:r>
            <a:r>
              <a:rPr lang="en-AU" sz="1600" b="1" dirty="0">
                <a:latin typeface="Consolas" panose="020B0609020204030204" pitchFamily="49" charset="0"/>
              </a:rPr>
              <a:t>// no match</a:t>
            </a:r>
          </a:p>
          <a:p>
            <a:r>
              <a:rPr lang="en-AU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2E388B-BE75-FB9E-D519-20F9142BEC85}"/>
              </a:ext>
            </a:extLst>
          </p:cNvPr>
          <p:cNvSpPr/>
          <p:nvPr/>
        </p:nvSpPr>
        <p:spPr>
          <a:xfrm>
            <a:off x="1216681" y="797312"/>
            <a:ext cx="5365488" cy="3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97137-059C-D625-FEB4-4C0DEE874141}"/>
              </a:ext>
            </a:extLst>
          </p:cNvPr>
          <p:cNvSpPr txBox="1"/>
          <p:nvPr/>
        </p:nvSpPr>
        <p:spPr>
          <a:xfrm>
            <a:off x="9192685" y="699070"/>
            <a:ext cx="27658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last</a:t>
            </a:r>
            <a:r>
              <a:rPr lang="en-CA" sz="2000" dirty="0"/>
              <a:t> is a table of “shifts” that tell the algorithm how far to slide the pattern on a mis-match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8CDDFB-732B-954A-6ACD-F2043A9C0E6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6582169" y="974902"/>
            <a:ext cx="2610516" cy="38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44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97C3-CF7B-7707-6A77-04EF6B150F8E}"/>
              </a:ext>
            </a:extLst>
          </p:cNvPr>
          <p:cNvSpPr txBox="1"/>
          <p:nvPr/>
        </p:nvSpPr>
        <p:spPr>
          <a:xfrm>
            <a:off x="1027126" y="972284"/>
            <a:ext cx="92127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Consolas" panose="020B0609020204030204" pitchFamily="49" charset="0"/>
              </a:rPr>
              <a:t>vector&lt;int&gt; </a:t>
            </a:r>
            <a:r>
              <a:rPr lang="en-AU" sz="2000" b="1" dirty="0" err="1">
                <a:latin typeface="Consolas" panose="020B0609020204030204" pitchFamily="49" charset="0"/>
              </a:rPr>
              <a:t>make_last_function</a:t>
            </a:r>
            <a:r>
              <a:rPr lang="en-AU" sz="2000" dirty="0">
                <a:latin typeface="Consolas" panose="020B0609020204030204" pitchFamily="49" charset="0"/>
              </a:rPr>
              <a:t>(const string &amp;pattern)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const int N_ASCII = 128; </a:t>
            </a:r>
            <a:r>
              <a:rPr lang="en-AU" sz="2000" b="1" dirty="0">
                <a:latin typeface="Consolas" panose="020B0609020204030204" pitchFamily="49" charset="0"/>
              </a:rPr>
              <a:t>// assume ASCII character set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vector&lt;int&gt; last(N_ASCII, -1);        </a:t>
            </a:r>
            <a:br>
              <a:rPr lang="en-AU" sz="2000" dirty="0">
                <a:latin typeface="Consolas" panose="020B0609020204030204" pitchFamily="49" charset="0"/>
              </a:rPr>
            </a:br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for (int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= 0;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 &lt; </a:t>
            </a:r>
            <a:r>
              <a:rPr lang="en-AU" sz="2000" dirty="0" err="1">
                <a:latin typeface="Consolas" panose="020B0609020204030204" pitchFamily="49" charset="0"/>
              </a:rPr>
              <a:t>pattern.size</a:t>
            </a:r>
            <a:r>
              <a:rPr lang="en-AU" sz="2000" dirty="0">
                <a:latin typeface="Consolas" panose="020B0609020204030204" pitchFamily="49" charset="0"/>
              </a:rPr>
              <a:t>();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    last[pattern[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]] = </a:t>
            </a:r>
            <a:r>
              <a:rPr lang="en-AU" sz="2000" dirty="0" err="1">
                <a:latin typeface="Consolas" panose="020B0609020204030204" pitchFamily="49" charset="0"/>
              </a:rPr>
              <a:t>i</a:t>
            </a:r>
            <a:r>
              <a:rPr lang="en-AU" sz="2000" dirty="0">
                <a:latin typeface="Consolas" panose="020B0609020204030204" pitchFamily="49" charset="0"/>
              </a:rPr>
              <a:t>; // (implicit cast to ASCII code)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    }</a:t>
            </a:r>
          </a:p>
          <a:p>
            <a:endParaRPr lang="en-AU" sz="2000" dirty="0">
              <a:latin typeface="Consolas" panose="020B0609020204030204" pitchFamily="49" charset="0"/>
            </a:endParaRPr>
          </a:p>
          <a:p>
            <a:r>
              <a:rPr lang="en-AU" sz="2000" dirty="0">
                <a:latin typeface="Consolas" panose="020B0609020204030204" pitchFamily="49" charset="0"/>
              </a:rPr>
              <a:t>    return last;</a:t>
            </a:r>
          </a:p>
          <a:p>
            <a:r>
              <a:rPr lang="en-AU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4849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06F9-4CC2-E7DE-CB6A-D1E00908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11" y="136525"/>
            <a:ext cx="9192908" cy="619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A7DAA8-C515-A59A-D3AF-D381FD692AC8}"/>
              </a:ext>
            </a:extLst>
          </p:cNvPr>
          <p:cNvSpPr txBox="1"/>
          <p:nvPr/>
        </p:nvSpPr>
        <p:spPr>
          <a:xfrm>
            <a:off x="98241" y="933338"/>
            <a:ext cx="26146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ASCII Table of Characters</a:t>
            </a:r>
            <a:br>
              <a:rPr lang="en-CA" b="1" dirty="0"/>
            </a:br>
            <a:r>
              <a:rPr lang="en-CA" dirty="0"/>
              <a:t>first column is the character code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75660" y="3429000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</a:t>
            </a:r>
            <a:r>
              <a:rPr lang="en-CA" sz="2400" dirty="0"/>
              <a:t>s       f      u</a:t>
            </a:r>
            <a:br>
              <a:rPr lang="en-CA" sz="2400" dirty="0"/>
            </a:br>
            <a:r>
              <a:rPr lang="en-CA" sz="2400" dirty="0"/>
              <a:t>115  102  117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34325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64C6-F8D8-7CF8-E1D2-E9171D5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74BF4-E9F5-C6BB-C722-1BDFFBB2E4DA}"/>
              </a:ext>
            </a:extLst>
          </p:cNvPr>
          <p:cNvSpPr txBox="1"/>
          <p:nvPr/>
        </p:nvSpPr>
        <p:spPr>
          <a:xfrm>
            <a:off x="4487040" y="330620"/>
            <a:ext cx="24320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   </a:t>
            </a:r>
            <a:r>
              <a:rPr lang="en-CA" sz="3200" dirty="0"/>
              <a:t>s       f       u</a:t>
            </a:r>
            <a:br>
              <a:rPr lang="en-CA" sz="3200" dirty="0"/>
            </a:br>
            <a:r>
              <a:rPr lang="en-CA" sz="3200" dirty="0"/>
              <a:t>115  102  117</a:t>
            </a:r>
            <a:endParaRPr lang="en-AU" sz="32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350F498-ED88-BC7D-749B-28D6A55F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78574"/>
              </p:ext>
            </p:extLst>
          </p:nvPr>
        </p:nvGraphicFramePr>
        <p:xfrm>
          <a:off x="1971543" y="2404883"/>
          <a:ext cx="8127999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3889872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750510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981596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87569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701602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2452301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537829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579594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56634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6541807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3322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…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70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2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…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-1</a:t>
                      </a:r>
                      <a:endParaRPr lang="en-A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724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E594F-5154-744C-8CC0-1055ED3671E9}"/>
              </a:ext>
            </a:extLst>
          </p:cNvPr>
          <p:cNvSpPr txBox="1"/>
          <p:nvPr/>
        </p:nvSpPr>
        <p:spPr>
          <a:xfrm>
            <a:off x="1349513" y="2766256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last</a:t>
            </a:r>
            <a:endParaRPr lang="en-A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C877A-BF46-5D70-74C0-7BE5EF430342}"/>
              </a:ext>
            </a:extLst>
          </p:cNvPr>
          <p:cNvSpPr txBox="1"/>
          <p:nvPr/>
        </p:nvSpPr>
        <p:spPr>
          <a:xfrm>
            <a:off x="5146334" y="331375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</a:t>
            </a:r>
            <a:endParaRPr lang="en-A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14ECF8-6243-3F51-8B1E-95794E589B47}"/>
              </a:ext>
            </a:extLst>
          </p:cNvPr>
          <p:cNvSpPr txBox="1"/>
          <p:nvPr/>
        </p:nvSpPr>
        <p:spPr>
          <a:xfrm>
            <a:off x="6590912" y="3313756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</a:t>
            </a:r>
            <a:endParaRPr lang="en-A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A5F59F-B7A9-8430-F561-4A462951A1F4}"/>
              </a:ext>
            </a:extLst>
          </p:cNvPr>
          <p:cNvSpPr txBox="1"/>
          <p:nvPr/>
        </p:nvSpPr>
        <p:spPr>
          <a:xfrm>
            <a:off x="8067551" y="329199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u</a:t>
            </a:r>
            <a:endParaRPr lang="en-A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45603-E282-A1A4-E013-639B4052471B}"/>
              </a:ext>
            </a:extLst>
          </p:cNvPr>
          <p:cNvSpPr txBox="1"/>
          <p:nvPr/>
        </p:nvSpPr>
        <p:spPr>
          <a:xfrm>
            <a:off x="5146334" y="4507811"/>
            <a:ext cx="221756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last[c]</a:t>
            </a:r>
            <a:r>
              <a:rPr lang="en-CA" dirty="0"/>
              <a:t> is the index of the right-most</a:t>
            </a:r>
            <a:br>
              <a:rPr lang="en-CA" dirty="0"/>
            </a:br>
            <a:r>
              <a:rPr lang="en-CA" dirty="0"/>
              <a:t>occurrence of </a:t>
            </a:r>
            <a:r>
              <a:rPr lang="en-CA" dirty="0">
                <a:latin typeface="Consolas" panose="020B0609020204030204" pitchFamily="49" charset="0"/>
              </a:rPr>
              <a:t>c</a:t>
            </a:r>
            <a:r>
              <a:rPr lang="en-CA" dirty="0"/>
              <a:t> in the pattern string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6708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34CC-E20C-7AD9-BFED-2A4887E1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Boyer-Moore Performance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 err="1" smtClean="0"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comparisons in the worst case</a:t>
                </a:r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source</a:t>
                </a:r>
                <a:r>
                  <a:rPr lang="en-AU" dirty="0"/>
                  <a:t> string (e.g. “www.sfu.ca”)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/>
                  <a:t> is the length of the </a:t>
                </a:r>
                <a:r>
                  <a:rPr lang="en-AU" b="1" dirty="0">
                    <a:latin typeface="Consolas" panose="020B0609020204030204" pitchFamily="49" charset="0"/>
                  </a:rPr>
                  <a:t>pattern</a:t>
                </a:r>
                <a:r>
                  <a:rPr lang="en-AU" dirty="0"/>
                  <a:t> string (e.g. “</a:t>
                </a:r>
                <a:r>
                  <a:rPr lang="en-AU" dirty="0" err="1"/>
                  <a:t>sfu</a:t>
                </a:r>
                <a:r>
                  <a:rPr lang="en-AU" dirty="0"/>
                  <a:t>”)</a:t>
                </a:r>
                <a:br>
                  <a:rPr lang="en-AU" dirty="0"/>
                </a:br>
                <a:r>
                  <a:rPr lang="en-AU" dirty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AU" dirty="0"/>
                  <a:t> is the set of string characters (e.g. 128 ASCII characters)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However, in practice on English text, the Boyer-Moore algorithm can often skip many characters and run more quickly.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D4A7F-05A3-914E-E7E7-5134860A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4BAE-495F-2BBD-1C97-F41674A2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24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2D1-36BD-18E4-15E6-96D1BA37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Knuth-Morris-Pratt (KMP) Algorithm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Does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comparisons in the worst case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This is the optimal running time for string searching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The Boyer-Moore algorithm throws away information about partial matches in the pattern, starting from scratch each shift</a:t>
                </a:r>
              </a:p>
              <a:p>
                <a:pPr marL="457200" lvl="1" indent="0">
                  <a:buNone/>
                </a:pPr>
                <a:r>
                  <a:rPr lang="en-AU" dirty="0"/>
                  <a:t>the KMP algorithm pre-computes a </a:t>
                </a:r>
                <a:r>
                  <a:rPr lang="en-AU" b="1" dirty="0"/>
                  <a:t>failure function </a:t>
                </a:r>
                <a:r>
                  <a:rPr lang="en-AU" dirty="0"/>
                  <a:t>for the pattern that allows for bigger shifts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FD446-CB5E-75C2-C0EE-0AC43AD3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BFA58-F51E-E0F8-1DC7-13675865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21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5782384" y="1578543"/>
            <a:ext cx="32482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 </a:t>
            </a:r>
            <a:r>
              <a:rPr lang="en-CA" dirty="0"/>
              <a:t>C++ starts indexing at 0, but some languages, and some books/papers, start at 1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4ED877-BD00-3D77-B6B1-E3B2CD36E14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17534" y="2040208"/>
            <a:ext cx="2464850" cy="158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09787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9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52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37977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00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0111"/>
              </p:ext>
            </p:extLst>
          </p:nvPr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578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C54-5999-A04D-FE16-6457D7FF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Performance Numbers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26A-0A41-E71D-188B-434416D3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Each search algorithm was tested by searching 79339 different patterns (a dictionary of English words) on an English text of </a:t>
            </a:r>
            <a:r>
              <a:rPr lang="en-US" dirty="0"/>
              <a:t>1115394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B7C71-D1C5-3BE1-5F32-8C9B5533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97E798-F172-A740-0814-90CF92AB725B}"/>
              </a:ext>
            </a:extLst>
          </p:cNvPr>
          <p:cNvGraphicFramePr>
            <a:graphicFrameLocks noGrp="1"/>
          </p:cNvGraphicFramePr>
          <p:nvPr/>
        </p:nvGraphicFramePr>
        <p:xfrm>
          <a:off x="3059755" y="3259614"/>
          <a:ext cx="405896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6778">
                  <a:extLst>
                    <a:ext uri="{9D8B030D-6E8A-4147-A177-3AD203B41FA5}">
                      <a16:colId xmlns:a16="http://schemas.microsoft.com/office/drawing/2014/main" val="4029744928"/>
                    </a:ext>
                  </a:extLst>
                </a:gridCol>
                <a:gridCol w="952185">
                  <a:extLst>
                    <a:ext uri="{9D8B030D-6E8A-4147-A177-3AD203B41FA5}">
                      <a16:colId xmlns:a16="http://schemas.microsoft.com/office/drawing/2014/main" val="3446612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73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3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GPT-4 Suggested Brute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66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2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Textbook Boyer-Moore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52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0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C++ </a:t>
                      </a:r>
                      <a:r>
                        <a:rPr lang="en-CA" dirty="0">
                          <a:latin typeface="Consolas" panose="020B0609020204030204" pitchFamily="49" charset="0"/>
                        </a:rPr>
                        <a:t>string::find</a:t>
                      </a:r>
                      <a:endParaRPr lang="en-A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 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735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BAFD74-36AA-E7E3-FCE1-00AFDDCF6318}"/>
              </a:ext>
            </a:extLst>
          </p:cNvPr>
          <p:cNvSpPr txBox="1"/>
          <p:nvPr/>
        </p:nvSpPr>
        <p:spPr>
          <a:xfrm>
            <a:off x="7443459" y="4466163"/>
            <a:ext cx="343109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string::find </a:t>
            </a:r>
            <a:r>
              <a:rPr lang="en-CA" dirty="0"/>
              <a:t>implementations are usually highly optimized to take advantage of modern computer hardware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52971-1096-2945-2213-202F530A3C85}"/>
              </a:ext>
            </a:extLst>
          </p:cNvPr>
          <p:cNvSpPr txBox="1"/>
          <p:nvPr/>
        </p:nvSpPr>
        <p:spPr>
          <a:xfrm>
            <a:off x="7246977" y="5807631"/>
            <a:ext cx="403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e</a:t>
            </a:r>
            <a:r>
              <a:rPr lang="en-US" dirty="0">
                <a:hlinkClick r:id="rId2"/>
              </a:rPr>
              <a:t>.g. see this string::find implementation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51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C704-DED4-580B-7651-96857CE9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an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4510-D09B-FEED-6034-92CCAB8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BA1C-8565-F82D-5377-48638AC255BB}"/>
              </a:ext>
            </a:extLst>
          </p:cNvPr>
          <p:cNvSpPr txBox="1"/>
          <p:nvPr/>
        </p:nvSpPr>
        <p:spPr>
          <a:xfrm>
            <a:off x="1155128" y="5131266"/>
            <a:ext cx="9881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the quick brown fox jumped over the lazy dogs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82F71FE-4144-84D0-BF7A-A3E58E801E77}"/>
              </a:ext>
            </a:extLst>
          </p:cNvPr>
          <p:cNvGraphicFramePr>
            <a:graphicFrameLocks noGrp="1"/>
          </p:cNvGraphicFramePr>
          <p:nvPr/>
        </p:nvGraphicFramePr>
        <p:xfrm>
          <a:off x="1963106" y="3725912"/>
          <a:ext cx="7315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597620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087933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09793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34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9212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63351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5175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228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236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0152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752F6B-2517-14FA-2743-0C1E6346C69F}"/>
              </a:ext>
            </a:extLst>
          </p:cNvPr>
          <p:cNvCxnSpPr>
            <a:cxnSpLocks/>
          </p:cNvCxnSpPr>
          <p:nvPr/>
        </p:nvCxnSpPr>
        <p:spPr>
          <a:xfrm>
            <a:off x="2323578" y="3911332"/>
            <a:ext cx="993234" cy="127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0F51BE-C457-7660-A292-2EF2C65C5F84}"/>
              </a:ext>
            </a:extLst>
          </p:cNvPr>
          <p:cNvCxnSpPr>
            <a:cxnSpLocks/>
          </p:cNvCxnSpPr>
          <p:nvPr/>
        </p:nvCxnSpPr>
        <p:spPr>
          <a:xfrm>
            <a:off x="3153776" y="3919010"/>
            <a:ext cx="6714646" cy="134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9534FB-11E2-EFA8-A0C4-61D672EBE901}"/>
              </a:ext>
            </a:extLst>
          </p:cNvPr>
          <p:cNvCxnSpPr>
            <a:cxnSpLocks/>
          </p:cNvCxnSpPr>
          <p:nvPr/>
        </p:nvCxnSpPr>
        <p:spPr>
          <a:xfrm>
            <a:off x="3970751" y="3940413"/>
            <a:ext cx="831439" cy="124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E801C-9657-3FB3-559E-F8F3D5D8A5D2}"/>
              </a:ext>
            </a:extLst>
          </p:cNvPr>
          <p:cNvCxnSpPr>
            <a:cxnSpLocks/>
          </p:cNvCxnSpPr>
          <p:nvPr/>
        </p:nvCxnSpPr>
        <p:spPr>
          <a:xfrm>
            <a:off x="4758497" y="3911332"/>
            <a:ext cx="752955" cy="128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5A6195-A327-B9AF-E0B6-2A229E574E01}"/>
              </a:ext>
            </a:extLst>
          </p:cNvPr>
          <p:cNvCxnSpPr>
            <a:cxnSpLocks/>
          </p:cNvCxnSpPr>
          <p:nvPr/>
        </p:nvCxnSpPr>
        <p:spPr>
          <a:xfrm>
            <a:off x="5570652" y="3913149"/>
            <a:ext cx="3323870" cy="135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854419-40DF-D100-B92E-F4CE33F7B512}"/>
              </a:ext>
            </a:extLst>
          </p:cNvPr>
          <p:cNvCxnSpPr>
            <a:cxnSpLocks/>
          </p:cNvCxnSpPr>
          <p:nvPr/>
        </p:nvCxnSpPr>
        <p:spPr>
          <a:xfrm>
            <a:off x="6366352" y="3919010"/>
            <a:ext cx="866235" cy="137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9F722A-3C95-4B0A-9550-55B98860E47F}"/>
              </a:ext>
            </a:extLst>
          </p:cNvPr>
          <p:cNvCxnSpPr>
            <a:cxnSpLocks/>
          </p:cNvCxnSpPr>
          <p:nvPr/>
        </p:nvCxnSpPr>
        <p:spPr>
          <a:xfrm flipH="1">
            <a:off x="2331532" y="3911332"/>
            <a:ext cx="4901055" cy="139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A7961D-B393-D392-8E08-BFBC61427CF5}"/>
              </a:ext>
            </a:extLst>
          </p:cNvPr>
          <p:cNvCxnSpPr>
            <a:cxnSpLocks/>
          </p:cNvCxnSpPr>
          <p:nvPr/>
        </p:nvCxnSpPr>
        <p:spPr>
          <a:xfrm flipH="1">
            <a:off x="1587127" y="3914232"/>
            <a:ext cx="6484106" cy="13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41C941-EEA1-B3B4-EE45-F6329BAF2691}"/>
              </a:ext>
            </a:extLst>
          </p:cNvPr>
          <p:cNvCxnSpPr>
            <a:cxnSpLocks/>
          </p:cNvCxnSpPr>
          <p:nvPr/>
        </p:nvCxnSpPr>
        <p:spPr>
          <a:xfrm flipH="1">
            <a:off x="8321370" y="3953731"/>
            <a:ext cx="486314" cy="134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586CD-65C2-D2B1-8785-1C265D0CE555}"/>
                  </a:ext>
                </a:extLst>
              </p:cNvPr>
              <p:cNvSpPr txBox="1"/>
              <p:nvPr/>
            </p:nvSpPr>
            <p:spPr>
              <a:xfrm>
                <a:off x="568473" y="1726734"/>
                <a:ext cx="68045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Make an array of pointers to each word in a string.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Sort the pointers alphabetically by words.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sz="2400" dirty="0"/>
                  <a:t>Use </a:t>
                </a:r>
                <a:r>
                  <a:rPr lang="en-CA" sz="2400" b="1" dirty="0"/>
                  <a:t>binary search </a:t>
                </a:r>
                <a:r>
                  <a:rPr lang="en-CA" sz="2400" dirty="0"/>
                  <a:t>to find words in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586CD-65C2-D2B1-8785-1C265D0C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3" y="1726734"/>
                <a:ext cx="6804555" cy="1200329"/>
              </a:xfrm>
              <a:prstGeom prst="rect">
                <a:avLst/>
              </a:prstGeom>
              <a:blipFill>
                <a:blip r:embed="rId2"/>
                <a:stretch>
                  <a:fillRect l="-1434" t="-4569" r="-448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E51CCD-1143-200D-A40D-0C6FA70F03E8}"/>
              </a:ext>
            </a:extLst>
          </p:cNvPr>
          <p:cNvSpPr txBox="1"/>
          <p:nvPr/>
        </p:nvSpPr>
        <p:spPr>
          <a:xfrm>
            <a:off x="8597284" y="399128"/>
            <a:ext cx="3431099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Faster than plain text searching</a:t>
            </a:r>
          </a:p>
          <a:p>
            <a:endParaRPr lang="en-AU" dirty="0"/>
          </a:p>
          <a:p>
            <a:r>
              <a:rPr lang="en-AU" dirty="0"/>
              <a:t>But …</a:t>
            </a:r>
          </a:p>
          <a:p>
            <a:endParaRPr lang="en-AU" dirty="0"/>
          </a:p>
          <a:p>
            <a:r>
              <a:rPr lang="en-AU" dirty="0"/>
              <a:t>Can only find full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E.g. “row” is not indexed</a:t>
            </a:r>
          </a:p>
          <a:p>
            <a:endParaRPr lang="en-AU" dirty="0"/>
          </a:p>
          <a:p>
            <a:r>
              <a:rPr lang="en-AU" dirty="0"/>
              <a:t>Extra time and space to create the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Good if you are doing multiple searches</a:t>
            </a:r>
          </a:p>
        </p:txBody>
      </p:sp>
    </p:spTree>
    <p:extLst>
      <p:ext uri="{BB962C8B-B14F-4D97-AF65-F5344CB8AC3E}">
        <p14:creationId xmlns:p14="http://schemas.microsoft.com/office/powerpoint/2010/main" val="297687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76C73-539E-E35F-BADC-68AF225B8261}"/>
              </a:ext>
            </a:extLst>
          </p:cNvPr>
          <p:cNvSpPr txBox="1"/>
          <p:nvPr/>
        </p:nvSpPr>
        <p:spPr>
          <a:xfrm>
            <a:off x="942616" y="1570260"/>
            <a:ext cx="3720068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</a:t>
            </a:r>
            <a:r>
              <a:rPr lang="en-CA" sz="2400" b="1" dirty="0"/>
              <a:t>string</a:t>
            </a:r>
            <a:r>
              <a:rPr lang="en-CA" sz="2400" dirty="0"/>
              <a:t> is a contiguous sequence of characters.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15D66-FA33-EDC8-DB40-B4C11D95222A}"/>
              </a:ext>
            </a:extLst>
          </p:cNvPr>
          <p:cNvSpPr txBox="1"/>
          <p:nvPr/>
        </p:nvSpPr>
        <p:spPr>
          <a:xfrm>
            <a:off x="1042869" y="339075"/>
            <a:ext cx="32978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3600" dirty="0"/>
              <a:t>What is a string?</a:t>
            </a:r>
            <a:endParaRPr lang="en-AU" sz="3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2813523" y="3525818"/>
          <a:ext cx="81280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75E87F-6338-9907-2677-B7878D8634B3}"/>
              </a:ext>
            </a:extLst>
          </p:cNvPr>
          <p:cNvSpPr txBox="1"/>
          <p:nvPr/>
        </p:nvSpPr>
        <p:spPr>
          <a:xfrm>
            <a:off x="3760879" y="5014968"/>
            <a:ext cx="46702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String </a:t>
            </a:r>
            <a:r>
              <a:rPr lang="en-CA" b="1" dirty="0"/>
              <a:t>s</a:t>
            </a:r>
            <a:r>
              <a:rPr lang="en-CA" dirty="0"/>
              <a:t> consists of 10 characters: </a:t>
            </a:r>
            <a:br>
              <a:rPr lang="en-CA" dirty="0"/>
            </a:br>
            <a:r>
              <a:rPr lang="en-CA" dirty="0"/>
              <a:t>s[0], s[1], s[2], s[3], s[4], s[5], s[6], s[7], s[8], s[9]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2436844" y="3915601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9524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25665"/>
              </p:ext>
            </p:extLst>
          </p:nvPr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10181"/>
              </p:ext>
            </p:extLst>
          </p:nvPr>
        </p:nvGraphicFramePr>
        <p:xfrm>
          <a:off x="714368" y="4287283"/>
          <a:ext cx="801464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9F914-9BC0-A1D5-B53D-2DD7EB00A503}"/>
              </a:ext>
            </a:extLst>
          </p:cNvPr>
          <p:cNvSpPr txBox="1"/>
          <p:nvPr/>
        </p:nvSpPr>
        <p:spPr>
          <a:xfrm>
            <a:off x="3047661" y="2894968"/>
            <a:ext cx="27561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A </a:t>
            </a:r>
            <a:r>
              <a:rPr lang="en-CA" b="1" dirty="0"/>
              <a:t>C-style string</a:t>
            </a:r>
            <a:r>
              <a:rPr lang="en-CA" dirty="0"/>
              <a:t> is just an array of characters. How does it know its length?</a:t>
            </a:r>
            <a:endParaRPr lang="en-AU" dirty="0"/>
          </a:p>
        </p:txBody>
      </p:sp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803C3239-8FAF-9D89-5C72-F3124B7F4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244" y="28801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/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C++ string </a:t>
                </a:r>
                <a:r>
                  <a:rPr lang="en-CA" dirty="0"/>
                  <a:t>stores the sequence of characters, plus the length. Getting the length is thus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75E87F-6338-9907-2677-B7878D86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3" y="336931"/>
                <a:ext cx="4640642" cy="646331"/>
              </a:xfrm>
              <a:prstGeom prst="rect">
                <a:avLst/>
              </a:prstGeom>
              <a:blipFill>
                <a:blip r:embed="rId2"/>
                <a:stretch>
                  <a:fillRect l="-1050" t="-4717" r="-105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2B421FE-0F84-6DAE-CE98-12710AC7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85971"/>
              </p:ext>
            </p:extLst>
          </p:nvPr>
        </p:nvGraphicFramePr>
        <p:xfrm>
          <a:off x="714368" y="4287283"/>
          <a:ext cx="8816104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64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  <a:gridCol w="801464">
                  <a:extLst>
                    <a:ext uri="{9D8B030D-6E8A-4147-A177-3AD203B41FA5}">
                      <a16:colId xmlns:a16="http://schemas.microsoft.com/office/drawing/2014/main" val="114873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AU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4BEDB-2EC0-D04E-96E3-6973BE6C47FB}"/>
              </a:ext>
            </a:extLst>
          </p:cNvPr>
          <p:cNvSpPr txBox="1"/>
          <p:nvPr/>
        </p:nvSpPr>
        <p:spPr>
          <a:xfrm>
            <a:off x="351315" y="465985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/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 </a:t>
                </a:r>
                <a:r>
                  <a:rPr lang="en-CA" b="1" dirty="0"/>
                  <a:t>C-style string</a:t>
                </a:r>
                <a:r>
                  <a:rPr lang="en-CA" dirty="0"/>
                  <a:t> is just an array of characters. To indicate the end, a </a:t>
                </a:r>
                <a:r>
                  <a:rPr lang="en-CA" b="1" dirty="0"/>
                  <a:t>sentinel value of \0 </a:t>
                </a:r>
                <a:r>
                  <a:rPr lang="en-CA" dirty="0"/>
                  <a:t>is used. Getting the length is thus an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operation.</a:t>
                </a:r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9F914-9BC0-A1D5-B53D-2DD7EB00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9" y="3374746"/>
                <a:ext cx="4640642" cy="923330"/>
              </a:xfrm>
              <a:prstGeom prst="rect">
                <a:avLst/>
              </a:prstGeom>
              <a:blipFill>
                <a:blip r:embed="rId3"/>
                <a:stretch>
                  <a:fillRect l="-263" t="-3974" r="-131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8E20F0-8EBD-97A1-0C69-724D953F603A}"/>
              </a:ext>
            </a:extLst>
          </p:cNvPr>
          <p:cNvSpPr txBox="1"/>
          <p:nvPr/>
        </p:nvSpPr>
        <p:spPr>
          <a:xfrm>
            <a:off x="9387166" y="2522319"/>
            <a:ext cx="2548095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In general, you should </a:t>
            </a:r>
            <a:r>
              <a:rPr lang="en-CA" sz="1600" b="1" dirty="0"/>
              <a:t>avoid C-style strings</a:t>
            </a:r>
            <a:r>
              <a:rPr lang="en-CA" sz="1600" dirty="0"/>
              <a:t>. They can be surprisingly difficult to use correctly, in part because their memory management is left to the programmer.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730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3CC03-78DD-2DC6-6A42-2C01725F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440B00-AD5F-D235-EABA-552F41D11C1F}"/>
              </a:ext>
            </a:extLst>
          </p:cNvPr>
          <p:cNvGraphicFramePr>
            <a:graphicFrameLocks noGrp="1"/>
          </p:cNvGraphicFramePr>
          <p:nvPr/>
        </p:nvGraphicFramePr>
        <p:xfrm>
          <a:off x="727994" y="1151235"/>
          <a:ext cx="8128000" cy="10469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439955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66607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56696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972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4969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37861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5248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74651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63376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8628384"/>
                    </a:ext>
                  </a:extLst>
                </a:gridCol>
              </a:tblGrid>
              <a:tr h="40682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  <a:endParaRPr lang="en-AU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980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w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s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f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u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.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c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a</a:t>
                      </a:r>
                      <a:endParaRPr lang="en-AU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8661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C8C82-DDBB-6E84-EB91-7B995CC87C5E}"/>
              </a:ext>
            </a:extLst>
          </p:cNvPr>
          <p:cNvSpPr txBox="1"/>
          <p:nvPr/>
        </p:nvSpPr>
        <p:spPr>
          <a:xfrm>
            <a:off x="351315" y="1541018"/>
            <a:ext cx="36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s</a:t>
            </a:r>
            <a:endParaRPr lang="en-A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D29CE-03BA-FC87-124C-859E2A8A1F97}"/>
              </a:ext>
            </a:extLst>
          </p:cNvPr>
          <p:cNvSpPr txBox="1"/>
          <p:nvPr/>
        </p:nvSpPr>
        <p:spPr>
          <a:xfrm>
            <a:off x="8939960" y="1628393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Size: 10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37C94-B2F7-2362-6481-D1A6B7E45E3B}"/>
              </a:ext>
            </a:extLst>
          </p:cNvPr>
          <p:cNvSpPr txBox="1"/>
          <p:nvPr/>
        </p:nvSpPr>
        <p:spPr>
          <a:xfrm>
            <a:off x="351315" y="163967"/>
            <a:ext cx="49485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The </a:t>
            </a:r>
            <a:r>
              <a:rPr lang="en-CA" sz="3600" dirty="0" err="1">
                <a:latin typeface="Consolas" panose="020B0609020204030204" pitchFamily="49" charset="0"/>
              </a:rPr>
              <a:t>string_view</a:t>
            </a:r>
            <a:r>
              <a:rPr lang="en-CA" sz="3600" dirty="0">
                <a:latin typeface="Consolas" panose="020B0609020204030204" pitchFamily="49" charset="0"/>
              </a:rPr>
              <a:t> </a:t>
            </a:r>
            <a:r>
              <a:rPr lang="en-CA" sz="3600" dirty="0"/>
              <a:t>Type</a:t>
            </a:r>
            <a:endParaRPr lang="en-AU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99E43-7AD8-022B-B7A9-1459B297EDB8}"/>
              </a:ext>
            </a:extLst>
          </p:cNvPr>
          <p:cNvSpPr txBox="1"/>
          <p:nvPr/>
        </p:nvSpPr>
        <p:spPr>
          <a:xfrm>
            <a:off x="652338" y="2953806"/>
            <a:ext cx="330165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Question</a:t>
            </a:r>
          </a:p>
          <a:p>
            <a:pPr algn="ctr"/>
            <a:r>
              <a:rPr lang="en-CA" sz="2400" dirty="0"/>
              <a:t>Suppose you want to refer to the substring “</a:t>
            </a:r>
            <a:r>
              <a:rPr lang="en-CA" sz="2400" dirty="0" err="1"/>
              <a:t>sfu</a:t>
            </a:r>
            <a:r>
              <a:rPr lang="en-CA" sz="2400" dirty="0"/>
              <a:t>” is this string. How can you do that in C++?</a:t>
            </a:r>
            <a:endParaRPr lang="en-AU" sz="2400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5D428A46-1638-1797-B253-78289D09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5508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4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3729</Words>
  <Application>Microsoft Office PowerPoint</Application>
  <PresentationFormat>Widescreen</PresentationFormat>
  <Paragraphs>871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Office Theme</vt:lpstr>
      <vt:lpstr>Strings 12.1, 12.3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Immutable vs Mutable Strings</vt:lpstr>
      <vt:lpstr>The Dangers of string Mutability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Dangers of string Mutability</vt:lpstr>
      <vt:lpstr>When should you use string_view?</vt:lpstr>
      <vt:lpstr>When Should You use string_view?</vt:lpstr>
      <vt:lpstr>PowerPoint Presentation</vt:lpstr>
      <vt:lpstr>Finding Substrings in a String</vt:lpstr>
      <vt:lpstr>Finding Substrings in a String</vt:lpstr>
      <vt:lpstr>Finding Substrings in a String</vt:lpstr>
      <vt:lpstr>PowerPoint Presentation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Finding Substrings in a String</vt:lpstr>
      <vt:lpstr>PowerPoint Presentation</vt:lpstr>
      <vt:lpstr>PowerPoint Presentation</vt:lpstr>
      <vt:lpstr>PowerPoint Presentation</vt:lpstr>
      <vt:lpstr>PowerPoint Presentation</vt:lpstr>
      <vt:lpstr>Boyer-Moore Performance</vt:lpstr>
      <vt:lpstr>The Knuth-Morris-Pratt (KMP) Algorithm</vt:lpstr>
      <vt:lpstr>Some Performance Numbers</vt:lpstr>
      <vt:lpstr>Some Performance Numbers</vt:lpstr>
      <vt:lpstr>Some Performance Numbers</vt:lpstr>
      <vt:lpstr>Some Performance Numbers</vt:lpstr>
      <vt:lpstr>Using an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cp:lastPrinted>2023-07-28T17:34:43Z</cp:lastPrinted>
  <dcterms:created xsi:type="dcterms:W3CDTF">2023-07-08T03:43:54Z</dcterms:created>
  <dcterms:modified xsi:type="dcterms:W3CDTF">2023-11-19T19:08:42Z</dcterms:modified>
</cp:coreProperties>
</file>