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83" r:id="rId3"/>
    <p:sldId id="266" r:id="rId4"/>
    <p:sldId id="269" r:id="rId5"/>
    <p:sldId id="284" r:id="rId6"/>
    <p:sldId id="267" r:id="rId7"/>
    <p:sldId id="285" r:id="rId8"/>
    <p:sldId id="286" r:id="rId9"/>
    <p:sldId id="268" r:id="rId10"/>
    <p:sldId id="256" r:id="rId11"/>
    <p:sldId id="271" r:id="rId12"/>
    <p:sldId id="270" r:id="rId13"/>
    <p:sldId id="275" r:id="rId14"/>
    <p:sldId id="276" r:id="rId15"/>
    <p:sldId id="274" r:id="rId16"/>
    <p:sldId id="272" r:id="rId17"/>
    <p:sldId id="273" r:id="rId18"/>
    <p:sldId id="277" r:id="rId19"/>
    <p:sldId id="281" r:id="rId20"/>
    <p:sldId id="278" r:id="rId21"/>
    <p:sldId id="282" r:id="rId22"/>
    <p:sldId id="279" r:id="rId23"/>
    <p:sldId id="280" r:id="rId24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3C9FF2E-28B2-4F95-B969-44EBEC759F9B}">
          <p14:sldIdLst>
            <p14:sldId id="257"/>
            <p14:sldId id="283"/>
            <p14:sldId id="266"/>
            <p14:sldId id="269"/>
            <p14:sldId id="284"/>
            <p14:sldId id="267"/>
            <p14:sldId id="285"/>
            <p14:sldId id="286"/>
            <p14:sldId id="268"/>
            <p14:sldId id="256"/>
          </p14:sldIdLst>
        </p14:section>
        <p14:section name="ADTs: Abstract Data Types" id="{82A9C941-A730-43CC-8563-CA09B007B41E}">
          <p14:sldIdLst>
            <p14:sldId id="271"/>
            <p14:sldId id="270"/>
            <p14:sldId id="275"/>
            <p14:sldId id="276"/>
            <p14:sldId id="274"/>
            <p14:sldId id="272"/>
            <p14:sldId id="273"/>
          </p14:sldIdLst>
        </p14:section>
        <p14:section name="Stacks, Queues, and Deques" id="{986E4E21-83C6-4B56-A914-DC88E5524198}">
          <p14:sldIdLst>
            <p14:sldId id="277"/>
            <p14:sldId id="281"/>
            <p14:sldId id="278"/>
            <p14:sldId id="282"/>
            <p14:sldId id="279"/>
            <p14:sldId id="28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8AB1C3-5C85-4311-93A6-DFEC22981EA6}" v="369" dt="2023-09-28T23:24:06.16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802" autoAdjust="0"/>
  </p:normalViewPr>
  <p:slideViewPr>
    <p:cSldViewPr snapToGrid="0">
      <p:cViewPr varScale="1">
        <p:scale>
          <a:sx n="108" d="100"/>
          <a:sy n="108" d="100"/>
        </p:scale>
        <p:origin x="132" y="9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by Donaldson" userId="2e6e5431-bb17-4c41-9985-d39c50d83c73" providerId="ADAL" clId="{B5FDCC3A-727F-4296-9CA7-21563D4DCC5A}"/>
    <pc:docChg chg="undo redo custSel addSld delSld modSld sldOrd">
      <pc:chgData name="Toby Donaldson" userId="2e6e5431-bb17-4c41-9985-d39c50d83c73" providerId="ADAL" clId="{B5FDCC3A-727F-4296-9CA7-21563D4DCC5A}" dt="2023-09-11T20:34:35.800" v="5824" actId="20577"/>
      <pc:docMkLst>
        <pc:docMk/>
      </pc:docMkLst>
      <pc:sldChg chg="addSp modSp mod">
        <pc:chgData name="Toby Donaldson" userId="2e6e5431-bb17-4c41-9985-d39c50d83c73" providerId="ADAL" clId="{B5FDCC3A-727F-4296-9CA7-21563D4DCC5A}" dt="2023-09-11T20:29:23.042" v="5687" actId="20577"/>
        <pc:sldMkLst>
          <pc:docMk/>
          <pc:sldMk cId="2988507299" sldId="256"/>
        </pc:sldMkLst>
        <pc:spChg chg="add mod">
          <ac:chgData name="Toby Donaldson" userId="2e6e5431-bb17-4c41-9985-d39c50d83c73" providerId="ADAL" clId="{B5FDCC3A-727F-4296-9CA7-21563D4DCC5A}" dt="2023-09-11T20:27:06.744" v="5682" actId="14100"/>
          <ac:spMkLst>
            <pc:docMk/>
            <pc:sldMk cId="2988507299" sldId="256"/>
            <ac:spMk id="2" creationId="{D137F2AE-2BF4-E560-DB82-8303005FAE48}"/>
          </ac:spMkLst>
        </pc:spChg>
        <pc:spChg chg="mod">
          <ac:chgData name="Toby Donaldson" userId="2e6e5431-bb17-4c41-9985-d39c50d83c73" providerId="ADAL" clId="{B5FDCC3A-727F-4296-9CA7-21563D4DCC5A}" dt="2023-09-11T20:29:23.042" v="5687" actId="20577"/>
          <ac:spMkLst>
            <pc:docMk/>
            <pc:sldMk cId="2988507299" sldId="256"/>
            <ac:spMk id="13" creationId="{C7289D57-22DC-4DA7-007A-6F4434C80954}"/>
          </ac:spMkLst>
        </pc:spChg>
        <pc:spChg chg="mod">
          <ac:chgData name="Toby Donaldson" userId="2e6e5431-bb17-4c41-9985-d39c50d83c73" providerId="ADAL" clId="{B5FDCC3A-727F-4296-9CA7-21563D4DCC5A}" dt="2023-09-07T02:23:16.991" v="122" actId="20577"/>
          <ac:spMkLst>
            <pc:docMk/>
            <pc:sldMk cId="2988507299" sldId="256"/>
            <ac:spMk id="39" creationId="{5099623B-EEA6-EF87-0C5D-55236D5DB7F8}"/>
          </ac:spMkLst>
        </pc:spChg>
        <pc:cxnChg chg="add">
          <ac:chgData name="Toby Donaldson" userId="2e6e5431-bb17-4c41-9985-d39c50d83c73" providerId="ADAL" clId="{B5FDCC3A-727F-4296-9CA7-21563D4DCC5A}" dt="2023-09-11T20:27:00.317" v="5681" actId="11529"/>
          <ac:cxnSpMkLst>
            <pc:docMk/>
            <pc:sldMk cId="2988507299" sldId="256"/>
            <ac:cxnSpMk id="14" creationId="{5EF61F73-635F-91BF-C389-EB53EF1B3C1B}"/>
          </ac:cxnSpMkLst>
        </pc:cxnChg>
        <pc:cxnChg chg="mod">
          <ac:chgData name="Toby Donaldson" userId="2e6e5431-bb17-4c41-9985-d39c50d83c73" providerId="ADAL" clId="{B5FDCC3A-727F-4296-9CA7-21563D4DCC5A}" dt="2023-09-11T20:29:23.042" v="5687" actId="20577"/>
          <ac:cxnSpMkLst>
            <pc:docMk/>
            <pc:sldMk cId="2988507299" sldId="256"/>
            <ac:cxnSpMk id="15" creationId="{7BB62477-83CB-683E-F65C-7CE83294C216}"/>
          </ac:cxnSpMkLst>
        </pc:cxnChg>
      </pc:sldChg>
      <pc:sldChg chg="addSp modSp new mod ord modClrScheme chgLayout">
        <pc:chgData name="Toby Donaldson" userId="2e6e5431-bb17-4c41-9985-d39c50d83c73" providerId="ADAL" clId="{B5FDCC3A-727F-4296-9CA7-21563D4DCC5A}" dt="2023-09-06T03:23:32.964" v="39" actId="20577"/>
        <pc:sldMkLst>
          <pc:docMk/>
          <pc:sldMk cId="491522850" sldId="257"/>
        </pc:sldMkLst>
        <pc:spChg chg="add mod">
          <ac:chgData name="Toby Donaldson" userId="2e6e5431-bb17-4c41-9985-d39c50d83c73" providerId="ADAL" clId="{B5FDCC3A-727F-4296-9CA7-21563D4DCC5A}" dt="2023-09-06T03:23:23.612" v="9" actId="20577"/>
          <ac:spMkLst>
            <pc:docMk/>
            <pc:sldMk cId="491522850" sldId="257"/>
            <ac:spMk id="2" creationId="{033EDD1E-7FE0-37CF-F79C-7669DCF832CA}"/>
          </ac:spMkLst>
        </pc:spChg>
        <pc:spChg chg="add mod">
          <ac:chgData name="Toby Donaldson" userId="2e6e5431-bb17-4c41-9985-d39c50d83c73" providerId="ADAL" clId="{B5FDCC3A-727F-4296-9CA7-21563D4DCC5A}" dt="2023-09-06T03:23:32.964" v="39" actId="20577"/>
          <ac:spMkLst>
            <pc:docMk/>
            <pc:sldMk cId="491522850" sldId="257"/>
            <ac:spMk id="3" creationId="{2844911A-BE2D-2A98-7247-DB56D4548091}"/>
          </ac:spMkLst>
        </pc:spChg>
      </pc:sldChg>
      <pc:sldChg chg="addSp modSp add mod">
        <pc:chgData name="Toby Donaldson" userId="2e6e5431-bb17-4c41-9985-d39c50d83c73" providerId="ADAL" clId="{B5FDCC3A-727F-4296-9CA7-21563D4DCC5A}" dt="2023-09-11T20:29:17.374" v="5684" actId="20577"/>
        <pc:sldMkLst>
          <pc:docMk/>
          <pc:sldMk cId="1229222997" sldId="258"/>
        </pc:sldMkLst>
        <pc:spChg chg="add mod">
          <ac:chgData name="Toby Donaldson" userId="2e6e5431-bb17-4c41-9985-d39c50d83c73" providerId="ADAL" clId="{B5FDCC3A-727F-4296-9CA7-21563D4DCC5A}" dt="2023-09-07T02:23:11.923" v="111" actId="1076"/>
          <ac:spMkLst>
            <pc:docMk/>
            <pc:sldMk cId="1229222997" sldId="258"/>
            <ac:spMk id="2" creationId="{CCFDBBF3-CD93-BEF5-53C0-EC80DBEB1A57}"/>
          </ac:spMkLst>
        </pc:spChg>
        <pc:spChg chg="add mod">
          <ac:chgData name="Toby Donaldson" userId="2e6e5431-bb17-4c41-9985-d39c50d83c73" providerId="ADAL" clId="{B5FDCC3A-727F-4296-9CA7-21563D4DCC5A}" dt="2023-09-11T20:27:14.271" v="5683"/>
          <ac:spMkLst>
            <pc:docMk/>
            <pc:sldMk cId="1229222997" sldId="258"/>
            <ac:spMk id="3" creationId="{8D54ABBB-1EEA-6E27-E350-1B8DD1BB733A}"/>
          </ac:spMkLst>
        </pc:spChg>
        <pc:spChg chg="mod">
          <ac:chgData name="Toby Donaldson" userId="2e6e5431-bb17-4c41-9985-d39c50d83c73" providerId="ADAL" clId="{B5FDCC3A-727F-4296-9CA7-21563D4DCC5A}" dt="2023-09-11T20:29:17.374" v="5684" actId="20577"/>
          <ac:spMkLst>
            <pc:docMk/>
            <pc:sldMk cId="1229222997" sldId="258"/>
            <ac:spMk id="13" creationId="{C7289D57-22DC-4DA7-007A-6F4434C80954}"/>
          </ac:spMkLst>
        </pc:spChg>
        <pc:spChg chg="mod">
          <ac:chgData name="Toby Donaldson" userId="2e6e5431-bb17-4c41-9985-d39c50d83c73" providerId="ADAL" clId="{B5FDCC3A-727F-4296-9CA7-21563D4DCC5A}" dt="2023-09-07T02:23:08.495" v="110" actId="20577"/>
          <ac:spMkLst>
            <pc:docMk/>
            <pc:sldMk cId="1229222997" sldId="258"/>
            <ac:spMk id="39" creationId="{5099623B-EEA6-EF87-0C5D-55236D5DB7F8}"/>
          </ac:spMkLst>
        </pc:spChg>
        <pc:cxnChg chg="add mod">
          <ac:chgData name="Toby Donaldson" userId="2e6e5431-bb17-4c41-9985-d39c50d83c73" providerId="ADAL" clId="{B5FDCC3A-727F-4296-9CA7-21563D4DCC5A}" dt="2023-09-11T20:27:14.271" v="5683"/>
          <ac:cxnSpMkLst>
            <pc:docMk/>
            <pc:sldMk cId="1229222997" sldId="258"/>
            <ac:cxnSpMk id="14" creationId="{F4C78FE5-9CF6-0BD3-4EAA-FED60AEA8956}"/>
          </ac:cxnSpMkLst>
        </pc:cxnChg>
        <pc:cxnChg chg="mod">
          <ac:chgData name="Toby Donaldson" userId="2e6e5431-bb17-4c41-9985-d39c50d83c73" providerId="ADAL" clId="{B5FDCC3A-727F-4296-9CA7-21563D4DCC5A}" dt="2023-09-11T20:29:17.374" v="5684" actId="20577"/>
          <ac:cxnSpMkLst>
            <pc:docMk/>
            <pc:sldMk cId="1229222997" sldId="258"/>
            <ac:cxnSpMk id="15" creationId="{7BB62477-83CB-683E-F65C-7CE83294C216}"/>
          </ac:cxnSpMkLst>
        </pc:cxnChg>
      </pc:sldChg>
      <pc:sldChg chg="addSp modSp new del mod">
        <pc:chgData name="Toby Donaldson" userId="2e6e5431-bb17-4c41-9985-d39c50d83c73" providerId="ADAL" clId="{B5FDCC3A-727F-4296-9CA7-21563D4DCC5A}" dt="2023-09-07T02:33:56.137" v="791" actId="2696"/>
        <pc:sldMkLst>
          <pc:docMk/>
          <pc:sldMk cId="2266448095" sldId="259"/>
        </pc:sldMkLst>
        <pc:spChg chg="add mod">
          <ac:chgData name="Toby Donaldson" userId="2e6e5431-bb17-4c41-9985-d39c50d83c73" providerId="ADAL" clId="{B5FDCC3A-727F-4296-9CA7-21563D4DCC5A}" dt="2023-09-07T02:28:28.944" v="362" actId="14100"/>
          <ac:spMkLst>
            <pc:docMk/>
            <pc:sldMk cId="2266448095" sldId="259"/>
            <ac:spMk id="2" creationId="{A4BC1F36-8D19-79F2-3E01-CBC70AAB5D5F}"/>
          </ac:spMkLst>
        </pc:spChg>
        <pc:spChg chg="add mod">
          <ac:chgData name="Toby Donaldson" userId="2e6e5431-bb17-4c41-9985-d39c50d83c73" providerId="ADAL" clId="{B5FDCC3A-727F-4296-9CA7-21563D4DCC5A}" dt="2023-09-07T02:32:28.182" v="770" actId="20577"/>
          <ac:spMkLst>
            <pc:docMk/>
            <pc:sldMk cId="2266448095" sldId="259"/>
            <ac:spMk id="3" creationId="{54F5A8A1-2B70-FD9E-1609-D600D297FD9C}"/>
          </ac:spMkLst>
        </pc:spChg>
      </pc:sldChg>
      <pc:sldChg chg="addSp delSp modSp add del mod">
        <pc:chgData name="Toby Donaldson" userId="2e6e5431-bb17-4c41-9985-d39c50d83c73" providerId="ADAL" clId="{B5FDCC3A-727F-4296-9CA7-21563D4DCC5A}" dt="2023-09-08T03:30:50.748" v="5639" actId="2696"/>
        <pc:sldMkLst>
          <pc:docMk/>
          <pc:sldMk cId="1892733743" sldId="260"/>
        </pc:sldMkLst>
        <pc:spChg chg="mod">
          <ac:chgData name="Toby Donaldson" userId="2e6e5431-bb17-4c41-9985-d39c50d83c73" providerId="ADAL" clId="{B5FDCC3A-727F-4296-9CA7-21563D4DCC5A}" dt="2023-09-07T02:33:15.743" v="783" actId="14100"/>
          <ac:spMkLst>
            <pc:docMk/>
            <pc:sldMk cId="1892733743" sldId="260"/>
            <ac:spMk id="2" creationId="{A4BC1F36-8D19-79F2-3E01-CBC70AAB5D5F}"/>
          </ac:spMkLst>
        </pc:spChg>
        <pc:spChg chg="mod">
          <ac:chgData name="Toby Donaldson" userId="2e6e5431-bb17-4c41-9985-d39c50d83c73" providerId="ADAL" clId="{B5FDCC3A-727F-4296-9CA7-21563D4DCC5A}" dt="2023-09-07T02:34:27.126" v="796" actId="20577"/>
          <ac:spMkLst>
            <pc:docMk/>
            <pc:sldMk cId="1892733743" sldId="260"/>
            <ac:spMk id="3" creationId="{54F5A8A1-2B70-FD9E-1609-D600D297FD9C}"/>
          </ac:spMkLst>
        </pc:spChg>
        <pc:spChg chg="add del mod">
          <ac:chgData name="Toby Donaldson" userId="2e6e5431-bb17-4c41-9985-d39c50d83c73" providerId="ADAL" clId="{B5FDCC3A-727F-4296-9CA7-21563D4DCC5A}" dt="2023-09-07T02:33:52.122" v="790" actId="21"/>
          <ac:spMkLst>
            <pc:docMk/>
            <pc:sldMk cId="1892733743" sldId="260"/>
            <ac:spMk id="4" creationId="{DCDF0C2A-0BA7-D2F0-6DEC-763D75A12680}"/>
          </ac:spMkLst>
        </pc:spChg>
      </pc:sldChg>
      <pc:sldChg chg="modSp add mod">
        <pc:chgData name="Toby Donaldson" userId="2e6e5431-bb17-4c41-9985-d39c50d83c73" providerId="ADAL" clId="{B5FDCC3A-727F-4296-9CA7-21563D4DCC5A}" dt="2023-09-07T02:34:57.094" v="801" actId="20577"/>
        <pc:sldMkLst>
          <pc:docMk/>
          <pc:sldMk cId="2462026147" sldId="261"/>
        </pc:sldMkLst>
        <pc:spChg chg="mod">
          <ac:chgData name="Toby Donaldson" userId="2e6e5431-bb17-4c41-9985-d39c50d83c73" providerId="ADAL" clId="{B5FDCC3A-727F-4296-9CA7-21563D4DCC5A}" dt="2023-09-07T02:34:57.094" v="801" actId="20577"/>
          <ac:spMkLst>
            <pc:docMk/>
            <pc:sldMk cId="2462026147" sldId="261"/>
            <ac:spMk id="3" creationId="{54F5A8A1-2B70-FD9E-1609-D600D297FD9C}"/>
          </ac:spMkLst>
        </pc:spChg>
      </pc:sldChg>
      <pc:sldChg chg="modSp add mod">
        <pc:chgData name="Toby Donaldson" userId="2e6e5431-bb17-4c41-9985-d39c50d83c73" providerId="ADAL" clId="{B5FDCC3A-727F-4296-9CA7-21563D4DCC5A}" dt="2023-09-07T02:39:20.288" v="1301" actId="113"/>
        <pc:sldMkLst>
          <pc:docMk/>
          <pc:sldMk cId="676553504" sldId="262"/>
        </pc:sldMkLst>
        <pc:spChg chg="mod">
          <ac:chgData name="Toby Donaldson" userId="2e6e5431-bb17-4c41-9985-d39c50d83c73" providerId="ADAL" clId="{B5FDCC3A-727F-4296-9CA7-21563D4DCC5A}" dt="2023-09-07T02:35:50.835" v="908" actId="14100"/>
          <ac:spMkLst>
            <pc:docMk/>
            <pc:sldMk cId="676553504" sldId="262"/>
            <ac:spMk id="2" creationId="{A4BC1F36-8D19-79F2-3E01-CBC70AAB5D5F}"/>
          </ac:spMkLst>
        </pc:spChg>
        <pc:spChg chg="mod">
          <ac:chgData name="Toby Donaldson" userId="2e6e5431-bb17-4c41-9985-d39c50d83c73" providerId="ADAL" clId="{B5FDCC3A-727F-4296-9CA7-21563D4DCC5A}" dt="2023-09-07T02:39:20.288" v="1301" actId="113"/>
          <ac:spMkLst>
            <pc:docMk/>
            <pc:sldMk cId="676553504" sldId="262"/>
            <ac:spMk id="3" creationId="{54F5A8A1-2B70-FD9E-1609-D600D297FD9C}"/>
          </ac:spMkLst>
        </pc:spChg>
        <pc:spChg chg="mod">
          <ac:chgData name="Toby Donaldson" userId="2e6e5431-bb17-4c41-9985-d39c50d83c73" providerId="ADAL" clId="{B5FDCC3A-727F-4296-9CA7-21563D4DCC5A}" dt="2023-09-07T02:35:08.770" v="804" actId="20577"/>
          <ac:spMkLst>
            <pc:docMk/>
            <pc:sldMk cId="676553504" sldId="262"/>
            <ac:spMk id="4" creationId="{DCDF0C2A-0BA7-D2F0-6DEC-763D75A12680}"/>
          </ac:spMkLst>
        </pc:spChg>
      </pc:sldChg>
      <pc:sldChg chg="addSp modSp new mod">
        <pc:chgData name="Toby Donaldson" userId="2e6e5431-bb17-4c41-9985-d39c50d83c73" providerId="ADAL" clId="{B5FDCC3A-727F-4296-9CA7-21563D4DCC5A}" dt="2023-09-07T02:45:00.460" v="1916" actId="1076"/>
        <pc:sldMkLst>
          <pc:docMk/>
          <pc:sldMk cId="2223994423" sldId="263"/>
        </pc:sldMkLst>
        <pc:spChg chg="add mod">
          <ac:chgData name="Toby Donaldson" userId="2e6e5431-bb17-4c41-9985-d39c50d83c73" providerId="ADAL" clId="{B5FDCC3A-727F-4296-9CA7-21563D4DCC5A}" dt="2023-09-07T02:42:09.410" v="1507" actId="14100"/>
          <ac:spMkLst>
            <pc:docMk/>
            <pc:sldMk cId="2223994423" sldId="263"/>
            <ac:spMk id="2" creationId="{336546AD-E7A0-2D4D-D336-4963860C4278}"/>
          </ac:spMkLst>
        </pc:spChg>
        <pc:spChg chg="add mod">
          <ac:chgData name="Toby Donaldson" userId="2e6e5431-bb17-4c41-9985-d39c50d83c73" providerId="ADAL" clId="{B5FDCC3A-727F-4296-9CA7-21563D4DCC5A}" dt="2023-09-07T02:42:31.846" v="1543" actId="20577"/>
          <ac:spMkLst>
            <pc:docMk/>
            <pc:sldMk cId="2223994423" sldId="263"/>
            <ac:spMk id="3" creationId="{5762705C-E68A-1DCD-E52D-422E016B5BD0}"/>
          </ac:spMkLst>
        </pc:spChg>
        <pc:spChg chg="add mod">
          <ac:chgData name="Toby Donaldson" userId="2e6e5431-bb17-4c41-9985-d39c50d83c73" providerId="ADAL" clId="{B5FDCC3A-727F-4296-9CA7-21563D4DCC5A}" dt="2023-09-07T02:45:00.460" v="1916" actId="1076"/>
          <ac:spMkLst>
            <pc:docMk/>
            <pc:sldMk cId="2223994423" sldId="263"/>
            <ac:spMk id="4" creationId="{A15CAABE-97AE-4A4A-03A2-76D47D3F8FF1}"/>
          </ac:spMkLst>
        </pc:spChg>
      </pc:sldChg>
      <pc:sldChg chg="addSp modSp add mod ord">
        <pc:chgData name="Toby Donaldson" userId="2e6e5431-bb17-4c41-9985-d39c50d83c73" providerId="ADAL" clId="{B5FDCC3A-727F-4296-9CA7-21563D4DCC5A}" dt="2023-09-07T22:33:50.694" v="2327" actId="20577"/>
        <pc:sldMkLst>
          <pc:docMk/>
          <pc:sldMk cId="605448715" sldId="264"/>
        </pc:sldMkLst>
        <pc:spChg chg="mod">
          <ac:chgData name="Toby Donaldson" userId="2e6e5431-bb17-4c41-9985-d39c50d83c73" providerId="ADAL" clId="{B5FDCC3A-727F-4296-9CA7-21563D4DCC5A}" dt="2023-09-07T22:33:50.694" v="2327" actId="20577"/>
          <ac:spMkLst>
            <pc:docMk/>
            <pc:sldMk cId="605448715" sldId="264"/>
            <ac:spMk id="2" creationId="{A4BC1F36-8D19-79F2-3E01-CBC70AAB5D5F}"/>
          </ac:spMkLst>
        </pc:spChg>
        <pc:spChg chg="mod">
          <ac:chgData name="Toby Donaldson" userId="2e6e5431-bb17-4c41-9985-d39c50d83c73" providerId="ADAL" clId="{B5FDCC3A-727F-4296-9CA7-21563D4DCC5A}" dt="2023-09-07T22:33:14.406" v="2291" actId="20577"/>
          <ac:spMkLst>
            <pc:docMk/>
            <pc:sldMk cId="605448715" sldId="264"/>
            <ac:spMk id="3" creationId="{54F5A8A1-2B70-FD9E-1609-D600D297FD9C}"/>
          </ac:spMkLst>
        </pc:spChg>
        <pc:spChg chg="add mod">
          <ac:chgData name="Toby Donaldson" userId="2e6e5431-bb17-4c41-9985-d39c50d83c73" providerId="ADAL" clId="{B5FDCC3A-727F-4296-9CA7-21563D4DCC5A}" dt="2023-09-07T22:32:58.093" v="2277" actId="1076"/>
          <ac:spMkLst>
            <pc:docMk/>
            <pc:sldMk cId="605448715" sldId="264"/>
            <ac:spMk id="4" creationId="{74416557-38FC-5080-9C29-E7EDE681DECC}"/>
          </ac:spMkLst>
        </pc:spChg>
      </pc:sldChg>
      <pc:sldChg chg="new del">
        <pc:chgData name="Toby Donaldson" userId="2e6e5431-bb17-4c41-9985-d39c50d83c73" providerId="ADAL" clId="{B5FDCC3A-727F-4296-9CA7-21563D4DCC5A}" dt="2023-09-07T22:30:11.716" v="1918" actId="2696"/>
        <pc:sldMkLst>
          <pc:docMk/>
          <pc:sldMk cId="3536326917" sldId="264"/>
        </pc:sldMkLst>
      </pc:sldChg>
      <pc:sldChg chg="addSp modSp add del mod">
        <pc:chgData name="Toby Donaldson" userId="2e6e5431-bb17-4c41-9985-d39c50d83c73" providerId="ADAL" clId="{B5FDCC3A-727F-4296-9CA7-21563D4DCC5A}" dt="2023-09-07T22:38:31.004" v="2695" actId="2696"/>
        <pc:sldMkLst>
          <pc:docMk/>
          <pc:sldMk cId="2110458292" sldId="265"/>
        </pc:sldMkLst>
        <pc:spChg chg="mod">
          <ac:chgData name="Toby Donaldson" userId="2e6e5431-bb17-4c41-9985-d39c50d83c73" providerId="ADAL" clId="{B5FDCC3A-727F-4296-9CA7-21563D4DCC5A}" dt="2023-09-07T22:33:44.270" v="2320" actId="20577"/>
          <ac:spMkLst>
            <pc:docMk/>
            <pc:sldMk cId="2110458292" sldId="265"/>
            <ac:spMk id="2" creationId="{A4BC1F36-8D19-79F2-3E01-CBC70AAB5D5F}"/>
          </ac:spMkLst>
        </pc:spChg>
        <pc:spChg chg="add mod">
          <ac:chgData name="Toby Donaldson" userId="2e6e5431-bb17-4c41-9985-d39c50d83c73" providerId="ADAL" clId="{B5FDCC3A-727F-4296-9CA7-21563D4DCC5A}" dt="2023-09-07T22:35:15.999" v="2477" actId="1076"/>
          <ac:spMkLst>
            <pc:docMk/>
            <pc:sldMk cId="2110458292" sldId="265"/>
            <ac:spMk id="5" creationId="{01D615FC-F6BB-A3C3-5B1E-6903E489FC34}"/>
          </ac:spMkLst>
        </pc:spChg>
      </pc:sldChg>
      <pc:sldChg chg="add del">
        <pc:chgData name="Toby Donaldson" userId="2e6e5431-bb17-4c41-9985-d39c50d83c73" providerId="ADAL" clId="{B5FDCC3A-727F-4296-9CA7-21563D4DCC5A}" dt="2023-09-07T22:35:19.261" v="2478" actId="2696"/>
        <pc:sldMkLst>
          <pc:docMk/>
          <pc:sldMk cId="1584884155" sldId="266"/>
        </pc:sldMkLst>
      </pc:sldChg>
      <pc:sldChg chg="addSp modSp add del mod">
        <pc:chgData name="Toby Donaldson" userId="2e6e5431-bb17-4c41-9985-d39c50d83c73" providerId="ADAL" clId="{B5FDCC3A-727F-4296-9CA7-21563D4DCC5A}" dt="2023-09-07T22:38:34.022" v="2696" actId="2696"/>
        <pc:sldMkLst>
          <pc:docMk/>
          <pc:sldMk cId="2495784946" sldId="266"/>
        </pc:sldMkLst>
        <pc:spChg chg="add mod">
          <ac:chgData name="Toby Donaldson" userId="2e6e5431-bb17-4c41-9985-d39c50d83c73" providerId="ADAL" clId="{B5FDCC3A-727F-4296-9CA7-21563D4DCC5A}" dt="2023-09-07T22:36:31.086" v="2611" actId="20577"/>
          <ac:spMkLst>
            <pc:docMk/>
            <pc:sldMk cId="2495784946" sldId="266"/>
            <ac:spMk id="6" creationId="{0D7E6655-06D1-40D4-60A3-A9E3C31FCF28}"/>
          </ac:spMkLst>
        </pc:spChg>
      </pc:sldChg>
      <pc:sldChg chg="addSp delSp modSp add mod">
        <pc:chgData name="Toby Donaldson" userId="2e6e5431-bb17-4c41-9985-d39c50d83c73" providerId="ADAL" clId="{B5FDCC3A-727F-4296-9CA7-21563D4DCC5A}" dt="2023-09-07T22:38:44.680" v="2699" actId="21"/>
        <pc:sldMkLst>
          <pc:docMk/>
          <pc:sldMk cId="86916132" sldId="267"/>
        </pc:sldMkLst>
        <pc:spChg chg="mod">
          <ac:chgData name="Toby Donaldson" userId="2e6e5431-bb17-4c41-9985-d39c50d83c73" providerId="ADAL" clId="{B5FDCC3A-727F-4296-9CA7-21563D4DCC5A}" dt="2023-09-07T22:37:08.882" v="2616" actId="1076"/>
          <ac:spMkLst>
            <pc:docMk/>
            <pc:sldMk cId="86916132" sldId="267"/>
            <ac:spMk id="5" creationId="{01D615FC-F6BB-A3C3-5B1E-6903E489FC34}"/>
          </ac:spMkLst>
        </pc:spChg>
        <pc:spChg chg="del mod">
          <ac:chgData name="Toby Donaldson" userId="2e6e5431-bb17-4c41-9985-d39c50d83c73" providerId="ADAL" clId="{B5FDCC3A-727F-4296-9CA7-21563D4DCC5A}" dt="2023-09-07T22:38:44.680" v="2699" actId="21"/>
          <ac:spMkLst>
            <pc:docMk/>
            <pc:sldMk cId="86916132" sldId="267"/>
            <ac:spMk id="6" creationId="{0D7E6655-06D1-40D4-60A3-A9E3C31FCF28}"/>
          </ac:spMkLst>
        </pc:spChg>
        <pc:spChg chg="add del mod">
          <ac:chgData name="Toby Donaldson" userId="2e6e5431-bb17-4c41-9985-d39c50d83c73" providerId="ADAL" clId="{B5FDCC3A-727F-4296-9CA7-21563D4DCC5A}" dt="2023-09-07T22:38:44.680" v="2699" actId="21"/>
          <ac:spMkLst>
            <pc:docMk/>
            <pc:sldMk cId="86916132" sldId="267"/>
            <ac:spMk id="7" creationId="{BA43FC50-6384-FB84-2176-C0F38BA2ECD4}"/>
          </ac:spMkLst>
        </pc:spChg>
      </pc:sldChg>
      <pc:sldChg chg="delSp add mod">
        <pc:chgData name="Toby Donaldson" userId="2e6e5431-bb17-4c41-9985-d39c50d83c73" providerId="ADAL" clId="{B5FDCC3A-727F-4296-9CA7-21563D4DCC5A}" dt="2023-09-07T22:38:51.642" v="2700" actId="21"/>
        <pc:sldMkLst>
          <pc:docMk/>
          <pc:sldMk cId="3529980275" sldId="268"/>
        </pc:sldMkLst>
        <pc:spChg chg="del">
          <ac:chgData name="Toby Donaldson" userId="2e6e5431-bb17-4c41-9985-d39c50d83c73" providerId="ADAL" clId="{B5FDCC3A-727F-4296-9CA7-21563D4DCC5A}" dt="2023-09-07T22:38:51.642" v="2700" actId="21"/>
          <ac:spMkLst>
            <pc:docMk/>
            <pc:sldMk cId="3529980275" sldId="268"/>
            <ac:spMk id="7" creationId="{BA43FC50-6384-FB84-2176-C0F38BA2ECD4}"/>
          </ac:spMkLst>
        </pc:spChg>
      </pc:sldChg>
      <pc:sldChg chg="modSp add mod">
        <pc:chgData name="Toby Donaldson" userId="2e6e5431-bb17-4c41-9985-d39c50d83c73" providerId="ADAL" clId="{B5FDCC3A-727F-4296-9CA7-21563D4DCC5A}" dt="2023-09-08T03:08:27.689" v="4506" actId="20577"/>
        <pc:sldMkLst>
          <pc:docMk/>
          <pc:sldMk cId="2831398048" sldId="269"/>
        </pc:sldMkLst>
        <pc:spChg chg="mod">
          <ac:chgData name="Toby Donaldson" userId="2e6e5431-bb17-4c41-9985-d39c50d83c73" providerId="ADAL" clId="{B5FDCC3A-727F-4296-9CA7-21563D4DCC5A}" dt="2023-09-08T03:08:27.689" v="4506" actId="20577"/>
          <ac:spMkLst>
            <pc:docMk/>
            <pc:sldMk cId="2831398048" sldId="269"/>
            <ac:spMk id="7" creationId="{BA43FC50-6384-FB84-2176-C0F38BA2ECD4}"/>
          </ac:spMkLst>
        </pc:spChg>
      </pc:sldChg>
      <pc:sldChg chg="delSp modSp add mod ord">
        <pc:chgData name="Toby Donaldson" userId="2e6e5431-bb17-4c41-9985-d39c50d83c73" providerId="ADAL" clId="{B5FDCC3A-727F-4296-9CA7-21563D4DCC5A}" dt="2023-09-11T20:34:35.800" v="5824" actId="20577"/>
        <pc:sldMkLst>
          <pc:docMk/>
          <pc:sldMk cId="3546156398" sldId="270"/>
        </pc:sldMkLst>
        <pc:spChg chg="mod">
          <ac:chgData name="Toby Donaldson" userId="2e6e5431-bb17-4c41-9985-d39c50d83c73" providerId="ADAL" clId="{B5FDCC3A-727F-4296-9CA7-21563D4DCC5A}" dt="2023-09-07T22:41:56.352" v="2788" actId="1076"/>
          <ac:spMkLst>
            <pc:docMk/>
            <pc:sldMk cId="3546156398" sldId="270"/>
            <ac:spMk id="2" creationId="{A4BC1F36-8D19-79F2-3E01-CBC70AAB5D5F}"/>
          </ac:spMkLst>
        </pc:spChg>
        <pc:spChg chg="mod">
          <ac:chgData name="Toby Donaldson" userId="2e6e5431-bb17-4c41-9985-d39c50d83c73" providerId="ADAL" clId="{B5FDCC3A-727F-4296-9CA7-21563D4DCC5A}" dt="2023-09-11T20:34:35.800" v="5824" actId="20577"/>
          <ac:spMkLst>
            <pc:docMk/>
            <pc:sldMk cId="3546156398" sldId="270"/>
            <ac:spMk id="3" creationId="{54F5A8A1-2B70-FD9E-1609-D600D297FD9C}"/>
          </ac:spMkLst>
        </pc:spChg>
        <pc:spChg chg="del">
          <ac:chgData name="Toby Donaldson" userId="2e6e5431-bb17-4c41-9985-d39c50d83c73" providerId="ADAL" clId="{B5FDCC3A-727F-4296-9CA7-21563D4DCC5A}" dt="2023-09-07T22:39:55.426" v="2708" actId="21"/>
          <ac:spMkLst>
            <pc:docMk/>
            <pc:sldMk cId="3546156398" sldId="270"/>
            <ac:spMk id="4" creationId="{74416557-38FC-5080-9C29-E7EDE681DECC}"/>
          </ac:spMkLst>
        </pc:spChg>
      </pc:sldChg>
      <pc:sldChg chg="addSp modSp add mod">
        <pc:chgData name="Toby Donaldson" userId="2e6e5431-bb17-4c41-9985-d39c50d83c73" providerId="ADAL" clId="{B5FDCC3A-727F-4296-9CA7-21563D4DCC5A}" dt="2023-09-08T03:08:53.819" v="4528" actId="113"/>
        <pc:sldMkLst>
          <pc:docMk/>
          <pc:sldMk cId="1823327782" sldId="271"/>
        </pc:sldMkLst>
        <pc:spChg chg="mod">
          <ac:chgData name="Toby Donaldson" userId="2e6e5431-bb17-4c41-9985-d39c50d83c73" providerId="ADAL" clId="{B5FDCC3A-727F-4296-9CA7-21563D4DCC5A}" dt="2023-09-07T22:42:23.774" v="2805" actId="20577"/>
          <ac:spMkLst>
            <pc:docMk/>
            <pc:sldMk cId="1823327782" sldId="271"/>
            <ac:spMk id="3" creationId="{54F5A8A1-2B70-FD9E-1609-D600D297FD9C}"/>
          </ac:spMkLst>
        </pc:spChg>
        <pc:spChg chg="add mod">
          <ac:chgData name="Toby Donaldson" userId="2e6e5431-bb17-4c41-9985-d39c50d83c73" providerId="ADAL" clId="{B5FDCC3A-727F-4296-9CA7-21563D4DCC5A}" dt="2023-09-07T22:43:21.846" v="2935" actId="1076"/>
          <ac:spMkLst>
            <pc:docMk/>
            <pc:sldMk cId="1823327782" sldId="271"/>
            <ac:spMk id="4" creationId="{C320703D-CFC2-F126-5CD7-AB3F92BBB078}"/>
          </ac:spMkLst>
        </pc:spChg>
        <pc:spChg chg="add mod">
          <ac:chgData name="Toby Donaldson" userId="2e6e5431-bb17-4c41-9985-d39c50d83c73" providerId="ADAL" clId="{B5FDCC3A-727F-4296-9CA7-21563D4DCC5A}" dt="2023-09-07T22:44:32.181" v="3031" actId="1076"/>
          <ac:spMkLst>
            <pc:docMk/>
            <pc:sldMk cId="1823327782" sldId="271"/>
            <ac:spMk id="7" creationId="{3BEFBE86-814D-4801-5164-6BBE37B5B5D1}"/>
          </ac:spMkLst>
        </pc:spChg>
        <pc:spChg chg="add mod">
          <ac:chgData name="Toby Donaldson" userId="2e6e5431-bb17-4c41-9985-d39c50d83c73" providerId="ADAL" clId="{B5FDCC3A-727F-4296-9CA7-21563D4DCC5A}" dt="2023-09-07T22:44:55.615" v="3034" actId="208"/>
          <ac:spMkLst>
            <pc:docMk/>
            <pc:sldMk cId="1823327782" sldId="271"/>
            <ac:spMk id="8" creationId="{088C8B93-1367-AE20-291F-58DA4B140B23}"/>
          </ac:spMkLst>
        </pc:spChg>
        <pc:spChg chg="add mod">
          <ac:chgData name="Toby Donaldson" userId="2e6e5431-bb17-4c41-9985-d39c50d83c73" providerId="ADAL" clId="{B5FDCC3A-727F-4296-9CA7-21563D4DCC5A}" dt="2023-09-07T22:45:43.900" v="3041" actId="14100"/>
          <ac:spMkLst>
            <pc:docMk/>
            <pc:sldMk cId="1823327782" sldId="271"/>
            <ac:spMk id="11" creationId="{90FB3832-2F1A-9542-8159-F582E3E74FAF}"/>
          </ac:spMkLst>
        </pc:spChg>
        <pc:spChg chg="add mod">
          <ac:chgData name="Toby Donaldson" userId="2e6e5431-bb17-4c41-9985-d39c50d83c73" providerId="ADAL" clId="{B5FDCC3A-727F-4296-9CA7-21563D4DCC5A}" dt="2023-09-08T03:08:53.819" v="4528" actId="113"/>
          <ac:spMkLst>
            <pc:docMk/>
            <pc:sldMk cId="1823327782" sldId="271"/>
            <ac:spMk id="12" creationId="{32A53525-C6D6-EF80-2B17-454A71D75C89}"/>
          </ac:spMkLst>
        </pc:spChg>
        <pc:cxnChg chg="add">
          <ac:chgData name="Toby Donaldson" userId="2e6e5431-bb17-4c41-9985-d39c50d83c73" providerId="ADAL" clId="{B5FDCC3A-727F-4296-9CA7-21563D4DCC5A}" dt="2023-09-07T22:43:25.379" v="2936" actId="11529"/>
          <ac:cxnSpMkLst>
            <pc:docMk/>
            <pc:sldMk cId="1823327782" sldId="271"/>
            <ac:cxnSpMk id="6" creationId="{5C62A2CC-885F-3C20-5E19-9801183FCB8B}"/>
          </ac:cxnSpMkLst>
        </pc:cxnChg>
        <pc:cxnChg chg="add">
          <ac:chgData name="Toby Donaldson" userId="2e6e5431-bb17-4c41-9985-d39c50d83c73" providerId="ADAL" clId="{B5FDCC3A-727F-4296-9CA7-21563D4DCC5A}" dt="2023-09-07T22:45:04.588" v="3035" actId="11529"/>
          <ac:cxnSpMkLst>
            <pc:docMk/>
            <pc:sldMk cId="1823327782" sldId="271"/>
            <ac:cxnSpMk id="10" creationId="{BFBDB53D-8022-5414-DEFE-4C2DFC4EBDB2}"/>
          </ac:cxnSpMkLst>
        </pc:cxnChg>
        <pc:cxnChg chg="add mod">
          <ac:chgData name="Toby Donaldson" userId="2e6e5431-bb17-4c41-9985-d39c50d83c73" providerId="ADAL" clId="{B5FDCC3A-727F-4296-9CA7-21563D4DCC5A}" dt="2023-09-07T22:45:28.726" v="3040" actId="1076"/>
          <ac:cxnSpMkLst>
            <pc:docMk/>
            <pc:sldMk cId="1823327782" sldId="271"/>
            <ac:cxnSpMk id="13" creationId="{BF307947-3343-FA33-5723-411A0FBC91A9}"/>
          </ac:cxnSpMkLst>
        </pc:cxnChg>
      </pc:sldChg>
      <pc:sldChg chg="addSp modSp add mod ord">
        <pc:chgData name="Toby Donaldson" userId="2e6e5431-bb17-4c41-9985-d39c50d83c73" providerId="ADAL" clId="{B5FDCC3A-727F-4296-9CA7-21563D4DCC5A}" dt="2023-09-07T22:50:49.724" v="3513" actId="113"/>
        <pc:sldMkLst>
          <pc:docMk/>
          <pc:sldMk cId="683279385" sldId="272"/>
        </pc:sldMkLst>
        <pc:spChg chg="mod">
          <ac:chgData name="Toby Donaldson" userId="2e6e5431-bb17-4c41-9985-d39c50d83c73" providerId="ADAL" clId="{B5FDCC3A-727F-4296-9CA7-21563D4DCC5A}" dt="2023-09-07T22:47:26.098" v="3202" actId="20577"/>
          <ac:spMkLst>
            <pc:docMk/>
            <pc:sldMk cId="683279385" sldId="272"/>
            <ac:spMk id="3" creationId="{54F5A8A1-2B70-FD9E-1609-D600D297FD9C}"/>
          </ac:spMkLst>
        </pc:spChg>
        <pc:spChg chg="add mod">
          <ac:chgData name="Toby Donaldson" userId="2e6e5431-bb17-4c41-9985-d39c50d83c73" providerId="ADAL" clId="{B5FDCC3A-727F-4296-9CA7-21563D4DCC5A}" dt="2023-09-07T22:50:25.993" v="3508" actId="1076"/>
          <ac:spMkLst>
            <pc:docMk/>
            <pc:sldMk cId="683279385" sldId="272"/>
            <ac:spMk id="4" creationId="{1EA0E274-1A29-612D-342C-5E426DC9C20B}"/>
          </ac:spMkLst>
        </pc:spChg>
        <pc:spChg chg="add mod">
          <ac:chgData name="Toby Donaldson" userId="2e6e5431-bb17-4c41-9985-d39c50d83c73" providerId="ADAL" clId="{B5FDCC3A-727F-4296-9CA7-21563D4DCC5A}" dt="2023-09-07T22:49:15.649" v="3361" actId="14100"/>
          <ac:spMkLst>
            <pc:docMk/>
            <pc:sldMk cId="683279385" sldId="272"/>
            <ac:spMk id="5" creationId="{F65BA735-A107-2DE0-BA84-BAD7B71D5094}"/>
          </ac:spMkLst>
        </pc:spChg>
        <pc:spChg chg="add mod">
          <ac:chgData name="Toby Donaldson" userId="2e6e5431-bb17-4c41-9985-d39c50d83c73" providerId="ADAL" clId="{B5FDCC3A-727F-4296-9CA7-21563D4DCC5A}" dt="2023-09-07T22:50:49.724" v="3513" actId="113"/>
          <ac:spMkLst>
            <pc:docMk/>
            <pc:sldMk cId="683279385" sldId="272"/>
            <ac:spMk id="12" creationId="{6A2B1615-AD95-7E58-079F-B5E57490E1FB}"/>
          </ac:spMkLst>
        </pc:spChg>
        <pc:cxnChg chg="add mod">
          <ac:chgData name="Toby Donaldson" userId="2e6e5431-bb17-4c41-9985-d39c50d83c73" providerId="ADAL" clId="{B5FDCC3A-727F-4296-9CA7-21563D4DCC5A}" dt="2023-09-07T22:50:25.993" v="3508" actId="1076"/>
          <ac:cxnSpMkLst>
            <pc:docMk/>
            <pc:sldMk cId="683279385" sldId="272"/>
            <ac:cxnSpMk id="6" creationId="{AAD638AC-1EB1-1DB2-D241-B99D0870CF38}"/>
          </ac:cxnSpMkLst>
        </pc:cxnChg>
        <pc:cxnChg chg="add mod">
          <ac:chgData name="Toby Donaldson" userId="2e6e5431-bb17-4c41-9985-d39c50d83c73" providerId="ADAL" clId="{B5FDCC3A-727F-4296-9CA7-21563D4DCC5A}" dt="2023-09-07T22:50:39.167" v="3512" actId="14100"/>
          <ac:cxnSpMkLst>
            <pc:docMk/>
            <pc:sldMk cId="683279385" sldId="272"/>
            <ac:cxnSpMk id="14" creationId="{D069D395-0F31-FEA9-67D7-F875B6F88DD0}"/>
          </ac:cxnSpMkLst>
        </pc:cxnChg>
      </pc:sldChg>
      <pc:sldChg chg="addSp modSp add mod ord">
        <pc:chgData name="Toby Donaldson" userId="2e6e5431-bb17-4c41-9985-d39c50d83c73" providerId="ADAL" clId="{B5FDCC3A-727F-4296-9CA7-21563D4DCC5A}" dt="2023-09-07T23:03:54.419" v="3720" actId="113"/>
        <pc:sldMkLst>
          <pc:docMk/>
          <pc:sldMk cId="2547049706" sldId="273"/>
        </pc:sldMkLst>
        <pc:spChg chg="mod">
          <ac:chgData name="Toby Donaldson" userId="2e6e5431-bb17-4c41-9985-d39c50d83c73" providerId="ADAL" clId="{B5FDCC3A-727F-4296-9CA7-21563D4DCC5A}" dt="2023-09-07T22:51:07.900" v="3524" actId="5793"/>
          <ac:spMkLst>
            <pc:docMk/>
            <pc:sldMk cId="2547049706" sldId="273"/>
            <ac:spMk id="3" creationId="{54F5A8A1-2B70-FD9E-1609-D600D297FD9C}"/>
          </ac:spMkLst>
        </pc:spChg>
        <pc:spChg chg="add mod">
          <ac:chgData name="Toby Donaldson" userId="2e6e5431-bb17-4c41-9985-d39c50d83c73" providerId="ADAL" clId="{B5FDCC3A-727F-4296-9CA7-21563D4DCC5A}" dt="2023-09-07T23:03:54.419" v="3720" actId="113"/>
          <ac:spMkLst>
            <pc:docMk/>
            <pc:sldMk cId="2547049706" sldId="273"/>
            <ac:spMk id="4" creationId="{B557BE80-4766-2E19-3B09-4137F9C18F24}"/>
          </ac:spMkLst>
        </pc:spChg>
        <pc:spChg chg="add mod">
          <ac:chgData name="Toby Donaldson" userId="2e6e5431-bb17-4c41-9985-d39c50d83c73" providerId="ADAL" clId="{B5FDCC3A-727F-4296-9CA7-21563D4DCC5A}" dt="2023-09-07T22:52:40.844" v="3715" actId="14100"/>
          <ac:spMkLst>
            <pc:docMk/>
            <pc:sldMk cId="2547049706" sldId="273"/>
            <ac:spMk id="8" creationId="{09E35BDC-2304-A6F1-B07F-81201D2FD377}"/>
          </ac:spMkLst>
        </pc:spChg>
        <pc:cxnChg chg="add mod">
          <ac:chgData name="Toby Donaldson" userId="2e6e5431-bb17-4c41-9985-d39c50d83c73" providerId="ADAL" clId="{B5FDCC3A-727F-4296-9CA7-21563D4DCC5A}" dt="2023-09-07T22:52:59.321" v="3716" actId="1076"/>
          <ac:cxnSpMkLst>
            <pc:docMk/>
            <pc:sldMk cId="2547049706" sldId="273"/>
            <ac:cxnSpMk id="5" creationId="{29018421-1347-1630-F4C1-06928B4A11A6}"/>
          </ac:cxnSpMkLst>
        </pc:cxnChg>
      </pc:sldChg>
      <pc:sldChg chg="addSp modSp add mod ord">
        <pc:chgData name="Toby Donaldson" userId="2e6e5431-bb17-4c41-9985-d39c50d83c73" providerId="ADAL" clId="{B5FDCC3A-727F-4296-9CA7-21563D4DCC5A}" dt="2023-09-08T02:57:18.613" v="3966" actId="5793"/>
        <pc:sldMkLst>
          <pc:docMk/>
          <pc:sldMk cId="3884677179" sldId="274"/>
        </pc:sldMkLst>
        <pc:spChg chg="mod">
          <ac:chgData name="Toby Donaldson" userId="2e6e5431-bb17-4c41-9985-d39c50d83c73" providerId="ADAL" clId="{B5FDCC3A-727F-4296-9CA7-21563D4DCC5A}" dt="2023-09-08T02:55:51.338" v="3960" actId="1076"/>
          <ac:spMkLst>
            <pc:docMk/>
            <pc:sldMk cId="3884677179" sldId="274"/>
            <ac:spMk id="3" creationId="{54F5A8A1-2B70-FD9E-1609-D600D297FD9C}"/>
          </ac:spMkLst>
        </pc:spChg>
        <pc:spChg chg="add mod">
          <ac:chgData name="Toby Donaldson" userId="2e6e5431-bb17-4c41-9985-d39c50d83c73" providerId="ADAL" clId="{B5FDCC3A-727F-4296-9CA7-21563D4DCC5A}" dt="2023-09-08T02:57:18.613" v="3966" actId="5793"/>
          <ac:spMkLst>
            <pc:docMk/>
            <pc:sldMk cId="3884677179" sldId="274"/>
            <ac:spMk id="4" creationId="{A9D8A4CB-46BA-8726-B4AA-E807D0D20A07}"/>
          </ac:spMkLst>
        </pc:spChg>
        <pc:spChg chg="add mod">
          <ac:chgData name="Toby Donaldson" userId="2e6e5431-bb17-4c41-9985-d39c50d83c73" providerId="ADAL" clId="{B5FDCC3A-727F-4296-9CA7-21563D4DCC5A}" dt="2023-09-08T02:55:51.338" v="3960" actId="1076"/>
          <ac:spMkLst>
            <pc:docMk/>
            <pc:sldMk cId="3884677179" sldId="274"/>
            <ac:spMk id="5" creationId="{01C6FB54-37BC-9904-614B-95265073256C}"/>
          </ac:spMkLst>
        </pc:spChg>
        <pc:spChg chg="add mod">
          <ac:chgData name="Toby Donaldson" userId="2e6e5431-bb17-4c41-9985-d39c50d83c73" providerId="ADAL" clId="{B5FDCC3A-727F-4296-9CA7-21563D4DCC5A}" dt="2023-09-08T02:55:56.255" v="3961" actId="1076"/>
          <ac:spMkLst>
            <pc:docMk/>
            <pc:sldMk cId="3884677179" sldId="274"/>
            <ac:spMk id="6" creationId="{157094D7-C354-4E4A-C3D2-26DC2B5D9396}"/>
          </ac:spMkLst>
        </pc:spChg>
        <pc:cxnChg chg="add mod">
          <ac:chgData name="Toby Donaldson" userId="2e6e5431-bb17-4c41-9985-d39c50d83c73" providerId="ADAL" clId="{B5FDCC3A-727F-4296-9CA7-21563D4DCC5A}" dt="2023-09-08T02:57:07.160" v="3963" actId="14100"/>
          <ac:cxnSpMkLst>
            <pc:docMk/>
            <pc:sldMk cId="3884677179" sldId="274"/>
            <ac:cxnSpMk id="8" creationId="{61958514-DFAB-5EC4-18AB-D9D5E905D477}"/>
          </ac:cxnSpMkLst>
        </pc:cxnChg>
      </pc:sldChg>
      <pc:sldChg chg="add del">
        <pc:chgData name="Toby Donaldson" userId="2e6e5431-bb17-4c41-9985-d39c50d83c73" providerId="ADAL" clId="{B5FDCC3A-727F-4296-9CA7-21563D4DCC5A}" dt="2023-09-07T23:03:53.812" v="3719" actId="2890"/>
        <pc:sldMkLst>
          <pc:docMk/>
          <pc:sldMk cId="3888095131" sldId="274"/>
        </pc:sldMkLst>
      </pc:sldChg>
      <pc:sldChg chg="addSp modSp add mod">
        <pc:chgData name="Toby Donaldson" userId="2e6e5431-bb17-4c41-9985-d39c50d83c73" providerId="ADAL" clId="{B5FDCC3A-727F-4296-9CA7-21563D4DCC5A}" dt="2023-09-08T02:58:52.189" v="4141" actId="113"/>
        <pc:sldMkLst>
          <pc:docMk/>
          <pc:sldMk cId="3330994417" sldId="275"/>
        </pc:sldMkLst>
        <pc:spChg chg="mod">
          <ac:chgData name="Toby Donaldson" userId="2e6e5431-bb17-4c41-9985-d39c50d83c73" providerId="ADAL" clId="{B5FDCC3A-727F-4296-9CA7-21563D4DCC5A}" dt="2023-09-08T02:58:52.189" v="4141" actId="113"/>
          <ac:spMkLst>
            <pc:docMk/>
            <pc:sldMk cId="3330994417" sldId="275"/>
            <ac:spMk id="6" creationId="{157094D7-C354-4E4A-C3D2-26DC2B5D9396}"/>
          </ac:spMkLst>
        </pc:spChg>
        <pc:spChg chg="add mod">
          <ac:chgData name="Toby Donaldson" userId="2e6e5431-bb17-4c41-9985-d39c50d83c73" providerId="ADAL" clId="{B5FDCC3A-727F-4296-9CA7-21563D4DCC5A}" dt="2023-09-08T02:57:53.630" v="3970" actId="14100"/>
          <ac:spMkLst>
            <pc:docMk/>
            <pc:sldMk cId="3330994417" sldId="275"/>
            <ac:spMk id="7" creationId="{AE50EF30-CB53-CBC5-A4B0-2A071E07E3BF}"/>
          </ac:spMkLst>
        </pc:spChg>
        <pc:cxnChg chg="mod">
          <ac:chgData name="Toby Donaldson" userId="2e6e5431-bb17-4c41-9985-d39c50d83c73" providerId="ADAL" clId="{B5FDCC3A-727F-4296-9CA7-21563D4DCC5A}" dt="2023-09-08T02:58:31.770" v="4110" actId="20577"/>
          <ac:cxnSpMkLst>
            <pc:docMk/>
            <pc:sldMk cId="3330994417" sldId="275"/>
            <ac:cxnSpMk id="8" creationId="{61958514-DFAB-5EC4-18AB-D9D5E905D477}"/>
          </ac:cxnSpMkLst>
        </pc:cxnChg>
      </pc:sldChg>
      <pc:sldChg chg="addSp delSp modSp add mod">
        <pc:chgData name="Toby Donaldson" userId="2e6e5431-bb17-4c41-9985-d39c50d83c73" providerId="ADAL" clId="{B5FDCC3A-727F-4296-9CA7-21563D4DCC5A}" dt="2023-09-08T03:02:15.307" v="4307" actId="113"/>
        <pc:sldMkLst>
          <pc:docMk/>
          <pc:sldMk cId="2992973876" sldId="276"/>
        </pc:sldMkLst>
        <pc:spChg chg="del">
          <ac:chgData name="Toby Donaldson" userId="2e6e5431-bb17-4c41-9985-d39c50d83c73" providerId="ADAL" clId="{B5FDCC3A-727F-4296-9CA7-21563D4DCC5A}" dt="2023-09-08T03:00:03.843" v="4143" actId="21"/>
          <ac:spMkLst>
            <pc:docMk/>
            <pc:sldMk cId="2992973876" sldId="276"/>
            <ac:spMk id="6" creationId="{157094D7-C354-4E4A-C3D2-26DC2B5D9396}"/>
          </ac:spMkLst>
        </pc:spChg>
        <pc:spChg chg="del">
          <ac:chgData name="Toby Donaldson" userId="2e6e5431-bb17-4c41-9985-d39c50d83c73" providerId="ADAL" clId="{B5FDCC3A-727F-4296-9CA7-21563D4DCC5A}" dt="2023-09-08T03:00:08.783" v="4145" actId="21"/>
          <ac:spMkLst>
            <pc:docMk/>
            <pc:sldMk cId="2992973876" sldId="276"/>
            <ac:spMk id="7" creationId="{AE50EF30-CB53-CBC5-A4B0-2A071E07E3BF}"/>
          </ac:spMkLst>
        </pc:spChg>
        <pc:spChg chg="add mod">
          <ac:chgData name="Toby Donaldson" userId="2e6e5431-bb17-4c41-9985-d39c50d83c73" providerId="ADAL" clId="{B5FDCC3A-727F-4296-9CA7-21563D4DCC5A}" dt="2023-09-08T03:01:14.079" v="4157" actId="1076"/>
          <ac:spMkLst>
            <pc:docMk/>
            <pc:sldMk cId="2992973876" sldId="276"/>
            <ac:spMk id="9" creationId="{468CC7A4-735C-930F-C3CD-707543FEEF15}"/>
          </ac:spMkLst>
        </pc:spChg>
        <pc:spChg chg="add mod">
          <ac:chgData name="Toby Donaldson" userId="2e6e5431-bb17-4c41-9985-d39c50d83c73" providerId="ADAL" clId="{B5FDCC3A-727F-4296-9CA7-21563D4DCC5A}" dt="2023-09-08T03:01:14.079" v="4157" actId="1076"/>
          <ac:spMkLst>
            <pc:docMk/>
            <pc:sldMk cId="2992973876" sldId="276"/>
            <ac:spMk id="10" creationId="{08B3827F-5D68-0BCA-29D4-AB77127CFA04}"/>
          </ac:spMkLst>
        </pc:spChg>
        <pc:spChg chg="add mod">
          <ac:chgData name="Toby Donaldson" userId="2e6e5431-bb17-4c41-9985-d39c50d83c73" providerId="ADAL" clId="{B5FDCC3A-727F-4296-9CA7-21563D4DCC5A}" dt="2023-09-08T03:02:15.307" v="4307" actId="113"/>
          <ac:spMkLst>
            <pc:docMk/>
            <pc:sldMk cId="2992973876" sldId="276"/>
            <ac:spMk id="13" creationId="{1BF166F2-D0DB-87CF-1156-7E3076B52D0A}"/>
          </ac:spMkLst>
        </pc:spChg>
        <pc:cxnChg chg="del mod">
          <ac:chgData name="Toby Donaldson" userId="2e6e5431-bb17-4c41-9985-d39c50d83c73" providerId="ADAL" clId="{B5FDCC3A-727F-4296-9CA7-21563D4DCC5A}" dt="2023-09-08T03:00:06.789" v="4144" actId="21"/>
          <ac:cxnSpMkLst>
            <pc:docMk/>
            <pc:sldMk cId="2992973876" sldId="276"/>
            <ac:cxnSpMk id="8" creationId="{61958514-DFAB-5EC4-18AB-D9D5E905D477}"/>
          </ac:cxnSpMkLst>
        </pc:cxnChg>
        <pc:cxnChg chg="add">
          <ac:chgData name="Toby Donaldson" userId="2e6e5431-bb17-4c41-9985-d39c50d83c73" providerId="ADAL" clId="{B5FDCC3A-727F-4296-9CA7-21563D4DCC5A}" dt="2023-09-08T03:01:18.738" v="4158" actId="11529"/>
          <ac:cxnSpMkLst>
            <pc:docMk/>
            <pc:sldMk cId="2992973876" sldId="276"/>
            <ac:cxnSpMk id="12" creationId="{0CF06DBE-E6B5-6D8B-2741-19319D413AE3}"/>
          </ac:cxnSpMkLst>
        </pc:cxnChg>
      </pc:sldChg>
      <pc:sldChg chg="addSp delSp modSp add mod">
        <pc:chgData name="Toby Donaldson" userId="2e6e5431-bb17-4c41-9985-d39c50d83c73" providerId="ADAL" clId="{B5FDCC3A-727F-4296-9CA7-21563D4DCC5A}" dt="2023-09-08T03:13:17.497" v="4682" actId="1076"/>
        <pc:sldMkLst>
          <pc:docMk/>
          <pc:sldMk cId="1011649119" sldId="277"/>
        </pc:sldMkLst>
        <pc:spChg chg="mod">
          <ac:chgData name="Toby Donaldson" userId="2e6e5431-bb17-4c41-9985-d39c50d83c73" providerId="ADAL" clId="{B5FDCC3A-727F-4296-9CA7-21563D4DCC5A}" dt="2023-09-08T03:03:13.073" v="4327" actId="20577"/>
          <ac:spMkLst>
            <pc:docMk/>
            <pc:sldMk cId="1011649119" sldId="277"/>
            <ac:spMk id="2" creationId="{A4BC1F36-8D19-79F2-3E01-CBC70AAB5D5F}"/>
          </ac:spMkLst>
        </pc:spChg>
        <pc:spChg chg="del">
          <ac:chgData name="Toby Donaldson" userId="2e6e5431-bb17-4c41-9985-d39c50d83c73" providerId="ADAL" clId="{B5FDCC3A-727F-4296-9CA7-21563D4DCC5A}" dt="2023-09-08T03:03:18.693" v="4328" actId="21"/>
          <ac:spMkLst>
            <pc:docMk/>
            <pc:sldMk cId="1011649119" sldId="277"/>
            <ac:spMk id="3" creationId="{54F5A8A1-2B70-FD9E-1609-D600D297FD9C}"/>
          </ac:spMkLst>
        </pc:spChg>
        <pc:spChg chg="del">
          <ac:chgData name="Toby Donaldson" userId="2e6e5431-bb17-4c41-9985-d39c50d83c73" providerId="ADAL" clId="{B5FDCC3A-727F-4296-9CA7-21563D4DCC5A}" dt="2023-09-08T03:03:18.693" v="4328" actId="21"/>
          <ac:spMkLst>
            <pc:docMk/>
            <pc:sldMk cId="1011649119" sldId="277"/>
            <ac:spMk id="4" creationId="{A9D8A4CB-46BA-8726-B4AA-E807D0D20A07}"/>
          </ac:spMkLst>
        </pc:spChg>
        <pc:spChg chg="del">
          <ac:chgData name="Toby Donaldson" userId="2e6e5431-bb17-4c41-9985-d39c50d83c73" providerId="ADAL" clId="{B5FDCC3A-727F-4296-9CA7-21563D4DCC5A}" dt="2023-09-08T03:03:18.693" v="4328" actId="21"/>
          <ac:spMkLst>
            <pc:docMk/>
            <pc:sldMk cId="1011649119" sldId="277"/>
            <ac:spMk id="5" creationId="{01C6FB54-37BC-9904-614B-95265073256C}"/>
          </ac:spMkLst>
        </pc:spChg>
        <pc:spChg chg="add mod">
          <ac:chgData name="Toby Donaldson" userId="2e6e5431-bb17-4c41-9985-d39c50d83c73" providerId="ADAL" clId="{B5FDCC3A-727F-4296-9CA7-21563D4DCC5A}" dt="2023-09-08T03:13:08.861" v="4681" actId="1076"/>
          <ac:spMkLst>
            <pc:docMk/>
            <pc:sldMk cId="1011649119" sldId="277"/>
            <ac:spMk id="7" creationId="{8F90D3BC-99A5-0A8C-60A7-59EC76F14D8C}"/>
          </ac:spMkLst>
        </pc:spChg>
        <pc:spChg chg="mod">
          <ac:chgData name="Toby Donaldson" userId="2e6e5431-bb17-4c41-9985-d39c50d83c73" providerId="ADAL" clId="{B5FDCC3A-727F-4296-9CA7-21563D4DCC5A}" dt="2023-09-08T03:13:08.861" v="4681" actId="1076"/>
          <ac:spMkLst>
            <pc:docMk/>
            <pc:sldMk cId="1011649119" sldId="277"/>
            <ac:spMk id="9" creationId="{468CC7A4-735C-930F-C3CD-707543FEEF15}"/>
          </ac:spMkLst>
        </pc:spChg>
        <pc:spChg chg="mod">
          <ac:chgData name="Toby Donaldson" userId="2e6e5431-bb17-4c41-9985-d39c50d83c73" providerId="ADAL" clId="{B5FDCC3A-727F-4296-9CA7-21563D4DCC5A}" dt="2023-09-08T03:13:08.861" v="4681" actId="1076"/>
          <ac:spMkLst>
            <pc:docMk/>
            <pc:sldMk cId="1011649119" sldId="277"/>
            <ac:spMk id="10" creationId="{08B3827F-5D68-0BCA-29D4-AB77127CFA04}"/>
          </ac:spMkLst>
        </pc:spChg>
        <pc:spChg chg="mod">
          <ac:chgData name="Toby Donaldson" userId="2e6e5431-bb17-4c41-9985-d39c50d83c73" providerId="ADAL" clId="{B5FDCC3A-727F-4296-9CA7-21563D4DCC5A}" dt="2023-09-08T03:13:17.497" v="4682" actId="1076"/>
          <ac:spMkLst>
            <pc:docMk/>
            <pc:sldMk cId="1011649119" sldId="277"/>
            <ac:spMk id="13" creationId="{1BF166F2-D0DB-87CF-1156-7E3076B52D0A}"/>
          </ac:spMkLst>
        </pc:spChg>
        <pc:spChg chg="add mod">
          <ac:chgData name="Toby Donaldson" userId="2e6e5431-bb17-4c41-9985-d39c50d83c73" providerId="ADAL" clId="{B5FDCC3A-727F-4296-9CA7-21563D4DCC5A}" dt="2023-09-08T03:13:08.861" v="4681" actId="1076"/>
          <ac:spMkLst>
            <pc:docMk/>
            <pc:sldMk cId="1011649119" sldId="277"/>
            <ac:spMk id="18" creationId="{FF3E2181-0CBD-FE3C-C676-33849A39AA5C}"/>
          </ac:spMkLst>
        </pc:spChg>
        <pc:cxnChg chg="add mod">
          <ac:chgData name="Toby Donaldson" userId="2e6e5431-bb17-4c41-9985-d39c50d83c73" providerId="ADAL" clId="{B5FDCC3A-727F-4296-9CA7-21563D4DCC5A}" dt="2023-09-08T03:13:08.861" v="4681" actId="1076"/>
          <ac:cxnSpMkLst>
            <pc:docMk/>
            <pc:sldMk cId="1011649119" sldId="277"/>
            <ac:cxnSpMk id="11" creationId="{DAE7BE1B-F66F-DA2A-94BC-1BFCC311E6CD}"/>
          </ac:cxnSpMkLst>
        </pc:cxnChg>
        <pc:cxnChg chg="mod">
          <ac:chgData name="Toby Donaldson" userId="2e6e5431-bb17-4c41-9985-d39c50d83c73" providerId="ADAL" clId="{B5FDCC3A-727F-4296-9CA7-21563D4DCC5A}" dt="2023-09-08T03:13:08.861" v="4681" actId="1076"/>
          <ac:cxnSpMkLst>
            <pc:docMk/>
            <pc:sldMk cId="1011649119" sldId="277"/>
            <ac:cxnSpMk id="12" creationId="{0CF06DBE-E6B5-6D8B-2741-19319D413AE3}"/>
          </ac:cxnSpMkLst>
        </pc:cxnChg>
        <pc:cxnChg chg="add mod">
          <ac:chgData name="Toby Donaldson" userId="2e6e5431-bb17-4c41-9985-d39c50d83c73" providerId="ADAL" clId="{B5FDCC3A-727F-4296-9CA7-21563D4DCC5A}" dt="2023-09-08T03:13:08.861" v="4681" actId="1076"/>
          <ac:cxnSpMkLst>
            <pc:docMk/>
            <pc:sldMk cId="1011649119" sldId="277"/>
            <ac:cxnSpMk id="19" creationId="{CED78910-D301-2010-C154-BD00CB1F7653}"/>
          </ac:cxnSpMkLst>
        </pc:cxnChg>
      </pc:sldChg>
      <pc:sldChg chg="addSp modSp add del mod">
        <pc:chgData name="Toby Donaldson" userId="2e6e5431-bb17-4c41-9985-d39c50d83c73" providerId="ADAL" clId="{B5FDCC3A-727F-4296-9CA7-21563D4DCC5A}" dt="2023-09-08T03:14:39.673" v="4691" actId="2696"/>
        <pc:sldMkLst>
          <pc:docMk/>
          <pc:sldMk cId="3601186685" sldId="278"/>
        </pc:sldMkLst>
        <pc:spChg chg="add mod">
          <ac:chgData name="Toby Donaldson" userId="2e6e5431-bb17-4c41-9985-d39c50d83c73" providerId="ADAL" clId="{B5FDCC3A-727F-4296-9CA7-21563D4DCC5A}" dt="2023-09-08T03:12:02.342" v="4671" actId="465"/>
          <ac:spMkLst>
            <pc:docMk/>
            <pc:sldMk cId="3601186685" sldId="278"/>
            <ac:spMk id="3" creationId="{54F962D8-4874-6EB8-096E-11A17EEA0152}"/>
          </ac:spMkLst>
        </pc:spChg>
        <pc:spChg chg="add mod">
          <ac:chgData name="Toby Donaldson" userId="2e6e5431-bb17-4c41-9985-d39c50d83c73" providerId="ADAL" clId="{B5FDCC3A-727F-4296-9CA7-21563D4DCC5A}" dt="2023-09-08T03:11:56.977" v="4670" actId="12788"/>
          <ac:spMkLst>
            <pc:docMk/>
            <pc:sldMk cId="3601186685" sldId="278"/>
            <ac:spMk id="8" creationId="{A65616D6-F45F-72E6-8C2A-91C6CDDD891B}"/>
          </ac:spMkLst>
        </pc:spChg>
        <pc:spChg chg="mod">
          <ac:chgData name="Toby Donaldson" userId="2e6e5431-bb17-4c41-9985-d39c50d83c73" providerId="ADAL" clId="{B5FDCC3A-727F-4296-9CA7-21563D4DCC5A}" dt="2023-09-08T03:11:56.977" v="4670" actId="12788"/>
          <ac:spMkLst>
            <pc:docMk/>
            <pc:sldMk cId="3601186685" sldId="278"/>
            <ac:spMk id="10" creationId="{08B3827F-5D68-0BCA-29D4-AB77127CFA04}"/>
          </ac:spMkLst>
        </pc:spChg>
        <pc:spChg chg="mod">
          <ac:chgData name="Toby Donaldson" userId="2e6e5431-bb17-4c41-9985-d39c50d83c73" providerId="ADAL" clId="{B5FDCC3A-727F-4296-9CA7-21563D4DCC5A}" dt="2023-09-08T03:10:34.520" v="4643" actId="5793"/>
          <ac:spMkLst>
            <pc:docMk/>
            <pc:sldMk cId="3601186685" sldId="278"/>
            <ac:spMk id="13" creationId="{1BF166F2-D0DB-87CF-1156-7E3076B52D0A}"/>
          </ac:spMkLst>
        </pc:spChg>
        <pc:cxnChg chg="add mod">
          <ac:chgData name="Toby Donaldson" userId="2e6e5431-bb17-4c41-9985-d39c50d83c73" providerId="ADAL" clId="{B5FDCC3A-727F-4296-9CA7-21563D4DCC5A}" dt="2023-09-08T03:12:02.342" v="4671" actId="465"/>
          <ac:cxnSpMkLst>
            <pc:docMk/>
            <pc:sldMk cId="3601186685" sldId="278"/>
            <ac:cxnSpMk id="4" creationId="{CA0780E0-485F-50BE-547A-D3F9E414912E}"/>
          </ac:cxnSpMkLst>
        </pc:cxnChg>
        <pc:cxnChg chg="mod">
          <ac:chgData name="Toby Donaldson" userId="2e6e5431-bb17-4c41-9985-d39c50d83c73" providerId="ADAL" clId="{B5FDCC3A-727F-4296-9CA7-21563D4DCC5A}" dt="2023-09-08T03:11:56.977" v="4670" actId="12788"/>
          <ac:cxnSpMkLst>
            <pc:docMk/>
            <pc:sldMk cId="3601186685" sldId="278"/>
            <ac:cxnSpMk id="12" creationId="{0CF06DBE-E6B5-6D8B-2741-19319D413AE3}"/>
          </ac:cxnSpMkLst>
        </pc:cxnChg>
        <pc:cxnChg chg="add mod">
          <ac:chgData name="Toby Donaldson" userId="2e6e5431-bb17-4c41-9985-d39c50d83c73" providerId="ADAL" clId="{B5FDCC3A-727F-4296-9CA7-21563D4DCC5A}" dt="2023-09-08T03:12:02.342" v="4671" actId="465"/>
          <ac:cxnSpMkLst>
            <pc:docMk/>
            <pc:sldMk cId="3601186685" sldId="278"/>
            <ac:cxnSpMk id="14" creationId="{D38AA5BA-2441-83CE-24C0-B1E33D7300E6}"/>
          </ac:cxnSpMkLst>
        </pc:cxnChg>
      </pc:sldChg>
      <pc:sldChg chg="addSp delSp modSp add mod">
        <pc:chgData name="Toby Donaldson" userId="2e6e5431-bb17-4c41-9985-d39c50d83c73" providerId="ADAL" clId="{B5FDCC3A-727F-4296-9CA7-21563D4DCC5A}" dt="2023-09-08T03:15:44.195" v="4800" actId="14100"/>
        <pc:sldMkLst>
          <pc:docMk/>
          <pc:sldMk cId="1710669353" sldId="279"/>
        </pc:sldMkLst>
        <pc:spChg chg="add mod">
          <ac:chgData name="Toby Donaldson" userId="2e6e5431-bb17-4c41-9985-d39c50d83c73" providerId="ADAL" clId="{B5FDCC3A-727F-4296-9CA7-21563D4DCC5A}" dt="2023-09-08T03:13:57.126" v="4687" actId="465"/>
          <ac:spMkLst>
            <pc:docMk/>
            <pc:sldMk cId="1710669353" sldId="279"/>
            <ac:spMk id="3" creationId="{EC3CB10D-E8CA-1E14-AC0E-5E98BA019CF4}"/>
          </ac:spMkLst>
        </pc:spChg>
        <pc:spChg chg="add mod">
          <ac:chgData name="Toby Donaldson" userId="2e6e5431-bb17-4c41-9985-d39c50d83c73" providerId="ADAL" clId="{B5FDCC3A-727F-4296-9CA7-21563D4DCC5A}" dt="2023-09-08T03:13:38.123" v="4685" actId="1076"/>
          <ac:spMkLst>
            <pc:docMk/>
            <pc:sldMk cId="1710669353" sldId="279"/>
            <ac:spMk id="5" creationId="{572BA728-5E81-8945-610E-13E407FDD97E}"/>
          </ac:spMkLst>
        </pc:spChg>
        <pc:spChg chg="del mod">
          <ac:chgData name="Toby Donaldson" userId="2e6e5431-bb17-4c41-9985-d39c50d83c73" providerId="ADAL" clId="{B5FDCC3A-727F-4296-9CA7-21563D4DCC5A}" dt="2023-09-08T03:14:36.534" v="4690" actId="21"/>
          <ac:spMkLst>
            <pc:docMk/>
            <pc:sldMk cId="1710669353" sldId="279"/>
            <ac:spMk id="13" creationId="{1BF166F2-D0DB-87CF-1156-7E3076B52D0A}"/>
          </ac:spMkLst>
        </pc:spChg>
        <pc:spChg chg="add mod">
          <ac:chgData name="Toby Donaldson" userId="2e6e5431-bb17-4c41-9985-d39c50d83c73" providerId="ADAL" clId="{B5FDCC3A-727F-4296-9CA7-21563D4DCC5A}" dt="2023-09-08T03:14:53.646" v="4694" actId="1076"/>
          <ac:spMkLst>
            <pc:docMk/>
            <pc:sldMk cId="1710669353" sldId="279"/>
            <ac:spMk id="14" creationId="{F3FCB929-0634-DD59-7E8C-A4BB7A4714A9}"/>
          </ac:spMkLst>
        </pc:spChg>
        <pc:spChg chg="add mod">
          <ac:chgData name="Toby Donaldson" userId="2e6e5431-bb17-4c41-9985-d39c50d83c73" providerId="ADAL" clId="{B5FDCC3A-727F-4296-9CA7-21563D4DCC5A}" dt="2023-09-08T03:15:44.195" v="4800" actId="14100"/>
          <ac:spMkLst>
            <pc:docMk/>
            <pc:sldMk cId="1710669353" sldId="279"/>
            <ac:spMk id="15" creationId="{81F729EA-D28F-F2C5-6ADB-CFC053CE1D85}"/>
          </ac:spMkLst>
        </pc:spChg>
        <pc:cxnChg chg="add mod">
          <ac:chgData name="Toby Donaldson" userId="2e6e5431-bb17-4c41-9985-d39c50d83c73" providerId="ADAL" clId="{B5FDCC3A-727F-4296-9CA7-21563D4DCC5A}" dt="2023-09-08T03:13:57.126" v="4687" actId="465"/>
          <ac:cxnSpMkLst>
            <pc:docMk/>
            <pc:sldMk cId="1710669353" sldId="279"/>
            <ac:cxnSpMk id="4" creationId="{61365778-4213-A590-ABA0-5F70C0A8662C}"/>
          </ac:cxnSpMkLst>
        </pc:cxnChg>
        <pc:cxnChg chg="add mod">
          <ac:chgData name="Toby Donaldson" userId="2e6e5431-bb17-4c41-9985-d39c50d83c73" providerId="ADAL" clId="{B5FDCC3A-727F-4296-9CA7-21563D4DCC5A}" dt="2023-09-08T03:13:57.126" v="4687" actId="465"/>
          <ac:cxnSpMkLst>
            <pc:docMk/>
            <pc:sldMk cId="1710669353" sldId="279"/>
            <ac:cxnSpMk id="6" creationId="{0028F826-9D45-654C-0FEE-05D4D01F7E6F}"/>
          </ac:cxnSpMkLst>
        </pc:cxnChg>
      </pc:sldChg>
      <pc:sldChg chg="addSp delSp modSp add mod">
        <pc:chgData name="Toby Donaldson" userId="2e6e5431-bb17-4c41-9985-d39c50d83c73" providerId="ADAL" clId="{B5FDCC3A-727F-4296-9CA7-21563D4DCC5A}" dt="2023-09-08T03:18:31.907" v="5152" actId="14100"/>
        <pc:sldMkLst>
          <pc:docMk/>
          <pc:sldMk cId="1503237980" sldId="280"/>
        </pc:sldMkLst>
        <pc:spChg chg="add mod">
          <ac:chgData name="Toby Donaldson" userId="2e6e5431-bb17-4c41-9985-d39c50d83c73" providerId="ADAL" clId="{B5FDCC3A-727F-4296-9CA7-21563D4DCC5A}" dt="2023-09-08T03:18:05.961" v="5147" actId="20577"/>
          <ac:spMkLst>
            <pc:docMk/>
            <pc:sldMk cId="1503237980" sldId="280"/>
            <ac:spMk id="8" creationId="{1F5AF8F5-8308-8A44-9A7D-EB71A0C92ECE}"/>
          </ac:spMkLst>
        </pc:spChg>
        <pc:spChg chg="del">
          <ac:chgData name="Toby Donaldson" userId="2e6e5431-bb17-4c41-9985-d39c50d83c73" providerId="ADAL" clId="{B5FDCC3A-727F-4296-9CA7-21563D4DCC5A}" dt="2023-09-08T03:16:05.100" v="4802" actId="21"/>
          <ac:spMkLst>
            <pc:docMk/>
            <pc:sldMk cId="1503237980" sldId="280"/>
            <ac:spMk id="14" creationId="{F3FCB929-0634-DD59-7E8C-A4BB7A4714A9}"/>
          </ac:spMkLst>
        </pc:spChg>
        <pc:spChg chg="mod">
          <ac:chgData name="Toby Donaldson" userId="2e6e5431-bb17-4c41-9985-d39c50d83c73" providerId="ADAL" clId="{B5FDCC3A-727F-4296-9CA7-21563D4DCC5A}" dt="2023-09-08T03:17:18.581" v="5033" actId="1076"/>
          <ac:spMkLst>
            <pc:docMk/>
            <pc:sldMk cId="1503237980" sldId="280"/>
            <ac:spMk id="15" creationId="{81F729EA-D28F-F2C5-6ADB-CFC053CE1D85}"/>
          </ac:spMkLst>
        </pc:spChg>
        <pc:cxnChg chg="add mod">
          <ac:chgData name="Toby Donaldson" userId="2e6e5431-bb17-4c41-9985-d39c50d83c73" providerId="ADAL" clId="{B5FDCC3A-727F-4296-9CA7-21563D4DCC5A}" dt="2023-09-08T03:18:21.083" v="5149" actId="208"/>
          <ac:cxnSpMkLst>
            <pc:docMk/>
            <pc:sldMk cId="1503237980" sldId="280"/>
            <ac:cxnSpMk id="16" creationId="{BF2C5ECC-6113-E0A9-7F8C-5170A24B442F}"/>
          </ac:cxnSpMkLst>
        </pc:cxnChg>
        <pc:cxnChg chg="add mod">
          <ac:chgData name="Toby Donaldson" userId="2e6e5431-bb17-4c41-9985-d39c50d83c73" providerId="ADAL" clId="{B5FDCC3A-727F-4296-9CA7-21563D4DCC5A}" dt="2023-09-08T03:18:31.907" v="5152" actId="14100"/>
          <ac:cxnSpMkLst>
            <pc:docMk/>
            <pc:sldMk cId="1503237980" sldId="280"/>
            <ac:cxnSpMk id="17" creationId="{2385A099-D278-FF4E-8269-839EC391783E}"/>
          </ac:cxnSpMkLst>
        </pc:cxnChg>
      </pc:sldChg>
      <pc:sldChg chg="modSp mod">
        <pc:chgData name="Toby Donaldson" userId="2e6e5431-bb17-4c41-9985-d39c50d83c73" providerId="ADAL" clId="{B5FDCC3A-727F-4296-9CA7-21563D4DCC5A}" dt="2023-09-08T03:27:20.070" v="5583" actId="14100"/>
        <pc:sldMkLst>
          <pc:docMk/>
          <pc:sldMk cId="4225561409" sldId="281"/>
        </pc:sldMkLst>
        <pc:spChg chg="mod">
          <ac:chgData name="Toby Donaldson" userId="2e6e5431-bb17-4c41-9985-d39c50d83c73" providerId="ADAL" clId="{B5FDCC3A-727F-4296-9CA7-21563D4DCC5A}" dt="2023-09-08T03:27:20.070" v="5583" actId="14100"/>
          <ac:spMkLst>
            <pc:docMk/>
            <pc:sldMk cId="4225561409" sldId="281"/>
            <ac:spMk id="2" creationId="{A4BC1F36-8D19-79F2-3E01-CBC70AAB5D5F}"/>
          </ac:spMkLst>
        </pc:spChg>
        <pc:spChg chg="mod">
          <ac:chgData name="Toby Donaldson" userId="2e6e5431-bb17-4c41-9985-d39c50d83c73" providerId="ADAL" clId="{B5FDCC3A-727F-4296-9CA7-21563D4DCC5A}" dt="2023-09-08T03:27:02.371" v="5582" actId="113"/>
          <ac:spMkLst>
            <pc:docMk/>
            <pc:sldMk cId="4225561409" sldId="281"/>
            <ac:spMk id="3" creationId="{54F5A8A1-2B70-FD9E-1609-D600D297FD9C}"/>
          </ac:spMkLst>
        </pc:spChg>
        <pc:spChg chg="mod">
          <ac:chgData name="Toby Donaldson" userId="2e6e5431-bb17-4c41-9985-d39c50d83c73" providerId="ADAL" clId="{B5FDCC3A-727F-4296-9CA7-21563D4DCC5A}" dt="2023-09-08T03:23:23.934" v="5154" actId="20577"/>
          <ac:spMkLst>
            <pc:docMk/>
            <pc:sldMk cId="4225561409" sldId="281"/>
            <ac:spMk id="4" creationId="{DCDF0C2A-0BA7-D2F0-6DEC-763D75A12680}"/>
          </ac:spMkLst>
        </pc:spChg>
      </pc:sldChg>
      <pc:sldChg chg="modSp add mod">
        <pc:chgData name="Toby Donaldson" userId="2e6e5431-bb17-4c41-9985-d39c50d83c73" providerId="ADAL" clId="{B5FDCC3A-727F-4296-9CA7-21563D4DCC5A}" dt="2023-09-08T03:30:13.641" v="5638" actId="20577"/>
        <pc:sldMkLst>
          <pc:docMk/>
          <pc:sldMk cId="122098526" sldId="282"/>
        </pc:sldMkLst>
        <pc:spChg chg="mod">
          <ac:chgData name="Toby Donaldson" userId="2e6e5431-bb17-4c41-9985-d39c50d83c73" providerId="ADAL" clId="{B5FDCC3A-727F-4296-9CA7-21563D4DCC5A}" dt="2023-09-08T03:30:13.641" v="5638" actId="20577"/>
          <ac:spMkLst>
            <pc:docMk/>
            <pc:sldMk cId="122098526" sldId="282"/>
            <ac:spMk id="2" creationId="{A4BC1F36-8D19-79F2-3E01-CBC70AAB5D5F}"/>
          </ac:spMkLst>
        </pc:spChg>
        <pc:spChg chg="mod">
          <ac:chgData name="Toby Donaldson" userId="2e6e5431-bb17-4c41-9985-d39c50d83c73" providerId="ADAL" clId="{B5FDCC3A-727F-4296-9CA7-21563D4DCC5A}" dt="2023-09-08T03:29:18.297" v="5633" actId="1076"/>
          <ac:spMkLst>
            <pc:docMk/>
            <pc:sldMk cId="122098526" sldId="282"/>
            <ac:spMk id="4" creationId="{DCDF0C2A-0BA7-D2F0-6DEC-763D75A12680}"/>
          </ac:spMkLst>
        </pc:spChg>
      </pc:sldChg>
    </pc:docChg>
  </pc:docChgLst>
  <pc:docChgLst>
    <pc:chgData name="Toby Donaldson" userId="2e6e5431-bb17-4c41-9985-d39c50d83c73" providerId="ADAL" clId="{BACA09CE-7CDD-4DCE-AA04-2DE1397E9007}"/>
    <pc:docChg chg="undo custSel addSld modSld">
      <pc:chgData name="Toby Donaldson" userId="2e6e5431-bb17-4c41-9985-d39c50d83c73" providerId="ADAL" clId="{BACA09CE-7CDD-4DCE-AA04-2DE1397E9007}" dt="2023-05-15T20:50:22.592" v="160" actId="1076"/>
      <pc:docMkLst>
        <pc:docMk/>
      </pc:docMkLst>
      <pc:sldChg chg="addSp delSp modSp new mod modClrScheme chgLayout">
        <pc:chgData name="Toby Donaldson" userId="2e6e5431-bb17-4c41-9985-d39c50d83c73" providerId="ADAL" clId="{BACA09CE-7CDD-4DCE-AA04-2DE1397E9007}" dt="2023-05-15T20:50:22.592" v="160" actId="1076"/>
        <pc:sldMkLst>
          <pc:docMk/>
          <pc:sldMk cId="2988507299" sldId="256"/>
        </pc:sldMkLst>
        <pc:spChg chg="del">
          <ac:chgData name="Toby Donaldson" userId="2e6e5431-bb17-4c41-9985-d39c50d83c73" providerId="ADAL" clId="{BACA09CE-7CDD-4DCE-AA04-2DE1397E9007}" dt="2023-05-15T20:39:11.744" v="1" actId="700"/>
          <ac:spMkLst>
            <pc:docMk/>
            <pc:sldMk cId="2988507299" sldId="256"/>
            <ac:spMk id="2" creationId="{889A2E55-02DF-09CE-8BD0-53D02BDAAA77}"/>
          </ac:spMkLst>
        </pc:spChg>
        <pc:spChg chg="del">
          <ac:chgData name="Toby Donaldson" userId="2e6e5431-bb17-4c41-9985-d39c50d83c73" providerId="ADAL" clId="{BACA09CE-7CDD-4DCE-AA04-2DE1397E9007}" dt="2023-05-15T20:39:11.744" v="1" actId="700"/>
          <ac:spMkLst>
            <pc:docMk/>
            <pc:sldMk cId="2988507299" sldId="256"/>
            <ac:spMk id="3" creationId="{2B00EA89-D8BF-FA9F-DDF4-5F672CC893F0}"/>
          </ac:spMkLst>
        </pc:spChg>
        <pc:spChg chg="add mod">
          <ac:chgData name="Toby Donaldson" userId="2e6e5431-bb17-4c41-9985-d39c50d83c73" providerId="ADAL" clId="{BACA09CE-7CDD-4DCE-AA04-2DE1397E9007}" dt="2023-05-15T20:40:47.593" v="13" actId="20577"/>
          <ac:spMkLst>
            <pc:docMk/>
            <pc:sldMk cId="2988507299" sldId="256"/>
            <ac:spMk id="4" creationId="{15D4CC77-33B4-73AF-C578-1B4C0FFFB312}"/>
          </ac:spMkLst>
        </pc:spChg>
        <pc:spChg chg="add mod">
          <ac:chgData name="Toby Donaldson" userId="2e6e5431-bb17-4c41-9985-d39c50d83c73" providerId="ADAL" clId="{BACA09CE-7CDD-4DCE-AA04-2DE1397E9007}" dt="2023-05-15T20:47:51.677" v="58" actId="1582"/>
          <ac:spMkLst>
            <pc:docMk/>
            <pc:sldMk cId="2988507299" sldId="256"/>
            <ac:spMk id="5" creationId="{B74A3BC8-9848-A2CA-B960-496EDA1CE188}"/>
          </ac:spMkLst>
        </pc:spChg>
        <pc:spChg chg="mod">
          <ac:chgData name="Toby Donaldson" userId="2e6e5431-bb17-4c41-9985-d39c50d83c73" providerId="ADAL" clId="{BACA09CE-7CDD-4DCE-AA04-2DE1397E9007}" dt="2023-05-15T20:41:09.536" v="20" actId="20577"/>
          <ac:spMkLst>
            <pc:docMk/>
            <pc:sldMk cId="2988507299" sldId="256"/>
            <ac:spMk id="8" creationId="{98CE27CC-ABDD-B9CE-E2FC-37E78B3004DF}"/>
          </ac:spMkLst>
        </pc:spChg>
        <pc:spChg chg="mod">
          <ac:chgData name="Toby Donaldson" userId="2e6e5431-bb17-4c41-9985-d39c50d83c73" providerId="ADAL" clId="{BACA09CE-7CDD-4DCE-AA04-2DE1397E9007}" dt="2023-05-15T20:48:08.647" v="60" actId="1582"/>
          <ac:spMkLst>
            <pc:docMk/>
            <pc:sldMk cId="2988507299" sldId="256"/>
            <ac:spMk id="9" creationId="{1B7B8C67-59F9-3262-EB79-5A494CB79C2A}"/>
          </ac:spMkLst>
        </pc:spChg>
        <pc:spChg chg="mod">
          <ac:chgData name="Toby Donaldson" userId="2e6e5431-bb17-4c41-9985-d39c50d83c73" providerId="ADAL" clId="{BACA09CE-7CDD-4DCE-AA04-2DE1397E9007}" dt="2023-05-15T20:41:16.320" v="24" actId="20577"/>
          <ac:spMkLst>
            <pc:docMk/>
            <pc:sldMk cId="2988507299" sldId="256"/>
            <ac:spMk id="11" creationId="{B1039051-404F-E988-E3A8-882CA04C947B}"/>
          </ac:spMkLst>
        </pc:spChg>
        <pc:spChg chg="mod">
          <ac:chgData name="Toby Donaldson" userId="2e6e5431-bb17-4c41-9985-d39c50d83c73" providerId="ADAL" clId="{BACA09CE-7CDD-4DCE-AA04-2DE1397E9007}" dt="2023-05-15T20:48:30.461" v="62" actId="1582"/>
          <ac:spMkLst>
            <pc:docMk/>
            <pc:sldMk cId="2988507299" sldId="256"/>
            <ac:spMk id="12" creationId="{A27ED556-FA1B-B79E-8908-452EB3DA54EA}"/>
          </ac:spMkLst>
        </pc:spChg>
        <pc:spChg chg="add mod">
          <ac:chgData name="Toby Donaldson" userId="2e6e5431-bb17-4c41-9985-d39c50d83c73" providerId="ADAL" clId="{BACA09CE-7CDD-4DCE-AA04-2DE1397E9007}" dt="2023-05-15T20:50:14.111" v="158" actId="1076"/>
          <ac:spMkLst>
            <pc:docMk/>
            <pc:sldMk cId="2988507299" sldId="256"/>
            <ac:spMk id="13" creationId="{C7289D57-22DC-4DA7-007A-6F4434C80954}"/>
          </ac:spMkLst>
        </pc:spChg>
        <pc:spChg chg="add del">
          <ac:chgData name="Toby Donaldson" userId="2e6e5431-bb17-4c41-9985-d39c50d83c73" providerId="ADAL" clId="{BACA09CE-7CDD-4DCE-AA04-2DE1397E9007}" dt="2023-05-15T20:42:20.647" v="36" actId="21"/>
          <ac:spMkLst>
            <pc:docMk/>
            <pc:sldMk cId="2988507299" sldId="256"/>
            <ac:spMk id="19" creationId="{E185A25D-86E3-21FF-AD45-707146B079B1}"/>
          </ac:spMkLst>
        </pc:spChg>
        <pc:spChg chg="add del">
          <ac:chgData name="Toby Donaldson" userId="2e6e5431-bb17-4c41-9985-d39c50d83c73" providerId="ADAL" clId="{BACA09CE-7CDD-4DCE-AA04-2DE1397E9007}" dt="2023-05-15T20:43:28.354" v="38" actId="11529"/>
          <ac:spMkLst>
            <pc:docMk/>
            <pc:sldMk cId="2988507299" sldId="256"/>
            <ac:spMk id="20" creationId="{EA949D8B-71BB-2CE9-7DEE-EDF7F8AB41E5}"/>
          </ac:spMkLst>
        </pc:spChg>
        <pc:spChg chg="add del">
          <ac:chgData name="Toby Donaldson" userId="2e6e5431-bb17-4c41-9985-d39c50d83c73" providerId="ADAL" clId="{BACA09CE-7CDD-4DCE-AA04-2DE1397E9007}" dt="2023-05-15T20:43:49.955" v="40" actId="11529"/>
          <ac:spMkLst>
            <pc:docMk/>
            <pc:sldMk cId="2988507299" sldId="256"/>
            <ac:spMk id="21" creationId="{5F6D97D5-BEB9-54AD-E77B-68BF0616D809}"/>
          </ac:spMkLst>
        </pc:spChg>
        <pc:spChg chg="add del mod">
          <ac:chgData name="Toby Donaldson" userId="2e6e5431-bb17-4c41-9985-d39c50d83c73" providerId="ADAL" clId="{BACA09CE-7CDD-4DCE-AA04-2DE1397E9007}" dt="2023-05-15T20:44:50.281" v="47" actId="21"/>
          <ac:spMkLst>
            <pc:docMk/>
            <pc:sldMk cId="2988507299" sldId="256"/>
            <ac:spMk id="22" creationId="{62A3A6D4-D0DD-99F5-8188-33E749F58E2F}"/>
          </ac:spMkLst>
        </pc:spChg>
        <pc:spChg chg="add mod">
          <ac:chgData name="Toby Donaldson" userId="2e6e5431-bb17-4c41-9985-d39c50d83c73" providerId="ADAL" clId="{BACA09CE-7CDD-4DCE-AA04-2DE1397E9007}" dt="2023-05-15T20:50:22.592" v="160" actId="1076"/>
          <ac:spMkLst>
            <pc:docMk/>
            <pc:sldMk cId="2988507299" sldId="256"/>
            <ac:spMk id="39" creationId="{5099623B-EEA6-EF87-0C5D-55236D5DB7F8}"/>
          </ac:spMkLst>
        </pc:spChg>
        <pc:grpChg chg="add mod">
          <ac:chgData name="Toby Donaldson" userId="2e6e5431-bb17-4c41-9985-d39c50d83c73" providerId="ADAL" clId="{BACA09CE-7CDD-4DCE-AA04-2DE1397E9007}" dt="2023-05-15T20:50:14.111" v="158" actId="1076"/>
          <ac:grpSpMkLst>
            <pc:docMk/>
            <pc:sldMk cId="2988507299" sldId="256"/>
            <ac:grpSpMk id="6" creationId="{45E30137-EE2B-746F-C3AB-D0582FBE707D}"/>
          </ac:grpSpMkLst>
        </pc:grpChg>
        <pc:grpChg chg="add mod">
          <ac:chgData name="Toby Donaldson" userId="2e6e5431-bb17-4c41-9985-d39c50d83c73" providerId="ADAL" clId="{BACA09CE-7CDD-4DCE-AA04-2DE1397E9007}" dt="2023-05-15T20:50:14.111" v="158" actId="1076"/>
          <ac:grpSpMkLst>
            <pc:docMk/>
            <pc:sldMk cId="2988507299" sldId="256"/>
            <ac:grpSpMk id="7" creationId="{C98F8FAD-67E4-DAE2-EC13-7263FFE37D46}"/>
          </ac:grpSpMkLst>
        </pc:grpChg>
        <pc:grpChg chg="add mod">
          <ac:chgData name="Toby Donaldson" userId="2e6e5431-bb17-4c41-9985-d39c50d83c73" providerId="ADAL" clId="{BACA09CE-7CDD-4DCE-AA04-2DE1397E9007}" dt="2023-05-15T20:50:14.111" v="158" actId="1076"/>
          <ac:grpSpMkLst>
            <pc:docMk/>
            <pc:sldMk cId="2988507299" sldId="256"/>
            <ac:grpSpMk id="10" creationId="{25FB8466-A159-39DC-4073-25B786CC321D}"/>
          </ac:grpSpMkLst>
        </pc:grpChg>
        <pc:grpChg chg="add mod">
          <ac:chgData name="Toby Donaldson" userId="2e6e5431-bb17-4c41-9985-d39c50d83c73" providerId="ADAL" clId="{BACA09CE-7CDD-4DCE-AA04-2DE1397E9007}" dt="2023-05-15T20:50:14.111" v="158" actId="1076"/>
          <ac:grpSpMkLst>
            <pc:docMk/>
            <pc:sldMk cId="2988507299" sldId="256"/>
            <ac:grpSpMk id="38" creationId="{F3F16556-6A1F-D58B-715B-3A86AAC93F31}"/>
          </ac:grpSpMkLst>
        </pc:grpChg>
        <pc:cxnChg chg="add mod">
          <ac:chgData name="Toby Donaldson" userId="2e6e5431-bb17-4c41-9985-d39c50d83c73" providerId="ADAL" clId="{BACA09CE-7CDD-4DCE-AA04-2DE1397E9007}" dt="2023-05-15T20:50:14.111" v="158" actId="1076"/>
          <ac:cxnSpMkLst>
            <pc:docMk/>
            <pc:sldMk cId="2988507299" sldId="256"/>
            <ac:cxnSpMk id="15" creationId="{7BB62477-83CB-683E-F65C-7CE83294C216}"/>
          </ac:cxnSpMkLst>
        </pc:cxnChg>
        <pc:cxnChg chg="add mod">
          <ac:chgData name="Toby Donaldson" userId="2e6e5431-bb17-4c41-9985-d39c50d83c73" providerId="ADAL" clId="{BACA09CE-7CDD-4DCE-AA04-2DE1397E9007}" dt="2023-05-15T20:50:14.111" v="158" actId="1076"/>
          <ac:cxnSpMkLst>
            <pc:docMk/>
            <pc:sldMk cId="2988507299" sldId="256"/>
            <ac:cxnSpMk id="18" creationId="{D16C0CAE-5E01-4735-A257-7C6DDD2FA02D}"/>
          </ac:cxnSpMkLst>
        </pc:cxnChg>
        <pc:cxnChg chg="add del mod">
          <ac:chgData name="Toby Donaldson" userId="2e6e5431-bb17-4c41-9985-d39c50d83c73" providerId="ADAL" clId="{BACA09CE-7CDD-4DCE-AA04-2DE1397E9007}" dt="2023-05-15T20:44:35.541" v="44" actId="11529"/>
          <ac:cxnSpMkLst>
            <pc:docMk/>
            <pc:sldMk cId="2988507299" sldId="256"/>
            <ac:cxnSpMk id="24" creationId="{9033DCAF-A0DF-4010-400D-F478C1269E3D}"/>
          </ac:cxnSpMkLst>
        </pc:cxnChg>
        <pc:cxnChg chg="add mod">
          <ac:chgData name="Toby Donaldson" userId="2e6e5431-bb17-4c41-9985-d39c50d83c73" providerId="ADAL" clId="{BACA09CE-7CDD-4DCE-AA04-2DE1397E9007}" dt="2023-05-15T20:50:14.111" v="158" actId="1076"/>
          <ac:cxnSpMkLst>
            <pc:docMk/>
            <pc:sldMk cId="2988507299" sldId="256"/>
            <ac:cxnSpMk id="26" creationId="{A344464D-D807-F73C-95B5-797E921D7856}"/>
          </ac:cxnSpMkLst>
        </pc:cxnChg>
        <pc:cxnChg chg="add mod">
          <ac:chgData name="Toby Donaldson" userId="2e6e5431-bb17-4c41-9985-d39c50d83c73" providerId="ADAL" clId="{BACA09CE-7CDD-4DCE-AA04-2DE1397E9007}" dt="2023-05-15T20:50:14.111" v="158" actId="1076"/>
          <ac:cxnSpMkLst>
            <pc:docMk/>
            <pc:sldMk cId="2988507299" sldId="256"/>
            <ac:cxnSpMk id="29" creationId="{823F11E1-5326-EA21-B89C-650E471F54E8}"/>
          </ac:cxnSpMkLst>
        </pc:cxnChg>
        <pc:cxnChg chg="add mod">
          <ac:chgData name="Toby Donaldson" userId="2e6e5431-bb17-4c41-9985-d39c50d83c73" providerId="ADAL" clId="{BACA09CE-7CDD-4DCE-AA04-2DE1397E9007}" dt="2023-05-15T20:46:51.027" v="56" actId="164"/>
          <ac:cxnSpMkLst>
            <pc:docMk/>
            <pc:sldMk cId="2988507299" sldId="256"/>
            <ac:cxnSpMk id="31" creationId="{B260A189-516D-8FC8-B8B7-0D842B320801}"/>
          </ac:cxnSpMkLst>
        </pc:cxnChg>
        <pc:cxnChg chg="add mod">
          <ac:chgData name="Toby Donaldson" userId="2e6e5431-bb17-4c41-9985-d39c50d83c73" providerId="ADAL" clId="{BACA09CE-7CDD-4DCE-AA04-2DE1397E9007}" dt="2023-05-15T20:46:51.027" v="56" actId="164"/>
          <ac:cxnSpMkLst>
            <pc:docMk/>
            <pc:sldMk cId="2988507299" sldId="256"/>
            <ac:cxnSpMk id="33" creationId="{AE8F156A-9C45-4B58-36CD-849A76C61884}"/>
          </ac:cxnSpMkLst>
        </pc:cxnChg>
        <pc:cxnChg chg="add mod">
          <ac:chgData name="Toby Donaldson" userId="2e6e5431-bb17-4c41-9985-d39c50d83c73" providerId="ADAL" clId="{BACA09CE-7CDD-4DCE-AA04-2DE1397E9007}" dt="2023-05-15T20:46:51.027" v="56" actId="164"/>
          <ac:cxnSpMkLst>
            <pc:docMk/>
            <pc:sldMk cId="2988507299" sldId="256"/>
            <ac:cxnSpMk id="35" creationId="{46D69547-0AC1-7366-18AC-5007F3EF2897}"/>
          </ac:cxnSpMkLst>
        </pc:cxnChg>
        <pc:cxnChg chg="add mod">
          <ac:chgData name="Toby Donaldson" userId="2e6e5431-bb17-4c41-9985-d39c50d83c73" providerId="ADAL" clId="{BACA09CE-7CDD-4DCE-AA04-2DE1397E9007}" dt="2023-05-15T20:46:51.027" v="56" actId="164"/>
          <ac:cxnSpMkLst>
            <pc:docMk/>
            <pc:sldMk cId="2988507299" sldId="256"/>
            <ac:cxnSpMk id="37" creationId="{BE40F843-47D5-AAF7-9353-712F17782AF0}"/>
          </ac:cxnSpMkLst>
        </pc:cxnChg>
      </pc:sldChg>
    </pc:docChg>
  </pc:docChgLst>
  <pc:docChgLst>
    <pc:chgData name="Toby Donaldson" userId="2e6e5431-bb17-4c41-9985-d39c50d83c73" providerId="ADAL" clId="{0E8AB1C3-5C85-4311-93A6-DFEC22981EA6}"/>
    <pc:docChg chg="undo custSel addSld delSld modSld sldOrd addSection delSection modSection">
      <pc:chgData name="Toby Donaldson" userId="2e6e5431-bb17-4c41-9985-d39c50d83c73" providerId="ADAL" clId="{0E8AB1C3-5C85-4311-93A6-DFEC22981EA6}" dt="2023-09-28T23:24:27.542" v="4778" actId="20577"/>
      <pc:docMkLst>
        <pc:docMk/>
      </pc:docMkLst>
      <pc:sldChg chg="addSp modSp mod ord">
        <pc:chgData name="Toby Donaldson" userId="2e6e5431-bb17-4c41-9985-d39c50d83c73" providerId="ADAL" clId="{0E8AB1C3-5C85-4311-93A6-DFEC22981EA6}" dt="2023-09-27T03:30:59.998" v="4735" actId="1076"/>
        <pc:sldMkLst>
          <pc:docMk/>
          <pc:sldMk cId="503681400" sldId="256"/>
        </pc:sldMkLst>
        <pc:spChg chg="add mod">
          <ac:chgData name="Toby Donaldson" userId="2e6e5431-bb17-4c41-9985-d39c50d83c73" providerId="ADAL" clId="{0E8AB1C3-5C85-4311-93A6-DFEC22981EA6}" dt="2023-09-27T03:29:09.783" v="4385" actId="1076"/>
          <ac:spMkLst>
            <pc:docMk/>
            <pc:sldMk cId="503681400" sldId="256"/>
            <ac:spMk id="2" creationId="{B6C709A7-1CEB-1B24-EB23-4FE81CB6AFD9}"/>
          </ac:spMkLst>
        </pc:spChg>
        <pc:spChg chg="add mod">
          <ac:chgData name="Toby Donaldson" userId="2e6e5431-bb17-4c41-9985-d39c50d83c73" providerId="ADAL" clId="{0E8AB1C3-5C85-4311-93A6-DFEC22981EA6}" dt="2023-09-27T03:30:59.998" v="4735" actId="1076"/>
          <ac:spMkLst>
            <pc:docMk/>
            <pc:sldMk cId="503681400" sldId="256"/>
            <ac:spMk id="3" creationId="{E5AF268D-B748-EAC1-3527-3877F04CA822}"/>
          </ac:spMkLst>
        </pc:spChg>
        <pc:spChg chg="mod">
          <ac:chgData name="Toby Donaldson" userId="2e6e5431-bb17-4c41-9985-d39c50d83c73" providerId="ADAL" clId="{0E8AB1C3-5C85-4311-93A6-DFEC22981EA6}" dt="2023-09-27T03:29:22.405" v="4387" actId="14100"/>
          <ac:spMkLst>
            <pc:docMk/>
            <pc:sldMk cId="503681400" sldId="256"/>
            <ac:spMk id="21" creationId="{F042FCA3-EB24-1E91-2443-F23248E6F681}"/>
          </ac:spMkLst>
        </pc:spChg>
      </pc:sldChg>
      <pc:sldChg chg="modSp mod">
        <pc:chgData name="Toby Donaldson" userId="2e6e5431-bb17-4c41-9985-d39c50d83c73" providerId="ADAL" clId="{0E8AB1C3-5C85-4311-93A6-DFEC22981EA6}" dt="2023-09-23T04:25:05.170" v="0" actId="20577"/>
        <pc:sldMkLst>
          <pc:docMk/>
          <pc:sldMk cId="491522850" sldId="257"/>
        </pc:sldMkLst>
        <pc:spChg chg="mod">
          <ac:chgData name="Toby Donaldson" userId="2e6e5431-bb17-4c41-9985-d39c50d83c73" providerId="ADAL" clId="{0E8AB1C3-5C85-4311-93A6-DFEC22981EA6}" dt="2023-09-23T04:25:05.170" v="0" actId="20577"/>
          <ac:spMkLst>
            <pc:docMk/>
            <pc:sldMk cId="491522850" sldId="257"/>
            <ac:spMk id="2" creationId="{033EDD1E-7FE0-37CF-F79C-7669DCF832CA}"/>
          </ac:spMkLst>
        </pc:spChg>
      </pc:sldChg>
      <pc:sldChg chg="del">
        <pc:chgData name="Toby Donaldson" userId="2e6e5431-bb17-4c41-9985-d39c50d83c73" providerId="ADAL" clId="{0E8AB1C3-5C85-4311-93A6-DFEC22981EA6}" dt="2023-09-23T04:25:29.003" v="2" actId="2696"/>
        <pc:sldMkLst>
          <pc:docMk/>
          <pc:sldMk cId="2462026147" sldId="261"/>
        </pc:sldMkLst>
      </pc:sldChg>
      <pc:sldChg chg="del">
        <pc:chgData name="Toby Donaldson" userId="2e6e5431-bb17-4c41-9985-d39c50d83c73" providerId="ADAL" clId="{0E8AB1C3-5C85-4311-93A6-DFEC22981EA6}" dt="2023-09-23T04:25:21.156" v="1" actId="47"/>
        <pc:sldMkLst>
          <pc:docMk/>
          <pc:sldMk cId="4073455787" sldId="262"/>
        </pc:sldMkLst>
      </pc:sldChg>
      <pc:sldChg chg="del">
        <pc:chgData name="Toby Donaldson" userId="2e6e5431-bb17-4c41-9985-d39c50d83c73" providerId="ADAL" clId="{0E8AB1C3-5C85-4311-93A6-DFEC22981EA6}" dt="2023-09-23T04:25:21.156" v="1" actId="47"/>
        <pc:sldMkLst>
          <pc:docMk/>
          <pc:sldMk cId="1698948616" sldId="263"/>
        </pc:sldMkLst>
      </pc:sldChg>
      <pc:sldChg chg="del">
        <pc:chgData name="Toby Donaldson" userId="2e6e5431-bb17-4c41-9985-d39c50d83c73" providerId="ADAL" clId="{0E8AB1C3-5C85-4311-93A6-DFEC22981EA6}" dt="2023-09-23T04:25:21.156" v="1" actId="47"/>
        <pc:sldMkLst>
          <pc:docMk/>
          <pc:sldMk cId="4164542652" sldId="264"/>
        </pc:sldMkLst>
      </pc:sldChg>
      <pc:sldChg chg="del">
        <pc:chgData name="Toby Donaldson" userId="2e6e5431-bb17-4c41-9985-d39c50d83c73" providerId="ADAL" clId="{0E8AB1C3-5C85-4311-93A6-DFEC22981EA6}" dt="2023-09-23T04:25:21.156" v="1" actId="47"/>
        <pc:sldMkLst>
          <pc:docMk/>
          <pc:sldMk cId="2365519457" sldId="265"/>
        </pc:sldMkLst>
      </pc:sldChg>
      <pc:sldChg chg="addSp delSp modSp mod ord">
        <pc:chgData name="Toby Donaldson" userId="2e6e5431-bb17-4c41-9985-d39c50d83c73" providerId="ADAL" clId="{0E8AB1C3-5C85-4311-93A6-DFEC22981EA6}" dt="2023-09-23T04:33:26.568" v="123"/>
        <pc:sldMkLst>
          <pc:docMk/>
          <pc:sldMk cId="508713590" sldId="266"/>
        </pc:sldMkLst>
        <pc:spChg chg="mod">
          <ac:chgData name="Toby Donaldson" userId="2e6e5431-bb17-4c41-9985-d39c50d83c73" providerId="ADAL" clId="{0E8AB1C3-5C85-4311-93A6-DFEC22981EA6}" dt="2023-09-23T04:26:35.813" v="28" actId="14100"/>
          <ac:spMkLst>
            <pc:docMk/>
            <pc:sldMk cId="508713590" sldId="266"/>
            <ac:spMk id="2" creationId="{A4BC1F36-8D19-79F2-3E01-CBC70AAB5D5F}"/>
          </ac:spMkLst>
        </pc:spChg>
        <pc:spChg chg="mod">
          <ac:chgData name="Toby Donaldson" userId="2e6e5431-bb17-4c41-9985-d39c50d83c73" providerId="ADAL" clId="{0E8AB1C3-5C85-4311-93A6-DFEC22981EA6}" dt="2023-09-23T04:33:09.985" v="120" actId="14100"/>
          <ac:spMkLst>
            <pc:docMk/>
            <pc:sldMk cId="508713590" sldId="266"/>
            <ac:spMk id="3" creationId="{54F5A8A1-2B70-FD9E-1609-D600D297FD9C}"/>
          </ac:spMkLst>
        </pc:spChg>
        <pc:spChg chg="del">
          <ac:chgData name="Toby Donaldson" userId="2e6e5431-bb17-4c41-9985-d39c50d83c73" providerId="ADAL" clId="{0E8AB1C3-5C85-4311-93A6-DFEC22981EA6}" dt="2023-09-23T04:30:47.982" v="71" actId="21"/>
          <ac:spMkLst>
            <pc:docMk/>
            <pc:sldMk cId="508713590" sldId="266"/>
            <ac:spMk id="4" creationId="{DCDF0C2A-0BA7-D2F0-6DEC-763D75A12680}"/>
          </ac:spMkLst>
        </pc:spChg>
        <pc:spChg chg="del">
          <ac:chgData name="Toby Donaldson" userId="2e6e5431-bb17-4c41-9985-d39c50d83c73" providerId="ADAL" clId="{0E8AB1C3-5C85-4311-93A6-DFEC22981EA6}" dt="2023-09-23T04:26:41.333" v="29" actId="21"/>
          <ac:spMkLst>
            <pc:docMk/>
            <pc:sldMk cId="508713590" sldId="266"/>
            <ac:spMk id="11" creationId="{A7D3970F-613A-1B6F-7D5F-B7FD24E6F66B}"/>
          </ac:spMkLst>
        </pc:spChg>
        <pc:spChg chg="add mod">
          <ac:chgData name="Toby Donaldson" userId="2e6e5431-bb17-4c41-9985-d39c50d83c73" providerId="ADAL" clId="{0E8AB1C3-5C85-4311-93A6-DFEC22981EA6}" dt="2023-09-23T04:32:56.566" v="118" actId="255"/>
          <ac:spMkLst>
            <pc:docMk/>
            <pc:sldMk cId="508713590" sldId="266"/>
            <ac:spMk id="24" creationId="{0E36CF24-C427-1D5A-23C2-B9D9E6CE06FA}"/>
          </ac:spMkLst>
        </pc:spChg>
        <pc:grpChg chg="del">
          <ac:chgData name="Toby Donaldson" userId="2e6e5431-bb17-4c41-9985-d39c50d83c73" providerId="ADAL" clId="{0E8AB1C3-5C85-4311-93A6-DFEC22981EA6}" dt="2023-09-23T04:26:41.333" v="29" actId="21"/>
          <ac:grpSpMkLst>
            <pc:docMk/>
            <pc:sldMk cId="508713590" sldId="266"/>
            <ac:grpSpMk id="5" creationId="{82EF83CE-FA4F-26E9-F133-8D7C34FF0323}"/>
          </ac:grpSpMkLst>
        </pc:grpChg>
        <pc:grpChg chg="del">
          <ac:chgData name="Toby Donaldson" userId="2e6e5431-bb17-4c41-9985-d39c50d83c73" providerId="ADAL" clId="{0E8AB1C3-5C85-4311-93A6-DFEC22981EA6}" dt="2023-09-23T04:26:41.333" v="29" actId="21"/>
          <ac:grpSpMkLst>
            <pc:docMk/>
            <pc:sldMk cId="508713590" sldId="266"/>
            <ac:grpSpMk id="8" creationId="{B21CB067-541D-5861-D495-22A1E3AA4A87}"/>
          </ac:grpSpMkLst>
        </pc:grpChg>
        <pc:grpChg chg="del">
          <ac:chgData name="Toby Donaldson" userId="2e6e5431-bb17-4c41-9985-d39c50d83c73" providerId="ADAL" clId="{0E8AB1C3-5C85-4311-93A6-DFEC22981EA6}" dt="2023-09-23T04:26:41.333" v="29" actId="21"/>
          <ac:grpSpMkLst>
            <pc:docMk/>
            <pc:sldMk cId="508713590" sldId="266"/>
            <ac:grpSpMk id="14" creationId="{19867B0F-D46B-6E01-B464-6241422DEE08}"/>
          </ac:grpSpMkLst>
        </pc:grpChg>
        <pc:inkChg chg="del">
          <ac:chgData name="Toby Donaldson" userId="2e6e5431-bb17-4c41-9985-d39c50d83c73" providerId="ADAL" clId="{0E8AB1C3-5C85-4311-93A6-DFEC22981EA6}" dt="2023-09-23T04:25:31.869" v="3" actId="21"/>
          <ac:inkMkLst>
            <pc:docMk/>
            <pc:sldMk cId="508713590" sldId="266"/>
            <ac:inkMk id="27" creationId="{54B4D7C6-4CBC-6489-6F50-0D17E7F54E32}"/>
          </ac:inkMkLst>
        </pc:inkChg>
        <pc:cxnChg chg="del mod">
          <ac:chgData name="Toby Donaldson" userId="2e6e5431-bb17-4c41-9985-d39c50d83c73" providerId="ADAL" clId="{0E8AB1C3-5C85-4311-93A6-DFEC22981EA6}" dt="2023-09-23T04:26:41.333" v="29" actId="21"/>
          <ac:cxnSpMkLst>
            <pc:docMk/>
            <pc:sldMk cId="508713590" sldId="266"/>
            <ac:cxnSpMk id="12" creationId="{5C2C1095-3977-4829-E75C-1D6F9DB1283A}"/>
          </ac:cxnSpMkLst>
        </pc:cxnChg>
        <pc:cxnChg chg="del mod">
          <ac:chgData name="Toby Donaldson" userId="2e6e5431-bb17-4c41-9985-d39c50d83c73" providerId="ADAL" clId="{0E8AB1C3-5C85-4311-93A6-DFEC22981EA6}" dt="2023-09-23T04:26:41.333" v="29" actId="21"/>
          <ac:cxnSpMkLst>
            <pc:docMk/>
            <pc:sldMk cId="508713590" sldId="266"/>
            <ac:cxnSpMk id="13" creationId="{E27583F0-3482-BC7C-814A-6ED1FF7871AF}"/>
          </ac:cxnSpMkLst>
        </pc:cxnChg>
        <pc:cxnChg chg="mod">
          <ac:chgData name="Toby Donaldson" userId="2e6e5431-bb17-4c41-9985-d39c50d83c73" providerId="ADAL" clId="{0E8AB1C3-5C85-4311-93A6-DFEC22981EA6}" dt="2023-09-23T04:26:41.333" v="29" actId="21"/>
          <ac:cxnSpMkLst>
            <pc:docMk/>
            <pc:sldMk cId="508713590" sldId="266"/>
            <ac:cxnSpMk id="17" creationId="{1690B0E1-BE87-6620-95B9-1AB441D23918}"/>
          </ac:cxnSpMkLst>
        </pc:cxnChg>
        <pc:cxnChg chg="del mod">
          <ac:chgData name="Toby Donaldson" userId="2e6e5431-bb17-4c41-9985-d39c50d83c73" providerId="ADAL" clId="{0E8AB1C3-5C85-4311-93A6-DFEC22981EA6}" dt="2023-09-23T04:26:41.333" v="29" actId="21"/>
          <ac:cxnSpMkLst>
            <pc:docMk/>
            <pc:sldMk cId="508713590" sldId="266"/>
            <ac:cxnSpMk id="23" creationId="{5EAD73CC-7FBC-9398-C2AD-F23FF25524E8}"/>
          </ac:cxnSpMkLst>
        </pc:cxnChg>
      </pc:sldChg>
      <pc:sldChg chg="addSp modSp add mod">
        <pc:chgData name="Toby Donaldson" userId="2e6e5431-bb17-4c41-9985-d39c50d83c73" providerId="ADAL" clId="{0E8AB1C3-5C85-4311-93A6-DFEC22981EA6}" dt="2023-09-23T05:16:20.688" v="483" actId="20577"/>
        <pc:sldMkLst>
          <pc:docMk/>
          <pc:sldMk cId="109326365" sldId="267"/>
        </pc:sldMkLst>
        <pc:spChg chg="mod">
          <ac:chgData name="Toby Donaldson" userId="2e6e5431-bb17-4c41-9985-d39c50d83c73" providerId="ADAL" clId="{0E8AB1C3-5C85-4311-93A6-DFEC22981EA6}" dt="2023-09-23T04:55:19.892" v="218" actId="14100"/>
          <ac:spMkLst>
            <pc:docMk/>
            <pc:sldMk cId="109326365" sldId="267"/>
            <ac:spMk id="2" creationId="{A4BC1F36-8D19-79F2-3E01-CBC70AAB5D5F}"/>
          </ac:spMkLst>
        </pc:spChg>
        <pc:spChg chg="mod">
          <ac:chgData name="Toby Donaldson" userId="2e6e5431-bb17-4c41-9985-d39c50d83c73" providerId="ADAL" clId="{0E8AB1C3-5C85-4311-93A6-DFEC22981EA6}" dt="2023-09-23T05:16:20.688" v="483" actId="20577"/>
          <ac:spMkLst>
            <pc:docMk/>
            <pc:sldMk cId="109326365" sldId="267"/>
            <ac:spMk id="3" creationId="{54F5A8A1-2B70-FD9E-1609-D600D297FD9C}"/>
          </ac:spMkLst>
        </pc:spChg>
        <pc:spChg chg="add mod">
          <ac:chgData name="Toby Donaldson" userId="2e6e5431-bb17-4c41-9985-d39c50d83c73" providerId="ADAL" clId="{0E8AB1C3-5C85-4311-93A6-DFEC22981EA6}" dt="2023-09-23T05:15:51.065" v="482" actId="1076"/>
          <ac:spMkLst>
            <pc:docMk/>
            <pc:sldMk cId="109326365" sldId="267"/>
            <ac:spMk id="4" creationId="{975DF8AB-74A1-DDFF-CC41-02F1E135146C}"/>
          </ac:spMkLst>
        </pc:spChg>
      </pc:sldChg>
      <pc:sldChg chg="del">
        <pc:chgData name="Toby Donaldson" userId="2e6e5431-bb17-4c41-9985-d39c50d83c73" providerId="ADAL" clId="{0E8AB1C3-5C85-4311-93A6-DFEC22981EA6}" dt="2023-09-23T04:25:21.156" v="1" actId="47"/>
        <pc:sldMkLst>
          <pc:docMk/>
          <pc:sldMk cId="2459348280" sldId="267"/>
        </pc:sldMkLst>
      </pc:sldChg>
      <pc:sldChg chg="addSp delSp modSp add mod ord">
        <pc:chgData name="Toby Donaldson" userId="2e6e5431-bb17-4c41-9985-d39c50d83c73" providerId="ADAL" clId="{0E8AB1C3-5C85-4311-93A6-DFEC22981EA6}" dt="2023-09-23T04:39:18.410" v="188" actId="113"/>
        <pc:sldMkLst>
          <pc:docMk/>
          <pc:sldMk cId="3187457080" sldId="268"/>
        </pc:sldMkLst>
        <pc:spChg chg="del">
          <ac:chgData name="Toby Donaldson" userId="2e6e5431-bb17-4c41-9985-d39c50d83c73" providerId="ADAL" clId="{0E8AB1C3-5C85-4311-93A6-DFEC22981EA6}" dt="2023-09-23T04:34:30.479" v="132" actId="21"/>
          <ac:spMkLst>
            <pc:docMk/>
            <pc:sldMk cId="3187457080" sldId="268"/>
            <ac:spMk id="3" creationId="{54F5A8A1-2B70-FD9E-1609-D600D297FD9C}"/>
          </ac:spMkLst>
        </pc:spChg>
        <pc:graphicFrameChg chg="add mod modGraphic">
          <ac:chgData name="Toby Donaldson" userId="2e6e5431-bb17-4c41-9985-d39c50d83c73" providerId="ADAL" clId="{0E8AB1C3-5C85-4311-93A6-DFEC22981EA6}" dt="2023-09-23T04:39:18.410" v="188" actId="113"/>
          <ac:graphicFrameMkLst>
            <pc:docMk/>
            <pc:sldMk cId="3187457080" sldId="268"/>
            <ac:graphicFrameMk id="4" creationId="{071485BB-17D0-FD22-728D-6DFD89762EF1}"/>
          </ac:graphicFrameMkLst>
        </pc:graphicFrameChg>
      </pc:sldChg>
      <pc:sldChg chg="del">
        <pc:chgData name="Toby Donaldson" userId="2e6e5431-bb17-4c41-9985-d39c50d83c73" providerId="ADAL" clId="{0E8AB1C3-5C85-4311-93A6-DFEC22981EA6}" dt="2023-09-23T04:25:21.156" v="1" actId="47"/>
        <pc:sldMkLst>
          <pc:docMk/>
          <pc:sldMk cId="3595964527" sldId="268"/>
        </pc:sldMkLst>
      </pc:sldChg>
      <pc:sldChg chg="new del">
        <pc:chgData name="Toby Donaldson" userId="2e6e5431-bb17-4c41-9985-d39c50d83c73" providerId="ADAL" clId="{0E8AB1C3-5C85-4311-93A6-DFEC22981EA6}" dt="2023-09-23T04:34:19.393" v="127" actId="680"/>
        <pc:sldMkLst>
          <pc:docMk/>
          <pc:sldMk cId="3652254522" sldId="268"/>
        </pc:sldMkLst>
      </pc:sldChg>
      <pc:sldChg chg="add">
        <pc:chgData name="Toby Donaldson" userId="2e6e5431-bb17-4c41-9985-d39c50d83c73" providerId="ADAL" clId="{0E8AB1C3-5C85-4311-93A6-DFEC22981EA6}" dt="2023-09-23T04:54:20.236" v="191" actId="2890"/>
        <pc:sldMkLst>
          <pc:docMk/>
          <pc:sldMk cId="603342144" sldId="269"/>
        </pc:sldMkLst>
      </pc:sldChg>
      <pc:sldChg chg="new del">
        <pc:chgData name="Toby Donaldson" userId="2e6e5431-bb17-4c41-9985-d39c50d83c73" providerId="ADAL" clId="{0E8AB1C3-5C85-4311-93A6-DFEC22981EA6}" dt="2023-09-23T04:54:12.241" v="190" actId="2696"/>
        <pc:sldMkLst>
          <pc:docMk/>
          <pc:sldMk cId="1452123665" sldId="269"/>
        </pc:sldMkLst>
      </pc:sldChg>
      <pc:sldChg chg="del">
        <pc:chgData name="Toby Donaldson" userId="2e6e5431-bb17-4c41-9985-d39c50d83c73" providerId="ADAL" clId="{0E8AB1C3-5C85-4311-93A6-DFEC22981EA6}" dt="2023-09-23T04:25:21.156" v="1" actId="47"/>
        <pc:sldMkLst>
          <pc:docMk/>
          <pc:sldMk cId="3692992154" sldId="269"/>
        </pc:sldMkLst>
      </pc:sldChg>
      <pc:sldChg chg="del">
        <pc:chgData name="Toby Donaldson" userId="2e6e5431-bb17-4c41-9985-d39c50d83c73" providerId="ADAL" clId="{0E8AB1C3-5C85-4311-93A6-DFEC22981EA6}" dt="2023-09-23T04:25:21.156" v="1" actId="47"/>
        <pc:sldMkLst>
          <pc:docMk/>
          <pc:sldMk cId="1183662204" sldId="270"/>
        </pc:sldMkLst>
      </pc:sldChg>
      <pc:sldChg chg="addSp delSp modSp add mod ord">
        <pc:chgData name="Toby Donaldson" userId="2e6e5431-bb17-4c41-9985-d39c50d83c73" providerId="ADAL" clId="{0E8AB1C3-5C85-4311-93A6-DFEC22981EA6}" dt="2023-09-24T05:00:11.639" v="2223" actId="21"/>
        <pc:sldMkLst>
          <pc:docMk/>
          <pc:sldMk cId="1996085013" sldId="270"/>
        </pc:sldMkLst>
        <pc:spChg chg="mod">
          <ac:chgData name="Toby Donaldson" userId="2e6e5431-bb17-4c41-9985-d39c50d83c73" providerId="ADAL" clId="{0E8AB1C3-5C85-4311-93A6-DFEC22981EA6}" dt="2023-09-24T02:36:26.189" v="518" actId="14100"/>
          <ac:spMkLst>
            <pc:docMk/>
            <pc:sldMk cId="1996085013" sldId="270"/>
            <ac:spMk id="2" creationId="{A4BC1F36-8D19-79F2-3E01-CBC70AAB5D5F}"/>
          </ac:spMkLst>
        </pc:spChg>
        <pc:spChg chg="mod">
          <ac:chgData name="Toby Donaldson" userId="2e6e5431-bb17-4c41-9985-d39c50d83c73" providerId="ADAL" clId="{0E8AB1C3-5C85-4311-93A6-DFEC22981EA6}" dt="2023-09-24T05:00:07.709" v="2222" actId="20577"/>
          <ac:spMkLst>
            <pc:docMk/>
            <pc:sldMk cId="1996085013" sldId="270"/>
            <ac:spMk id="3" creationId="{54F5A8A1-2B70-FD9E-1609-D600D297FD9C}"/>
          </ac:spMkLst>
        </pc:spChg>
        <pc:spChg chg="add del mod">
          <ac:chgData name="Toby Donaldson" userId="2e6e5431-bb17-4c41-9985-d39c50d83c73" providerId="ADAL" clId="{0E8AB1C3-5C85-4311-93A6-DFEC22981EA6}" dt="2023-09-24T05:00:11.639" v="2223" actId="21"/>
          <ac:spMkLst>
            <pc:docMk/>
            <pc:sldMk cId="1996085013" sldId="270"/>
            <ac:spMk id="4" creationId="{6B693A13-059A-A611-10A4-6EC25DFF98C0}"/>
          </ac:spMkLst>
        </pc:spChg>
      </pc:sldChg>
      <pc:sldChg chg="add del">
        <pc:chgData name="Toby Donaldson" userId="2e6e5431-bb17-4c41-9985-d39c50d83c73" providerId="ADAL" clId="{0E8AB1C3-5C85-4311-93A6-DFEC22981EA6}" dt="2023-09-24T02:41:51.404" v="989" actId="2696"/>
        <pc:sldMkLst>
          <pc:docMk/>
          <pc:sldMk cId="697847930" sldId="271"/>
        </pc:sldMkLst>
      </pc:sldChg>
      <pc:sldChg chg="addSp modSp add mod">
        <pc:chgData name="Toby Donaldson" userId="2e6e5431-bb17-4c41-9985-d39c50d83c73" providerId="ADAL" clId="{0E8AB1C3-5C85-4311-93A6-DFEC22981EA6}" dt="2023-09-28T23:24:27.542" v="4778" actId="20577"/>
        <pc:sldMkLst>
          <pc:docMk/>
          <pc:sldMk cId="1557613809" sldId="271"/>
        </pc:sldMkLst>
        <pc:spChg chg="mod">
          <ac:chgData name="Toby Donaldson" userId="2e6e5431-bb17-4c41-9985-d39c50d83c73" providerId="ADAL" clId="{0E8AB1C3-5C85-4311-93A6-DFEC22981EA6}" dt="2023-09-24T02:42:19.721" v="1002" actId="20577"/>
          <ac:spMkLst>
            <pc:docMk/>
            <pc:sldMk cId="1557613809" sldId="271"/>
            <ac:spMk id="3" creationId="{54F5A8A1-2B70-FD9E-1609-D600D297FD9C}"/>
          </ac:spMkLst>
        </pc:spChg>
        <pc:spChg chg="add mod">
          <ac:chgData name="Toby Donaldson" userId="2e6e5431-bb17-4c41-9985-d39c50d83c73" providerId="ADAL" clId="{0E8AB1C3-5C85-4311-93A6-DFEC22981EA6}" dt="2023-09-28T23:24:27.542" v="4778" actId="20577"/>
          <ac:spMkLst>
            <pc:docMk/>
            <pc:sldMk cId="1557613809" sldId="271"/>
            <ac:spMk id="6" creationId="{A59FA4C1-113D-B799-17FE-50F64CD5FBE7}"/>
          </ac:spMkLst>
        </pc:spChg>
        <pc:picChg chg="add mod">
          <ac:chgData name="Toby Donaldson" userId="2e6e5431-bb17-4c41-9985-d39c50d83c73" providerId="ADAL" clId="{0E8AB1C3-5C85-4311-93A6-DFEC22981EA6}" dt="2023-09-28T23:24:06.167" v="4736" actId="931"/>
          <ac:picMkLst>
            <pc:docMk/>
            <pc:sldMk cId="1557613809" sldId="271"/>
            <ac:picMk id="5" creationId="{8BFF556B-1365-ED33-4FBB-0B33DA89E3FD}"/>
          </ac:picMkLst>
        </pc:picChg>
      </pc:sldChg>
      <pc:sldChg chg="del">
        <pc:chgData name="Toby Donaldson" userId="2e6e5431-bb17-4c41-9985-d39c50d83c73" providerId="ADAL" clId="{0E8AB1C3-5C85-4311-93A6-DFEC22981EA6}" dt="2023-09-23T04:25:21.156" v="1" actId="47"/>
        <pc:sldMkLst>
          <pc:docMk/>
          <pc:sldMk cId="3605391605" sldId="271"/>
        </pc:sldMkLst>
      </pc:sldChg>
      <pc:sldChg chg="addSp delSp modSp add mod ord">
        <pc:chgData name="Toby Donaldson" userId="2e6e5431-bb17-4c41-9985-d39c50d83c73" providerId="ADAL" clId="{0E8AB1C3-5C85-4311-93A6-DFEC22981EA6}" dt="2023-09-24T02:49:25.848" v="1834" actId="20577"/>
        <pc:sldMkLst>
          <pc:docMk/>
          <pc:sldMk cId="2987518311" sldId="272"/>
        </pc:sldMkLst>
        <pc:spChg chg="mod">
          <ac:chgData name="Toby Donaldson" userId="2e6e5431-bb17-4c41-9985-d39c50d83c73" providerId="ADAL" clId="{0E8AB1C3-5C85-4311-93A6-DFEC22981EA6}" dt="2023-09-24T02:46:15.180" v="1493" actId="14100"/>
          <ac:spMkLst>
            <pc:docMk/>
            <pc:sldMk cId="2987518311" sldId="272"/>
            <ac:spMk id="3" creationId="{54F5A8A1-2B70-FD9E-1609-D600D297FD9C}"/>
          </ac:spMkLst>
        </pc:spChg>
        <pc:spChg chg="add mod">
          <ac:chgData name="Toby Donaldson" userId="2e6e5431-bb17-4c41-9985-d39c50d83c73" providerId="ADAL" clId="{0E8AB1C3-5C85-4311-93A6-DFEC22981EA6}" dt="2023-09-24T02:47:00.009" v="1639" actId="20577"/>
          <ac:spMkLst>
            <pc:docMk/>
            <pc:sldMk cId="2987518311" sldId="272"/>
            <ac:spMk id="4" creationId="{79BDE952-F572-FB9D-B3A1-1A1779E141DD}"/>
          </ac:spMkLst>
        </pc:spChg>
        <pc:spChg chg="add mod">
          <ac:chgData name="Toby Donaldson" userId="2e6e5431-bb17-4c41-9985-d39c50d83c73" providerId="ADAL" clId="{0E8AB1C3-5C85-4311-93A6-DFEC22981EA6}" dt="2023-09-24T02:48:31.562" v="1683" actId="113"/>
          <ac:spMkLst>
            <pc:docMk/>
            <pc:sldMk cId="2987518311" sldId="272"/>
            <ac:spMk id="5" creationId="{1B6124F5-222B-0EE5-4BE5-607D0B848999}"/>
          </ac:spMkLst>
        </pc:spChg>
        <pc:spChg chg="add del mod">
          <ac:chgData name="Toby Donaldson" userId="2e6e5431-bb17-4c41-9985-d39c50d83c73" providerId="ADAL" clId="{0E8AB1C3-5C85-4311-93A6-DFEC22981EA6}" dt="2023-09-24T02:47:41.083" v="1645"/>
          <ac:spMkLst>
            <pc:docMk/>
            <pc:sldMk cId="2987518311" sldId="272"/>
            <ac:spMk id="6" creationId="{637E792D-7BC1-0C1C-BC17-CBF2082CAAD7}"/>
          </ac:spMkLst>
        </pc:spChg>
        <pc:spChg chg="add mod">
          <ac:chgData name="Toby Donaldson" userId="2e6e5431-bb17-4c41-9985-d39c50d83c73" providerId="ADAL" clId="{0E8AB1C3-5C85-4311-93A6-DFEC22981EA6}" dt="2023-09-24T02:49:25.848" v="1834" actId="20577"/>
          <ac:spMkLst>
            <pc:docMk/>
            <pc:sldMk cId="2987518311" sldId="272"/>
            <ac:spMk id="7" creationId="{F5913B1C-9741-C7ED-2321-A514BA3D7DAC}"/>
          </ac:spMkLst>
        </pc:spChg>
      </pc:sldChg>
      <pc:sldChg chg="del">
        <pc:chgData name="Toby Donaldson" userId="2e6e5431-bb17-4c41-9985-d39c50d83c73" providerId="ADAL" clId="{0E8AB1C3-5C85-4311-93A6-DFEC22981EA6}" dt="2023-09-23T04:25:21.156" v="1" actId="47"/>
        <pc:sldMkLst>
          <pc:docMk/>
          <pc:sldMk cId="3793233924" sldId="272"/>
        </pc:sldMkLst>
      </pc:sldChg>
      <pc:sldChg chg="addSp delSp modSp add mod">
        <pc:chgData name="Toby Donaldson" userId="2e6e5431-bb17-4c41-9985-d39c50d83c73" providerId="ADAL" clId="{0E8AB1C3-5C85-4311-93A6-DFEC22981EA6}" dt="2023-09-24T04:58:20.585" v="2219" actId="20577"/>
        <pc:sldMkLst>
          <pc:docMk/>
          <pc:sldMk cId="2683493614" sldId="273"/>
        </pc:sldMkLst>
        <pc:spChg chg="del">
          <ac:chgData name="Toby Donaldson" userId="2e6e5431-bb17-4c41-9985-d39c50d83c73" providerId="ADAL" clId="{0E8AB1C3-5C85-4311-93A6-DFEC22981EA6}" dt="2023-09-24T04:48:44.572" v="1836" actId="21"/>
          <ac:spMkLst>
            <pc:docMk/>
            <pc:sldMk cId="2683493614" sldId="273"/>
            <ac:spMk id="3" creationId="{54F5A8A1-2B70-FD9E-1609-D600D297FD9C}"/>
          </ac:spMkLst>
        </pc:spChg>
        <pc:spChg chg="del">
          <ac:chgData name="Toby Donaldson" userId="2e6e5431-bb17-4c41-9985-d39c50d83c73" providerId="ADAL" clId="{0E8AB1C3-5C85-4311-93A6-DFEC22981EA6}" dt="2023-09-24T04:48:44.572" v="1836" actId="21"/>
          <ac:spMkLst>
            <pc:docMk/>
            <pc:sldMk cId="2683493614" sldId="273"/>
            <ac:spMk id="4" creationId="{79BDE952-F572-FB9D-B3A1-1A1779E141DD}"/>
          </ac:spMkLst>
        </pc:spChg>
        <pc:spChg chg="mod">
          <ac:chgData name="Toby Donaldson" userId="2e6e5431-bb17-4c41-9985-d39c50d83c73" providerId="ADAL" clId="{0E8AB1C3-5C85-4311-93A6-DFEC22981EA6}" dt="2023-09-24T04:58:20.585" v="2219" actId="20577"/>
          <ac:spMkLst>
            <pc:docMk/>
            <pc:sldMk cId="2683493614" sldId="273"/>
            <ac:spMk id="5" creationId="{1B6124F5-222B-0EE5-4BE5-607D0B848999}"/>
          </ac:spMkLst>
        </pc:spChg>
        <pc:spChg chg="del">
          <ac:chgData name="Toby Donaldson" userId="2e6e5431-bb17-4c41-9985-d39c50d83c73" providerId="ADAL" clId="{0E8AB1C3-5C85-4311-93A6-DFEC22981EA6}" dt="2023-09-24T04:48:47.062" v="1837" actId="21"/>
          <ac:spMkLst>
            <pc:docMk/>
            <pc:sldMk cId="2683493614" sldId="273"/>
            <ac:spMk id="7" creationId="{F5913B1C-9741-C7ED-2321-A514BA3D7DAC}"/>
          </ac:spMkLst>
        </pc:spChg>
        <pc:spChg chg="add del mod">
          <ac:chgData name="Toby Donaldson" userId="2e6e5431-bb17-4c41-9985-d39c50d83c73" providerId="ADAL" clId="{0E8AB1C3-5C85-4311-93A6-DFEC22981EA6}" dt="2023-09-24T04:51:25.888" v="2200" actId="21"/>
          <ac:spMkLst>
            <pc:docMk/>
            <pc:sldMk cId="2683493614" sldId="273"/>
            <ac:spMk id="9" creationId="{9931D686-2EEF-9D00-E89F-6BD8D100D2A5}"/>
          </ac:spMkLst>
        </pc:spChg>
        <pc:spChg chg="add del mod">
          <ac:chgData name="Toby Donaldson" userId="2e6e5431-bb17-4c41-9985-d39c50d83c73" providerId="ADAL" clId="{0E8AB1C3-5C85-4311-93A6-DFEC22981EA6}" dt="2023-09-24T04:52:27.487" v="2203" actId="21"/>
          <ac:spMkLst>
            <pc:docMk/>
            <pc:sldMk cId="2683493614" sldId="273"/>
            <ac:spMk id="12" creationId="{5AE68B58-296B-3DC2-57C2-EDCF0F0B0A1E}"/>
          </ac:spMkLst>
        </pc:spChg>
        <pc:picChg chg="add mod">
          <ac:chgData name="Toby Donaldson" userId="2e6e5431-bb17-4c41-9985-d39c50d83c73" providerId="ADAL" clId="{0E8AB1C3-5C85-4311-93A6-DFEC22981EA6}" dt="2023-09-24T04:57:59.262" v="2216" actId="1076"/>
          <ac:picMkLst>
            <pc:docMk/>
            <pc:sldMk cId="2683493614" sldId="273"/>
            <ac:picMk id="8" creationId="{FDD85EAA-B1B2-0689-EBB4-4CFE096BAD40}"/>
          </ac:picMkLst>
        </pc:picChg>
        <pc:picChg chg="add del mod">
          <ac:chgData name="Toby Donaldson" userId="2e6e5431-bb17-4c41-9985-d39c50d83c73" providerId="ADAL" clId="{0E8AB1C3-5C85-4311-93A6-DFEC22981EA6}" dt="2023-09-24T04:52:27.487" v="2203" actId="21"/>
          <ac:picMkLst>
            <pc:docMk/>
            <pc:sldMk cId="2683493614" sldId="273"/>
            <ac:picMk id="11" creationId="{B9924DAA-F9B7-A03E-DC56-23A7CF4E4AD5}"/>
          </ac:picMkLst>
        </pc:picChg>
        <pc:picChg chg="add mod">
          <ac:chgData name="Toby Donaldson" userId="2e6e5431-bb17-4c41-9985-d39c50d83c73" providerId="ADAL" clId="{0E8AB1C3-5C85-4311-93A6-DFEC22981EA6}" dt="2023-09-24T04:56:44.807" v="2210" actId="1076"/>
          <ac:picMkLst>
            <pc:docMk/>
            <pc:sldMk cId="2683493614" sldId="273"/>
            <ac:picMk id="1026" creationId="{26DDAED0-9454-5976-E180-660CAA84D743}"/>
          </ac:picMkLst>
        </pc:picChg>
        <pc:picChg chg="add mod">
          <ac:chgData name="Toby Donaldson" userId="2e6e5431-bb17-4c41-9985-d39c50d83c73" providerId="ADAL" clId="{0E8AB1C3-5C85-4311-93A6-DFEC22981EA6}" dt="2023-09-24T04:57:57.317" v="2215" actId="1076"/>
          <ac:picMkLst>
            <pc:docMk/>
            <pc:sldMk cId="2683493614" sldId="273"/>
            <ac:picMk id="1028" creationId="{44B0ABE6-57D9-B47A-73FB-962A09876E81}"/>
          </ac:picMkLst>
        </pc:picChg>
      </pc:sldChg>
      <pc:sldChg chg="del">
        <pc:chgData name="Toby Donaldson" userId="2e6e5431-bb17-4c41-9985-d39c50d83c73" providerId="ADAL" clId="{0E8AB1C3-5C85-4311-93A6-DFEC22981EA6}" dt="2023-09-23T04:25:21.156" v="1" actId="47"/>
        <pc:sldMkLst>
          <pc:docMk/>
          <pc:sldMk cId="3671330008" sldId="273"/>
        </pc:sldMkLst>
      </pc:sldChg>
      <pc:sldChg chg="add">
        <pc:chgData name="Toby Donaldson" userId="2e6e5431-bb17-4c41-9985-d39c50d83c73" providerId="ADAL" clId="{0E8AB1C3-5C85-4311-93A6-DFEC22981EA6}" dt="2023-09-24T04:59:16.968" v="2220" actId="2890"/>
        <pc:sldMkLst>
          <pc:docMk/>
          <pc:sldMk cId="922006009" sldId="274"/>
        </pc:sldMkLst>
      </pc:sldChg>
      <pc:sldChg chg="del">
        <pc:chgData name="Toby Donaldson" userId="2e6e5431-bb17-4c41-9985-d39c50d83c73" providerId="ADAL" clId="{0E8AB1C3-5C85-4311-93A6-DFEC22981EA6}" dt="2023-09-23T04:25:21.156" v="1" actId="47"/>
        <pc:sldMkLst>
          <pc:docMk/>
          <pc:sldMk cId="946653246" sldId="274"/>
        </pc:sldMkLst>
      </pc:sldChg>
      <pc:sldChg chg="addSp modSp add mod">
        <pc:chgData name="Toby Donaldson" userId="2e6e5431-bb17-4c41-9985-d39c50d83c73" providerId="ADAL" clId="{0E8AB1C3-5C85-4311-93A6-DFEC22981EA6}" dt="2023-09-24T05:04:02.387" v="2594" actId="20577"/>
        <pc:sldMkLst>
          <pc:docMk/>
          <pc:sldMk cId="1068160083" sldId="275"/>
        </pc:sldMkLst>
        <pc:spChg chg="mod">
          <ac:chgData name="Toby Donaldson" userId="2e6e5431-bb17-4c41-9985-d39c50d83c73" providerId="ADAL" clId="{0E8AB1C3-5C85-4311-93A6-DFEC22981EA6}" dt="2023-09-24T05:02:46.707" v="2431" actId="20577"/>
          <ac:spMkLst>
            <pc:docMk/>
            <pc:sldMk cId="1068160083" sldId="275"/>
            <ac:spMk id="3" creationId="{54F5A8A1-2B70-FD9E-1609-D600D297FD9C}"/>
          </ac:spMkLst>
        </pc:spChg>
        <pc:spChg chg="mod">
          <ac:chgData name="Toby Donaldson" userId="2e6e5431-bb17-4c41-9985-d39c50d83c73" providerId="ADAL" clId="{0E8AB1C3-5C85-4311-93A6-DFEC22981EA6}" dt="2023-09-24T05:00:38.878" v="2228" actId="1076"/>
          <ac:spMkLst>
            <pc:docMk/>
            <pc:sldMk cId="1068160083" sldId="275"/>
            <ac:spMk id="4" creationId="{6B693A13-059A-A611-10A4-6EC25DFF98C0}"/>
          </ac:spMkLst>
        </pc:spChg>
        <pc:spChg chg="add mod">
          <ac:chgData name="Toby Donaldson" userId="2e6e5431-bb17-4c41-9985-d39c50d83c73" providerId="ADAL" clId="{0E8AB1C3-5C85-4311-93A6-DFEC22981EA6}" dt="2023-09-24T05:04:02.387" v="2594" actId="20577"/>
          <ac:spMkLst>
            <pc:docMk/>
            <pc:sldMk cId="1068160083" sldId="275"/>
            <ac:spMk id="5" creationId="{4E82BC94-3A9A-E985-5DE7-2D2CE0D267FE}"/>
          </ac:spMkLst>
        </pc:spChg>
      </pc:sldChg>
      <pc:sldChg chg="del">
        <pc:chgData name="Toby Donaldson" userId="2e6e5431-bb17-4c41-9985-d39c50d83c73" providerId="ADAL" clId="{0E8AB1C3-5C85-4311-93A6-DFEC22981EA6}" dt="2023-09-23T04:25:21.156" v="1" actId="47"/>
        <pc:sldMkLst>
          <pc:docMk/>
          <pc:sldMk cId="2268866637" sldId="275"/>
        </pc:sldMkLst>
      </pc:sldChg>
      <pc:sldChg chg="add">
        <pc:chgData name="Toby Donaldson" userId="2e6e5431-bb17-4c41-9985-d39c50d83c73" providerId="ADAL" clId="{0E8AB1C3-5C85-4311-93A6-DFEC22981EA6}" dt="2023-09-24T05:00:15.663" v="2224" actId="2890"/>
        <pc:sldMkLst>
          <pc:docMk/>
          <pc:sldMk cId="29880157" sldId="276"/>
        </pc:sldMkLst>
      </pc:sldChg>
      <pc:sldChg chg="del">
        <pc:chgData name="Toby Donaldson" userId="2e6e5431-bb17-4c41-9985-d39c50d83c73" providerId="ADAL" clId="{0E8AB1C3-5C85-4311-93A6-DFEC22981EA6}" dt="2023-09-23T04:25:21.156" v="1" actId="47"/>
        <pc:sldMkLst>
          <pc:docMk/>
          <pc:sldMk cId="1580718496" sldId="276"/>
        </pc:sldMkLst>
      </pc:sldChg>
      <pc:sldChg chg="addSp delSp modSp add mod ord">
        <pc:chgData name="Toby Donaldson" userId="2e6e5431-bb17-4c41-9985-d39c50d83c73" providerId="ADAL" clId="{0E8AB1C3-5C85-4311-93A6-DFEC22981EA6}" dt="2023-09-24T05:17:26.406" v="2950" actId="21"/>
        <pc:sldMkLst>
          <pc:docMk/>
          <pc:sldMk cId="828315475" sldId="277"/>
        </pc:sldMkLst>
        <pc:spChg chg="mod">
          <ac:chgData name="Toby Donaldson" userId="2e6e5431-bb17-4c41-9985-d39c50d83c73" providerId="ADAL" clId="{0E8AB1C3-5C85-4311-93A6-DFEC22981EA6}" dt="2023-09-24T05:08:06.919" v="2625" actId="14100"/>
          <ac:spMkLst>
            <pc:docMk/>
            <pc:sldMk cId="828315475" sldId="277"/>
            <ac:spMk id="2" creationId="{A4BC1F36-8D19-79F2-3E01-CBC70AAB5D5F}"/>
          </ac:spMkLst>
        </pc:spChg>
        <pc:spChg chg="mod">
          <ac:chgData name="Toby Donaldson" userId="2e6e5431-bb17-4c41-9985-d39c50d83c73" providerId="ADAL" clId="{0E8AB1C3-5C85-4311-93A6-DFEC22981EA6}" dt="2023-09-24T05:12:24.350" v="2872" actId="20577"/>
          <ac:spMkLst>
            <pc:docMk/>
            <pc:sldMk cId="828315475" sldId="277"/>
            <ac:spMk id="3" creationId="{54F5A8A1-2B70-FD9E-1609-D600D297FD9C}"/>
          </ac:spMkLst>
        </pc:spChg>
        <pc:spChg chg="add mod">
          <ac:chgData name="Toby Donaldson" userId="2e6e5431-bb17-4c41-9985-d39c50d83c73" providerId="ADAL" clId="{0E8AB1C3-5C85-4311-93A6-DFEC22981EA6}" dt="2023-09-24T05:09:46.407" v="2821" actId="1076"/>
          <ac:spMkLst>
            <pc:docMk/>
            <pc:sldMk cId="828315475" sldId="277"/>
            <ac:spMk id="4" creationId="{C90CBC19-9323-4A80-605E-45C59FFE6CF9}"/>
          </ac:spMkLst>
        </pc:spChg>
        <pc:spChg chg="add mod">
          <ac:chgData name="Toby Donaldson" userId="2e6e5431-bb17-4c41-9985-d39c50d83c73" providerId="ADAL" clId="{0E8AB1C3-5C85-4311-93A6-DFEC22981EA6}" dt="2023-09-24T05:10:23.775" v="2831" actId="1076"/>
          <ac:spMkLst>
            <pc:docMk/>
            <pc:sldMk cId="828315475" sldId="277"/>
            <ac:spMk id="11" creationId="{69DF518D-394A-B234-7148-F6A7A5350DB2}"/>
          </ac:spMkLst>
        </pc:spChg>
        <pc:spChg chg="add mod">
          <ac:chgData name="Toby Donaldson" userId="2e6e5431-bb17-4c41-9985-d39c50d83c73" providerId="ADAL" clId="{0E8AB1C3-5C85-4311-93A6-DFEC22981EA6}" dt="2023-09-24T05:10:32.897" v="2834" actId="20577"/>
          <ac:spMkLst>
            <pc:docMk/>
            <pc:sldMk cId="828315475" sldId="277"/>
            <ac:spMk id="12" creationId="{968CE5A3-37A0-353C-E8BA-F3DA3E0CB3B1}"/>
          </ac:spMkLst>
        </pc:spChg>
        <pc:spChg chg="add mod">
          <ac:chgData name="Toby Donaldson" userId="2e6e5431-bb17-4c41-9985-d39c50d83c73" providerId="ADAL" clId="{0E8AB1C3-5C85-4311-93A6-DFEC22981EA6}" dt="2023-09-24T05:10:42.385" v="2837" actId="20577"/>
          <ac:spMkLst>
            <pc:docMk/>
            <pc:sldMk cId="828315475" sldId="277"/>
            <ac:spMk id="13" creationId="{B3B544AE-BF23-83CA-7DE7-03E1F817F734}"/>
          </ac:spMkLst>
        </pc:spChg>
        <pc:spChg chg="add mod">
          <ac:chgData name="Toby Donaldson" userId="2e6e5431-bb17-4c41-9985-d39c50d83c73" providerId="ADAL" clId="{0E8AB1C3-5C85-4311-93A6-DFEC22981EA6}" dt="2023-09-24T05:11:00.062" v="2849" actId="1076"/>
          <ac:spMkLst>
            <pc:docMk/>
            <pc:sldMk cId="828315475" sldId="277"/>
            <ac:spMk id="14" creationId="{FAB089C0-67CE-045E-5774-EABA57A5A3F6}"/>
          </ac:spMkLst>
        </pc:spChg>
        <pc:spChg chg="add mod">
          <ac:chgData name="Toby Donaldson" userId="2e6e5431-bb17-4c41-9985-d39c50d83c73" providerId="ADAL" clId="{0E8AB1C3-5C85-4311-93A6-DFEC22981EA6}" dt="2023-09-24T05:11:11.447" v="2855" actId="1076"/>
          <ac:spMkLst>
            <pc:docMk/>
            <pc:sldMk cId="828315475" sldId="277"/>
            <ac:spMk id="15" creationId="{2AB85AB8-946F-583D-31F5-39B46AAB68A6}"/>
          </ac:spMkLst>
        </pc:spChg>
        <pc:spChg chg="add mod">
          <ac:chgData name="Toby Donaldson" userId="2e6e5431-bb17-4c41-9985-d39c50d83c73" providerId="ADAL" clId="{0E8AB1C3-5C85-4311-93A6-DFEC22981EA6}" dt="2023-09-24T05:11:49.881" v="2866" actId="20577"/>
          <ac:spMkLst>
            <pc:docMk/>
            <pc:sldMk cId="828315475" sldId="277"/>
            <ac:spMk id="23" creationId="{CDA72FC0-7F5C-66E6-8F41-78AE4F4632B2}"/>
          </ac:spMkLst>
        </pc:spChg>
        <pc:spChg chg="add mod">
          <ac:chgData name="Toby Donaldson" userId="2e6e5431-bb17-4c41-9985-d39c50d83c73" providerId="ADAL" clId="{0E8AB1C3-5C85-4311-93A6-DFEC22981EA6}" dt="2023-09-24T05:12:02.105" v="2871" actId="20577"/>
          <ac:spMkLst>
            <pc:docMk/>
            <pc:sldMk cId="828315475" sldId="277"/>
            <ac:spMk id="24" creationId="{93663F8C-2364-7225-0DD2-74F6AB0DD54B}"/>
          </ac:spMkLst>
        </pc:spChg>
        <pc:spChg chg="add del mod">
          <ac:chgData name="Toby Donaldson" userId="2e6e5431-bb17-4c41-9985-d39c50d83c73" providerId="ADAL" clId="{0E8AB1C3-5C85-4311-93A6-DFEC22981EA6}" dt="2023-09-24T05:17:22.889" v="2948"/>
          <ac:spMkLst>
            <pc:docMk/>
            <pc:sldMk cId="828315475" sldId="277"/>
            <ac:spMk id="25" creationId="{D0E13023-EB3B-2B23-4C1C-4F45AD2708F1}"/>
          </ac:spMkLst>
        </pc:spChg>
        <pc:spChg chg="add del mod">
          <ac:chgData name="Toby Donaldson" userId="2e6e5431-bb17-4c41-9985-d39c50d83c73" providerId="ADAL" clId="{0E8AB1C3-5C85-4311-93A6-DFEC22981EA6}" dt="2023-09-24T05:17:26.406" v="2950" actId="21"/>
          <ac:spMkLst>
            <pc:docMk/>
            <pc:sldMk cId="828315475" sldId="277"/>
            <ac:spMk id="26" creationId="{96DFEB89-C37B-707A-D328-6A97959CAE90}"/>
          </ac:spMkLst>
        </pc:spChg>
        <pc:cxnChg chg="add mod">
          <ac:chgData name="Toby Donaldson" userId="2e6e5431-bb17-4c41-9985-d39c50d83c73" providerId="ADAL" clId="{0E8AB1C3-5C85-4311-93A6-DFEC22981EA6}" dt="2023-09-24T05:10:16.372" v="2828" actId="1076"/>
          <ac:cxnSpMkLst>
            <pc:docMk/>
            <pc:sldMk cId="828315475" sldId="277"/>
            <ac:cxnSpMk id="6" creationId="{FCBFF419-FC07-B607-EBC9-CABA4B8D457E}"/>
          </ac:cxnSpMkLst>
        </pc:cxnChg>
        <pc:cxnChg chg="add mod">
          <ac:chgData name="Toby Donaldson" userId="2e6e5431-bb17-4c41-9985-d39c50d83c73" providerId="ADAL" clId="{0E8AB1C3-5C85-4311-93A6-DFEC22981EA6}" dt="2023-09-24T05:10:16.372" v="2828" actId="1076"/>
          <ac:cxnSpMkLst>
            <pc:docMk/>
            <pc:sldMk cId="828315475" sldId="277"/>
            <ac:cxnSpMk id="7" creationId="{FB32D55D-EAFD-EAF2-BEA3-EEF35507C408}"/>
          </ac:cxnSpMkLst>
        </pc:cxnChg>
        <pc:cxnChg chg="add mod">
          <ac:chgData name="Toby Donaldson" userId="2e6e5431-bb17-4c41-9985-d39c50d83c73" providerId="ADAL" clId="{0E8AB1C3-5C85-4311-93A6-DFEC22981EA6}" dt="2023-09-24T05:10:16.372" v="2828" actId="1076"/>
          <ac:cxnSpMkLst>
            <pc:docMk/>
            <pc:sldMk cId="828315475" sldId="277"/>
            <ac:cxnSpMk id="8" creationId="{4E1BED36-5F2A-193B-45F9-AF8FC4FD51C6}"/>
          </ac:cxnSpMkLst>
        </pc:cxnChg>
        <pc:cxnChg chg="add">
          <ac:chgData name="Toby Donaldson" userId="2e6e5431-bb17-4c41-9985-d39c50d83c73" providerId="ADAL" clId="{0E8AB1C3-5C85-4311-93A6-DFEC22981EA6}" dt="2023-09-24T05:11:19.255" v="2856" actId="11529"/>
          <ac:cxnSpMkLst>
            <pc:docMk/>
            <pc:sldMk cId="828315475" sldId="277"/>
            <ac:cxnSpMk id="17" creationId="{29DCEBF4-AC51-192A-A89A-42E876CA9ACD}"/>
          </ac:cxnSpMkLst>
        </pc:cxnChg>
        <pc:cxnChg chg="add">
          <ac:chgData name="Toby Donaldson" userId="2e6e5431-bb17-4c41-9985-d39c50d83c73" providerId="ADAL" clId="{0E8AB1C3-5C85-4311-93A6-DFEC22981EA6}" dt="2023-09-24T05:11:32.015" v="2857" actId="11529"/>
          <ac:cxnSpMkLst>
            <pc:docMk/>
            <pc:sldMk cId="828315475" sldId="277"/>
            <ac:cxnSpMk id="19" creationId="{601C1FBE-CF5A-E358-252D-08C7D1049955}"/>
          </ac:cxnSpMkLst>
        </pc:cxnChg>
        <pc:cxnChg chg="add mod">
          <ac:chgData name="Toby Donaldson" userId="2e6e5431-bb17-4c41-9985-d39c50d83c73" providerId="ADAL" clId="{0E8AB1C3-5C85-4311-93A6-DFEC22981EA6}" dt="2023-09-24T05:11:40.206" v="2860" actId="14100"/>
          <ac:cxnSpMkLst>
            <pc:docMk/>
            <pc:sldMk cId="828315475" sldId="277"/>
            <ac:cxnSpMk id="20" creationId="{8B1E2ECF-3A9A-BC5B-4214-63696C03BA43}"/>
          </ac:cxnSpMkLst>
        </pc:cxnChg>
      </pc:sldChg>
      <pc:sldChg chg="del">
        <pc:chgData name="Toby Donaldson" userId="2e6e5431-bb17-4c41-9985-d39c50d83c73" providerId="ADAL" clId="{0E8AB1C3-5C85-4311-93A6-DFEC22981EA6}" dt="2023-09-23T04:25:21.156" v="1" actId="47"/>
        <pc:sldMkLst>
          <pc:docMk/>
          <pc:sldMk cId="1395573662" sldId="277"/>
        </pc:sldMkLst>
      </pc:sldChg>
      <pc:sldChg chg="addSp delSp modSp add mod">
        <pc:chgData name="Toby Donaldson" userId="2e6e5431-bb17-4c41-9985-d39c50d83c73" providerId="ADAL" clId="{0E8AB1C3-5C85-4311-93A6-DFEC22981EA6}" dt="2023-09-24T05:36:36.658" v="4362" actId="20577"/>
        <pc:sldMkLst>
          <pc:docMk/>
          <pc:sldMk cId="176168506" sldId="278"/>
        </pc:sldMkLst>
        <pc:spChg chg="mod">
          <ac:chgData name="Toby Donaldson" userId="2e6e5431-bb17-4c41-9985-d39c50d83c73" providerId="ADAL" clId="{0E8AB1C3-5C85-4311-93A6-DFEC22981EA6}" dt="2023-09-24T05:17:49.016" v="2964" actId="20577"/>
          <ac:spMkLst>
            <pc:docMk/>
            <pc:sldMk cId="176168506" sldId="278"/>
            <ac:spMk id="2" creationId="{A4BC1F36-8D19-79F2-3E01-CBC70AAB5D5F}"/>
          </ac:spMkLst>
        </pc:spChg>
        <pc:spChg chg="mod">
          <ac:chgData name="Toby Donaldson" userId="2e6e5431-bb17-4c41-9985-d39c50d83c73" providerId="ADAL" clId="{0E8AB1C3-5C85-4311-93A6-DFEC22981EA6}" dt="2023-09-24T05:14:00.248" v="2891" actId="113"/>
          <ac:spMkLst>
            <pc:docMk/>
            <pc:sldMk cId="176168506" sldId="278"/>
            <ac:spMk id="3" creationId="{54F5A8A1-2B70-FD9E-1609-D600D297FD9C}"/>
          </ac:spMkLst>
        </pc:spChg>
        <pc:spChg chg="mod">
          <ac:chgData name="Toby Donaldson" userId="2e6e5431-bb17-4c41-9985-d39c50d83c73" providerId="ADAL" clId="{0E8AB1C3-5C85-4311-93A6-DFEC22981EA6}" dt="2023-09-24T05:13:46.849" v="2889" actId="20577"/>
          <ac:spMkLst>
            <pc:docMk/>
            <pc:sldMk cId="176168506" sldId="278"/>
            <ac:spMk id="4" creationId="{C90CBC19-9323-4A80-605E-45C59FFE6CF9}"/>
          </ac:spMkLst>
        </pc:spChg>
        <pc:spChg chg="mod">
          <ac:chgData name="Toby Donaldson" userId="2e6e5431-bb17-4c41-9985-d39c50d83c73" providerId="ADAL" clId="{0E8AB1C3-5C85-4311-93A6-DFEC22981EA6}" dt="2023-09-24T05:16:53.416" v="2945" actId="1076"/>
          <ac:spMkLst>
            <pc:docMk/>
            <pc:sldMk cId="176168506" sldId="278"/>
            <ac:spMk id="11" creationId="{69DF518D-394A-B234-7148-F6A7A5350DB2}"/>
          </ac:spMkLst>
        </pc:spChg>
        <pc:spChg chg="mod">
          <ac:chgData name="Toby Donaldson" userId="2e6e5431-bb17-4c41-9985-d39c50d83c73" providerId="ADAL" clId="{0E8AB1C3-5C85-4311-93A6-DFEC22981EA6}" dt="2023-09-24T05:16:53.416" v="2945" actId="1076"/>
          <ac:spMkLst>
            <pc:docMk/>
            <pc:sldMk cId="176168506" sldId="278"/>
            <ac:spMk id="12" creationId="{968CE5A3-37A0-353C-E8BA-F3DA3E0CB3B1}"/>
          </ac:spMkLst>
        </pc:spChg>
        <pc:spChg chg="mod">
          <ac:chgData name="Toby Donaldson" userId="2e6e5431-bb17-4c41-9985-d39c50d83c73" providerId="ADAL" clId="{0E8AB1C3-5C85-4311-93A6-DFEC22981EA6}" dt="2023-09-24T05:16:53.416" v="2945" actId="1076"/>
          <ac:spMkLst>
            <pc:docMk/>
            <pc:sldMk cId="176168506" sldId="278"/>
            <ac:spMk id="13" creationId="{B3B544AE-BF23-83CA-7DE7-03E1F817F734}"/>
          </ac:spMkLst>
        </pc:spChg>
        <pc:spChg chg="mod">
          <ac:chgData name="Toby Donaldson" userId="2e6e5431-bb17-4c41-9985-d39c50d83c73" providerId="ADAL" clId="{0E8AB1C3-5C85-4311-93A6-DFEC22981EA6}" dt="2023-09-24T05:36:33.473" v="4357" actId="20577"/>
          <ac:spMkLst>
            <pc:docMk/>
            <pc:sldMk cId="176168506" sldId="278"/>
            <ac:spMk id="14" creationId="{FAB089C0-67CE-045E-5774-EABA57A5A3F6}"/>
          </ac:spMkLst>
        </pc:spChg>
        <pc:spChg chg="mod">
          <ac:chgData name="Toby Donaldson" userId="2e6e5431-bb17-4c41-9985-d39c50d83c73" providerId="ADAL" clId="{0E8AB1C3-5C85-4311-93A6-DFEC22981EA6}" dt="2023-09-24T05:36:36.658" v="4362" actId="20577"/>
          <ac:spMkLst>
            <pc:docMk/>
            <pc:sldMk cId="176168506" sldId="278"/>
            <ac:spMk id="15" creationId="{2AB85AB8-946F-583D-31F5-39B46AAB68A6}"/>
          </ac:spMkLst>
        </pc:spChg>
        <pc:spChg chg="mod">
          <ac:chgData name="Toby Donaldson" userId="2e6e5431-bb17-4c41-9985-d39c50d83c73" providerId="ADAL" clId="{0E8AB1C3-5C85-4311-93A6-DFEC22981EA6}" dt="2023-09-24T05:16:53.416" v="2945" actId="1076"/>
          <ac:spMkLst>
            <pc:docMk/>
            <pc:sldMk cId="176168506" sldId="278"/>
            <ac:spMk id="23" creationId="{CDA72FC0-7F5C-66E6-8F41-78AE4F4632B2}"/>
          </ac:spMkLst>
        </pc:spChg>
        <pc:spChg chg="mod">
          <ac:chgData name="Toby Donaldson" userId="2e6e5431-bb17-4c41-9985-d39c50d83c73" providerId="ADAL" clId="{0E8AB1C3-5C85-4311-93A6-DFEC22981EA6}" dt="2023-09-24T05:16:53.416" v="2945" actId="1076"/>
          <ac:spMkLst>
            <pc:docMk/>
            <pc:sldMk cId="176168506" sldId="278"/>
            <ac:spMk id="24" creationId="{93663F8C-2364-7225-0DD2-74F6AB0DD54B}"/>
          </ac:spMkLst>
        </pc:spChg>
        <pc:cxnChg chg="mod">
          <ac:chgData name="Toby Donaldson" userId="2e6e5431-bb17-4c41-9985-d39c50d83c73" providerId="ADAL" clId="{0E8AB1C3-5C85-4311-93A6-DFEC22981EA6}" dt="2023-09-24T05:16:53.416" v="2945" actId="1076"/>
          <ac:cxnSpMkLst>
            <pc:docMk/>
            <pc:sldMk cId="176168506" sldId="278"/>
            <ac:cxnSpMk id="6" creationId="{FCBFF419-FC07-B607-EBC9-CABA4B8D457E}"/>
          </ac:cxnSpMkLst>
        </pc:cxnChg>
        <pc:cxnChg chg="del mod">
          <ac:chgData name="Toby Donaldson" userId="2e6e5431-bb17-4c41-9985-d39c50d83c73" providerId="ADAL" clId="{0E8AB1C3-5C85-4311-93A6-DFEC22981EA6}" dt="2023-09-24T05:15:40.069" v="2922" actId="21"/>
          <ac:cxnSpMkLst>
            <pc:docMk/>
            <pc:sldMk cId="176168506" sldId="278"/>
            <ac:cxnSpMk id="7" creationId="{FB32D55D-EAFD-EAF2-BEA3-EEF35507C408}"/>
          </ac:cxnSpMkLst>
        </pc:cxnChg>
        <pc:cxnChg chg="del">
          <ac:chgData name="Toby Donaldson" userId="2e6e5431-bb17-4c41-9985-d39c50d83c73" providerId="ADAL" clId="{0E8AB1C3-5C85-4311-93A6-DFEC22981EA6}" dt="2023-09-24T05:14:13.630" v="2892" actId="21"/>
          <ac:cxnSpMkLst>
            <pc:docMk/>
            <pc:sldMk cId="176168506" sldId="278"/>
            <ac:cxnSpMk id="8" creationId="{4E1BED36-5F2A-193B-45F9-AF8FC4FD51C6}"/>
          </ac:cxnSpMkLst>
        </pc:cxnChg>
        <pc:cxnChg chg="add mod">
          <ac:chgData name="Toby Donaldson" userId="2e6e5431-bb17-4c41-9985-d39c50d83c73" providerId="ADAL" clId="{0E8AB1C3-5C85-4311-93A6-DFEC22981EA6}" dt="2023-09-24T05:16:53.416" v="2945" actId="1076"/>
          <ac:cxnSpMkLst>
            <pc:docMk/>
            <pc:sldMk cId="176168506" sldId="278"/>
            <ac:cxnSpMk id="10" creationId="{DB5EE6BE-F629-AB37-32E4-481217F34BE3}"/>
          </ac:cxnSpMkLst>
        </pc:cxnChg>
        <pc:cxnChg chg="add del mod">
          <ac:chgData name="Toby Donaldson" userId="2e6e5431-bb17-4c41-9985-d39c50d83c73" providerId="ADAL" clId="{0E8AB1C3-5C85-4311-93A6-DFEC22981EA6}" dt="2023-09-24T05:15:40.069" v="2922" actId="21"/>
          <ac:cxnSpMkLst>
            <pc:docMk/>
            <pc:sldMk cId="176168506" sldId="278"/>
            <ac:cxnSpMk id="16" creationId="{F6AE48A5-0F88-CC65-861B-BC91CCB798BC}"/>
          </ac:cxnSpMkLst>
        </pc:cxnChg>
        <pc:cxnChg chg="del mod">
          <ac:chgData name="Toby Donaldson" userId="2e6e5431-bb17-4c41-9985-d39c50d83c73" providerId="ADAL" clId="{0E8AB1C3-5C85-4311-93A6-DFEC22981EA6}" dt="2023-09-24T05:14:38.837" v="2897" actId="21"/>
          <ac:cxnSpMkLst>
            <pc:docMk/>
            <pc:sldMk cId="176168506" sldId="278"/>
            <ac:cxnSpMk id="17" creationId="{29DCEBF4-AC51-192A-A89A-42E876CA9ACD}"/>
          </ac:cxnSpMkLst>
        </pc:cxnChg>
        <pc:cxnChg chg="mod">
          <ac:chgData name="Toby Donaldson" userId="2e6e5431-bb17-4c41-9985-d39c50d83c73" providerId="ADAL" clId="{0E8AB1C3-5C85-4311-93A6-DFEC22981EA6}" dt="2023-09-24T05:16:53.416" v="2945" actId="1076"/>
          <ac:cxnSpMkLst>
            <pc:docMk/>
            <pc:sldMk cId="176168506" sldId="278"/>
            <ac:cxnSpMk id="19" creationId="{601C1FBE-CF5A-E358-252D-08C7D1049955}"/>
          </ac:cxnSpMkLst>
        </pc:cxnChg>
        <pc:cxnChg chg="mod">
          <ac:chgData name="Toby Donaldson" userId="2e6e5431-bb17-4c41-9985-d39c50d83c73" providerId="ADAL" clId="{0E8AB1C3-5C85-4311-93A6-DFEC22981EA6}" dt="2023-09-24T05:16:53.416" v="2945" actId="1076"/>
          <ac:cxnSpMkLst>
            <pc:docMk/>
            <pc:sldMk cId="176168506" sldId="278"/>
            <ac:cxnSpMk id="20" creationId="{8B1E2ECF-3A9A-BC5B-4214-63696C03BA43}"/>
          </ac:cxnSpMkLst>
        </pc:cxnChg>
      </pc:sldChg>
      <pc:sldChg chg="del">
        <pc:chgData name="Toby Donaldson" userId="2e6e5431-bb17-4c41-9985-d39c50d83c73" providerId="ADAL" clId="{0E8AB1C3-5C85-4311-93A6-DFEC22981EA6}" dt="2023-09-23T04:25:21.156" v="1" actId="47"/>
        <pc:sldMkLst>
          <pc:docMk/>
          <pc:sldMk cId="1950454931" sldId="278"/>
        </pc:sldMkLst>
      </pc:sldChg>
      <pc:sldChg chg="del">
        <pc:chgData name="Toby Donaldson" userId="2e6e5431-bb17-4c41-9985-d39c50d83c73" providerId="ADAL" clId="{0E8AB1C3-5C85-4311-93A6-DFEC22981EA6}" dt="2023-09-23T04:25:21.156" v="1" actId="47"/>
        <pc:sldMkLst>
          <pc:docMk/>
          <pc:sldMk cId="580230518" sldId="279"/>
        </pc:sldMkLst>
      </pc:sldChg>
      <pc:sldChg chg="new del">
        <pc:chgData name="Toby Donaldson" userId="2e6e5431-bb17-4c41-9985-d39c50d83c73" providerId="ADAL" clId="{0E8AB1C3-5C85-4311-93A6-DFEC22981EA6}" dt="2023-09-24T05:17:38.814" v="2952" actId="2696"/>
        <pc:sldMkLst>
          <pc:docMk/>
          <pc:sldMk cId="972552449" sldId="279"/>
        </pc:sldMkLst>
      </pc:sldChg>
      <pc:sldChg chg="addSp delSp modSp add mod">
        <pc:chgData name="Toby Donaldson" userId="2e6e5431-bb17-4c41-9985-d39c50d83c73" providerId="ADAL" clId="{0E8AB1C3-5C85-4311-93A6-DFEC22981EA6}" dt="2023-09-24T05:21:35.327" v="3170" actId="1076"/>
        <pc:sldMkLst>
          <pc:docMk/>
          <pc:sldMk cId="3337423519" sldId="279"/>
        </pc:sldMkLst>
        <pc:spChg chg="mod">
          <ac:chgData name="Toby Donaldson" userId="2e6e5431-bb17-4c41-9985-d39c50d83c73" providerId="ADAL" clId="{0E8AB1C3-5C85-4311-93A6-DFEC22981EA6}" dt="2023-09-24T05:17:56.074" v="2971" actId="20577"/>
          <ac:spMkLst>
            <pc:docMk/>
            <pc:sldMk cId="3337423519" sldId="279"/>
            <ac:spMk id="2" creationId="{A4BC1F36-8D19-79F2-3E01-CBC70AAB5D5F}"/>
          </ac:spMkLst>
        </pc:spChg>
        <pc:spChg chg="mod">
          <ac:chgData name="Toby Donaldson" userId="2e6e5431-bb17-4c41-9985-d39c50d83c73" providerId="ADAL" clId="{0E8AB1C3-5C85-4311-93A6-DFEC22981EA6}" dt="2023-09-24T05:19:05.659" v="3030" actId="20577"/>
          <ac:spMkLst>
            <pc:docMk/>
            <pc:sldMk cId="3337423519" sldId="279"/>
            <ac:spMk id="3" creationId="{54F5A8A1-2B70-FD9E-1609-D600D297FD9C}"/>
          </ac:spMkLst>
        </pc:spChg>
        <pc:spChg chg="add del">
          <ac:chgData name="Toby Donaldson" userId="2e6e5431-bb17-4c41-9985-d39c50d83c73" providerId="ADAL" clId="{0E8AB1C3-5C85-4311-93A6-DFEC22981EA6}" dt="2023-09-24T05:18:00.434" v="2973" actId="21"/>
          <ac:spMkLst>
            <pc:docMk/>
            <pc:sldMk cId="3337423519" sldId="279"/>
            <ac:spMk id="4" creationId="{C90CBC19-9323-4A80-605E-45C59FFE6CF9}"/>
          </ac:spMkLst>
        </pc:spChg>
        <pc:spChg chg="add mod">
          <ac:chgData name="Toby Donaldson" userId="2e6e5431-bb17-4c41-9985-d39c50d83c73" providerId="ADAL" clId="{0E8AB1C3-5C85-4311-93A6-DFEC22981EA6}" dt="2023-09-24T05:18:40.625" v="3023" actId="113"/>
          <ac:spMkLst>
            <pc:docMk/>
            <pc:sldMk cId="3337423519" sldId="279"/>
            <ac:spMk id="5" creationId="{A9C4AF2A-2D98-B1DE-51F9-0B18C02F9813}"/>
          </ac:spMkLst>
        </pc:spChg>
        <pc:spChg chg="del">
          <ac:chgData name="Toby Donaldson" userId="2e6e5431-bb17-4c41-9985-d39c50d83c73" providerId="ADAL" clId="{0E8AB1C3-5C85-4311-93A6-DFEC22981EA6}" dt="2023-09-24T05:19:22.366" v="3032" actId="21"/>
          <ac:spMkLst>
            <pc:docMk/>
            <pc:sldMk cId="3337423519" sldId="279"/>
            <ac:spMk id="23" creationId="{CDA72FC0-7F5C-66E6-8F41-78AE4F4632B2}"/>
          </ac:spMkLst>
        </pc:spChg>
        <pc:spChg chg="del">
          <ac:chgData name="Toby Donaldson" userId="2e6e5431-bb17-4c41-9985-d39c50d83c73" providerId="ADAL" clId="{0E8AB1C3-5C85-4311-93A6-DFEC22981EA6}" dt="2023-09-24T05:19:38.053" v="3037" actId="21"/>
          <ac:spMkLst>
            <pc:docMk/>
            <pc:sldMk cId="3337423519" sldId="279"/>
            <ac:spMk id="24" creationId="{93663F8C-2364-7225-0DD2-74F6AB0DD54B}"/>
          </ac:spMkLst>
        </pc:spChg>
        <pc:spChg chg="add mod">
          <ac:chgData name="Toby Donaldson" userId="2e6e5431-bb17-4c41-9985-d39c50d83c73" providerId="ADAL" clId="{0E8AB1C3-5C85-4311-93A6-DFEC22981EA6}" dt="2023-09-24T05:21:35.327" v="3170" actId="1076"/>
          <ac:spMkLst>
            <pc:docMk/>
            <pc:sldMk cId="3337423519" sldId="279"/>
            <ac:spMk id="27" creationId="{A52A1A72-DB66-CFAF-9648-92443EA9F55B}"/>
          </ac:spMkLst>
        </pc:spChg>
        <pc:cxnChg chg="add mod">
          <ac:chgData name="Toby Donaldson" userId="2e6e5431-bb17-4c41-9985-d39c50d83c73" providerId="ADAL" clId="{0E8AB1C3-5C85-4311-93A6-DFEC22981EA6}" dt="2023-09-24T05:20:10.535" v="3045" actId="1076"/>
          <ac:cxnSpMkLst>
            <pc:docMk/>
            <pc:sldMk cId="3337423519" sldId="279"/>
            <ac:cxnSpMk id="8" creationId="{6A8E8F87-ADFD-72E4-60CD-6C2EB37DFCA9}"/>
          </ac:cxnSpMkLst>
        </pc:cxnChg>
        <pc:cxnChg chg="add mod">
          <ac:chgData name="Toby Donaldson" userId="2e6e5431-bb17-4c41-9985-d39c50d83c73" providerId="ADAL" clId="{0E8AB1C3-5C85-4311-93A6-DFEC22981EA6}" dt="2023-09-24T05:20:03.695" v="3044" actId="1076"/>
          <ac:cxnSpMkLst>
            <pc:docMk/>
            <pc:sldMk cId="3337423519" sldId="279"/>
            <ac:cxnSpMk id="17" creationId="{4CA1F16F-CE3B-61B7-09D3-4D62D5A2F288}"/>
          </ac:cxnSpMkLst>
        </pc:cxnChg>
        <pc:cxnChg chg="add mod">
          <ac:chgData name="Toby Donaldson" userId="2e6e5431-bb17-4c41-9985-d39c50d83c73" providerId="ADAL" clId="{0E8AB1C3-5C85-4311-93A6-DFEC22981EA6}" dt="2023-09-24T05:20:01.270" v="3043" actId="14100"/>
          <ac:cxnSpMkLst>
            <pc:docMk/>
            <pc:sldMk cId="3337423519" sldId="279"/>
            <ac:cxnSpMk id="18" creationId="{32E971B1-F149-A008-2AB5-A00DD487DFD1}"/>
          </ac:cxnSpMkLst>
        </pc:cxnChg>
        <pc:cxnChg chg="mod">
          <ac:chgData name="Toby Donaldson" userId="2e6e5431-bb17-4c41-9985-d39c50d83c73" providerId="ADAL" clId="{0E8AB1C3-5C85-4311-93A6-DFEC22981EA6}" dt="2023-09-24T05:19:25.358" v="3033" actId="14100"/>
          <ac:cxnSpMkLst>
            <pc:docMk/>
            <pc:sldMk cId="3337423519" sldId="279"/>
            <ac:cxnSpMk id="19" creationId="{601C1FBE-CF5A-E358-252D-08C7D1049955}"/>
          </ac:cxnSpMkLst>
        </pc:cxnChg>
        <pc:cxnChg chg="del">
          <ac:chgData name="Toby Donaldson" userId="2e6e5431-bb17-4c41-9985-d39c50d83c73" providerId="ADAL" clId="{0E8AB1C3-5C85-4311-93A6-DFEC22981EA6}" dt="2023-09-24T05:19:38.053" v="3037" actId="21"/>
          <ac:cxnSpMkLst>
            <pc:docMk/>
            <pc:sldMk cId="3337423519" sldId="279"/>
            <ac:cxnSpMk id="20" creationId="{8B1E2ECF-3A9A-BC5B-4214-63696C03BA43}"/>
          </ac:cxnSpMkLst>
        </pc:cxnChg>
      </pc:sldChg>
      <pc:sldChg chg="del">
        <pc:chgData name="Toby Donaldson" userId="2e6e5431-bb17-4c41-9985-d39c50d83c73" providerId="ADAL" clId="{0E8AB1C3-5C85-4311-93A6-DFEC22981EA6}" dt="2023-09-23T04:25:21.156" v="1" actId="47"/>
        <pc:sldMkLst>
          <pc:docMk/>
          <pc:sldMk cId="808985168" sldId="280"/>
        </pc:sldMkLst>
      </pc:sldChg>
      <pc:sldChg chg="delSp modSp add mod ord">
        <pc:chgData name="Toby Donaldson" userId="2e6e5431-bb17-4c41-9985-d39c50d83c73" providerId="ADAL" clId="{0E8AB1C3-5C85-4311-93A6-DFEC22981EA6}" dt="2023-09-24T05:38:11.077" v="4376" actId="5793"/>
        <pc:sldMkLst>
          <pc:docMk/>
          <pc:sldMk cId="3151745683" sldId="280"/>
        </pc:sldMkLst>
        <pc:spChg chg="mod">
          <ac:chgData name="Toby Donaldson" userId="2e6e5431-bb17-4c41-9985-d39c50d83c73" providerId="ADAL" clId="{0E8AB1C3-5C85-4311-93A6-DFEC22981EA6}" dt="2023-09-24T05:22:58.615" v="3310" actId="14100"/>
          <ac:spMkLst>
            <pc:docMk/>
            <pc:sldMk cId="3151745683" sldId="280"/>
            <ac:spMk id="2" creationId="{A4BC1F36-8D19-79F2-3E01-CBC70AAB5D5F}"/>
          </ac:spMkLst>
        </pc:spChg>
        <pc:spChg chg="mod">
          <ac:chgData name="Toby Donaldson" userId="2e6e5431-bb17-4c41-9985-d39c50d83c73" providerId="ADAL" clId="{0E8AB1C3-5C85-4311-93A6-DFEC22981EA6}" dt="2023-09-24T05:38:11.077" v="4376" actId="5793"/>
          <ac:spMkLst>
            <pc:docMk/>
            <pc:sldMk cId="3151745683" sldId="280"/>
            <ac:spMk id="3" creationId="{54F5A8A1-2B70-FD9E-1609-D600D297FD9C}"/>
          </ac:spMkLst>
        </pc:spChg>
        <pc:spChg chg="del">
          <ac:chgData name="Toby Donaldson" userId="2e6e5431-bb17-4c41-9985-d39c50d83c73" providerId="ADAL" clId="{0E8AB1C3-5C85-4311-93A6-DFEC22981EA6}" dt="2023-09-24T05:22:10.709" v="3176" actId="21"/>
          <ac:spMkLst>
            <pc:docMk/>
            <pc:sldMk cId="3151745683" sldId="280"/>
            <ac:spMk id="4" creationId="{79BDE952-F572-FB9D-B3A1-1A1779E141DD}"/>
          </ac:spMkLst>
        </pc:spChg>
        <pc:spChg chg="del">
          <ac:chgData name="Toby Donaldson" userId="2e6e5431-bb17-4c41-9985-d39c50d83c73" providerId="ADAL" clId="{0E8AB1C3-5C85-4311-93A6-DFEC22981EA6}" dt="2023-09-24T05:22:10.709" v="3176" actId="21"/>
          <ac:spMkLst>
            <pc:docMk/>
            <pc:sldMk cId="3151745683" sldId="280"/>
            <ac:spMk id="5" creationId="{1B6124F5-222B-0EE5-4BE5-607D0B848999}"/>
          </ac:spMkLst>
        </pc:spChg>
        <pc:spChg chg="mod">
          <ac:chgData name="Toby Donaldson" userId="2e6e5431-bb17-4c41-9985-d39c50d83c73" providerId="ADAL" clId="{0E8AB1C3-5C85-4311-93A6-DFEC22981EA6}" dt="2023-09-24T05:28:07.023" v="4068" actId="1076"/>
          <ac:spMkLst>
            <pc:docMk/>
            <pc:sldMk cId="3151745683" sldId="280"/>
            <ac:spMk id="7" creationId="{F5913B1C-9741-C7ED-2321-A514BA3D7DAC}"/>
          </ac:spMkLst>
        </pc:spChg>
      </pc:sldChg>
      <pc:sldChg chg="new del">
        <pc:chgData name="Toby Donaldson" userId="2e6e5431-bb17-4c41-9985-d39c50d83c73" providerId="ADAL" clId="{0E8AB1C3-5C85-4311-93A6-DFEC22981EA6}" dt="2023-09-24T05:21:59.701" v="3172" actId="2696"/>
        <pc:sldMkLst>
          <pc:docMk/>
          <pc:sldMk cId="4102225687" sldId="280"/>
        </pc:sldMkLst>
      </pc:sldChg>
      <pc:sldChg chg="del">
        <pc:chgData name="Toby Donaldson" userId="2e6e5431-bb17-4c41-9985-d39c50d83c73" providerId="ADAL" clId="{0E8AB1C3-5C85-4311-93A6-DFEC22981EA6}" dt="2023-09-23T04:25:21.156" v="1" actId="47"/>
        <pc:sldMkLst>
          <pc:docMk/>
          <pc:sldMk cId="1612552489" sldId="281"/>
        </pc:sldMkLst>
      </pc:sldChg>
      <pc:sldChg chg="addSp modSp add mod">
        <pc:chgData name="Toby Donaldson" userId="2e6e5431-bb17-4c41-9985-d39c50d83c73" providerId="ADAL" clId="{0E8AB1C3-5C85-4311-93A6-DFEC22981EA6}" dt="2023-09-24T05:33:57.419" v="4328" actId="20577"/>
        <pc:sldMkLst>
          <pc:docMk/>
          <pc:sldMk cId="3951665125" sldId="281"/>
        </pc:sldMkLst>
        <pc:spChg chg="mod">
          <ac:chgData name="Toby Donaldson" userId="2e6e5431-bb17-4c41-9985-d39c50d83c73" providerId="ADAL" clId="{0E8AB1C3-5C85-4311-93A6-DFEC22981EA6}" dt="2023-09-24T05:33:57.419" v="4328" actId="20577"/>
          <ac:spMkLst>
            <pc:docMk/>
            <pc:sldMk cId="3951665125" sldId="281"/>
            <ac:spMk id="3" creationId="{54F5A8A1-2B70-FD9E-1609-D600D297FD9C}"/>
          </ac:spMkLst>
        </pc:spChg>
        <pc:spChg chg="mod">
          <ac:chgData name="Toby Donaldson" userId="2e6e5431-bb17-4c41-9985-d39c50d83c73" providerId="ADAL" clId="{0E8AB1C3-5C85-4311-93A6-DFEC22981EA6}" dt="2023-09-24T05:33:27.833" v="4325" actId="20577"/>
          <ac:spMkLst>
            <pc:docMk/>
            <pc:sldMk cId="3951665125" sldId="281"/>
            <ac:spMk id="4" creationId="{C90CBC19-9323-4A80-605E-45C59FFE6CF9}"/>
          </ac:spMkLst>
        </pc:spChg>
        <pc:cxnChg chg="add">
          <ac:chgData name="Toby Donaldson" userId="2e6e5431-bb17-4c41-9985-d39c50d83c73" providerId="ADAL" clId="{0E8AB1C3-5C85-4311-93A6-DFEC22981EA6}" dt="2023-09-24T05:33:41.127" v="4326" actId="11529"/>
          <ac:cxnSpMkLst>
            <pc:docMk/>
            <pc:sldMk cId="3951665125" sldId="281"/>
            <ac:cxnSpMk id="9" creationId="{B7B5A1EC-F052-C3C3-BDA7-679D998F6C5F}"/>
          </ac:cxnSpMkLst>
        </pc:cxnChg>
      </pc:sldChg>
      <pc:sldChg chg="addSp delSp modSp add mod ord">
        <pc:chgData name="Toby Donaldson" userId="2e6e5431-bb17-4c41-9985-d39c50d83c73" providerId="ADAL" clId="{0E8AB1C3-5C85-4311-93A6-DFEC22981EA6}" dt="2023-09-24T05:37:19.957" v="4364"/>
        <pc:sldMkLst>
          <pc:docMk/>
          <pc:sldMk cId="574296150" sldId="282"/>
        </pc:sldMkLst>
        <pc:spChg chg="mod">
          <ac:chgData name="Toby Donaldson" userId="2e6e5431-bb17-4c41-9985-d39c50d83c73" providerId="ADAL" clId="{0E8AB1C3-5C85-4311-93A6-DFEC22981EA6}" dt="2023-09-24T05:34:30.274" v="4344" actId="20577"/>
          <ac:spMkLst>
            <pc:docMk/>
            <pc:sldMk cId="574296150" sldId="282"/>
            <ac:spMk id="2" creationId="{A4BC1F36-8D19-79F2-3E01-CBC70AAB5D5F}"/>
          </ac:spMkLst>
        </pc:spChg>
        <pc:spChg chg="mod">
          <ac:chgData name="Toby Donaldson" userId="2e6e5431-bb17-4c41-9985-d39c50d83c73" providerId="ADAL" clId="{0E8AB1C3-5C85-4311-93A6-DFEC22981EA6}" dt="2023-09-24T05:36:02.901" v="4347"/>
          <ac:spMkLst>
            <pc:docMk/>
            <pc:sldMk cId="574296150" sldId="282"/>
            <ac:spMk id="3" creationId="{54F5A8A1-2B70-FD9E-1609-D600D297FD9C}"/>
          </ac:spMkLst>
        </pc:spChg>
        <pc:spChg chg="mod">
          <ac:chgData name="Toby Donaldson" userId="2e6e5431-bb17-4c41-9985-d39c50d83c73" providerId="ADAL" clId="{0E8AB1C3-5C85-4311-93A6-DFEC22981EA6}" dt="2023-09-24T05:36:22.837" v="4353" actId="20577"/>
          <ac:spMkLst>
            <pc:docMk/>
            <pc:sldMk cId="574296150" sldId="282"/>
            <ac:spMk id="4" creationId="{C90CBC19-9323-4A80-605E-45C59FFE6CF9}"/>
          </ac:spMkLst>
        </pc:spChg>
        <pc:spChg chg="add mod">
          <ac:chgData name="Toby Donaldson" userId="2e6e5431-bb17-4c41-9985-d39c50d83c73" providerId="ADAL" clId="{0E8AB1C3-5C85-4311-93A6-DFEC22981EA6}" dt="2023-09-24T05:37:19.957" v="4364"/>
          <ac:spMkLst>
            <pc:docMk/>
            <pc:sldMk cId="574296150" sldId="282"/>
            <ac:spMk id="10" creationId="{25683E2F-1A6D-4C39-4992-0BAE771B035D}"/>
          </ac:spMkLst>
        </pc:spChg>
        <pc:spChg chg="del">
          <ac:chgData name="Toby Donaldson" userId="2e6e5431-bb17-4c41-9985-d39c50d83c73" providerId="ADAL" clId="{0E8AB1C3-5C85-4311-93A6-DFEC22981EA6}" dt="2023-09-24T05:37:08.877" v="4363" actId="21"/>
          <ac:spMkLst>
            <pc:docMk/>
            <pc:sldMk cId="574296150" sldId="282"/>
            <ac:spMk id="11" creationId="{69DF518D-394A-B234-7148-F6A7A5350DB2}"/>
          </ac:spMkLst>
        </pc:spChg>
        <pc:spChg chg="del">
          <ac:chgData name="Toby Donaldson" userId="2e6e5431-bb17-4c41-9985-d39c50d83c73" providerId="ADAL" clId="{0E8AB1C3-5C85-4311-93A6-DFEC22981EA6}" dt="2023-09-24T05:37:08.877" v="4363" actId="21"/>
          <ac:spMkLst>
            <pc:docMk/>
            <pc:sldMk cId="574296150" sldId="282"/>
            <ac:spMk id="12" creationId="{968CE5A3-37A0-353C-E8BA-F3DA3E0CB3B1}"/>
          </ac:spMkLst>
        </pc:spChg>
        <pc:spChg chg="del">
          <ac:chgData name="Toby Donaldson" userId="2e6e5431-bb17-4c41-9985-d39c50d83c73" providerId="ADAL" clId="{0E8AB1C3-5C85-4311-93A6-DFEC22981EA6}" dt="2023-09-24T05:37:08.877" v="4363" actId="21"/>
          <ac:spMkLst>
            <pc:docMk/>
            <pc:sldMk cId="574296150" sldId="282"/>
            <ac:spMk id="13" creationId="{B3B544AE-BF23-83CA-7DE7-03E1F817F734}"/>
          </ac:spMkLst>
        </pc:spChg>
        <pc:spChg chg="del">
          <ac:chgData name="Toby Donaldson" userId="2e6e5431-bb17-4c41-9985-d39c50d83c73" providerId="ADAL" clId="{0E8AB1C3-5C85-4311-93A6-DFEC22981EA6}" dt="2023-09-24T05:37:08.877" v="4363" actId="21"/>
          <ac:spMkLst>
            <pc:docMk/>
            <pc:sldMk cId="574296150" sldId="282"/>
            <ac:spMk id="14" creationId="{FAB089C0-67CE-045E-5774-EABA57A5A3F6}"/>
          </ac:spMkLst>
        </pc:spChg>
        <pc:spChg chg="del">
          <ac:chgData name="Toby Donaldson" userId="2e6e5431-bb17-4c41-9985-d39c50d83c73" providerId="ADAL" clId="{0E8AB1C3-5C85-4311-93A6-DFEC22981EA6}" dt="2023-09-24T05:37:08.877" v="4363" actId="21"/>
          <ac:spMkLst>
            <pc:docMk/>
            <pc:sldMk cId="574296150" sldId="282"/>
            <ac:spMk id="15" creationId="{2AB85AB8-946F-583D-31F5-39B46AAB68A6}"/>
          </ac:spMkLst>
        </pc:spChg>
        <pc:spChg chg="add mod">
          <ac:chgData name="Toby Donaldson" userId="2e6e5431-bb17-4c41-9985-d39c50d83c73" providerId="ADAL" clId="{0E8AB1C3-5C85-4311-93A6-DFEC22981EA6}" dt="2023-09-24T05:37:19.957" v="4364"/>
          <ac:spMkLst>
            <pc:docMk/>
            <pc:sldMk cId="574296150" sldId="282"/>
            <ac:spMk id="16" creationId="{26BDD658-B45A-23DC-D6AD-DBFB0D3605C9}"/>
          </ac:spMkLst>
        </pc:spChg>
        <pc:spChg chg="add mod">
          <ac:chgData name="Toby Donaldson" userId="2e6e5431-bb17-4c41-9985-d39c50d83c73" providerId="ADAL" clId="{0E8AB1C3-5C85-4311-93A6-DFEC22981EA6}" dt="2023-09-24T05:37:19.957" v="4364"/>
          <ac:spMkLst>
            <pc:docMk/>
            <pc:sldMk cId="574296150" sldId="282"/>
            <ac:spMk id="18" creationId="{C4897F7D-FD7F-C54F-8B4A-32B6793D5C12}"/>
          </ac:spMkLst>
        </pc:spChg>
        <pc:spChg chg="add mod">
          <ac:chgData name="Toby Donaldson" userId="2e6e5431-bb17-4c41-9985-d39c50d83c73" providerId="ADAL" clId="{0E8AB1C3-5C85-4311-93A6-DFEC22981EA6}" dt="2023-09-24T05:37:19.957" v="4364"/>
          <ac:spMkLst>
            <pc:docMk/>
            <pc:sldMk cId="574296150" sldId="282"/>
            <ac:spMk id="21" creationId="{4788BDD7-9590-8007-2B9E-AFB8C416BDF2}"/>
          </ac:spMkLst>
        </pc:spChg>
        <pc:spChg chg="add mod">
          <ac:chgData name="Toby Donaldson" userId="2e6e5431-bb17-4c41-9985-d39c50d83c73" providerId="ADAL" clId="{0E8AB1C3-5C85-4311-93A6-DFEC22981EA6}" dt="2023-09-24T05:37:19.957" v="4364"/>
          <ac:spMkLst>
            <pc:docMk/>
            <pc:sldMk cId="574296150" sldId="282"/>
            <ac:spMk id="22" creationId="{30FFE06E-2954-1EE4-65FB-01E70D4B40DE}"/>
          </ac:spMkLst>
        </pc:spChg>
        <pc:spChg chg="del">
          <ac:chgData name="Toby Donaldson" userId="2e6e5431-bb17-4c41-9985-d39c50d83c73" providerId="ADAL" clId="{0E8AB1C3-5C85-4311-93A6-DFEC22981EA6}" dt="2023-09-24T05:37:08.877" v="4363" actId="21"/>
          <ac:spMkLst>
            <pc:docMk/>
            <pc:sldMk cId="574296150" sldId="282"/>
            <ac:spMk id="23" creationId="{CDA72FC0-7F5C-66E6-8F41-78AE4F4632B2}"/>
          </ac:spMkLst>
        </pc:spChg>
        <pc:spChg chg="del">
          <ac:chgData name="Toby Donaldson" userId="2e6e5431-bb17-4c41-9985-d39c50d83c73" providerId="ADAL" clId="{0E8AB1C3-5C85-4311-93A6-DFEC22981EA6}" dt="2023-09-24T05:37:08.877" v="4363" actId="21"/>
          <ac:spMkLst>
            <pc:docMk/>
            <pc:sldMk cId="574296150" sldId="282"/>
            <ac:spMk id="24" creationId="{93663F8C-2364-7225-0DD2-74F6AB0DD54B}"/>
          </ac:spMkLst>
        </pc:spChg>
        <pc:spChg chg="add mod">
          <ac:chgData name="Toby Donaldson" userId="2e6e5431-bb17-4c41-9985-d39c50d83c73" providerId="ADAL" clId="{0E8AB1C3-5C85-4311-93A6-DFEC22981EA6}" dt="2023-09-24T05:37:19.957" v="4364"/>
          <ac:spMkLst>
            <pc:docMk/>
            <pc:sldMk cId="574296150" sldId="282"/>
            <ac:spMk id="27" creationId="{F9D2CC98-D91D-0FD8-8050-C0B8DD46A7DD}"/>
          </ac:spMkLst>
        </pc:spChg>
        <pc:spChg chg="add mod">
          <ac:chgData name="Toby Donaldson" userId="2e6e5431-bb17-4c41-9985-d39c50d83c73" providerId="ADAL" clId="{0E8AB1C3-5C85-4311-93A6-DFEC22981EA6}" dt="2023-09-24T05:37:19.957" v="4364"/>
          <ac:spMkLst>
            <pc:docMk/>
            <pc:sldMk cId="574296150" sldId="282"/>
            <ac:spMk id="28" creationId="{E55E20DF-2AB7-DFE7-6415-BA0E65EFBC24}"/>
          </ac:spMkLst>
        </pc:spChg>
        <pc:cxnChg chg="add mod">
          <ac:chgData name="Toby Donaldson" userId="2e6e5431-bb17-4c41-9985-d39c50d83c73" providerId="ADAL" clId="{0E8AB1C3-5C85-4311-93A6-DFEC22981EA6}" dt="2023-09-24T05:37:19.957" v="4364"/>
          <ac:cxnSpMkLst>
            <pc:docMk/>
            <pc:sldMk cId="574296150" sldId="282"/>
            <ac:cxnSpMk id="5" creationId="{E2271684-EBFD-BB76-D5A3-2CF32B83D6C4}"/>
          </ac:cxnSpMkLst>
        </pc:cxnChg>
        <pc:cxnChg chg="del">
          <ac:chgData name="Toby Donaldson" userId="2e6e5431-bb17-4c41-9985-d39c50d83c73" providerId="ADAL" clId="{0E8AB1C3-5C85-4311-93A6-DFEC22981EA6}" dt="2023-09-24T05:37:08.877" v="4363" actId="21"/>
          <ac:cxnSpMkLst>
            <pc:docMk/>
            <pc:sldMk cId="574296150" sldId="282"/>
            <ac:cxnSpMk id="6" creationId="{FCBFF419-FC07-B607-EBC9-CABA4B8D457E}"/>
          </ac:cxnSpMkLst>
        </pc:cxnChg>
        <pc:cxnChg chg="del">
          <ac:chgData name="Toby Donaldson" userId="2e6e5431-bb17-4c41-9985-d39c50d83c73" providerId="ADAL" clId="{0E8AB1C3-5C85-4311-93A6-DFEC22981EA6}" dt="2023-09-24T05:37:08.877" v="4363" actId="21"/>
          <ac:cxnSpMkLst>
            <pc:docMk/>
            <pc:sldMk cId="574296150" sldId="282"/>
            <ac:cxnSpMk id="7" creationId="{FB32D55D-EAFD-EAF2-BEA3-EEF35507C408}"/>
          </ac:cxnSpMkLst>
        </pc:cxnChg>
        <pc:cxnChg chg="del">
          <ac:chgData name="Toby Donaldson" userId="2e6e5431-bb17-4c41-9985-d39c50d83c73" providerId="ADAL" clId="{0E8AB1C3-5C85-4311-93A6-DFEC22981EA6}" dt="2023-09-24T05:37:08.877" v="4363" actId="21"/>
          <ac:cxnSpMkLst>
            <pc:docMk/>
            <pc:sldMk cId="574296150" sldId="282"/>
            <ac:cxnSpMk id="8" creationId="{4E1BED36-5F2A-193B-45F9-AF8FC4FD51C6}"/>
          </ac:cxnSpMkLst>
        </pc:cxnChg>
        <pc:cxnChg chg="del mod">
          <ac:chgData name="Toby Donaldson" userId="2e6e5431-bb17-4c41-9985-d39c50d83c73" providerId="ADAL" clId="{0E8AB1C3-5C85-4311-93A6-DFEC22981EA6}" dt="2023-09-24T05:37:08.877" v="4363" actId="21"/>
          <ac:cxnSpMkLst>
            <pc:docMk/>
            <pc:sldMk cId="574296150" sldId="282"/>
            <ac:cxnSpMk id="17" creationId="{29DCEBF4-AC51-192A-A89A-42E876CA9ACD}"/>
          </ac:cxnSpMkLst>
        </pc:cxnChg>
        <pc:cxnChg chg="del">
          <ac:chgData name="Toby Donaldson" userId="2e6e5431-bb17-4c41-9985-d39c50d83c73" providerId="ADAL" clId="{0E8AB1C3-5C85-4311-93A6-DFEC22981EA6}" dt="2023-09-24T05:37:08.877" v="4363" actId="21"/>
          <ac:cxnSpMkLst>
            <pc:docMk/>
            <pc:sldMk cId="574296150" sldId="282"/>
            <ac:cxnSpMk id="19" creationId="{601C1FBE-CF5A-E358-252D-08C7D1049955}"/>
          </ac:cxnSpMkLst>
        </pc:cxnChg>
        <pc:cxnChg chg="del">
          <ac:chgData name="Toby Donaldson" userId="2e6e5431-bb17-4c41-9985-d39c50d83c73" providerId="ADAL" clId="{0E8AB1C3-5C85-4311-93A6-DFEC22981EA6}" dt="2023-09-24T05:37:08.877" v="4363" actId="21"/>
          <ac:cxnSpMkLst>
            <pc:docMk/>
            <pc:sldMk cId="574296150" sldId="282"/>
            <ac:cxnSpMk id="20" creationId="{8B1E2ECF-3A9A-BC5B-4214-63696C03BA43}"/>
          </ac:cxnSpMkLst>
        </pc:cxnChg>
        <pc:cxnChg chg="add mod">
          <ac:chgData name="Toby Donaldson" userId="2e6e5431-bb17-4c41-9985-d39c50d83c73" providerId="ADAL" clId="{0E8AB1C3-5C85-4311-93A6-DFEC22981EA6}" dt="2023-09-24T05:37:19.957" v="4364"/>
          <ac:cxnSpMkLst>
            <pc:docMk/>
            <pc:sldMk cId="574296150" sldId="282"/>
            <ac:cxnSpMk id="25" creationId="{BA9BECF4-59CD-F0B5-7640-2936E872B0CC}"/>
          </ac:cxnSpMkLst>
        </pc:cxnChg>
        <pc:cxnChg chg="add mod">
          <ac:chgData name="Toby Donaldson" userId="2e6e5431-bb17-4c41-9985-d39c50d83c73" providerId="ADAL" clId="{0E8AB1C3-5C85-4311-93A6-DFEC22981EA6}" dt="2023-09-24T05:37:19.957" v="4364"/>
          <ac:cxnSpMkLst>
            <pc:docMk/>
            <pc:sldMk cId="574296150" sldId="282"/>
            <ac:cxnSpMk id="26" creationId="{C0E1B94B-8486-E5F7-F210-BC45D3E0B3BF}"/>
          </ac:cxnSpMkLst>
        </pc:cxnChg>
        <pc:cxnChg chg="add mod">
          <ac:chgData name="Toby Donaldson" userId="2e6e5431-bb17-4c41-9985-d39c50d83c73" providerId="ADAL" clId="{0E8AB1C3-5C85-4311-93A6-DFEC22981EA6}" dt="2023-09-24T05:37:19.957" v="4364"/>
          <ac:cxnSpMkLst>
            <pc:docMk/>
            <pc:sldMk cId="574296150" sldId="282"/>
            <ac:cxnSpMk id="29" creationId="{14E3852E-E131-A4C6-CB30-A5D36F21B028}"/>
          </ac:cxnSpMkLst>
        </pc:cxnChg>
      </pc:sldChg>
      <pc:sldChg chg="del">
        <pc:chgData name="Toby Donaldson" userId="2e6e5431-bb17-4c41-9985-d39c50d83c73" providerId="ADAL" clId="{0E8AB1C3-5C85-4311-93A6-DFEC22981EA6}" dt="2023-09-23T04:25:21.156" v="1" actId="47"/>
        <pc:sldMkLst>
          <pc:docMk/>
          <pc:sldMk cId="2682496312" sldId="282"/>
        </pc:sldMkLst>
      </pc:sldChg>
      <pc:sldChg chg="new del">
        <pc:chgData name="Toby Donaldson" userId="2e6e5431-bb17-4c41-9985-d39c50d83c73" providerId="ADAL" clId="{0E8AB1C3-5C85-4311-93A6-DFEC22981EA6}" dt="2023-09-27T03:28:51.561" v="4380" actId="2696"/>
        <pc:sldMkLst>
          <pc:docMk/>
          <pc:sldMk cId="870847159" sldId="283"/>
        </pc:sldMkLst>
      </pc:sldChg>
      <pc:sldChg chg="del">
        <pc:chgData name="Toby Donaldson" userId="2e6e5431-bb17-4c41-9985-d39c50d83c73" providerId="ADAL" clId="{0E8AB1C3-5C85-4311-93A6-DFEC22981EA6}" dt="2023-09-23T04:25:21.156" v="1" actId="47"/>
        <pc:sldMkLst>
          <pc:docMk/>
          <pc:sldMk cId="2880515222" sldId="283"/>
        </pc:sldMkLst>
      </pc:sldChg>
      <pc:sldChg chg="del">
        <pc:chgData name="Toby Donaldson" userId="2e6e5431-bb17-4c41-9985-d39c50d83c73" providerId="ADAL" clId="{0E8AB1C3-5C85-4311-93A6-DFEC22981EA6}" dt="2023-09-23T04:25:21.156" v="1" actId="47"/>
        <pc:sldMkLst>
          <pc:docMk/>
          <pc:sldMk cId="137565196" sldId="284"/>
        </pc:sldMkLst>
      </pc:sldChg>
      <pc:sldChg chg="del">
        <pc:chgData name="Toby Donaldson" userId="2e6e5431-bb17-4c41-9985-d39c50d83c73" providerId="ADAL" clId="{0E8AB1C3-5C85-4311-93A6-DFEC22981EA6}" dt="2023-09-23T04:25:21.156" v="1" actId="47"/>
        <pc:sldMkLst>
          <pc:docMk/>
          <pc:sldMk cId="2319755905" sldId="285"/>
        </pc:sldMkLst>
      </pc:sldChg>
      <pc:sldChg chg="del">
        <pc:chgData name="Toby Donaldson" userId="2e6e5431-bb17-4c41-9985-d39c50d83c73" providerId="ADAL" clId="{0E8AB1C3-5C85-4311-93A6-DFEC22981EA6}" dt="2023-09-23T04:25:21.156" v="1" actId="47"/>
        <pc:sldMkLst>
          <pc:docMk/>
          <pc:sldMk cId="2635224864" sldId="286"/>
        </pc:sldMkLst>
      </pc:sldChg>
      <pc:sldChg chg="del">
        <pc:chgData name="Toby Donaldson" userId="2e6e5431-bb17-4c41-9985-d39c50d83c73" providerId="ADAL" clId="{0E8AB1C3-5C85-4311-93A6-DFEC22981EA6}" dt="2023-09-23T04:25:21.156" v="1" actId="47"/>
        <pc:sldMkLst>
          <pc:docMk/>
          <pc:sldMk cId="2656226907" sldId="287"/>
        </pc:sldMkLst>
      </pc:sldChg>
      <pc:sldChg chg="del">
        <pc:chgData name="Toby Donaldson" userId="2e6e5431-bb17-4c41-9985-d39c50d83c73" providerId="ADAL" clId="{0E8AB1C3-5C85-4311-93A6-DFEC22981EA6}" dt="2023-09-23T04:25:21.156" v="1" actId="47"/>
        <pc:sldMkLst>
          <pc:docMk/>
          <pc:sldMk cId="4189453453" sldId="288"/>
        </pc:sldMkLst>
      </pc:sldChg>
    </pc:docChg>
  </pc:docChgLst>
  <pc:docChgLst>
    <pc:chgData name="Toby Donaldson" userId="2e6e5431-bb17-4c41-9985-d39c50d83c73" providerId="ADAL" clId="{C6FC6DD4-1E74-4403-8D18-C5C7F402FF2E}"/>
    <pc:docChg chg="undo custSel addSld delSld modSld sldOrd addSection modSection">
      <pc:chgData name="Toby Donaldson" userId="2e6e5431-bb17-4c41-9985-d39c50d83c73" providerId="ADAL" clId="{C6FC6DD4-1E74-4403-8D18-C5C7F402FF2E}" dt="2023-09-22T02:47:05.119" v="670" actId="21"/>
      <pc:docMkLst>
        <pc:docMk/>
      </pc:docMkLst>
      <pc:sldChg chg="modSp">
        <pc:chgData name="Toby Donaldson" userId="2e6e5431-bb17-4c41-9985-d39c50d83c73" providerId="ADAL" clId="{C6FC6DD4-1E74-4403-8D18-C5C7F402FF2E}" dt="2023-09-22T02:05:58.354" v="366" actId="20577"/>
        <pc:sldMkLst>
          <pc:docMk/>
          <pc:sldMk cId="503681400" sldId="256"/>
        </pc:sldMkLst>
        <pc:spChg chg="mod">
          <ac:chgData name="Toby Donaldson" userId="2e6e5431-bb17-4c41-9985-d39c50d83c73" providerId="ADAL" clId="{C6FC6DD4-1E74-4403-8D18-C5C7F402FF2E}" dt="2023-09-22T02:05:58.354" v="366" actId="20577"/>
          <ac:spMkLst>
            <pc:docMk/>
            <pc:sldMk cId="503681400" sldId="256"/>
            <ac:spMk id="21" creationId="{F042FCA3-EB24-1E91-2443-F23248E6F681}"/>
          </ac:spMkLst>
        </pc:spChg>
      </pc:sldChg>
      <pc:sldChg chg="delSp modSp mod">
        <pc:chgData name="Toby Donaldson" userId="2e6e5431-bb17-4c41-9985-d39c50d83c73" providerId="ADAL" clId="{C6FC6DD4-1E74-4403-8D18-C5C7F402FF2E}" dt="2023-09-20T02:52:58.342" v="117" actId="113"/>
        <pc:sldMkLst>
          <pc:docMk/>
          <pc:sldMk cId="2462026147" sldId="261"/>
        </pc:sldMkLst>
        <pc:spChg chg="mod">
          <ac:chgData name="Toby Donaldson" userId="2e6e5431-bb17-4c41-9985-d39c50d83c73" providerId="ADAL" clId="{C6FC6DD4-1E74-4403-8D18-C5C7F402FF2E}" dt="2023-09-20T02:52:19.528" v="27" actId="14100"/>
          <ac:spMkLst>
            <pc:docMk/>
            <pc:sldMk cId="2462026147" sldId="261"/>
            <ac:spMk id="2" creationId="{A4BC1F36-8D19-79F2-3E01-CBC70AAB5D5F}"/>
          </ac:spMkLst>
        </pc:spChg>
        <pc:spChg chg="mod">
          <ac:chgData name="Toby Donaldson" userId="2e6e5431-bb17-4c41-9985-d39c50d83c73" providerId="ADAL" clId="{C6FC6DD4-1E74-4403-8D18-C5C7F402FF2E}" dt="2023-09-20T02:52:58.342" v="117" actId="113"/>
          <ac:spMkLst>
            <pc:docMk/>
            <pc:sldMk cId="2462026147" sldId="261"/>
            <ac:spMk id="3" creationId="{54F5A8A1-2B70-FD9E-1609-D600D297FD9C}"/>
          </ac:spMkLst>
        </pc:spChg>
        <pc:spChg chg="del">
          <ac:chgData name="Toby Donaldson" userId="2e6e5431-bb17-4c41-9985-d39c50d83c73" providerId="ADAL" clId="{C6FC6DD4-1E74-4403-8D18-C5C7F402FF2E}" dt="2023-09-20T02:52:52.652" v="116" actId="21"/>
          <ac:spMkLst>
            <pc:docMk/>
            <pc:sldMk cId="2462026147" sldId="261"/>
            <ac:spMk id="4" creationId="{DCDF0C2A-0BA7-D2F0-6DEC-763D75A12680}"/>
          </ac:spMkLst>
        </pc:spChg>
      </pc:sldChg>
      <pc:sldChg chg="modSp mod">
        <pc:chgData name="Toby Donaldson" userId="2e6e5431-bb17-4c41-9985-d39c50d83c73" providerId="ADAL" clId="{C6FC6DD4-1E74-4403-8D18-C5C7F402FF2E}" dt="2023-09-20T02:47:05.864" v="1" actId="20577"/>
        <pc:sldMkLst>
          <pc:docMk/>
          <pc:sldMk cId="4073455787" sldId="262"/>
        </pc:sldMkLst>
        <pc:spChg chg="mod">
          <ac:chgData name="Toby Donaldson" userId="2e6e5431-bb17-4c41-9985-d39c50d83c73" providerId="ADAL" clId="{C6FC6DD4-1E74-4403-8D18-C5C7F402FF2E}" dt="2023-09-20T02:47:05.864" v="1" actId="20577"/>
          <ac:spMkLst>
            <pc:docMk/>
            <pc:sldMk cId="4073455787" sldId="262"/>
            <ac:spMk id="3" creationId="{54F5A8A1-2B70-FD9E-1609-D600D297FD9C}"/>
          </ac:spMkLst>
        </pc:spChg>
      </pc:sldChg>
      <pc:sldChg chg="modSp mod">
        <pc:chgData name="Toby Donaldson" userId="2e6e5431-bb17-4c41-9985-d39c50d83c73" providerId="ADAL" clId="{C6FC6DD4-1E74-4403-8D18-C5C7F402FF2E}" dt="2023-09-20T02:47:15.926" v="2" actId="20577"/>
        <pc:sldMkLst>
          <pc:docMk/>
          <pc:sldMk cId="1698948616" sldId="263"/>
        </pc:sldMkLst>
        <pc:spChg chg="mod">
          <ac:chgData name="Toby Donaldson" userId="2e6e5431-bb17-4c41-9985-d39c50d83c73" providerId="ADAL" clId="{C6FC6DD4-1E74-4403-8D18-C5C7F402FF2E}" dt="2023-09-20T02:47:15.926" v="2" actId="20577"/>
          <ac:spMkLst>
            <pc:docMk/>
            <pc:sldMk cId="1698948616" sldId="263"/>
            <ac:spMk id="3" creationId="{54F5A8A1-2B70-FD9E-1609-D600D297FD9C}"/>
          </ac:spMkLst>
        </pc:spChg>
      </pc:sldChg>
      <pc:sldChg chg="add">
        <pc:chgData name="Toby Donaldson" userId="2e6e5431-bb17-4c41-9985-d39c50d83c73" providerId="ADAL" clId="{C6FC6DD4-1E74-4403-8D18-C5C7F402FF2E}" dt="2023-09-20T02:52:02.961" v="3" actId="2890"/>
        <pc:sldMkLst>
          <pc:docMk/>
          <pc:sldMk cId="508713590" sldId="266"/>
        </pc:sldMkLst>
      </pc:sldChg>
      <pc:sldChg chg="new del">
        <pc:chgData name="Toby Donaldson" userId="2e6e5431-bb17-4c41-9985-d39c50d83c73" providerId="ADAL" clId="{C6FC6DD4-1E74-4403-8D18-C5C7F402FF2E}" dt="2023-09-22T01:57:02.287" v="119" actId="680"/>
        <pc:sldMkLst>
          <pc:docMk/>
          <pc:sldMk cId="2416908388" sldId="273"/>
        </pc:sldMkLst>
      </pc:sldChg>
      <pc:sldChg chg="delSp modSp add mod">
        <pc:chgData name="Toby Donaldson" userId="2e6e5431-bb17-4c41-9985-d39c50d83c73" providerId="ADAL" clId="{C6FC6DD4-1E74-4403-8D18-C5C7F402FF2E}" dt="2023-09-22T02:00:19.012" v="267" actId="20577"/>
        <pc:sldMkLst>
          <pc:docMk/>
          <pc:sldMk cId="3671330008" sldId="273"/>
        </pc:sldMkLst>
        <pc:spChg chg="mod">
          <ac:chgData name="Toby Donaldson" userId="2e6e5431-bb17-4c41-9985-d39c50d83c73" providerId="ADAL" clId="{C6FC6DD4-1E74-4403-8D18-C5C7F402FF2E}" dt="2023-09-22T01:59:43.220" v="254" actId="14100"/>
          <ac:spMkLst>
            <pc:docMk/>
            <pc:sldMk cId="3671330008" sldId="273"/>
            <ac:spMk id="2" creationId="{A4BC1F36-8D19-79F2-3E01-CBC70AAB5D5F}"/>
          </ac:spMkLst>
        </pc:spChg>
        <pc:spChg chg="del">
          <ac:chgData name="Toby Donaldson" userId="2e6e5431-bb17-4c41-9985-d39c50d83c73" providerId="ADAL" clId="{C6FC6DD4-1E74-4403-8D18-C5C7F402FF2E}" dt="2023-09-22T01:57:59.223" v="121" actId="21"/>
          <ac:spMkLst>
            <pc:docMk/>
            <pc:sldMk cId="3671330008" sldId="273"/>
            <ac:spMk id="11" creationId="{171EBBF9-E944-E617-FD6D-52555A9715E0}"/>
          </ac:spMkLst>
        </pc:spChg>
        <pc:spChg chg="mod">
          <ac:chgData name="Toby Donaldson" userId="2e6e5431-bb17-4c41-9985-d39c50d83c73" providerId="ADAL" clId="{C6FC6DD4-1E74-4403-8D18-C5C7F402FF2E}" dt="2023-09-22T02:00:19.012" v="267" actId="20577"/>
          <ac:spMkLst>
            <pc:docMk/>
            <pc:sldMk cId="3671330008" sldId="273"/>
            <ac:spMk id="27" creationId="{0EEB03E5-3335-D1C0-76E8-34A49E4E3E84}"/>
          </ac:spMkLst>
        </pc:spChg>
        <pc:grpChg chg="del">
          <ac:chgData name="Toby Donaldson" userId="2e6e5431-bb17-4c41-9985-d39c50d83c73" providerId="ADAL" clId="{C6FC6DD4-1E74-4403-8D18-C5C7F402FF2E}" dt="2023-09-22T01:57:59.223" v="121" actId="21"/>
          <ac:grpSpMkLst>
            <pc:docMk/>
            <pc:sldMk cId="3671330008" sldId="273"/>
            <ac:grpSpMk id="5" creationId="{B8786658-4CB5-938C-AE54-92280D015A24}"/>
          </ac:grpSpMkLst>
        </pc:grpChg>
        <pc:grpChg chg="del">
          <ac:chgData name="Toby Donaldson" userId="2e6e5431-bb17-4c41-9985-d39c50d83c73" providerId="ADAL" clId="{C6FC6DD4-1E74-4403-8D18-C5C7F402FF2E}" dt="2023-09-22T01:57:59.223" v="121" actId="21"/>
          <ac:grpSpMkLst>
            <pc:docMk/>
            <pc:sldMk cId="3671330008" sldId="273"/>
            <ac:grpSpMk id="8" creationId="{2073F8A1-A150-C25D-FAD4-02387E31611E}"/>
          </ac:grpSpMkLst>
        </pc:grpChg>
        <pc:grpChg chg="del">
          <ac:chgData name="Toby Donaldson" userId="2e6e5431-bb17-4c41-9985-d39c50d83c73" providerId="ADAL" clId="{C6FC6DD4-1E74-4403-8D18-C5C7F402FF2E}" dt="2023-09-22T01:57:59.223" v="121" actId="21"/>
          <ac:grpSpMkLst>
            <pc:docMk/>
            <pc:sldMk cId="3671330008" sldId="273"/>
            <ac:grpSpMk id="14" creationId="{B3430AA6-B7B7-9A0F-59F3-558C35020D4D}"/>
          </ac:grpSpMkLst>
        </pc:grpChg>
        <pc:cxnChg chg="del mod">
          <ac:chgData name="Toby Donaldson" userId="2e6e5431-bb17-4c41-9985-d39c50d83c73" providerId="ADAL" clId="{C6FC6DD4-1E74-4403-8D18-C5C7F402FF2E}" dt="2023-09-22T01:57:59.223" v="121" actId="21"/>
          <ac:cxnSpMkLst>
            <pc:docMk/>
            <pc:sldMk cId="3671330008" sldId="273"/>
            <ac:cxnSpMk id="12" creationId="{60D2C2FF-D484-78F4-F36A-491415A688EB}"/>
          </ac:cxnSpMkLst>
        </pc:cxnChg>
        <pc:cxnChg chg="del mod">
          <ac:chgData name="Toby Donaldson" userId="2e6e5431-bb17-4c41-9985-d39c50d83c73" providerId="ADAL" clId="{C6FC6DD4-1E74-4403-8D18-C5C7F402FF2E}" dt="2023-09-22T01:57:59.223" v="121" actId="21"/>
          <ac:cxnSpMkLst>
            <pc:docMk/>
            <pc:sldMk cId="3671330008" sldId="273"/>
            <ac:cxnSpMk id="13" creationId="{06FF8A2E-FBF0-9245-7D65-2FC8F5C844A5}"/>
          </ac:cxnSpMkLst>
        </pc:cxnChg>
        <pc:cxnChg chg="mod">
          <ac:chgData name="Toby Donaldson" userId="2e6e5431-bb17-4c41-9985-d39c50d83c73" providerId="ADAL" clId="{C6FC6DD4-1E74-4403-8D18-C5C7F402FF2E}" dt="2023-09-22T01:57:59.223" v="121" actId="21"/>
          <ac:cxnSpMkLst>
            <pc:docMk/>
            <pc:sldMk cId="3671330008" sldId="273"/>
            <ac:cxnSpMk id="17" creationId="{3F9172A8-181A-B07D-F4AC-801889823E45}"/>
          </ac:cxnSpMkLst>
        </pc:cxnChg>
        <pc:cxnChg chg="del mod">
          <ac:chgData name="Toby Donaldson" userId="2e6e5431-bb17-4c41-9985-d39c50d83c73" providerId="ADAL" clId="{C6FC6DD4-1E74-4403-8D18-C5C7F402FF2E}" dt="2023-09-22T01:57:59.223" v="121" actId="21"/>
          <ac:cxnSpMkLst>
            <pc:docMk/>
            <pc:sldMk cId="3671330008" sldId="273"/>
            <ac:cxnSpMk id="23" creationId="{494FB4DD-8062-9E27-A625-6590FADFBC74}"/>
          </ac:cxnSpMkLst>
        </pc:cxnChg>
      </pc:sldChg>
      <pc:sldChg chg="addSp modSp add mod">
        <pc:chgData name="Toby Donaldson" userId="2e6e5431-bb17-4c41-9985-d39c50d83c73" providerId="ADAL" clId="{C6FC6DD4-1E74-4403-8D18-C5C7F402FF2E}" dt="2023-09-22T02:01:24.722" v="277" actId="1076"/>
        <pc:sldMkLst>
          <pc:docMk/>
          <pc:sldMk cId="946653246" sldId="274"/>
        </pc:sldMkLst>
        <pc:spChg chg="add mod">
          <ac:chgData name="Toby Donaldson" userId="2e6e5431-bb17-4c41-9985-d39c50d83c73" providerId="ADAL" clId="{C6FC6DD4-1E74-4403-8D18-C5C7F402FF2E}" dt="2023-09-22T02:01:24.722" v="277" actId="1076"/>
          <ac:spMkLst>
            <pc:docMk/>
            <pc:sldMk cId="946653246" sldId="274"/>
            <ac:spMk id="3" creationId="{BB2EEBE6-509D-E619-E3A0-3D6FA85DB1F0}"/>
          </ac:spMkLst>
        </pc:spChg>
      </pc:sldChg>
      <pc:sldChg chg="delSp modSp add mod">
        <pc:chgData name="Toby Donaldson" userId="2e6e5431-bb17-4c41-9985-d39c50d83c73" providerId="ADAL" clId="{C6FC6DD4-1E74-4403-8D18-C5C7F402FF2E}" dt="2023-09-22T02:03:10.288" v="350" actId="21"/>
        <pc:sldMkLst>
          <pc:docMk/>
          <pc:sldMk cId="2268866637" sldId="275"/>
        </pc:sldMkLst>
        <pc:spChg chg="del mod">
          <ac:chgData name="Toby Donaldson" userId="2e6e5431-bb17-4c41-9985-d39c50d83c73" providerId="ADAL" clId="{C6FC6DD4-1E74-4403-8D18-C5C7F402FF2E}" dt="2023-09-22T02:03:10.288" v="350" actId="21"/>
          <ac:spMkLst>
            <pc:docMk/>
            <pc:sldMk cId="2268866637" sldId="275"/>
            <ac:spMk id="3" creationId="{BB2EEBE6-509D-E619-E3A0-3D6FA85DB1F0}"/>
          </ac:spMkLst>
        </pc:spChg>
        <pc:spChg chg="mod">
          <ac:chgData name="Toby Donaldson" userId="2e6e5431-bb17-4c41-9985-d39c50d83c73" providerId="ADAL" clId="{C6FC6DD4-1E74-4403-8D18-C5C7F402FF2E}" dt="2023-09-22T02:03:00.292" v="348" actId="20577"/>
          <ac:spMkLst>
            <pc:docMk/>
            <pc:sldMk cId="2268866637" sldId="275"/>
            <ac:spMk id="27" creationId="{0EEB03E5-3335-D1C0-76E8-34A49E4E3E84}"/>
          </ac:spMkLst>
        </pc:spChg>
      </pc:sldChg>
      <pc:sldChg chg="add">
        <pc:chgData name="Toby Donaldson" userId="2e6e5431-bb17-4c41-9985-d39c50d83c73" providerId="ADAL" clId="{C6FC6DD4-1E74-4403-8D18-C5C7F402FF2E}" dt="2023-09-22T02:03:06.490" v="349" actId="2890"/>
        <pc:sldMkLst>
          <pc:docMk/>
          <pc:sldMk cId="1580718496" sldId="276"/>
        </pc:sldMkLst>
      </pc:sldChg>
      <pc:sldChg chg="delSp modSp add mod">
        <pc:chgData name="Toby Donaldson" userId="2e6e5431-bb17-4c41-9985-d39c50d83c73" providerId="ADAL" clId="{C6FC6DD4-1E74-4403-8D18-C5C7F402FF2E}" dt="2023-09-22T02:05:32.615" v="360" actId="21"/>
        <pc:sldMkLst>
          <pc:docMk/>
          <pc:sldMk cId="1395573662" sldId="277"/>
        </pc:sldMkLst>
        <pc:spChg chg="del mod">
          <ac:chgData name="Toby Donaldson" userId="2e6e5431-bb17-4c41-9985-d39c50d83c73" providerId="ADAL" clId="{C6FC6DD4-1E74-4403-8D18-C5C7F402FF2E}" dt="2023-09-22T02:05:32.615" v="360" actId="21"/>
          <ac:spMkLst>
            <pc:docMk/>
            <pc:sldMk cId="1395573662" sldId="277"/>
            <ac:spMk id="3" creationId="{BB2EEBE6-509D-E619-E3A0-3D6FA85DB1F0}"/>
          </ac:spMkLst>
        </pc:spChg>
        <pc:spChg chg="mod">
          <ac:chgData name="Toby Donaldson" userId="2e6e5431-bb17-4c41-9985-d39c50d83c73" providerId="ADAL" clId="{C6FC6DD4-1E74-4403-8D18-C5C7F402FF2E}" dt="2023-09-22T02:04:24.157" v="356" actId="20577"/>
          <ac:spMkLst>
            <pc:docMk/>
            <pc:sldMk cId="1395573662" sldId="277"/>
            <ac:spMk id="27" creationId="{0EEB03E5-3335-D1C0-76E8-34A49E4E3E84}"/>
          </ac:spMkLst>
        </pc:spChg>
      </pc:sldChg>
      <pc:sldChg chg="add">
        <pc:chgData name="Toby Donaldson" userId="2e6e5431-bb17-4c41-9985-d39c50d83c73" providerId="ADAL" clId="{C6FC6DD4-1E74-4403-8D18-C5C7F402FF2E}" dt="2023-09-22T02:05:29.138" v="359" actId="2890"/>
        <pc:sldMkLst>
          <pc:docMk/>
          <pc:sldMk cId="1950454931" sldId="278"/>
        </pc:sldMkLst>
      </pc:sldChg>
      <pc:sldChg chg="delSp modSp add mod ord">
        <pc:chgData name="Toby Donaldson" userId="2e6e5431-bb17-4c41-9985-d39c50d83c73" providerId="ADAL" clId="{C6FC6DD4-1E74-4403-8D18-C5C7F402FF2E}" dt="2023-09-22T02:16:21.240" v="445" actId="21"/>
        <pc:sldMkLst>
          <pc:docMk/>
          <pc:sldMk cId="580230518" sldId="279"/>
        </pc:sldMkLst>
        <pc:spChg chg="del mod">
          <ac:chgData name="Toby Donaldson" userId="2e6e5431-bb17-4c41-9985-d39c50d83c73" providerId="ADAL" clId="{C6FC6DD4-1E74-4403-8D18-C5C7F402FF2E}" dt="2023-09-22T02:16:21.240" v="445" actId="21"/>
          <ac:spMkLst>
            <pc:docMk/>
            <pc:sldMk cId="580230518" sldId="279"/>
            <ac:spMk id="3" creationId="{BB2EEBE6-509D-E619-E3A0-3D6FA85DB1F0}"/>
          </ac:spMkLst>
        </pc:spChg>
        <pc:spChg chg="mod">
          <ac:chgData name="Toby Donaldson" userId="2e6e5431-bb17-4c41-9985-d39c50d83c73" providerId="ADAL" clId="{C6FC6DD4-1E74-4403-8D18-C5C7F402FF2E}" dt="2023-09-22T02:06:47.900" v="385" actId="20577"/>
          <ac:spMkLst>
            <pc:docMk/>
            <pc:sldMk cId="580230518" sldId="279"/>
            <ac:spMk id="27" creationId="{0EEB03E5-3335-D1C0-76E8-34A49E4E3E84}"/>
          </ac:spMkLst>
        </pc:spChg>
      </pc:sldChg>
      <pc:sldChg chg="modSp add mod">
        <pc:chgData name="Toby Donaldson" userId="2e6e5431-bb17-4c41-9985-d39c50d83c73" providerId="ADAL" clId="{C6FC6DD4-1E74-4403-8D18-C5C7F402FF2E}" dt="2023-09-22T02:09:19.752" v="401" actId="20577"/>
        <pc:sldMkLst>
          <pc:docMk/>
          <pc:sldMk cId="808985168" sldId="280"/>
        </pc:sldMkLst>
        <pc:spChg chg="mod">
          <ac:chgData name="Toby Donaldson" userId="2e6e5431-bb17-4c41-9985-d39c50d83c73" providerId="ADAL" clId="{C6FC6DD4-1E74-4403-8D18-C5C7F402FF2E}" dt="2023-09-22T02:09:19.752" v="401" actId="20577"/>
          <ac:spMkLst>
            <pc:docMk/>
            <pc:sldMk cId="808985168" sldId="280"/>
            <ac:spMk id="2" creationId="{A4BC1F36-8D19-79F2-3E01-CBC70AAB5D5F}"/>
          </ac:spMkLst>
        </pc:spChg>
      </pc:sldChg>
      <pc:sldChg chg="delSp modSp mod">
        <pc:chgData name="Toby Donaldson" userId="2e6e5431-bb17-4c41-9985-d39c50d83c73" providerId="ADAL" clId="{C6FC6DD4-1E74-4403-8D18-C5C7F402FF2E}" dt="2023-09-22T02:11:06.161" v="409" actId="21"/>
        <pc:sldMkLst>
          <pc:docMk/>
          <pc:sldMk cId="1612552489" sldId="281"/>
        </pc:sldMkLst>
        <pc:spChg chg="del mod">
          <ac:chgData name="Toby Donaldson" userId="2e6e5431-bb17-4c41-9985-d39c50d83c73" providerId="ADAL" clId="{C6FC6DD4-1E74-4403-8D18-C5C7F402FF2E}" dt="2023-09-22T02:11:06.161" v="409" actId="21"/>
          <ac:spMkLst>
            <pc:docMk/>
            <pc:sldMk cId="1612552489" sldId="281"/>
            <ac:spMk id="3" creationId="{BB2EEBE6-509D-E619-E3A0-3D6FA85DB1F0}"/>
          </ac:spMkLst>
        </pc:spChg>
        <pc:spChg chg="mod">
          <ac:chgData name="Toby Donaldson" userId="2e6e5431-bb17-4c41-9985-d39c50d83c73" providerId="ADAL" clId="{C6FC6DD4-1E74-4403-8D18-C5C7F402FF2E}" dt="2023-09-22T02:10:05.438" v="406" actId="20577"/>
          <ac:spMkLst>
            <pc:docMk/>
            <pc:sldMk cId="1612552489" sldId="281"/>
            <ac:spMk id="27" creationId="{0EEB03E5-3335-D1C0-76E8-34A49E4E3E84}"/>
          </ac:spMkLst>
        </pc:spChg>
      </pc:sldChg>
      <pc:sldChg chg="add">
        <pc:chgData name="Toby Donaldson" userId="2e6e5431-bb17-4c41-9985-d39c50d83c73" providerId="ADAL" clId="{C6FC6DD4-1E74-4403-8D18-C5C7F402FF2E}" dt="2023-09-22T02:11:03.051" v="408" actId="2890"/>
        <pc:sldMkLst>
          <pc:docMk/>
          <pc:sldMk cId="2682496312" sldId="282"/>
        </pc:sldMkLst>
      </pc:sldChg>
      <pc:sldChg chg="delSp modSp mod">
        <pc:chgData name="Toby Donaldson" userId="2e6e5431-bb17-4c41-9985-d39c50d83c73" providerId="ADAL" clId="{C6FC6DD4-1E74-4403-8D18-C5C7F402FF2E}" dt="2023-09-22T02:12:43.834" v="426" actId="21"/>
        <pc:sldMkLst>
          <pc:docMk/>
          <pc:sldMk cId="2880515222" sldId="283"/>
        </pc:sldMkLst>
        <pc:spChg chg="del mod">
          <ac:chgData name="Toby Donaldson" userId="2e6e5431-bb17-4c41-9985-d39c50d83c73" providerId="ADAL" clId="{C6FC6DD4-1E74-4403-8D18-C5C7F402FF2E}" dt="2023-09-22T02:12:43.834" v="426" actId="21"/>
          <ac:spMkLst>
            <pc:docMk/>
            <pc:sldMk cId="2880515222" sldId="283"/>
            <ac:spMk id="3" creationId="{BB2EEBE6-509D-E619-E3A0-3D6FA85DB1F0}"/>
          </ac:spMkLst>
        </pc:spChg>
        <pc:spChg chg="mod">
          <ac:chgData name="Toby Donaldson" userId="2e6e5431-bb17-4c41-9985-d39c50d83c73" providerId="ADAL" clId="{C6FC6DD4-1E74-4403-8D18-C5C7F402FF2E}" dt="2023-09-22T02:12:24.261" v="424" actId="20577"/>
          <ac:spMkLst>
            <pc:docMk/>
            <pc:sldMk cId="2880515222" sldId="283"/>
            <ac:spMk id="27" creationId="{0EEB03E5-3335-D1C0-76E8-34A49E4E3E84}"/>
          </ac:spMkLst>
        </pc:spChg>
      </pc:sldChg>
      <pc:sldChg chg="add">
        <pc:chgData name="Toby Donaldson" userId="2e6e5431-bb17-4c41-9985-d39c50d83c73" providerId="ADAL" clId="{C6FC6DD4-1E74-4403-8D18-C5C7F402FF2E}" dt="2023-09-22T02:12:36.072" v="425" actId="2890"/>
        <pc:sldMkLst>
          <pc:docMk/>
          <pc:sldMk cId="137565196" sldId="284"/>
        </pc:sldMkLst>
      </pc:sldChg>
      <pc:sldChg chg="delSp modSp mod">
        <pc:chgData name="Toby Donaldson" userId="2e6e5431-bb17-4c41-9985-d39c50d83c73" providerId="ADAL" clId="{C6FC6DD4-1E74-4403-8D18-C5C7F402FF2E}" dt="2023-09-22T02:15:48.124" v="444" actId="14100"/>
        <pc:sldMkLst>
          <pc:docMk/>
          <pc:sldMk cId="2319755905" sldId="285"/>
        </pc:sldMkLst>
        <pc:spChg chg="del mod">
          <ac:chgData name="Toby Donaldson" userId="2e6e5431-bb17-4c41-9985-d39c50d83c73" providerId="ADAL" clId="{C6FC6DD4-1E74-4403-8D18-C5C7F402FF2E}" dt="2023-09-22T02:14:39.521" v="443" actId="21"/>
          <ac:spMkLst>
            <pc:docMk/>
            <pc:sldMk cId="2319755905" sldId="285"/>
            <ac:spMk id="3" creationId="{BB2EEBE6-509D-E619-E3A0-3D6FA85DB1F0}"/>
          </ac:spMkLst>
        </pc:spChg>
        <pc:spChg chg="mod">
          <ac:chgData name="Toby Donaldson" userId="2e6e5431-bb17-4c41-9985-d39c50d83c73" providerId="ADAL" clId="{C6FC6DD4-1E74-4403-8D18-C5C7F402FF2E}" dt="2023-09-22T02:15:48.124" v="444" actId="14100"/>
          <ac:spMkLst>
            <pc:docMk/>
            <pc:sldMk cId="2319755905" sldId="285"/>
            <ac:spMk id="27" creationId="{0EEB03E5-3335-D1C0-76E8-34A49E4E3E84}"/>
          </ac:spMkLst>
        </pc:spChg>
      </pc:sldChg>
      <pc:sldChg chg="add">
        <pc:chgData name="Toby Donaldson" userId="2e6e5431-bb17-4c41-9985-d39c50d83c73" providerId="ADAL" clId="{C6FC6DD4-1E74-4403-8D18-C5C7F402FF2E}" dt="2023-09-22T02:14:34.929" v="442" actId="2890"/>
        <pc:sldMkLst>
          <pc:docMk/>
          <pc:sldMk cId="2635224864" sldId="286"/>
        </pc:sldMkLst>
      </pc:sldChg>
      <pc:sldChg chg="addSp delSp modSp mod">
        <pc:chgData name="Toby Donaldson" userId="2e6e5431-bb17-4c41-9985-d39c50d83c73" providerId="ADAL" clId="{C6FC6DD4-1E74-4403-8D18-C5C7F402FF2E}" dt="2023-09-22T02:47:05.119" v="670" actId="21"/>
        <pc:sldMkLst>
          <pc:docMk/>
          <pc:sldMk cId="2656226907" sldId="287"/>
        </pc:sldMkLst>
        <pc:spChg chg="del mod">
          <ac:chgData name="Toby Donaldson" userId="2e6e5431-bb17-4c41-9985-d39c50d83c73" providerId="ADAL" clId="{C6FC6DD4-1E74-4403-8D18-C5C7F402FF2E}" dt="2023-09-22T02:47:05.119" v="670" actId="21"/>
          <ac:spMkLst>
            <pc:docMk/>
            <pc:sldMk cId="2656226907" sldId="287"/>
            <ac:spMk id="3" creationId="{BB2EEBE6-509D-E619-E3A0-3D6FA85DB1F0}"/>
          </ac:spMkLst>
        </pc:spChg>
        <pc:spChg chg="add del mod">
          <ac:chgData name="Toby Donaldson" userId="2e6e5431-bb17-4c41-9985-d39c50d83c73" providerId="ADAL" clId="{C6FC6DD4-1E74-4403-8D18-C5C7F402FF2E}" dt="2023-09-22T02:47:02.296" v="669" actId="21"/>
          <ac:spMkLst>
            <pc:docMk/>
            <pc:sldMk cId="2656226907" sldId="287"/>
            <ac:spMk id="4" creationId="{46F164F5-BA13-5D76-C5D9-55CDD72AF6C6}"/>
          </ac:spMkLst>
        </pc:spChg>
        <pc:spChg chg="mod">
          <ac:chgData name="Toby Donaldson" userId="2e6e5431-bb17-4c41-9985-d39c50d83c73" providerId="ADAL" clId="{C6FC6DD4-1E74-4403-8D18-C5C7F402FF2E}" dt="2023-09-22T02:20:33.189" v="468" actId="20577"/>
          <ac:spMkLst>
            <pc:docMk/>
            <pc:sldMk cId="2656226907" sldId="287"/>
            <ac:spMk id="27" creationId="{0EEB03E5-3335-D1C0-76E8-34A49E4E3E84}"/>
          </ac:spMkLst>
        </pc:spChg>
        <pc:graphicFrameChg chg="add del modGraphic">
          <ac:chgData name="Toby Donaldson" userId="2e6e5431-bb17-4c41-9985-d39c50d83c73" providerId="ADAL" clId="{C6FC6DD4-1E74-4403-8D18-C5C7F402FF2E}" dt="2023-09-22T02:46:43.094" v="667" actId="21"/>
          <ac:graphicFrameMkLst>
            <pc:docMk/>
            <pc:sldMk cId="2656226907" sldId="287"/>
            <ac:graphicFrameMk id="5" creationId="{3D20159C-901E-0421-8911-0B86DF3AC7CD}"/>
          </ac:graphicFrameMkLst>
        </pc:graphicFrameChg>
      </pc:sldChg>
      <pc:sldChg chg="add">
        <pc:chgData name="Toby Donaldson" userId="2e6e5431-bb17-4c41-9985-d39c50d83c73" providerId="ADAL" clId="{C6FC6DD4-1E74-4403-8D18-C5C7F402FF2E}" dt="2023-09-22T02:46:57.632" v="668" actId="2890"/>
        <pc:sldMkLst>
          <pc:docMk/>
          <pc:sldMk cId="4189453453" sldId="288"/>
        </pc:sldMkLst>
      </pc:sldChg>
    </pc:docChg>
  </pc:docChgLst>
  <pc:docChgLst>
    <pc:chgData name="Toby Donaldson" userId="2e6e5431-bb17-4c41-9985-d39c50d83c73" providerId="ADAL" clId="{E358EA88-9D89-4B2D-966E-8A0A1DD075DD}"/>
    <pc:docChg chg="undo redo custSel addSld delSld modSld">
      <pc:chgData name="Toby Donaldson" userId="2e6e5431-bb17-4c41-9985-d39c50d83c73" providerId="ADAL" clId="{E358EA88-9D89-4B2D-966E-8A0A1DD075DD}" dt="2023-09-22T23:00:03.243" v="979"/>
      <pc:docMkLst>
        <pc:docMk/>
      </pc:docMkLst>
      <pc:sldChg chg="add">
        <pc:chgData name="Toby Donaldson" userId="2e6e5431-bb17-4c41-9985-d39c50d83c73" providerId="ADAL" clId="{E358EA88-9D89-4B2D-966E-8A0A1DD075DD}" dt="2023-09-15T19:33:30.090" v="226"/>
        <pc:sldMkLst>
          <pc:docMk/>
          <pc:sldMk cId="503681400" sldId="256"/>
        </pc:sldMkLst>
      </pc:sldChg>
      <pc:sldChg chg="del">
        <pc:chgData name="Toby Donaldson" userId="2e6e5431-bb17-4c41-9985-d39c50d83c73" providerId="ADAL" clId="{E358EA88-9D89-4B2D-966E-8A0A1DD075DD}" dt="2023-09-15T19:22:13.041" v="1" actId="47"/>
        <pc:sldMkLst>
          <pc:docMk/>
          <pc:sldMk cId="2988507299" sldId="256"/>
        </pc:sldMkLst>
      </pc:sldChg>
      <pc:sldChg chg="modSp mod">
        <pc:chgData name="Toby Donaldson" userId="2e6e5431-bb17-4c41-9985-d39c50d83c73" providerId="ADAL" clId="{E358EA88-9D89-4B2D-966E-8A0A1DD075DD}" dt="2023-09-15T19:22:03.903" v="0" actId="20577"/>
        <pc:sldMkLst>
          <pc:docMk/>
          <pc:sldMk cId="491522850" sldId="257"/>
        </pc:sldMkLst>
        <pc:spChg chg="mod">
          <ac:chgData name="Toby Donaldson" userId="2e6e5431-bb17-4c41-9985-d39c50d83c73" providerId="ADAL" clId="{E358EA88-9D89-4B2D-966E-8A0A1DD075DD}" dt="2023-09-15T19:22:03.903" v="0" actId="20577"/>
          <ac:spMkLst>
            <pc:docMk/>
            <pc:sldMk cId="491522850" sldId="257"/>
            <ac:spMk id="2" creationId="{033EDD1E-7FE0-37CF-F79C-7669DCF832CA}"/>
          </ac:spMkLst>
        </pc:spChg>
      </pc:sldChg>
      <pc:sldChg chg="del">
        <pc:chgData name="Toby Donaldson" userId="2e6e5431-bb17-4c41-9985-d39c50d83c73" providerId="ADAL" clId="{E358EA88-9D89-4B2D-966E-8A0A1DD075DD}" dt="2023-09-15T19:22:13.041" v="1" actId="47"/>
        <pc:sldMkLst>
          <pc:docMk/>
          <pc:sldMk cId="1229222997" sldId="258"/>
        </pc:sldMkLst>
      </pc:sldChg>
      <pc:sldChg chg="modSp mod">
        <pc:chgData name="Toby Donaldson" userId="2e6e5431-bb17-4c41-9985-d39c50d83c73" providerId="ADAL" clId="{E358EA88-9D89-4B2D-966E-8A0A1DD075DD}" dt="2023-09-15T19:31:31.837" v="139" actId="20577"/>
        <pc:sldMkLst>
          <pc:docMk/>
          <pc:sldMk cId="2462026147" sldId="261"/>
        </pc:sldMkLst>
        <pc:spChg chg="mod">
          <ac:chgData name="Toby Donaldson" userId="2e6e5431-bb17-4c41-9985-d39c50d83c73" providerId="ADAL" clId="{E358EA88-9D89-4B2D-966E-8A0A1DD075DD}" dt="2023-09-15T19:29:16.883" v="106" actId="113"/>
          <ac:spMkLst>
            <pc:docMk/>
            <pc:sldMk cId="2462026147" sldId="261"/>
            <ac:spMk id="2" creationId="{A4BC1F36-8D19-79F2-3E01-CBC70AAB5D5F}"/>
          </ac:spMkLst>
        </pc:spChg>
        <pc:spChg chg="mod">
          <ac:chgData name="Toby Donaldson" userId="2e6e5431-bb17-4c41-9985-d39c50d83c73" providerId="ADAL" clId="{E358EA88-9D89-4B2D-966E-8A0A1DD075DD}" dt="2023-09-15T19:31:31.837" v="139" actId="20577"/>
          <ac:spMkLst>
            <pc:docMk/>
            <pc:sldMk cId="2462026147" sldId="261"/>
            <ac:spMk id="3" creationId="{54F5A8A1-2B70-FD9E-1609-D600D297FD9C}"/>
          </ac:spMkLst>
        </pc:spChg>
        <pc:spChg chg="mod">
          <ac:chgData name="Toby Donaldson" userId="2e6e5431-bb17-4c41-9985-d39c50d83c73" providerId="ADAL" clId="{E358EA88-9D89-4B2D-966E-8A0A1DD075DD}" dt="2023-09-15T19:26:12.342" v="81" actId="1076"/>
          <ac:spMkLst>
            <pc:docMk/>
            <pc:sldMk cId="2462026147" sldId="261"/>
            <ac:spMk id="4" creationId="{DCDF0C2A-0BA7-D2F0-6DEC-763D75A12680}"/>
          </ac:spMkLst>
        </pc:spChg>
      </pc:sldChg>
      <pc:sldChg chg="del">
        <pc:chgData name="Toby Donaldson" userId="2e6e5431-bb17-4c41-9985-d39c50d83c73" providerId="ADAL" clId="{E358EA88-9D89-4B2D-966E-8A0A1DD075DD}" dt="2023-09-15T19:22:23.219" v="2" actId="47"/>
        <pc:sldMkLst>
          <pc:docMk/>
          <pc:sldMk cId="676553504" sldId="262"/>
        </pc:sldMkLst>
      </pc:sldChg>
      <pc:sldChg chg="addSp delSp modSp add mod">
        <pc:chgData name="Toby Donaldson" userId="2e6e5431-bb17-4c41-9985-d39c50d83c73" providerId="ADAL" clId="{E358EA88-9D89-4B2D-966E-8A0A1DD075DD}" dt="2023-09-21T17:07:06.350" v="977"/>
        <pc:sldMkLst>
          <pc:docMk/>
          <pc:sldMk cId="4073455787" sldId="262"/>
        </pc:sldMkLst>
        <pc:spChg chg="mod">
          <ac:chgData name="Toby Donaldson" userId="2e6e5431-bb17-4c41-9985-d39c50d83c73" providerId="ADAL" clId="{E358EA88-9D89-4B2D-966E-8A0A1DD075DD}" dt="2023-09-15T19:29:33.373" v="125" actId="14100"/>
          <ac:spMkLst>
            <pc:docMk/>
            <pc:sldMk cId="4073455787" sldId="262"/>
            <ac:spMk id="2" creationId="{A4BC1F36-8D19-79F2-3E01-CBC70AAB5D5F}"/>
          </ac:spMkLst>
        </pc:spChg>
        <pc:spChg chg="mod">
          <ac:chgData name="Toby Donaldson" userId="2e6e5431-bb17-4c41-9985-d39c50d83c73" providerId="ADAL" clId="{E358EA88-9D89-4B2D-966E-8A0A1DD075DD}" dt="2023-09-15T19:31:50.523" v="179" actId="20577"/>
          <ac:spMkLst>
            <pc:docMk/>
            <pc:sldMk cId="4073455787" sldId="262"/>
            <ac:spMk id="3" creationId="{54F5A8A1-2B70-FD9E-1609-D600D297FD9C}"/>
          </ac:spMkLst>
        </pc:spChg>
        <pc:spChg chg="add del mod">
          <ac:chgData name="Toby Donaldson" userId="2e6e5431-bb17-4c41-9985-d39c50d83c73" providerId="ADAL" clId="{E358EA88-9D89-4B2D-966E-8A0A1DD075DD}" dt="2023-09-20T22:02:31.362" v="880"/>
          <ac:spMkLst>
            <pc:docMk/>
            <pc:sldMk cId="4073455787" sldId="262"/>
            <ac:spMk id="5" creationId="{C382B06A-99E7-D67C-FE00-0688EF46DA42}"/>
          </ac:spMkLst>
        </pc:spChg>
        <pc:spChg chg="mod">
          <ac:chgData name="Toby Donaldson" userId="2e6e5431-bb17-4c41-9985-d39c50d83c73" providerId="ADAL" clId="{E358EA88-9D89-4B2D-966E-8A0A1DD075DD}" dt="2023-09-20T22:02:39.938" v="881"/>
          <ac:spMkLst>
            <pc:docMk/>
            <pc:sldMk cId="4073455787" sldId="262"/>
            <ac:spMk id="7" creationId="{A9C3DB31-CA85-E19E-18F3-1DB4B3B545F7}"/>
          </ac:spMkLst>
        </pc:spChg>
        <pc:spChg chg="mod">
          <ac:chgData name="Toby Donaldson" userId="2e6e5431-bb17-4c41-9985-d39c50d83c73" providerId="ADAL" clId="{E358EA88-9D89-4B2D-966E-8A0A1DD075DD}" dt="2023-09-20T22:02:39.938" v="881"/>
          <ac:spMkLst>
            <pc:docMk/>
            <pc:sldMk cId="4073455787" sldId="262"/>
            <ac:spMk id="8" creationId="{4D2F53DA-876F-D3B4-A33D-D3D6B96CA361}"/>
          </ac:spMkLst>
        </pc:spChg>
        <pc:spChg chg="mod">
          <ac:chgData name="Toby Donaldson" userId="2e6e5431-bb17-4c41-9985-d39c50d83c73" providerId="ADAL" clId="{E358EA88-9D89-4B2D-966E-8A0A1DD075DD}" dt="2023-09-20T22:02:39.938" v="881"/>
          <ac:spMkLst>
            <pc:docMk/>
            <pc:sldMk cId="4073455787" sldId="262"/>
            <ac:spMk id="10" creationId="{B8CB5C94-CB2A-DEF7-2BE9-5083B010D79A}"/>
          </ac:spMkLst>
        </pc:spChg>
        <pc:spChg chg="mod">
          <ac:chgData name="Toby Donaldson" userId="2e6e5431-bb17-4c41-9985-d39c50d83c73" providerId="ADAL" clId="{E358EA88-9D89-4B2D-966E-8A0A1DD075DD}" dt="2023-09-20T22:02:39.938" v="881"/>
          <ac:spMkLst>
            <pc:docMk/>
            <pc:sldMk cId="4073455787" sldId="262"/>
            <ac:spMk id="11" creationId="{90D2F202-802B-59AE-2FB1-97A6DAB26663}"/>
          </ac:spMkLst>
        </pc:spChg>
        <pc:spChg chg="add mod">
          <ac:chgData name="Toby Donaldson" userId="2e6e5431-bb17-4c41-9985-d39c50d83c73" providerId="ADAL" clId="{E358EA88-9D89-4B2D-966E-8A0A1DD075DD}" dt="2023-09-20T22:02:44.826" v="882" actId="1076"/>
          <ac:spMkLst>
            <pc:docMk/>
            <pc:sldMk cId="4073455787" sldId="262"/>
            <ac:spMk id="12" creationId="{FAE44354-44EB-3FBF-BE74-D0CF36A2799E}"/>
          </ac:spMkLst>
        </pc:spChg>
        <pc:spChg chg="mod">
          <ac:chgData name="Toby Donaldson" userId="2e6e5431-bb17-4c41-9985-d39c50d83c73" providerId="ADAL" clId="{E358EA88-9D89-4B2D-966E-8A0A1DD075DD}" dt="2023-09-20T22:02:39.938" v="881"/>
          <ac:spMkLst>
            <pc:docMk/>
            <pc:sldMk cId="4073455787" sldId="262"/>
            <ac:spMk id="16" creationId="{F4CC3F46-17B0-4E18-0547-A201A9B60D5B}"/>
          </ac:spMkLst>
        </pc:spChg>
        <pc:spChg chg="mod">
          <ac:chgData name="Toby Donaldson" userId="2e6e5431-bb17-4c41-9985-d39c50d83c73" providerId="ADAL" clId="{E358EA88-9D89-4B2D-966E-8A0A1DD075DD}" dt="2023-09-20T22:02:39.938" v="881"/>
          <ac:spMkLst>
            <pc:docMk/>
            <pc:sldMk cId="4073455787" sldId="262"/>
            <ac:spMk id="17" creationId="{5FFD1163-B44A-DA1A-DBC7-EB310BDCC53C}"/>
          </ac:spMkLst>
        </pc:spChg>
        <pc:grpChg chg="add mod">
          <ac:chgData name="Toby Donaldson" userId="2e6e5431-bb17-4c41-9985-d39c50d83c73" providerId="ADAL" clId="{E358EA88-9D89-4B2D-966E-8A0A1DD075DD}" dt="2023-09-20T22:02:44.826" v="882" actId="1076"/>
          <ac:grpSpMkLst>
            <pc:docMk/>
            <pc:sldMk cId="4073455787" sldId="262"/>
            <ac:grpSpMk id="6" creationId="{0B213ED8-0FCB-1F96-9CAB-6B9C4FD956AB}"/>
          </ac:grpSpMkLst>
        </pc:grpChg>
        <pc:grpChg chg="add mod">
          <ac:chgData name="Toby Donaldson" userId="2e6e5431-bb17-4c41-9985-d39c50d83c73" providerId="ADAL" clId="{E358EA88-9D89-4B2D-966E-8A0A1DD075DD}" dt="2023-09-20T22:02:44.826" v="882" actId="1076"/>
          <ac:grpSpMkLst>
            <pc:docMk/>
            <pc:sldMk cId="4073455787" sldId="262"/>
            <ac:grpSpMk id="9" creationId="{F65B6E11-5049-9D56-4A1A-CAD2E4B9EB85}"/>
          </ac:grpSpMkLst>
        </pc:grpChg>
        <pc:grpChg chg="add mod">
          <ac:chgData name="Toby Donaldson" userId="2e6e5431-bb17-4c41-9985-d39c50d83c73" providerId="ADAL" clId="{E358EA88-9D89-4B2D-966E-8A0A1DD075DD}" dt="2023-09-20T22:02:44.826" v="882" actId="1076"/>
          <ac:grpSpMkLst>
            <pc:docMk/>
            <pc:sldMk cId="4073455787" sldId="262"/>
            <ac:grpSpMk id="15" creationId="{788CFCBB-8580-CD43-3EB4-8284EC1BAEDA}"/>
          </ac:grpSpMkLst>
        </pc:grpChg>
        <pc:grpChg chg="mod">
          <ac:chgData name="Toby Donaldson" userId="2e6e5431-bb17-4c41-9985-d39c50d83c73" providerId="ADAL" clId="{E358EA88-9D89-4B2D-966E-8A0A1DD075DD}" dt="2023-09-20T22:02:39.938" v="881"/>
          <ac:grpSpMkLst>
            <pc:docMk/>
            <pc:sldMk cId="4073455787" sldId="262"/>
            <ac:grpSpMk id="19" creationId="{A047E206-E296-A211-74A5-F5545A02D53F}"/>
          </ac:grpSpMkLst>
        </pc:grpChg>
        <pc:inkChg chg="add">
          <ac:chgData name="Toby Donaldson" userId="2e6e5431-bb17-4c41-9985-d39c50d83c73" providerId="ADAL" clId="{E358EA88-9D89-4B2D-966E-8A0A1DD075DD}" dt="2023-09-21T17:07:06.350" v="977"/>
          <ac:inkMkLst>
            <pc:docMk/>
            <pc:sldMk cId="4073455787" sldId="262"/>
            <ac:inkMk id="25" creationId="{6C967352-3BF6-7AEF-D525-156B1464B771}"/>
          </ac:inkMkLst>
        </pc:inkChg>
        <pc:cxnChg chg="add mod">
          <ac:chgData name="Toby Donaldson" userId="2e6e5431-bb17-4c41-9985-d39c50d83c73" providerId="ADAL" clId="{E358EA88-9D89-4B2D-966E-8A0A1DD075DD}" dt="2023-09-20T22:02:44.826" v="882" actId="1076"/>
          <ac:cxnSpMkLst>
            <pc:docMk/>
            <pc:sldMk cId="4073455787" sldId="262"/>
            <ac:cxnSpMk id="13" creationId="{9E8F774E-3941-430D-F87E-F79EF3ACBCA6}"/>
          </ac:cxnSpMkLst>
        </pc:cxnChg>
        <pc:cxnChg chg="add mod">
          <ac:chgData name="Toby Donaldson" userId="2e6e5431-bb17-4c41-9985-d39c50d83c73" providerId="ADAL" clId="{E358EA88-9D89-4B2D-966E-8A0A1DD075DD}" dt="2023-09-20T22:02:44.826" v="882" actId="1076"/>
          <ac:cxnSpMkLst>
            <pc:docMk/>
            <pc:sldMk cId="4073455787" sldId="262"/>
            <ac:cxnSpMk id="14" creationId="{8B42768A-4B88-A4E7-B142-D2AA2D650737}"/>
          </ac:cxnSpMkLst>
        </pc:cxnChg>
        <pc:cxnChg chg="mod">
          <ac:chgData name="Toby Donaldson" userId="2e6e5431-bb17-4c41-9985-d39c50d83c73" providerId="ADAL" clId="{E358EA88-9D89-4B2D-966E-8A0A1DD075DD}" dt="2023-09-20T22:02:39.938" v="881"/>
          <ac:cxnSpMkLst>
            <pc:docMk/>
            <pc:sldMk cId="4073455787" sldId="262"/>
            <ac:cxnSpMk id="18" creationId="{57226322-A3D5-69B7-C076-F2DD1820F3D5}"/>
          </ac:cxnSpMkLst>
        </pc:cxnChg>
        <pc:cxnChg chg="mod">
          <ac:chgData name="Toby Donaldson" userId="2e6e5431-bb17-4c41-9985-d39c50d83c73" providerId="ADAL" clId="{E358EA88-9D89-4B2D-966E-8A0A1DD075DD}" dt="2023-09-20T22:02:39.938" v="881"/>
          <ac:cxnSpMkLst>
            <pc:docMk/>
            <pc:sldMk cId="4073455787" sldId="262"/>
            <ac:cxnSpMk id="20" creationId="{44A9F8C1-C49B-88A7-1A29-4B6FE924BB65}"/>
          </ac:cxnSpMkLst>
        </pc:cxnChg>
        <pc:cxnChg chg="mod">
          <ac:chgData name="Toby Donaldson" userId="2e6e5431-bb17-4c41-9985-d39c50d83c73" providerId="ADAL" clId="{E358EA88-9D89-4B2D-966E-8A0A1DD075DD}" dt="2023-09-20T22:02:39.938" v="881"/>
          <ac:cxnSpMkLst>
            <pc:docMk/>
            <pc:sldMk cId="4073455787" sldId="262"/>
            <ac:cxnSpMk id="21" creationId="{628CF524-D61C-4F97-963D-91E76869A823}"/>
          </ac:cxnSpMkLst>
        </pc:cxnChg>
        <pc:cxnChg chg="mod">
          <ac:chgData name="Toby Donaldson" userId="2e6e5431-bb17-4c41-9985-d39c50d83c73" providerId="ADAL" clId="{E358EA88-9D89-4B2D-966E-8A0A1DD075DD}" dt="2023-09-20T22:02:39.938" v="881"/>
          <ac:cxnSpMkLst>
            <pc:docMk/>
            <pc:sldMk cId="4073455787" sldId="262"/>
            <ac:cxnSpMk id="22" creationId="{F01CB263-827C-5D5F-DFA5-B4C8B25B4E4C}"/>
          </ac:cxnSpMkLst>
        </pc:cxnChg>
        <pc:cxnChg chg="mod">
          <ac:chgData name="Toby Donaldson" userId="2e6e5431-bb17-4c41-9985-d39c50d83c73" providerId="ADAL" clId="{E358EA88-9D89-4B2D-966E-8A0A1DD075DD}" dt="2023-09-20T22:02:39.938" v="881"/>
          <ac:cxnSpMkLst>
            <pc:docMk/>
            <pc:sldMk cId="4073455787" sldId="262"/>
            <ac:cxnSpMk id="23" creationId="{5891C35F-9079-E60B-B935-9461BCEA5CBF}"/>
          </ac:cxnSpMkLst>
        </pc:cxnChg>
        <pc:cxnChg chg="add mod">
          <ac:chgData name="Toby Donaldson" userId="2e6e5431-bb17-4c41-9985-d39c50d83c73" providerId="ADAL" clId="{E358EA88-9D89-4B2D-966E-8A0A1DD075DD}" dt="2023-09-20T22:02:44.826" v="882" actId="1076"/>
          <ac:cxnSpMkLst>
            <pc:docMk/>
            <pc:sldMk cId="4073455787" sldId="262"/>
            <ac:cxnSpMk id="24" creationId="{C6612C2E-27A1-19CE-AABF-2233B41407A5}"/>
          </ac:cxnSpMkLst>
        </pc:cxnChg>
      </pc:sldChg>
      <pc:sldChg chg="addSp delSp modSp add mod">
        <pc:chgData name="Toby Donaldson" userId="2e6e5431-bb17-4c41-9985-d39c50d83c73" providerId="ADAL" clId="{E358EA88-9D89-4B2D-966E-8A0A1DD075DD}" dt="2023-09-21T17:07:06.350" v="977"/>
        <pc:sldMkLst>
          <pc:docMk/>
          <pc:sldMk cId="1698948616" sldId="263"/>
        </pc:sldMkLst>
        <pc:spChg chg="mod">
          <ac:chgData name="Toby Donaldson" userId="2e6e5431-bb17-4c41-9985-d39c50d83c73" providerId="ADAL" clId="{E358EA88-9D89-4B2D-966E-8A0A1DD075DD}" dt="2023-09-15T19:31:04.823" v="137" actId="14100"/>
          <ac:spMkLst>
            <pc:docMk/>
            <pc:sldMk cId="1698948616" sldId="263"/>
            <ac:spMk id="2" creationId="{A4BC1F36-8D19-79F2-3E01-CBC70AAB5D5F}"/>
          </ac:spMkLst>
        </pc:spChg>
        <pc:spChg chg="mod">
          <ac:chgData name="Toby Donaldson" userId="2e6e5431-bb17-4c41-9985-d39c50d83c73" providerId="ADAL" clId="{E358EA88-9D89-4B2D-966E-8A0A1DD075DD}" dt="2023-09-20T20:59:51.061" v="656" actId="20577"/>
          <ac:spMkLst>
            <pc:docMk/>
            <pc:sldMk cId="1698948616" sldId="263"/>
            <ac:spMk id="3" creationId="{54F5A8A1-2B70-FD9E-1609-D600D297FD9C}"/>
          </ac:spMkLst>
        </pc:spChg>
        <pc:spChg chg="add del mod">
          <ac:chgData name="Toby Donaldson" userId="2e6e5431-bb17-4c41-9985-d39c50d83c73" providerId="ADAL" clId="{E358EA88-9D89-4B2D-966E-8A0A1DD075DD}" dt="2023-09-20T22:03:47.135" v="889" actId="1076"/>
          <ac:spMkLst>
            <pc:docMk/>
            <pc:sldMk cId="1698948616" sldId="263"/>
            <ac:spMk id="4" creationId="{DCDF0C2A-0BA7-D2F0-6DEC-763D75A12680}"/>
          </ac:spMkLst>
        </pc:spChg>
        <pc:spChg chg="mod">
          <ac:chgData name="Toby Donaldson" userId="2e6e5431-bb17-4c41-9985-d39c50d83c73" providerId="ADAL" clId="{E358EA88-9D89-4B2D-966E-8A0A1DD075DD}" dt="2023-09-20T22:03:36.295" v="885"/>
          <ac:spMkLst>
            <pc:docMk/>
            <pc:sldMk cId="1698948616" sldId="263"/>
            <ac:spMk id="6" creationId="{76054D0D-EC71-8B89-2F1E-0ED7374DBFDE}"/>
          </ac:spMkLst>
        </pc:spChg>
        <pc:spChg chg="mod">
          <ac:chgData name="Toby Donaldson" userId="2e6e5431-bb17-4c41-9985-d39c50d83c73" providerId="ADAL" clId="{E358EA88-9D89-4B2D-966E-8A0A1DD075DD}" dt="2023-09-20T22:03:36.295" v="885"/>
          <ac:spMkLst>
            <pc:docMk/>
            <pc:sldMk cId="1698948616" sldId="263"/>
            <ac:spMk id="7" creationId="{81912ED7-867D-3FCC-2BE4-744C4972EBF8}"/>
          </ac:spMkLst>
        </pc:spChg>
        <pc:spChg chg="mod">
          <ac:chgData name="Toby Donaldson" userId="2e6e5431-bb17-4c41-9985-d39c50d83c73" providerId="ADAL" clId="{E358EA88-9D89-4B2D-966E-8A0A1DD075DD}" dt="2023-09-20T22:03:36.295" v="885"/>
          <ac:spMkLst>
            <pc:docMk/>
            <pc:sldMk cId="1698948616" sldId="263"/>
            <ac:spMk id="9" creationId="{6C1D142B-6FE9-C9E7-30E9-01E7F12D63C1}"/>
          </ac:spMkLst>
        </pc:spChg>
        <pc:spChg chg="mod">
          <ac:chgData name="Toby Donaldson" userId="2e6e5431-bb17-4c41-9985-d39c50d83c73" providerId="ADAL" clId="{E358EA88-9D89-4B2D-966E-8A0A1DD075DD}" dt="2023-09-20T22:03:36.295" v="885"/>
          <ac:spMkLst>
            <pc:docMk/>
            <pc:sldMk cId="1698948616" sldId="263"/>
            <ac:spMk id="10" creationId="{8E86E897-1165-83F4-3A61-37085BEA7077}"/>
          </ac:spMkLst>
        </pc:spChg>
        <pc:spChg chg="add mod">
          <ac:chgData name="Toby Donaldson" userId="2e6e5431-bb17-4c41-9985-d39c50d83c73" providerId="ADAL" clId="{E358EA88-9D89-4B2D-966E-8A0A1DD075DD}" dt="2023-09-20T22:03:39.413" v="886" actId="1076"/>
          <ac:spMkLst>
            <pc:docMk/>
            <pc:sldMk cId="1698948616" sldId="263"/>
            <ac:spMk id="11" creationId="{5EC532B5-93B6-11AD-33AC-8A9B99B40ABF}"/>
          </ac:spMkLst>
        </pc:spChg>
        <pc:spChg chg="mod">
          <ac:chgData name="Toby Donaldson" userId="2e6e5431-bb17-4c41-9985-d39c50d83c73" providerId="ADAL" clId="{E358EA88-9D89-4B2D-966E-8A0A1DD075DD}" dt="2023-09-20T22:03:36.295" v="885"/>
          <ac:spMkLst>
            <pc:docMk/>
            <pc:sldMk cId="1698948616" sldId="263"/>
            <ac:spMk id="15" creationId="{DEA46E73-B540-04C9-F9B8-BEC010A56CF6}"/>
          </ac:spMkLst>
        </pc:spChg>
        <pc:spChg chg="mod">
          <ac:chgData name="Toby Donaldson" userId="2e6e5431-bb17-4c41-9985-d39c50d83c73" providerId="ADAL" clId="{E358EA88-9D89-4B2D-966E-8A0A1DD075DD}" dt="2023-09-20T22:03:36.295" v="885"/>
          <ac:spMkLst>
            <pc:docMk/>
            <pc:sldMk cId="1698948616" sldId="263"/>
            <ac:spMk id="16" creationId="{7ED77ECD-EB54-D751-6000-A4D184E64F53}"/>
          </ac:spMkLst>
        </pc:spChg>
        <pc:grpChg chg="add mod">
          <ac:chgData name="Toby Donaldson" userId="2e6e5431-bb17-4c41-9985-d39c50d83c73" providerId="ADAL" clId="{E358EA88-9D89-4B2D-966E-8A0A1DD075DD}" dt="2023-09-20T22:03:39.413" v="886" actId="1076"/>
          <ac:grpSpMkLst>
            <pc:docMk/>
            <pc:sldMk cId="1698948616" sldId="263"/>
            <ac:grpSpMk id="5" creationId="{00247014-1202-BE03-4886-B17B00B5EEFE}"/>
          </ac:grpSpMkLst>
        </pc:grpChg>
        <pc:grpChg chg="add mod">
          <ac:chgData name="Toby Donaldson" userId="2e6e5431-bb17-4c41-9985-d39c50d83c73" providerId="ADAL" clId="{E358EA88-9D89-4B2D-966E-8A0A1DD075DD}" dt="2023-09-20T22:03:39.413" v="886" actId="1076"/>
          <ac:grpSpMkLst>
            <pc:docMk/>
            <pc:sldMk cId="1698948616" sldId="263"/>
            <ac:grpSpMk id="8" creationId="{10316954-D50F-8F54-5167-1E5A545BD0B8}"/>
          </ac:grpSpMkLst>
        </pc:grpChg>
        <pc:grpChg chg="add mod">
          <ac:chgData name="Toby Donaldson" userId="2e6e5431-bb17-4c41-9985-d39c50d83c73" providerId="ADAL" clId="{E358EA88-9D89-4B2D-966E-8A0A1DD075DD}" dt="2023-09-20T22:03:39.413" v="886" actId="1076"/>
          <ac:grpSpMkLst>
            <pc:docMk/>
            <pc:sldMk cId="1698948616" sldId="263"/>
            <ac:grpSpMk id="14" creationId="{27F8E32A-5656-04D5-827B-17B3747761B5}"/>
          </ac:grpSpMkLst>
        </pc:grpChg>
        <pc:grpChg chg="mod">
          <ac:chgData name="Toby Donaldson" userId="2e6e5431-bb17-4c41-9985-d39c50d83c73" providerId="ADAL" clId="{E358EA88-9D89-4B2D-966E-8A0A1DD075DD}" dt="2023-09-20T22:03:36.295" v="885"/>
          <ac:grpSpMkLst>
            <pc:docMk/>
            <pc:sldMk cId="1698948616" sldId="263"/>
            <ac:grpSpMk id="18" creationId="{46226709-FAE2-0BD9-C9BB-9028A6C7E408}"/>
          </ac:grpSpMkLst>
        </pc:grpChg>
        <pc:inkChg chg="add">
          <ac:chgData name="Toby Donaldson" userId="2e6e5431-bb17-4c41-9985-d39c50d83c73" providerId="ADAL" clId="{E358EA88-9D89-4B2D-966E-8A0A1DD075DD}" dt="2023-09-21T17:07:06.350" v="977"/>
          <ac:inkMkLst>
            <pc:docMk/>
            <pc:sldMk cId="1698948616" sldId="263"/>
            <ac:inkMk id="24" creationId="{EB55A1C3-C170-8347-72E3-FECE1D6FC1BF}"/>
          </ac:inkMkLst>
        </pc:inkChg>
        <pc:cxnChg chg="add mod">
          <ac:chgData name="Toby Donaldson" userId="2e6e5431-bb17-4c41-9985-d39c50d83c73" providerId="ADAL" clId="{E358EA88-9D89-4B2D-966E-8A0A1DD075DD}" dt="2023-09-20T22:03:39.413" v="886" actId="1076"/>
          <ac:cxnSpMkLst>
            <pc:docMk/>
            <pc:sldMk cId="1698948616" sldId="263"/>
            <ac:cxnSpMk id="12" creationId="{C55186A2-77DD-06D1-AA15-4556BF658F14}"/>
          </ac:cxnSpMkLst>
        </pc:cxnChg>
        <pc:cxnChg chg="add mod">
          <ac:chgData name="Toby Donaldson" userId="2e6e5431-bb17-4c41-9985-d39c50d83c73" providerId="ADAL" clId="{E358EA88-9D89-4B2D-966E-8A0A1DD075DD}" dt="2023-09-20T22:03:39.413" v="886" actId="1076"/>
          <ac:cxnSpMkLst>
            <pc:docMk/>
            <pc:sldMk cId="1698948616" sldId="263"/>
            <ac:cxnSpMk id="13" creationId="{EFE44043-E4BA-F2CC-DE80-3A161825CC32}"/>
          </ac:cxnSpMkLst>
        </pc:cxnChg>
        <pc:cxnChg chg="mod">
          <ac:chgData name="Toby Donaldson" userId="2e6e5431-bb17-4c41-9985-d39c50d83c73" providerId="ADAL" clId="{E358EA88-9D89-4B2D-966E-8A0A1DD075DD}" dt="2023-09-20T22:03:36.295" v="885"/>
          <ac:cxnSpMkLst>
            <pc:docMk/>
            <pc:sldMk cId="1698948616" sldId="263"/>
            <ac:cxnSpMk id="17" creationId="{C7B4B4F8-DC2F-BD0F-99A5-A997AC75EF6C}"/>
          </ac:cxnSpMkLst>
        </pc:cxnChg>
        <pc:cxnChg chg="mod">
          <ac:chgData name="Toby Donaldson" userId="2e6e5431-bb17-4c41-9985-d39c50d83c73" providerId="ADAL" clId="{E358EA88-9D89-4B2D-966E-8A0A1DD075DD}" dt="2023-09-20T22:03:36.295" v="885"/>
          <ac:cxnSpMkLst>
            <pc:docMk/>
            <pc:sldMk cId="1698948616" sldId="263"/>
            <ac:cxnSpMk id="19" creationId="{2FD76F0F-47BE-38CF-F454-809E4BFF1A11}"/>
          </ac:cxnSpMkLst>
        </pc:cxnChg>
        <pc:cxnChg chg="mod">
          <ac:chgData name="Toby Donaldson" userId="2e6e5431-bb17-4c41-9985-d39c50d83c73" providerId="ADAL" clId="{E358EA88-9D89-4B2D-966E-8A0A1DD075DD}" dt="2023-09-20T22:03:36.295" v="885"/>
          <ac:cxnSpMkLst>
            <pc:docMk/>
            <pc:sldMk cId="1698948616" sldId="263"/>
            <ac:cxnSpMk id="20" creationId="{65ECCA89-7C5D-9703-F0A6-F48AE05CF436}"/>
          </ac:cxnSpMkLst>
        </pc:cxnChg>
        <pc:cxnChg chg="mod">
          <ac:chgData name="Toby Donaldson" userId="2e6e5431-bb17-4c41-9985-d39c50d83c73" providerId="ADAL" clId="{E358EA88-9D89-4B2D-966E-8A0A1DD075DD}" dt="2023-09-20T22:03:36.295" v="885"/>
          <ac:cxnSpMkLst>
            <pc:docMk/>
            <pc:sldMk cId="1698948616" sldId="263"/>
            <ac:cxnSpMk id="21" creationId="{004E975A-2472-20A1-F0C6-EEA4619195FE}"/>
          </ac:cxnSpMkLst>
        </pc:cxnChg>
        <pc:cxnChg chg="mod">
          <ac:chgData name="Toby Donaldson" userId="2e6e5431-bb17-4c41-9985-d39c50d83c73" providerId="ADAL" clId="{E358EA88-9D89-4B2D-966E-8A0A1DD075DD}" dt="2023-09-20T22:03:36.295" v="885"/>
          <ac:cxnSpMkLst>
            <pc:docMk/>
            <pc:sldMk cId="1698948616" sldId="263"/>
            <ac:cxnSpMk id="22" creationId="{FB7574EA-B035-A3A8-5C18-5144689448FB}"/>
          </ac:cxnSpMkLst>
        </pc:cxnChg>
        <pc:cxnChg chg="add mod">
          <ac:chgData name="Toby Donaldson" userId="2e6e5431-bb17-4c41-9985-d39c50d83c73" providerId="ADAL" clId="{E358EA88-9D89-4B2D-966E-8A0A1DD075DD}" dt="2023-09-20T22:03:39.413" v="886" actId="1076"/>
          <ac:cxnSpMkLst>
            <pc:docMk/>
            <pc:sldMk cId="1698948616" sldId="263"/>
            <ac:cxnSpMk id="23" creationId="{08463436-4201-62D9-9A78-9DEEBC896F37}"/>
          </ac:cxnSpMkLst>
        </pc:cxnChg>
      </pc:sldChg>
      <pc:sldChg chg="del">
        <pc:chgData name="Toby Donaldson" userId="2e6e5431-bb17-4c41-9985-d39c50d83c73" providerId="ADAL" clId="{E358EA88-9D89-4B2D-966E-8A0A1DD075DD}" dt="2023-09-15T19:22:23.219" v="2" actId="47"/>
        <pc:sldMkLst>
          <pc:docMk/>
          <pc:sldMk cId="2223994423" sldId="263"/>
        </pc:sldMkLst>
      </pc:sldChg>
      <pc:sldChg chg="del">
        <pc:chgData name="Toby Donaldson" userId="2e6e5431-bb17-4c41-9985-d39c50d83c73" providerId="ADAL" clId="{E358EA88-9D89-4B2D-966E-8A0A1DD075DD}" dt="2023-09-15T19:22:23.219" v="2" actId="47"/>
        <pc:sldMkLst>
          <pc:docMk/>
          <pc:sldMk cId="605448715" sldId="264"/>
        </pc:sldMkLst>
      </pc:sldChg>
      <pc:sldChg chg="addSp delSp modSp add mod">
        <pc:chgData name="Toby Donaldson" userId="2e6e5431-bb17-4c41-9985-d39c50d83c73" providerId="ADAL" clId="{E358EA88-9D89-4B2D-966E-8A0A1DD075DD}" dt="2023-09-20T22:06:57.685" v="903" actId="21"/>
        <pc:sldMkLst>
          <pc:docMk/>
          <pc:sldMk cId="4164542652" sldId="264"/>
        </pc:sldMkLst>
        <pc:spChg chg="mod">
          <ac:chgData name="Toby Donaldson" userId="2e6e5431-bb17-4c41-9985-d39c50d83c73" providerId="ADAL" clId="{E358EA88-9D89-4B2D-966E-8A0A1DD075DD}" dt="2023-09-15T19:32:39.945" v="225" actId="14100"/>
          <ac:spMkLst>
            <pc:docMk/>
            <pc:sldMk cId="4164542652" sldId="264"/>
            <ac:spMk id="2" creationId="{A4BC1F36-8D19-79F2-3E01-CBC70AAB5D5F}"/>
          </ac:spMkLst>
        </pc:spChg>
        <pc:spChg chg="mod">
          <ac:chgData name="Toby Donaldson" userId="2e6e5431-bb17-4c41-9985-d39c50d83c73" providerId="ADAL" clId="{E358EA88-9D89-4B2D-966E-8A0A1DD075DD}" dt="2023-09-15T19:32:30.593" v="210" actId="255"/>
          <ac:spMkLst>
            <pc:docMk/>
            <pc:sldMk cId="4164542652" sldId="264"/>
            <ac:spMk id="3" creationId="{54F5A8A1-2B70-FD9E-1609-D600D297FD9C}"/>
          </ac:spMkLst>
        </pc:spChg>
        <pc:spChg chg="del mod">
          <ac:chgData name="Toby Donaldson" userId="2e6e5431-bb17-4c41-9985-d39c50d83c73" providerId="ADAL" clId="{E358EA88-9D89-4B2D-966E-8A0A1DD075DD}" dt="2023-09-20T22:06:57.685" v="903" actId="21"/>
          <ac:spMkLst>
            <pc:docMk/>
            <pc:sldMk cId="4164542652" sldId="264"/>
            <ac:spMk id="4" creationId="{DCDF0C2A-0BA7-D2F0-6DEC-763D75A12680}"/>
          </ac:spMkLst>
        </pc:spChg>
        <pc:spChg chg="mod">
          <ac:chgData name="Toby Donaldson" userId="2e6e5431-bb17-4c41-9985-d39c50d83c73" providerId="ADAL" clId="{E358EA88-9D89-4B2D-966E-8A0A1DD075DD}" dt="2023-09-20T22:04:18.944" v="894"/>
          <ac:spMkLst>
            <pc:docMk/>
            <pc:sldMk cId="4164542652" sldId="264"/>
            <ac:spMk id="6" creationId="{35361DE2-AD40-D3CF-A5B1-A2128862F04A}"/>
          </ac:spMkLst>
        </pc:spChg>
        <pc:spChg chg="mod">
          <ac:chgData name="Toby Donaldson" userId="2e6e5431-bb17-4c41-9985-d39c50d83c73" providerId="ADAL" clId="{E358EA88-9D89-4B2D-966E-8A0A1DD075DD}" dt="2023-09-20T22:04:18.944" v="894"/>
          <ac:spMkLst>
            <pc:docMk/>
            <pc:sldMk cId="4164542652" sldId="264"/>
            <ac:spMk id="7" creationId="{32B371FD-6BBE-7E09-91EF-287FA71ABBC4}"/>
          </ac:spMkLst>
        </pc:spChg>
        <pc:spChg chg="mod">
          <ac:chgData name="Toby Donaldson" userId="2e6e5431-bb17-4c41-9985-d39c50d83c73" providerId="ADAL" clId="{E358EA88-9D89-4B2D-966E-8A0A1DD075DD}" dt="2023-09-20T22:04:18.944" v="894"/>
          <ac:spMkLst>
            <pc:docMk/>
            <pc:sldMk cId="4164542652" sldId="264"/>
            <ac:spMk id="9" creationId="{C885427D-D6C9-EEC8-46CA-8418AFA88AA3}"/>
          </ac:spMkLst>
        </pc:spChg>
        <pc:spChg chg="mod">
          <ac:chgData name="Toby Donaldson" userId="2e6e5431-bb17-4c41-9985-d39c50d83c73" providerId="ADAL" clId="{E358EA88-9D89-4B2D-966E-8A0A1DD075DD}" dt="2023-09-20T22:04:18.944" v="894"/>
          <ac:spMkLst>
            <pc:docMk/>
            <pc:sldMk cId="4164542652" sldId="264"/>
            <ac:spMk id="10" creationId="{DBC83D06-7E60-7E87-290C-EED93C25D53A}"/>
          </ac:spMkLst>
        </pc:spChg>
        <pc:spChg chg="add mod">
          <ac:chgData name="Toby Donaldson" userId="2e6e5431-bb17-4c41-9985-d39c50d83c73" providerId="ADAL" clId="{E358EA88-9D89-4B2D-966E-8A0A1DD075DD}" dt="2023-09-20T22:04:22.345" v="895" actId="1076"/>
          <ac:spMkLst>
            <pc:docMk/>
            <pc:sldMk cId="4164542652" sldId="264"/>
            <ac:spMk id="11" creationId="{171EBBF9-E944-E617-FD6D-52555A9715E0}"/>
          </ac:spMkLst>
        </pc:spChg>
        <pc:spChg chg="mod">
          <ac:chgData name="Toby Donaldson" userId="2e6e5431-bb17-4c41-9985-d39c50d83c73" providerId="ADAL" clId="{E358EA88-9D89-4B2D-966E-8A0A1DD075DD}" dt="2023-09-20T22:04:18.944" v="894"/>
          <ac:spMkLst>
            <pc:docMk/>
            <pc:sldMk cId="4164542652" sldId="264"/>
            <ac:spMk id="15" creationId="{A2411D0B-20D2-0758-0F53-5321E415DA3C}"/>
          </ac:spMkLst>
        </pc:spChg>
        <pc:spChg chg="mod">
          <ac:chgData name="Toby Donaldson" userId="2e6e5431-bb17-4c41-9985-d39c50d83c73" providerId="ADAL" clId="{E358EA88-9D89-4B2D-966E-8A0A1DD075DD}" dt="2023-09-20T22:04:18.944" v="894"/>
          <ac:spMkLst>
            <pc:docMk/>
            <pc:sldMk cId="4164542652" sldId="264"/>
            <ac:spMk id="16" creationId="{9ADFC97B-9BB6-FB03-B790-7AA9F89E697F}"/>
          </ac:spMkLst>
        </pc:spChg>
        <pc:grpChg chg="add mod">
          <ac:chgData name="Toby Donaldson" userId="2e6e5431-bb17-4c41-9985-d39c50d83c73" providerId="ADAL" clId="{E358EA88-9D89-4B2D-966E-8A0A1DD075DD}" dt="2023-09-20T22:04:22.345" v="895" actId="1076"/>
          <ac:grpSpMkLst>
            <pc:docMk/>
            <pc:sldMk cId="4164542652" sldId="264"/>
            <ac:grpSpMk id="5" creationId="{B8786658-4CB5-938C-AE54-92280D015A24}"/>
          </ac:grpSpMkLst>
        </pc:grpChg>
        <pc:grpChg chg="add mod">
          <ac:chgData name="Toby Donaldson" userId="2e6e5431-bb17-4c41-9985-d39c50d83c73" providerId="ADAL" clId="{E358EA88-9D89-4B2D-966E-8A0A1DD075DD}" dt="2023-09-20T22:04:22.345" v="895" actId="1076"/>
          <ac:grpSpMkLst>
            <pc:docMk/>
            <pc:sldMk cId="4164542652" sldId="264"/>
            <ac:grpSpMk id="8" creationId="{2073F8A1-A150-C25D-FAD4-02387E31611E}"/>
          </ac:grpSpMkLst>
        </pc:grpChg>
        <pc:grpChg chg="add mod">
          <ac:chgData name="Toby Donaldson" userId="2e6e5431-bb17-4c41-9985-d39c50d83c73" providerId="ADAL" clId="{E358EA88-9D89-4B2D-966E-8A0A1DD075DD}" dt="2023-09-20T22:04:22.345" v="895" actId="1076"/>
          <ac:grpSpMkLst>
            <pc:docMk/>
            <pc:sldMk cId="4164542652" sldId="264"/>
            <ac:grpSpMk id="14" creationId="{B3430AA6-B7B7-9A0F-59F3-558C35020D4D}"/>
          </ac:grpSpMkLst>
        </pc:grpChg>
        <pc:grpChg chg="mod">
          <ac:chgData name="Toby Donaldson" userId="2e6e5431-bb17-4c41-9985-d39c50d83c73" providerId="ADAL" clId="{E358EA88-9D89-4B2D-966E-8A0A1DD075DD}" dt="2023-09-20T22:04:18.944" v="894"/>
          <ac:grpSpMkLst>
            <pc:docMk/>
            <pc:sldMk cId="4164542652" sldId="264"/>
            <ac:grpSpMk id="18" creationId="{401A7AE0-9862-B9AF-F936-2074BC183D9D}"/>
          </ac:grpSpMkLst>
        </pc:grpChg>
        <pc:cxnChg chg="add mod">
          <ac:chgData name="Toby Donaldson" userId="2e6e5431-bb17-4c41-9985-d39c50d83c73" providerId="ADAL" clId="{E358EA88-9D89-4B2D-966E-8A0A1DD075DD}" dt="2023-09-20T22:04:22.345" v="895" actId="1076"/>
          <ac:cxnSpMkLst>
            <pc:docMk/>
            <pc:sldMk cId="4164542652" sldId="264"/>
            <ac:cxnSpMk id="12" creationId="{60D2C2FF-D484-78F4-F36A-491415A688EB}"/>
          </ac:cxnSpMkLst>
        </pc:cxnChg>
        <pc:cxnChg chg="add mod">
          <ac:chgData name="Toby Donaldson" userId="2e6e5431-bb17-4c41-9985-d39c50d83c73" providerId="ADAL" clId="{E358EA88-9D89-4B2D-966E-8A0A1DD075DD}" dt="2023-09-20T22:04:22.345" v="895" actId="1076"/>
          <ac:cxnSpMkLst>
            <pc:docMk/>
            <pc:sldMk cId="4164542652" sldId="264"/>
            <ac:cxnSpMk id="13" creationId="{06FF8A2E-FBF0-9245-7D65-2FC8F5C844A5}"/>
          </ac:cxnSpMkLst>
        </pc:cxnChg>
        <pc:cxnChg chg="mod">
          <ac:chgData name="Toby Donaldson" userId="2e6e5431-bb17-4c41-9985-d39c50d83c73" providerId="ADAL" clId="{E358EA88-9D89-4B2D-966E-8A0A1DD075DD}" dt="2023-09-20T22:04:18.944" v="894"/>
          <ac:cxnSpMkLst>
            <pc:docMk/>
            <pc:sldMk cId="4164542652" sldId="264"/>
            <ac:cxnSpMk id="17" creationId="{3F9172A8-181A-B07D-F4AC-801889823E45}"/>
          </ac:cxnSpMkLst>
        </pc:cxnChg>
        <pc:cxnChg chg="mod">
          <ac:chgData name="Toby Donaldson" userId="2e6e5431-bb17-4c41-9985-d39c50d83c73" providerId="ADAL" clId="{E358EA88-9D89-4B2D-966E-8A0A1DD075DD}" dt="2023-09-20T22:04:18.944" v="894"/>
          <ac:cxnSpMkLst>
            <pc:docMk/>
            <pc:sldMk cId="4164542652" sldId="264"/>
            <ac:cxnSpMk id="19" creationId="{975E41C7-D1BF-DCCB-7208-7FBBB0B802A1}"/>
          </ac:cxnSpMkLst>
        </pc:cxnChg>
        <pc:cxnChg chg="mod">
          <ac:chgData name="Toby Donaldson" userId="2e6e5431-bb17-4c41-9985-d39c50d83c73" providerId="ADAL" clId="{E358EA88-9D89-4B2D-966E-8A0A1DD075DD}" dt="2023-09-20T22:04:18.944" v="894"/>
          <ac:cxnSpMkLst>
            <pc:docMk/>
            <pc:sldMk cId="4164542652" sldId="264"/>
            <ac:cxnSpMk id="20" creationId="{D03A2F7A-F248-A2D9-F5C5-EB172330D5E8}"/>
          </ac:cxnSpMkLst>
        </pc:cxnChg>
        <pc:cxnChg chg="mod">
          <ac:chgData name="Toby Donaldson" userId="2e6e5431-bb17-4c41-9985-d39c50d83c73" providerId="ADAL" clId="{E358EA88-9D89-4B2D-966E-8A0A1DD075DD}" dt="2023-09-20T22:04:18.944" v="894"/>
          <ac:cxnSpMkLst>
            <pc:docMk/>
            <pc:sldMk cId="4164542652" sldId="264"/>
            <ac:cxnSpMk id="21" creationId="{C651C1CD-D1F8-84F6-06E0-B4B95FF1E1CF}"/>
          </ac:cxnSpMkLst>
        </pc:cxnChg>
        <pc:cxnChg chg="mod">
          <ac:chgData name="Toby Donaldson" userId="2e6e5431-bb17-4c41-9985-d39c50d83c73" providerId="ADAL" clId="{E358EA88-9D89-4B2D-966E-8A0A1DD075DD}" dt="2023-09-20T22:04:18.944" v="894"/>
          <ac:cxnSpMkLst>
            <pc:docMk/>
            <pc:sldMk cId="4164542652" sldId="264"/>
            <ac:cxnSpMk id="22" creationId="{C39CDC0A-F5FC-53D8-25D7-BF65C6CD6290}"/>
          </ac:cxnSpMkLst>
        </pc:cxnChg>
        <pc:cxnChg chg="add mod">
          <ac:chgData name="Toby Donaldson" userId="2e6e5431-bb17-4c41-9985-d39c50d83c73" providerId="ADAL" clId="{E358EA88-9D89-4B2D-966E-8A0A1DD075DD}" dt="2023-09-20T22:04:22.345" v="895" actId="1076"/>
          <ac:cxnSpMkLst>
            <pc:docMk/>
            <pc:sldMk cId="4164542652" sldId="264"/>
            <ac:cxnSpMk id="23" creationId="{494FB4DD-8062-9E27-A625-6590FADFBC74}"/>
          </ac:cxnSpMkLst>
        </pc:cxnChg>
      </pc:sldChg>
      <pc:sldChg chg="addSp add">
        <pc:chgData name="Toby Donaldson" userId="2e6e5431-bb17-4c41-9985-d39c50d83c73" providerId="ADAL" clId="{E358EA88-9D89-4B2D-966E-8A0A1DD075DD}" dt="2023-09-22T23:00:03.243" v="979"/>
        <pc:sldMkLst>
          <pc:docMk/>
          <pc:sldMk cId="2365519457" sldId="265"/>
        </pc:sldMkLst>
        <pc:inkChg chg="add">
          <ac:chgData name="Toby Donaldson" userId="2e6e5431-bb17-4c41-9985-d39c50d83c73" providerId="ADAL" clId="{E358EA88-9D89-4B2D-966E-8A0A1DD075DD}" dt="2023-09-22T23:00:03.243" v="979"/>
          <ac:inkMkLst>
            <pc:docMk/>
            <pc:sldMk cId="2365519457" sldId="265"/>
            <ac:inkMk id="2" creationId="{BA45B86F-9AD3-3B4A-8726-CF5A0263B209}"/>
          </ac:inkMkLst>
        </pc:inkChg>
      </pc:sldChg>
      <pc:sldChg chg="addSp delSp modSp mod">
        <pc:chgData name="Toby Donaldson" userId="2e6e5431-bb17-4c41-9985-d39c50d83c73" providerId="ADAL" clId="{E358EA88-9D89-4B2D-966E-8A0A1DD075DD}" dt="2023-09-21T17:07:06.350" v="977"/>
        <pc:sldMkLst>
          <pc:docMk/>
          <pc:sldMk cId="508713590" sldId="266"/>
        </pc:sldMkLst>
        <pc:spChg chg="mod">
          <ac:chgData name="Toby Donaldson" userId="2e6e5431-bb17-4c41-9985-d39c50d83c73" providerId="ADAL" clId="{E358EA88-9D89-4B2D-966E-8A0A1DD075DD}" dt="2023-09-20T22:01:48.370" v="871" actId="1076"/>
          <ac:spMkLst>
            <pc:docMk/>
            <pc:sldMk cId="508713590" sldId="266"/>
            <ac:spMk id="4" creationId="{DCDF0C2A-0BA7-D2F0-6DEC-763D75A12680}"/>
          </ac:spMkLst>
        </pc:spChg>
        <pc:spChg chg="mod">
          <ac:chgData name="Toby Donaldson" userId="2e6e5431-bb17-4c41-9985-d39c50d83c73" providerId="ADAL" clId="{E358EA88-9D89-4B2D-966E-8A0A1DD075DD}" dt="2023-09-20T22:01:50.007" v="872"/>
          <ac:spMkLst>
            <pc:docMk/>
            <pc:sldMk cId="508713590" sldId="266"/>
            <ac:spMk id="6" creationId="{2DC2E3C3-69DE-EBD6-C96D-300063B5A0AA}"/>
          </ac:spMkLst>
        </pc:spChg>
        <pc:spChg chg="mod">
          <ac:chgData name="Toby Donaldson" userId="2e6e5431-bb17-4c41-9985-d39c50d83c73" providerId="ADAL" clId="{E358EA88-9D89-4B2D-966E-8A0A1DD075DD}" dt="2023-09-20T22:01:50.007" v="872"/>
          <ac:spMkLst>
            <pc:docMk/>
            <pc:sldMk cId="508713590" sldId="266"/>
            <ac:spMk id="7" creationId="{BDB5FFE8-FB5A-B526-6193-5243B362463B}"/>
          </ac:spMkLst>
        </pc:spChg>
        <pc:spChg chg="mod">
          <ac:chgData name="Toby Donaldson" userId="2e6e5431-bb17-4c41-9985-d39c50d83c73" providerId="ADAL" clId="{E358EA88-9D89-4B2D-966E-8A0A1DD075DD}" dt="2023-09-20T22:01:50.007" v="872"/>
          <ac:spMkLst>
            <pc:docMk/>
            <pc:sldMk cId="508713590" sldId="266"/>
            <ac:spMk id="9" creationId="{3399B6F5-EE6E-8E80-4002-7876344E98F0}"/>
          </ac:spMkLst>
        </pc:spChg>
        <pc:spChg chg="mod">
          <ac:chgData name="Toby Donaldson" userId="2e6e5431-bb17-4c41-9985-d39c50d83c73" providerId="ADAL" clId="{E358EA88-9D89-4B2D-966E-8A0A1DD075DD}" dt="2023-09-20T22:01:50.007" v="872"/>
          <ac:spMkLst>
            <pc:docMk/>
            <pc:sldMk cId="508713590" sldId="266"/>
            <ac:spMk id="10" creationId="{744DB23F-EA17-4AC6-5A1C-83CA22810ED8}"/>
          </ac:spMkLst>
        </pc:spChg>
        <pc:spChg chg="add mod">
          <ac:chgData name="Toby Donaldson" userId="2e6e5431-bb17-4c41-9985-d39c50d83c73" providerId="ADAL" clId="{E358EA88-9D89-4B2D-966E-8A0A1DD075DD}" dt="2023-09-20T22:01:55.442" v="873" actId="1076"/>
          <ac:spMkLst>
            <pc:docMk/>
            <pc:sldMk cId="508713590" sldId="266"/>
            <ac:spMk id="11" creationId="{A7D3970F-613A-1B6F-7D5F-B7FD24E6F66B}"/>
          </ac:spMkLst>
        </pc:spChg>
        <pc:spChg chg="mod">
          <ac:chgData name="Toby Donaldson" userId="2e6e5431-bb17-4c41-9985-d39c50d83c73" providerId="ADAL" clId="{E358EA88-9D89-4B2D-966E-8A0A1DD075DD}" dt="2023-09-20T22:01:50.007" v="872"/>
          <ac:spMkLst>
            <pc:docMk/>
            <pc:sldMk cId="508713590" sldId="266"/>
            <ac:spMk id="15" creationId="{17570CE1-DB0E-56EB-1137-C79A3F76AB58}"/>
          </ac:spMkLst>
        </pc:spChg>
        <pc:spChg chg="mod">
          <ac:chgData name="Toby Donaldson" userId="2e6e5431-bb17-4c41-9985-d39c50d83c73" providerId="ADAL" clId="{E358EA88-9D89-4B2D-966E-8A0A1DD075DD}" dt="2023-09-20T22:01:50.007" v="872"/>
          <ac:spMkLst>
            <pc:docMk/>
            <pc:sldMk cId="508713590" sldId="266"/>
            <ac:spMk id="16" creationId="{71E2D247-953C-65F1-8525-C450784E9587}"/>
          </ac:spMkLst>
        </pc:spChg>
        <pc:spChg chg="add del mod">
          <ac:chgData name="Toby Donaldson" userId="2e6e5431-bb17-4c41-9985-d39c50d83c73" providerId="ADAL" clId="{E358EA88-9D89-4B2D-966E-8A0A1DD075DD}" dt="2023-09-20T22:02:01.212" v="875" actId="21"/>
          <ac:spMkLst>
            <pc:docMk/>
            <pc:sldMk cId="508713590" sldId="266"/>
            <ac:spMk id="24" creationId="{4C3C9CC8-31FB-B950-E820-5EBB276A48DD}"/>
          </ac:spMkLst>
        </pc:spChg>
        <pc:spChg chg="add del mod">
          <ac:chgData name="Toby Donaldson" userId="2e6e5431-bb17-4c41-9985-d39c50d83c73" providerId="ADAL" clId="{E358EA88-9D89-4B2D-966E-8A0A1DD075DD}" dt="2023-09-20T22:02:01.212" v="875" actId="21"/>
          <ac:spMkLst>
            <pc:docMk/>
            <pc:sldMk cId="508713590" sldId="266"/>
            <ac:spMk id="26" creationId="{BDBE1DC9-459B-AD33-3A5C-39771DA80C24}"/>
          </ac:spMkLst>
        </pc:spChg>
        <pc:grpChg chg="add mod">
          <ac:chgData name="Toby Donaldson" userId="2e6e5431-bb17-4c41-9985-d39c50d83c73" providerId="ADAL" clId="{E358EA88-9D89-4B2D-966E-8A0A1DD075DD}" dt="2023-09-20T22:01:55.442" v="873" actId="1076"/>
          <ac:grpSpMkLst>
            <pc:docMk/>
            <pc:sldMk cId="508713590" sldId="266"/>
            <ac:grpSpMk id="5" creationId="{82EF83CE-FA4F-26E9-F133-8D7C34FF0323}"/>
          </ac:grpSpMkLst>
        </pc:grpChg>
        <pc:grpChg chg="add mod">
          <ac:chgData name="Toby Donaldson" userId="2e6e5431-bb17-4c41-9985-d39c50d83c73" providerId="ADAL" clId="{E358EA88-9D89-4B2D-966E-8A0A1DD075DD}" dt="2023-09-20T22:01:55.442" v="873" actId="1076"/>
          <ac:grpSpMkLst>
            <pc:docMk/>
            <pc:sldMk cId="508713590" sldId="266"/>
            <ac:grpSpMk id="8" creationId="{B21CB067-541D-5861-D495-22A1E3AA4A87}"/>
          </ac:grpSpMkLst>
        </pc:grpChg>
        <pc:grpChg chg="add mod">
          <ac:chgData name="Toby Donaldson" userId="2e6e5431-bb17-4c41-9985-d39c50d83c73" providerId="ADAL" clId="{E358EA88-9D89-4B2D-966E-8A0A1DD075DD}" dt="2023-09-20T22:01:55.442" v="873" actId="1076"/>
          <ac:grpSpMkLst>
            <pc:docMk/>
            <pc:sldMk cId="508713590" sldId="266"/>
            <ac:grpSpMk id="14" creationId="{19867B0F-D46B-6E01-B464-6241422DEE08}"/>
          </ac:grpSpMkLst>
        </pc:grpChg>
        <pc:grpChg chg="mod">
          <ac:chgData name="Toby Donaldson" userId="2e6e5431-bb17-4c41-9985-d39c50d83c73" providerId="ADAL" clId="{E358EA88-9D89-4B2D-966E-8A0A1DD075DD}" dt="2023-09-20T22:01:50.007" v="872"/>
          <ac:grpSpMkLst>
            <pc:docMk/>
            <pc:sldMk cId="508713590" sldId="266"/>
            <ac:grpSpMk id="18" creationId="{E75DDD52-E796-0741-421D-2AA1EF1159C8}"/>
          </ac:grpSpMkLst>
        </pc:grpChg>
        <pc:inkChg chg="add">
          <ac:chgData name="Toby Donaldson" userId="2e6e5431-bb17-4c41-9985-d39c50d83c73" providerId="ADAL" clId="{E358EA88-9D89-4B2D-966E-8A0A1DD075DD}" dt="2023-09-21T17:07:06.350" v="977"/>
          <ac:inkMkLst>
            <pc:docMk/>
            <pc:sldMk cId="508713590" sldId="266"/>
            <ac:inkMk id="27" creationId="{54B4D7C6-4CBC-6489-6F50-0D17E7F54E32}"/>
          </ac:inkMkLst>
        </pc:inkChg>
        <pc:cxnChg chg="add mod">
          <ac:chgData name="Toby Donaldson" userId="2e6e5431-bb17-4c41-9985-d39c50d83c73" providerId="ADAL" clId="{E358EA88-9D89-4B2D-966E-8A0A1DD075DD}" dt="2023-09-20T22:01:55.442" v="873" actId="1076"/>
          <ac:cxnSpMkLst>
            <pc:docMk/>
            <pc:sldMk cId="508713590" sldId="266"/>
            <ac:cxnSpMk id="12" creationId="{5C2C1095-3977-4829-E75C-1D6F9DB1283A}"/>
          </ac:cxnSpMkLst>
        </pc:cxnChg>
        <pc:cxnChg chg="add mod">
          <ac:chgData name="Toby Donaldson" userId="2e6e5431-bb17-4c41-9985-d39c50d83c73" providerId="ADAL" clId="{E358EA88-9D89-4B2D-966E-8A0A1DD075DD}" dt="2023-09-20T22:01:55.442" v="873" actId="1076"/>
          <ac:cxnSpMkLst>
            <pc:docMk/>
            <pc:sldMk cId="508713590" sldId="266"/>
            <ac:cxnSpMk id="13" creationId="{E27583F0-3482-BC7C-814A-6ED1FF7871AF}"/>
          </ac:cxnSpMkLst>
        </pc:cxnChg>
        <pc:cxnChg chg="mod">
          <ac:chgData name="Toby Donaldson" userId="2e6e5431-bb17-4c41-9985-d39c50d83c73" providerId="ADAL" clId="{E358EA88-9D89-4B2D-966E-8A0A1DD075DD}" dt="2023-09-20T22:01:50.007" v="872"/>
          <ac:cxnSpMkLst>
            <pc:docMk/>
            <pc:sldMk cId="508713590" sldId="266"/>
            <ac:cxnSpMk id="17" creationId="{1690B0E1-BE87-6620-95B9-1AB441D23918}"/>
          </ac:cxnSpMkLst>
        </pc:cxnChg>
        <pc:cxnChg chg="mod">
          <ac:chgData name="Toby Donaldson" userId="2e6e5431-bb17-4c41-9985-d39c50d83c73" providerId="ADAL" clId="{E358EA88-9D89-4B2D-966E-8A0A1DD075DD}" dt="2023-09-20T22:01:50.007" v="872"/>
          <ac:cxnSpMkLst>
            <pc:docMk/>
            <pc:sldMk cId="508713590" sldId="266"/>
            <ac:cxnSpMk id="19" creationId="{104FAA86-6D0A-83A5-83DA-D5AE3EC5B496}"/>
          </ac:cxnSpMkLst>
        </pc:cxnChg>
        <pc:cxnChg chg="mod">
          <ac:chgData name="Toby Donaldson" userId="2e6e5431-bb17-4c41-9985-d39c50d83c73" providerId="ADAL" clId="{E358EA88-9D89-4B2D-966E-8A0A1DD075DD}" dt="2023-09-20T22:01:50.007" v="872"/>
          <ac:cxnSpMkLst>
            <pc:docMk/>
            <pc:sldMk cId="508713590" sldId="266"/>
            <ac:cxnSpMk id="20" creationId="{6ECF995F-AB28-1242-F716-7E644CC756CB}"/>
          </ac:cxnSpMkLst>
        </pc:cxnChg>
        <pc:cxnChg chg="mod">
          <ac:chgData name="Toby Donaldson" userId="2e6e5431-bb17-4c41-9985-d39c50d83c73" providerId="ADAL" clId="{E358EA88-9D89-4B2D-966E-8A0A1DD075DD}" dt="2023-09-20T22:01:50.007" v="872"/>
          <ac:cxnSpMkLst>
            <pc:docMk/>
            <pc:sldMk cId="508713590" sldId="266"/>
            <ac:cxnSpMk id="21" creationId="{7490557F-110B-E8DA-470E-D131EAE45DDF}"/>
          </ac:cxnSpMkLst>
        </pc:cxnChg>
        <pc:cxnChg chg="mod">
          <ac:chgData name="Toby Donaldson" userId="2e6e5431-bb17-4c41-9985-d39c50d83c73" providerId="ADAL" clId="{E358EA88-9D89-4B2D-966E-8A0A1DD075DD}" dt="2023-09-20T22:01:50.007" v="872"/>
          <ac:cxnSpMkLst>
            <pc:docMk/>
            <pc:sldMk cId="508713590" sldId="266"/>
            <ac:cxnSpMk id="22" creationId="{80F7443D-B75D-2058-3BC8-381715B5EC30}"/>
          </ac:cxnSpMkLst>
        </pc:cxnChg>
        <pc:cxnChg chg="add mod">
          <ac:chgData name="Toby Donaldson" userId="2e6e5431-bb17-4c41-9985-d39c50d83c73" providerId="ADAL" clId="{E358EA88-9D89-4B2D-966E-8A0A1DD075DD}" dt="2023-09-20T22:01:55.442" v="873" actId="1076"/>
          <ac:cxnSpMkLst>
            <pc:docMk/>
            <pc:sldMk cId="508713590" sldId="266"/>
            <ac:cxnSpMk id="23" creationId="{5EAD73CC-7FBC-9398-C2AD-F23FF25524E8}"/>
          </ac:cxnSpMkLst>
        </pc:cxnChg>
        <pc:cxnChg chg="add del mod">
          <ac:chgData name="Toby Donaldson" userId="2e6e5431-bb17-4c41-9985-d39c50d83c73" providerId="ADAL" clId="{E358EA88-9D89-4B2D-966E-8A0A1DD075DD}" dt="2023-09-20T22:02:01.212" v="875" actId="21"/>
          <ac:cxnSpMkLst>
            <pc:docMk/>
            <pc:sldMk cId="508713590" sldId="266"/>
            <ac:cxnSpMk id="25" creationId="{35BDA917-3752-35DF-3986-29B0123E73A8}"/>
          </ac:cxnSpMkLst>
        </pc:cxnChg>
      </pc:sldChg>
      <pc:sldChg chg="del">
        <pc:chgData name="Toby Donaldson" userId="2e6e5431-bb17-4c41-9985-d39c50d83c73" providerId="ADAL" clId="{E358EA88-9D89-4B2D-966E-8A0A1DD075DD}" dt="2023-09-15T19:22:23.219" v="2" actId="47"/>
        <pc:sldMkLst>
          <pc:docMk/>
          <pc:sldMk cId="86916132" sldId="267"/>
        </pc:sldMkLst>
      </pc:sldChg>
      <pc:sldChg chg="addSp delSp modSp add mod">
        <pc:chgData name="Toby Donaldson" userId="2e6e5431-bb17-4c41-9985-d39c50d83c73" providerId="ADAL" clId="{E358EA88-9D89-4B2D-966E-8A0A1DD075DD}" dt="2023-09-21T17:07:06.350" v="977"/>
        <pc:sldMkLst>
          <pc:docMk/>
          <pc:sldMk cId="2459348280" sldId="267"/>
        </pc:sldMkLst>
        <pc:spChg chg="mod">
          <ac:chgData name="Toby Donaldson" userId="2e6e5431-bb17-4c41-9985-d39c50d83c73" providerId="ADAL" clId="{E358EA88-9D89-4B2D-966E-8A0A1DD075DD}" dt="2023-09-20T20:35:06.227" v="266" actId="14100"/>
          <ac:spMkLst>
            <pc:docMk/>
            <pc:sldMk cId="2459348280" sldId="267"/>
            <ac:spMk id="3" creationId="{54F5A8A1-2B70-FD9E-1609-D600D297FD9C}"/>
          </ac:spMkLst>
        </pc:spChg>
        <pc:spChg chg="del">
          <ac:chgData name="Toby Donaldson" userId="2e6e5431-bb17-4c41-9985-d39c50d83c73" providerId="ADAL" clId="{E358EA88-9D89-4B2D-966E-8A0A1DD075DD}" dt="2023-09-20T22:02:19.111" v="878" actId="21"/>
          <ac:spMkLst>
            <pc:docMk/>
            <pc:sldMk cId="2459348280" sldId="267"/>
            <ac:spMk id="4" creationId="{DCDF0C2A-0BA7-D2F0-6DEC-763D75A12680}"/>
          </ac:spMkLst>
        </pc:spChg>
        <pc:spChg chg="mod">
          <ac:chgData name="Toby Donaldson" userId="2e6e5431-bb17-4c41-9985-d39c50d83c73" providerId="ADAL" clId="{E358EA88-9D89-4B2D-966E-8A0A1DD075DD}" dt="2023-09-20T22:02:12.685" v="876"/>
          <ac:spMkLst>
            <pc:docMk/>
            <pc:sldMk cId="2459348280" sldId="267"/>
            <ac:spMk id="6" creationId="{EBB5876D-E866-34A7-A279-3C2B7001448F}"/>
          </ac:spMkLst>
        </pc:spChg>
        <pc:spChg chg="mod">
          <ac:chgData name="Toby Donaldson" userId="2e6e5431-bb17-4c41-9985-d39c50d83c73" providerId="ADAL" clId="{E358EA88-9D89-4B2D-966E-8A0A1DD075DD}" dt="2023-09-20T22:02:12.685" v="876"/>
          <ac:spMkLst>
            <pc:docMk/>
            <pc:sldMk cId="2459348280" sldId="267"/>
            <ac:spMk id="7" creationId="{CAEA3BBD-6746-7FCD-F79A-9A311A52C182}"/>
          </ac:spMkLst>
        </pc:spChg>
        <pc:spChg chg="mod">
          <ac:chgData name="Toby Donaldson" userId="2e6e5431-bb17-4c41-9985-d39c50d83c73" providerId="ADAL" clId="{E358EA88-9D89-4B2D-966E-8A0A1DD075DD}" dt="2023-09-20T22:02:12.685" v="876"/>
          <ac:spMkLst>
            <pc:docMk/>
            <pc:sldMk cId="2459348280" sldId="267"/>
            <ac:spMk id="9" creationId="{E799F9B7-FFD1-FD0A-F18E-A07F11BAD3A2}"/>
          </ac:spMkLst>
        </pc:spChg>
        <pc:spChg chg="mod">
          <ac:chgData name="Toby Donaldson" userId="2e6e5431-bb17-4c41-9985-d39c50d83c73" providerId="ADAL" clId="{E358EA88-9D89-4B2D-966E-8A0A1DD075DD}" dt="2023-09-20T22:02:12.685" v="876"/>
          <ac:spMkLst>
            <pc:docMk/>
            <pc:sldMk cId="2459348280" sldId="267"/>
            <ac:spMk id="10" creationId="{8C1F4DB3-5C94-2BBC-F85F-0F2980220309}"/>
          </ac:spMkLst>
        </pc:spChg>
        <pc:spChg chg="add mod">
          <ac:chgData name="Toby Donaldson" userId="2e6e5431-bb17-4c41-9985-d39c50d83c73" providerId="ADAL" clId="{E358EA88-9D89-4B2D-966E-8A0A1DD075DD}" dt="2023-09-20T22:02:16.769" v="877" actId="1076"/>
          <ac:spMkLst>
            <pc:docMk/>
            <pc:sldMk cId="2459348280" sldId="267"/>
            <ac:spMk id="11" creationId="{E1E7F3D4-4437-2AE3-A61C-56A4B504E91D}"/>
          </ac:spMkLst>
        </pc:spChg>
        <pc:spChg chg="mod">
          <ac:chgData name="Toby Donaldson" userId="2e6e5431-bb17-4c41-9985-d39c50d83c73" providerId="ADAL" clId="{E358EA88-9D89-4B2D-966E-8A0A1DD075DD}" dt="2023-09-20T22:02:12.685" v="876"/>
          <ac:spMkLst>
            <pc:docMk/>
            <pc:sldMk cId="2459348280" sldId="267"/>
            <ac:spMk id="15" creationId="{B98BA3C1-9060-3C41-F189-B427BB3BA796}"/>
          </ac:spMkLst>
        </pc:spChg>
        <pc:spChg chg="mod">
          <ac:chgData name="Toby Donaldson" userId="2e6e5431-bb17-4c41-9985-d39c50d83c73" providerId="ADAL" clId="{E358EA88-9D89-4B2D-966E-8A0A1DD075DD}" dt="2023-09-20T22:02:12.685" v="876"/>
          <ac:spMkLst>
            <pc:docMk/>
            <pc:sldMk cId="2459348280" sldId="267"/>
            <ac:spMk id="16" creationId="{0D0796B8-1D72-91DF-0169-E6EFF4E24947}"/>
          </ac:spMkLst>
        </pc:spChg>
        <pc:grpChg chg="add mod">
          <ac:chgData name="Toby Donaldson" userId="2e6e5431-bb17-4c41-9985-d39c50d83c73" providerId="ADAL" clId="{E358EA88-9D89-4B2D-966E-8A0A1DD075DD}" dt="2023-09-20T22:02:16.769" v="877" actId="1076"/>
          <ac:grpSpMkLst>
            <pc:docMk/>
            <pc:sldMk cId="2459348280" sldId="267"/>
            <ac:grpSpMk id="5" creationId="{45D47E5F-F805-C3A5-F982-18B43424168C}"/>
          </ac:grpSpMkLst>
        </pc:grpChg>
        <pc:grpChg chg="add mod">
          <ac:chgData name="Toby Donaldson" userId="2e6e5431-bb17-4c41-9985-d39c50d83c73" providerId="ADAL" clId="{E358EA88-9D89-4B2D-966E-8A0A1DD075DD}" dt="2023-09-20T22:02:16.769" v="877" actId="1076"/>
          <ac:grpSpMkLst>
            <pc:docMk/>
            <pc:sldMk cId="2459348280" sldId="267"/>
            <ac:grpSpMk id="8" creationId="{7F1CBA86-1129-D697-D152-E53CC72ADD81}"/>
          </ac:grpSpMkLst>
        </pc:grpChg>
        <pc:grpChg chg="add mod">
          <ac:chgData name="Toby Donaldson" userId="2e6e5431-bb17-4c41-9985-d39c50d83c73" providerId="ADAL" clId="{E358EA88-9D89-4B2D-966E-8A0A1DD075DD}" dt="2023-09-20T22:02:16.769" v="877" actId="1076"/>
          <ac:grpSpMkLst>
            <pc:docMk/>
            <pc:sldMk cId="2459348280" sldId="267"/>
            <ac:grpSpMk id="14" creationId="{A7D8191C-FBFA-1DB2-4047-2B1D2CA0E281}"/>
          </ac:grpSpMkLst>
        </pc:grpChg>
        <pc:grpChg chg="mod">
          <ac:chgData name="Toby Donaldson" userId="2e6e5431-bb17-4c41-9985-d39c50d83c73" providerId="ADAL" clId="{E358EA88-9D89-4B2D-966E-8A0A1DD075DD}" dt="2023-09-20T22:02:12.685" v="876"/>
          <ac:grpSpMkLst>
            <pc:docMk/>
            <pc:sldMk cId="2459348280" sldId="267"/>
            <ac:grpSpMk id="18" creationId="{B83EB3E9-A931-FE16-ECBB-7C9812611286}"/>
          </ac:grpSpMkLst>
        </pc:grpChg>
        <pc:inkChg chg="add">
          <ac:chgData name="Toby Donaldson" userId="2e6e5431-bb17-4c41-9985-d39c50d83c73" providerId="ADAL" clId="{E358EA88-9D89-4B2D-966E-8A0A1DD075DD}" dt="2023-09-21T17:07:06.350" v="977"/>
          <ac:inkMkLst>
            <pc:docMk/>
            <pc:sldMk cId="2459348280" sldId="267"/>
            <ac:inkMk id="24" creationId="{DC513CDA-7BAB-1CE8-BBDD-BDEB75E83D84}"/>
          </ac:inkMkLst>
        </pc:inkChg>
        <pc:cxnChg chg="add mod">
          <ac:chgData name="Toby Donaldson" userId="2e6e5431-bb17-4c41-9985-d39c50d83c73" providerId="ADAL" clId="{E358EA88-9D89-4B2D-966E-8A0A1DD075DD}" dt="2023-09-20T22:02:16.769" v="877" actId="1076"/>
          <ac:cxnSpMkLst>
            <pc:docMk/>
            <pc:sldMk cId="2459348280" sldId="267"/>
            <ac:cxnSpMk id="12" creationId="{34457138-71DC-B946-1B7C-141943D791CE}"/>
          </ac:cxnSpMkLst>
        </pc:cxnChg>
        <pc:cxnChg chg="add mod">
          <ac:chgData name="Toby Donaldson" userId="2e6e5431-bb17-4c41-9985-d39c50d83c73" providerId="ADAL" clId="{E358EA88-9D89-4B2D-966E-8A0A1DD075DD}" dt="2023-09-20T22:02:16.769" v="877" actId="1076"/>
          <ac:cxnSpMkLst>
            <pc:docMk/>
            <pc:sldMk cId="2459348280" sldId="267"/>
            <ac:cxnSpMk id="13" creationId="{3B1BD9D9-8BA9-4FE2-BFC8-F154A8EF4D6B}"/>
          </ac:cxnSpMkLst>
        </pc:cxnChg>
        <pc:cxnChg chg="mod">
          <ac:chgData name="Toby Donaldson" userId="2e6e5431-bb17-4c41-9985-d39c50d83c73" providerId="ADAL" clId="{E358EA88-9D89-4B2D-966E-8A0A1DD075DD}" dt="2023-09-20T22:02:12.685" v="876"/>
          <ac:cxnSpMkLst>
            <pc:docMk/>
            <pc:sldMk cId="2459348280" sldId="267"/>
            <ac:cxnSpMk id="17" creationId="{15E26227-1217-F946-4B4F-5CB3A4FE8FBE}"/>
          </ac:cxnSpMkLst>
        </pc:cxnChg>
        <pc:cxnChg chg="mod">
          <ac:chgData name="Toby Donaldson" userId="2e6e5431-bb17-4c41-9985-d39c50d83c73" providerId="ADAL" clId="{E358EA88-9D89-4B2D-966E-8A0A1DD075DD}" dt="2023-09-20T22:02:12.685" v="876"/>
          <ac:cxnSpMkLst>
            <pc:docMk/>
            <pc:sldMk cId="2459348280" sldId="267"/>
            <ac:cxnSpMk id="19" creationId="{BDD2BFCA-73DA-9C36-4AD3-6A0BF7B7A059}"/>
          </ac:cxnSpMkLst>
        </pc:cxnChg>
        <pc:cxnChg chg="mod">
          <ac:chgData name="Toby Donaldson" userId="2e6e5431-bb17-4c41-9985-d39c50d83c73" providerId="ADAL" clId="{E358EA88-9D89-4B2D-966E-8A0A1DD075DD}" dt="2023-09-20T22:02:12.685" v="876"/>
          <ac:cxnSpMkLst>
            <pc:docMk/>
            <pc:sldMk cId="2459348280" sldId="267"/>
            <ac:cxnSpMk id="20" creationId="{8BEF552C-4C4B-1224-998B-A71C2D62DD50}"/>
          </ac:cxnSpMkLst>
        </pc:cxnChg>
        <pc:cxnChg chg="mod">
          <ac:chgData name="Toby Donaldson" userId="2e6e5431-bb17-4c41-9985-d39c50d83c73" providerId="ADAL" clId="{E358EA88-9D89-4B2D-966E-8A0A1DD075DD}" dt="2023-09-20T22:02:12.685" v="876"/>
          <ac:cxnSpMkLst>
            <pc:docMk/>
            <pc:sldMk cId="2459348280" sldId="267"/>
            <ac:cxnSpMk id="21" creationId="{842D7B7E-6AAC-630C-D6F7-98FD02F65A95}"/>
          </ac:cxnSpMkLst>
        </pc:cxnChg>
        <pc:cxnChg chg="mod">
          <ac:chgData name="Toby Donaldson" userId="2e6e5431-bb17-4c41-9985-d39c50d83c73" providerId="ADAL" clId="{E358EA88-9D89-4B2D-966E-8A0A1DD075DD}" dt="2023-09-20T22:02:12.685" v="876"/>
          <ac:cxnSpMkLst>
            <pc:docMk/>
            <pc:sldMk cId="2459348280" sldId="267"/>
            <ac:cxnSpMk id="22" creationId="{E77670C4-CBF0-FF3E-EAA7-EF8E1E006B9C}"/>
          </ac:cxnSpMkLst>
        </pc:cxnChg>
        <pc:cxnChg chg="add mod">
          <ac:chgData name="Toby Donaldson" userId="2e6e5431-bb17-4c41-9985-d39c50d83c73" providerId="ADAL" clId="{E358EA88-9D89-4B2D-966E-8A0A1DD075DD}" dt="2023-09-20T22:02:16.769" v="877" actId="1076"/>
          <ac:cxnSpMkLst>
            <pc:docMk/>
            <pc:sldMk cId="2459348280" sldId="267"/>
            <ac:cxnSpMk id="23" creationId="{F86C5705-7136-84E7-05CA-3008B23DE526}"/>
          </ac:cxnSpMkLst>
        </pc:cxnChg>
      </pc:sldChg>
      <pc:sldChg chg="del">
        <pc:chgData name="Toby Donaldson" userId="2e6e5431-bb17-4c41-9985-d39c50d83c73" providerId="ADAL" clId="{E358EA88-9D89-4B2D-966E-8A0A1DD075DD}" dt="2023-09-15T19:22:23.219" v="2" actId="47"/>
        <pc:sldMkLst>
          <pc:docMk/>
          <pc:sldMk cId="3529980275" sldId="268"/>
        </pc:sldMkLst>
      </pc:sldChg>
      <pc:sldChg chg="addSp modSp add mod">
        <pc:chgData name="Toby Donaldson" userId="2e6e5431-bb17-4c41-9985-d39c50d83c73" providerId="ADAL" clId="{E358EA88-9D89-4B2D-966E-8A0A1DD075DD}" dt="2023-09-21T17:07:06.350" v="977"/>
        <pc:sldMkLst>
          <pc:docMk/>
          <pc:sldMk cId="3595964527" sldId="268"/>
        </pc:sldMkLst>
        <pc:spChg chg="mod">
          <ac:chgData name="Toby Donaldson" userId="2e6e5431-bb17-4c41-9985-d39c50d83c73" providerId="ADAL" clId="{E358EA88-9D89-4B2D-966E-8A0A1DD075DD}" dt="2023-09-20T20:37:21.914" v="312" actId="14100"/>
          <ac:spMkLst>
            <pc:docMk/>
            <pc:sldMk cId="3595964527" sldId="268"/>
            <ac:spMk id="3" creationId="{54F5A8A1-2B70-FD9E-1609-D600D297FD9C}"/>
          </ac:spMkLst>
        </pc:spChg>
        <pc:spChg chg="mod">
          <ac:chgData name="Toby Donaldson" userId="2e6e5431-bb17-4c41-9985-d39c50d83c73" providerId="ADAL" clId="{E358EA88-9D89-4B2D-966E-8A0A1DD075DD}" dt="2023-09-20T20:59:26.912" v="655" actId="113"/>
          <ac:spMkLst>
            <pc:docMk/>
            <pc:sldMk cId="3595964527" sldId="268"/>
            <ac:spMk id="4" creationId="{DCDF0C2A-0BA7-D2F0-6DEC-763D75A12680}"/>
          </ac:spMkLst>
        </pc:spChg>
        <pc:spChg chg="mod">
          <ac:chgData name="Toby Donaldson" userId="2e6e5431-bb17-4c41-9985-d39c50d83c73" providerId="ADAL" clId="{E358EA88-9D89-4B2D-966E-8A0A1DD075DD}" dt="2023-09-20T22:02:50.594" v="883"/>
          <ac:spMkLst>
            <pc:docMk/>
            <pc:sldMk cId="3595964527" sldId="268"/>
            <ac:spMk id="6" creationId="{43DD9D78-7834-6E85-61DB-C55A08B538FB}"/>
          </ac:spMkLst>
        </pc:spChg>
        <pc:spChg chg="mod">
          <ac:chgData name="Toby Donaldson" userId="2e6e5431-bb17-4c41-9985-d39c50d83c73" providerId="ADAL" clId="{E358EA88-9D89-4B2D-966E-8A0A1DD075DD}" dt="2023-09-20T22:02:50.594" v="883"/>
          <ac:spMkLst>
            <pc:docMk/>
            <pc:sldMk cId="3595964527" sldId="268"/>
            <ac:spMk id="7" creationId="{77703CCD-74A9-9671-4320-FFEECC9F33FE}"/>
          </ac:spMkLst>
        </pc:spChg>
        <pc:spChg chg="mod">
          <ac:chgData name="Toby Donaldson" userId="2e6e5431-bb17-4c41-9985-d39c50d83c73" providerId="ADAL" clId="{E358EA88-9D89-4B2D-966E-8A0A1DD075DD}" dt="2023-09-20T22:02:50.594" v="883"/>
          <ac:spMkLst>
            <pc:docMk/>
            <pc:sldMk cId="3595964527" sldId="268"/>
            <ac:spMk id="9" creationId="{D9426889-E1D2-6CFE-E4F1-9113202C809A}"/>
          </ac:spMkLst>
        </pc:spChg>
        <pc:spChg chg="mod">
          <ac:chgData name="Toby Donaldson" userId="2e6e5431-bb17-4c41-9985-d39c50d83c73" providerId="ADAL" clId="{E358EA88-9D89-4B2D-966E-8A0A1DD075DD}" dt="2023-09-20T22:02:50.594" v="883"/>
          <ac:spMkLst>
            <pc:docMk/>
            <pc:sldMk cId="3595964527" sldId="268"/>
            <ac:spMk id="10" creationId="{5983131B-58E5-D40D-B5DA-BA1FFA4A0822}"/>
          </ac:spMkLst>
        </pc:spChg>
        <pc:spChg chg="add mod">
          <ac:chgData name="Toby Donaldson" userId="2e6e5431-bb17-4c41-9985-d39c50d83c73" providerId="ADAL" clId="{E358EA88-9D89-4B2D-966E-8A0A1DD075DD}" dt="2023-09-20T22:02:53.434" v="884" actId="1076"/>
          <ac:spMkLst>
            <pc:docMk/>
            <pc:sldMk cId="3595964527" sldId="268"/>
            <ac:spMk id="11" creationId="{9F575A2B-7442-12C6-B3A3-5B65C2D4BCCF}"/>
          </ac:spMkLst>
        </pc:spChg>
        <pc:spChg chg="mod">
          <ac:chgData name="Toby Donaldson" userId="2e6e5431-bb17-4c41-9985-d39c50d83c73" providerId="ADAL" clId="{E358EA88-9D89-4B2D-966E-8A0A1DD075DD}" dt="2023-09-20T22:02:50.594" v="883"/>
          <ac:spMkLst>
            <pc:docMk/>
            <pc:sldMk cId="3595964527" sldId="268"/>
            <ac:spMk id="15" creationId="{E78B3C4D-7E87-11F3-1EFE-B2553FE29437}"/>
          </ac:spMkLst>
        </pc:spChg>
        <pc:spChg chg="mod">
          <ac:chgData name="Toby Donaldson" userId="2e6e5431-bb17-4c41-9985-d39c50d83c73" providerId="ADAL" clId="{E358EA88-9D89-4B2D-966E-8A0A1DD075DD}" dt="2023-09-20T22:02:50.594" v="883"/>
          <ac:spMkLst>
            <pc:docMk/>
            <pc:sldMk cId="3595964527" sldId="268"/>
            <ac:spMk id="16" creationId="{896A4948-3197-D11E-4E64-8AB73EEED795}"/>
          </ac:spMkLst>
        </pc:spChg>
        <pc:grpChg chg="add mod">
          <ac:chgData name="Toby Donaldson" userId="2e6e5431-bb17-4c41-9985-d39c50d83c73" providerId="ADAL" clId="{E358EA88-9D89-4B2D-966E-8A0A1DD075DD}" dt="2023-09-20T22:02:53.434" v="884" actId="1076"/>
          <ac:grpSpMkLst>
            <pc:docMk/>
            <pc:sldMk cId="3595964527" sldId="268"/>
            <ac:grpSpMk id="5" creationId="{3FD9CB02-D3C0-3C70-EA4F-C1C5D51A1597}"/>
          </ac:grpSpMkLst>
        </pc:grpChg>
        <pc:grpChg chg="add mod">
          <ac:chgData name="Toby Donaldson" userId="2e6e5431-bb17-4c41-9985-d39c50d83c73" providerId="ADAL" clId="{E358EA88-9D89-4B2D-966E-8A0A1DD075DD}" dt="2023-09-20T22:02:53.434" v="884" actId="1076"/>
          <ac:grpSpMkLst>
            <pc:docMk/>
            <pc:sldMk cId="3595964527" sldId="268"/>
            <ac:grpSpMk id="8" creationId="{F7B8B2BC-9450-6256-45F0-41E0CFB0F37B}"/>
          </ac:grpSpMkLst>
        </pc:grpChg>
        <pc:grpChg chg="add mod">
          <ac:chgData name="Toby Donaldson" userId="2e6e5431-bb17-4c41-9985-d39c50d83c73" providerId="ADAL" clId="{E358EA88-9D89-4B2D-966E-8A0A1DD075DD}" dt="2023-09-20T22:02:53.434" v="884" actId="1076"/>
          <ac:grpSpMkLst>
            <pc:docMk/>
            <pc:sldMk cId="3595964527" sldId="268"/>
            <ac:grpSpMk id="14" creationId="{7272A018-1A43-1CEB-70FD-FFB64EA09859}"/>
          </ac:grpSpMkLst>
        </pc:grpChg>
        <pc:grpChg chg="mod">
          <ac:chgData name="Toby Donaldson" userId="2e6e5431-bb17-4c41-9985-d39c50d83c73" providerId="ADAL" clId="{E358EA88-9D89-4B2D-966E-8A0A1DD075DD}" dt="2023-09-20T22:02:50.594" v="883"/>
          <ac:grpSpMkLst>
            <pc:docMk/>
            <pc:sldMk cId="3595964527" sldId="268"/>
            <ac:grpSpMk id="18" creationId="{820B2384-62AF-9FFC-BBD3-33A0B77FFECD}"/>
          </ac:grpSpMkLst>
        </pc:grpChg>
        <pc:inkChg chg="add">
          <ac:chgData name="Toby Donaldson" userId="2e6e5431-bb17-4c41-9985-d39c50d83c73" providerId="ADAL" clId="{E358EA88-9D89-4B2D-966E-8A0A1DD075DD}" dt="2023-09-21T17:07:06.350" v="977"/>
          <ac:inkMkLst>
            <pc:docMk/>
            <pc:sldMk cId="3595964527" sldId="268"/>
            <ac:inkMk id="24" creationId="{60B98BB6-87E8-5DC0-1C5F-8E02741E9651}"/>
          </ac:inkMkLst>
        </pc:inkChg>
        <pc:cxnChg chg="add mod">
          <ac:chgData name="Toby Donaldson" userId="2e6e5431-bb17-4c41-9985-d39c50d83c73" providerId="ADAL" clId="{E358EA88-9D89-4B2D-966E-8A0A1DD075DD}" dt="2023-09-20T22:02:53.434" v="884" actId="1076"/>
          <ac:cxnSpMkLst>
            <pc:docMk/>
            <pc:sldMk cId="3595964527" sldId="268"/>
            <ac:cxnSpMk id="12" creationId="{0E31071C-ABFF-E675-4C9B-0A7011D2627E}"/>
          </ac:cxnSpMkLst>
        </pc:cxnChg>
        <pc:cxnChg chg="add mod">
          <ac:chgData name="Toby Donaldson" userId="2e6e5431-bb17-4c41-9985-d39c50d83c73" providerId="ADAL" clId="{E358EA88-9D89-4B2D-966E-8A0A1DD075DD}" dt="2023-09-20T22:02:53.434" v="884" actId="1076"/>
          <ac:cxnSpMkLst>
            <pc:docMk/>
            <pc:sldMk cId="3595964527" sldId="268"/>
            <ac:cxnSpMk id="13" creationId="{0F63E910-6A65-285B-B912-E8504E6E83D3}"/>
          </ac:cxnSpMkLst>
        </pc:cxnChg>
        <pc:cxnChg chg="mod">
          <ac:chgData name="Toby Donaldson" userId="2e6e5431-bb17-4c41-9985-d39c50d83c73" providerId="ADAL" clId="{E358EA88-9D89-4B2D-966E-8A0A1DD075DD}" dt="2023-09-20T22:02:50.594" v="883"/>
          <ac:cxnSpMkLst>
            <pc:docMk/>
            <pc:sldMk cId="3595964527" sldId="268"/>
            <ac:cxnSpMk id="17" creationId="{C81519AB-799A-C392-0EEB-D181C1DBE924}"/>
          </ac:cxnSpMkLst>
        </pc:cxnChg>
        <pc:cxnChg chg="mod">
          <ac:chgData name="Toby Donaldson" userId="2e6e5431-bb17-4c41-9985-d39c50d83c73" providerId="ADAL" clId="{E358EA88-9D89-4B2D-966E-8A0A1DD075DD}" dt="2023-09-20T22:02:50.594" v="883"/>
          <ac:cxnSpMkLst>
            <pc:docMk/>
            <pc:sldMk cId="3595964527" sldId="268"/>
            <ac:cxnSpMk id="19" creationId="{1FEC2B71-4B3B-2C92-592B-FDA50C202FDB}"/>
          </ac:cxnSpMkLst>
        </pc:cxnChg>
        <pc:cxnChg chg="mod">
          <ac:chgData name="Toby Donaldson" userId="2e6e5431-bb17-4c41-9985-d39c50d83c73" providerId="ADAL" clId="{E358EA88-9D89-4B2D-966E-8A0A1DD075DD}" dt="2023-09-20T22:02:50.594" v="883"/>
          <ac:cxnSpMkLst>
            <pc:docMk/>
            <pc:sldMk cId="3595964527" sldId="268"/>
            <ac:cxnSpMk id="20" creationId="{BE121D29-0A00-07BA-AD71-E7CB042D9E0E}"/>
          </ac:cxnSpMkLst>
        </pc:cxnChg>
        <pc:cxnChg chg="mod">
          <ac:chgData name="Toby Donaldson" userId="2e6e5431-bb17-4c41-9985-d39c50d83c73" providerId="ADAL" clId="{E358EA88-9D89-4B2D-966E-8A0A1DD075DD}" dt="2023-09-20T22:02:50.594" v="883"/>
          <ac:cxnSpMkLst>
            <pc:docMk/>
            <pc:sldMk cId="3595964527" sldId="268"/>
            <ac:cxnSpMk id="21" creationId="{42E05260-2A5F-7B8B-4D61-42DC1DD49D61}"/>
          </ac:cxnSpMkLst>
        </pc:cxnChg>
        <pc:cxnChg chg="mod">
          <ac:chgData name="Toby Donaldson" userId="2e6e5431-bb17-4c41-9985-d39c50d83c73" providerId="ADAL" clId="{E358EA88-9D89-4B2D-966E-8A0A1DD075DD}" dt="2023-09-20T22:02:50.594" v="883"/>
          <ac:cxnSpMkLst>
            <pc:docMk/>
            <pc:sldMk cId="3595964527" sldId="268"/>
            <ac:cxnSpMk id="22" creationId="{95CAD3E1-DC43-C375-A52A-BD803F1822C2}"/>
          </ac:cxnSpMkLst>
        </pc:cxnChg>
        <pc:cxnChg chg="add mod">
          <ac:chgData name="Toby Donaldson" userId="2e6e5431-bb17-4c41-9985-d39c50d83c73" providerId="ADAL" clId="{E358EA88-9D89-4B2D-966E-8A0A1DD075DD}" dt="2023-09-20T22:02:53.434" v="884" actId="1076"/>
          <ac:cxnSpMkLst>
            <pc:docMk/>
            <pc:sldMk cId="3595964527" sldId="268"/>
            <ac:cxnSpMk id="23" creationId="{8F6F649D-065D-7440-B0CF-9633690F2FEA}"/>
          </ac:cxnSpMkLst>
        </pc:cxnChg>
      </pc:sldChg>
      <pc:sldChg chg="del">
        <pc:chgData name="Toby Donaldson" userId="2e6e5431-bb17-4c41-9985-d39c50d83c73" providerId="ADAL" clId="{E358EA88-9D89-4B2D-966E-8A0A1DD075DD}" dt="2023-09-15T19:22:23.219" v="2" actId="47"/>
        <pc:sldMkLst>
          <pc:docMk/>
          <pc:sldMk cId="2831398048" sldId="269"/>
        </pc:sldMkLst>
      </pc:sldChg>
      <pc:sldChg chg="addSp delSp modSp add mod">
        <pc:chgData name="Toby Donaldson" userId="2e6e5431-bb17-4c41-9985-d39c50d83c73" providerId="ADAL" clId="{E358EA88-9D89-4B2D-966E-8A0A1DD075DD}" dt="2023-09-20T20:57:08.681" v="491" actId="20577"/>
        <pc:sldMkLst>
          <pc:docMk/>
          <pc:sldMk cId="3692992154" sldId="269"/>
        </pc:sldMkLst>
        <pc:spChg chg="mod">
          <ac:chgData name="Toby Donaldson" userId="2e6e5431-bb17-4c41-9985-d39c50d83c73" providerId="ADAL" clId="{E358EA88-9D89-4B2D-966E-8A0A1DD075DD}" dt="2023-09-20T20:52:29.992" v="450" actId="1076"/>
          <ac:spMkLst>
            <pc:docMk/>
            <pc:sldMk cId="3692992154" sldId="269"/>
            <ac:spMk id="3" creationId="{54F5A8A1-2B70-FD9E-1609-D600D297FD9C}"/>
          </ac:spMkLst>
        </pc:spChg>
        <pc:spChg chg="mod">
          <ac:chgData name="Toby Donaldson" userId="2e6e5431-bb17-4c41-9985-d39c50d83c73" providerId="ADAL" clId="{E358EA88-9D89-4B2D-966E-8A0A1DD075DD}" dt="2023-09-20T20:38:37.013" v="447" actId="1076"/>
          <ac:spMkLst>
            <pc:docMk/>
            <pc:sldMk cId="3692992154" sldId="269"/>
            <ac:spMk id="4" creationId="{DCDF0C2A-0BA7-D2F0-6DEC-763D75A12680}"/>
          </ac:spMkLst>
        </pc:spChg>
        <pc:spChg chg="mod">
          <ac:chgData name="Toby Donaldson" userId="2e6e5431-bb17-4c41-9985-d39c50d83c73" providerId="ADAL" clId="{E358EA88-9D89-4B2D-966E-8A0A1DD075DD}" dt="2023-09-20T20:52:26.300" v="448"/>
          <ac:spMkLst>
            <pc:docMk/>
            <pc:sldMk cId="3692992154" sldId="269"/>
            <ac:spMk id="6" creationId="{8D8BEE3C-1C1A-9C91-4A69-12F04ABB6DBB}"/>
          </ac:spMkLst>
        </pc:spChg>
        <pc:spChg chg="mod">
          <ac:chgData name="Toby Donaldson" userId="2e6e5431-bb17-4c41-9985-d39c50d83c73" providerId="ADAL" clId="{E358EA88-9D89-4B2D-966E-8A0A1DD075DD}" dt="2023-09-20T20:52:26.300" v="448"/>
          <ac:spMkLst>
            <pc:docMk/>
            <pc:sldMk cId="3692992154" sldId="269"/>
            <ac:spMk id="7" creationId="{5E7786C7-1680-0DCF-6BFB-1FD79F24A816}"/>
          </ac:spMkLst>
        </pc:spChg>
        <pc:spChg chg="mod">
          <ac:chgData name="Toby Donaldson" userId="2e6e5431-bb17-4c41-9985-d39c50d83c73" providerId="ADAL" clId="{E358EA88-9D89-4B2D-966E-8A0A1DD075DD}" dt="2023-09-20T20:52:26.300" v="448"/>
          <ac:spMkLst>
            <pc:docMk/>
            <pc:sldMk cId="3692992154" sldId="269"/>
            <ac:spMk id="9" creationId="{70F3B71F-AB8E-FEF0-B94F-C556F5F747A2}"/>
          </ac:spMkLst>
        </pc:spChg>
        <pc:spChg chg="mod">
          <ac:chgData name="Toby Donaldson" userId="2e6e5431-bb17-4c41-9985-d39c50d83c73" providerId="ADAL" clId="{E358EA88-9D89-4B2D-966E-8A0A1DD075DD}" dt="2023-09-20T20:52:26.300" v="448"/>
          <ac:spMkLst>
            <pc:docMk/>
            <pc:sldMk cId="3692992154" sldId="269"/>
            <ac:spMk id="10" creationId="{12EEF1D7-8A3D-39DD-60BF-FDA119229F57}"/>
          </ac:spMkLst>
        </pc:spChg>
        <pc:spChg chg="mod">
          <ac:chgData name="Toby Donaldson" userId="2e6e5431-bb17-4c41-9985-d39c50d83c73" providerId="ADAL" clId="{E358EA88-9D89-4B2D-966E-8A0A1DD075DD}" dt="2023-09-20T20:52:26.300" v="448"/>
          <ac:spMkLst>
            <pc:docMk/>
            <pc:sldMk cId="3692992154" sldId="269"/>
            <ac:spMk id="12" creationId="{F94376A9-CF08-B16F-2D13-61C64F819C01}"/>
          </ac:spMkLst>
        </pc:spChg>
        <pc:spChg chg="mod">
          <ac:chgData name="Toby Donaldson" userId="2e6e5431-bb17-4c41-9985-d39c50d83c73" providerId="ADAL" clId="{E358EA88-9D89-4B2D-966E-8A0A1DD075DD}" dt="2023-09-20T20:52:26.300" v="448"/>
          <ac:spMkLst>
            <pc:docMk/>
            <pc:sldMk cId="3692992154" sldId="269"/>
            <ac:spMk id="13" creationId="{3322811B-AB63-0D80-B3B1-91B470518976}"/>
          </ac:spMkLst>
        </pc:spChg>
        <pc:spChg chg="add del mod">
          <ac:chgData name="Toby Donaldson" userId="2e6e5431-bb17-4c41-9985-d39c50d83c73" providerId="ADAL" clId="{E358EA88-9D89-4B2D-966E-8A0A1DD075DD}" dt="2023-09-20T20:52:32.347" v="451"/>
          <ac:spMkLst>
            <pc:docMk/>
            <pc:sldMk cId="3692992154" sldId="269"/>
            <ac:spMk id="14" creationId="{AFDA08A9-5C57-ED0A-F044-323EF05D1FCD}"/>
          </ac:spMkLst>
        </pc:spChg>
        <pc:spChg chg="add del mod">
          <ac:chgData name="Toby Donaldson" userId="2e6e5431-bb17-4c41-9985-d39c50d83c73" providerId="ADAL" clId="{E358EA88-9D89-4B2D-966E-8A0A1DD075DD}" dt="2023-09-20T20:52:32.347" v="451"/>
          <ac:spMkLst>
            <pc:docMk/>
            <pc:sldMk cId="3692992154" sldId="269"/>
            <ac:spMk id="24" creationId="{00D9A8F8-884F-0CD4-EDCA-5AB7709A430A}"/>
          </ac:spMkLst>
        </pc:spChg>
        <pc:spChg chg="mod">
          <ac:chgData name="Toby Donaldson" userId="2e6e5431-bb17-4c41-9985-d39c50d83c73" providerId="ADAL" clId="{E358EA88-9D89-4B2D-966E-8A0A1DD075DD}" dt="2023-09-20T20:52:34.046" v="452"/>
          <ac:spMkLst>
            <pc:docMk/>
            <pc:sldMk cId="3692992154" sldId="269"/>
            <ac:spMk id="27" creationId="{18929977-6AC2-02CD-5F8C-204D0E14E6A1}"/>
          </ac:spMkLst>
        </pc:spChg>
        <pc:spChg chg="mod">
          <ac:chgData name="Toby Donaldson" userId="2e6e5431-bb17-4c41-9985-d39c50d83c73" providerId="ADAL" clId="{E358EA88-9D89-4B2D-966E-8A0A1DD075DD}" dt="2023-09-20T20:52:34.046" v="452"/>
          <ac:spMkLst>
            <pc:docMk/>
            <pc:sldMk cId="3692992154" sldId="269"/>
            <ac:spMk id="28" creationId="{68DAB8A1-1BBC-A495-8A12-5366682CCF7A}"/>
          </ac:spMkLst>
        </pc:spChg>
        <pc:spChg chg="mod topLvl">
          <ac:chgData name="Toby Donaldson" userId="2e6e5431-bb17-4c41-9985-d39c50d83c73" providerId="ADAL" clId="{E358EA88-9D89-4B2D-966E-8A0A1DD075DD}" dt="2023-09-20T20:53:31.528" v="459" actId="164"/>
          <ac:spMkLst>
            <pc:docMk/>
            <pc:sldMk cId="3692992154" sldId="269"/>
            <ac:spMk id="30" creationId="{DE108C00-E9C2-4A60-07BB-1A04E87A6CB1}"/>
          </ac:spMkLst>
        </pc:spChg>
        <pc:spChg chg="mod topLvl">
          <ac:chgData name="Toby Donaldson" userId="2e6e5431-bb17-4c41-9985-d39c50d83c73" providerId="ADAL" clId="{E358EA88-9D89-4B2D-966E-8A0A1DD075DD}" dt="2023-09-20T20:53:31.528" v="459" actId="164"/>
          <ac:spMkLst>
            <pc:docMk/>
            <pc:sldMk cId="3692992154" sldId="269"/>
            <ac:spMk id="31" creationId="{6CE8AAC0-D849-EE9D-9D9E-7011DBFB57D5}"/>
          </ac:spMkLst>
        </pc:spChg>
        <pc:spChg chg="mod topLvl">
          <ac:chgData name="Toby Donaldson" userId="2e6e5431-bb17-4c41-9985-d39c50d83c73" providerId="ADAL" clId="{E358EA88-9D89-4B2D-966E-8A0A1DD075DD}" dt="2023-09-20T20:54:26.317" v="466" actId="164"/>
          <ac:spMkLst>
            <pc:docMk/>
            <pc:sldMk cId="3692992154" sldId="269"/>
            <ac:spMk id="33" creationId="{8B3A69DD-94AA-6104-7844-907299CE25C9}"/>
          </ac:spMkLst>
        </pc:spChg>
        <pc:spChg chg="mod topLvl">
          <ac:chgData name="Toby Donaldson" userId="2e6e5431-bb17-4c41-9985-d39c50d83c73" providerId="ADAL" clId="{E358EA88-9D89-4B2D-966E-8A0A1DD075DD}" dt="2023-09-20T20:54:26.317" v="466" actId="164"/>
          <ac:spMkLst>
            <pc:docMk/>
            <pc:sldMk cId="3692992154" sldId="269"/>
            <ac:spMk id="34" creationId="{BFC17D43-4701-BE86-B18F-E5951365FB9B}"/>
          </ac:spMkLst>
        </pc:spChg>
        <pc:spChg chg="add mod">
          <ac:chgData name="Toby Donaldson" userId="2e6e5431-bb17-4c41-9985-d39c50d83c73" providerId="ADAL" clId="{E358EA88-9D89-4B2D-966E-8A0A1DD075DD}" dt="2023-09-20T20:56:30.625" v="479" actId="1076"/>
          <ac:spMkLst>
            <pc:docMk/>
            <pc:sldMk cId="3692992154" sldId="269"/>
            <ac:spMk id="35" creationId="{39F2BA46-1698-168F-CE43-F65DA1966C92}"/>
          </ac:spMkLst>
        </pc:spChg>
        <pc:spChg chg="add del mod">
          <ac:chgData name="Toby Donaldson" userId="2e6e5431-bb17-4c41-9985-d39c50d83c73" providerId="ADAL" clId="{E358EA88-9D89-4B2D-966E-8A0A1DD075DD}" dt="2023-09-20T20:52:44.984" v="454" actId="21"/>
          <ac:spMkLst>
            <pc:docMk/>
            <pc:sldMk cId="3692992154" sldId="269"/>
            <ac:spMk id="45" creationId="{173AA5F1-A37E-6C95-F68F-E81B0D4E51B7}"/>
          </ac:spMkLst>
        </pc:spChg>
        <pc:spChg chg="add mod">
          <ac:chgData name="Toby Donaldson" userId="2e6e5431-bb17-4c41-9985-d39c50d83c73" providerId="ADAL" clId="{E358EA88-9D89-4B2D-966E-8A0A1DD075DD}" dt="2023-09-20T20:56:57.720" v="486" actId="1076"/>
          <ac:spMkLst>
            <pc:docMk/>
            <pc:sldMk cId="3692992154" sldId="269"/>
            <ac:spMk id="54" creationId="{477C657C-AAFF-A833-5EB5-347F97320233}"/>
          </ac:spMkLst>
        </pc:spChg>
        <pc:spChg chg="add mod">
          <ac:chgData name="Toby Donaldson" userId="2e6e5431-bb17-4c41-9985-d39c50d83c73" providerId="ADAL" clId="{E358EA88-9D89-4B2D-966E-8A0A1DD075DD}" dt="2023-09-20T20:57:08.681" v="491" actId="20577"/>
          <ac:spMkLst>
            <pc:docMk/>
            <pc:sldMk cId="3692992154" sldId="269"/>
            <ac:spMk id="59" creationId="{90ACAC34-6DB4-66DB-E9B6-143FBBBC5C03}"/>
          </ac:spMkLst>
        </pc:spChg>
        <pc:grpChg chg="add del mod">
          <ac:chgData name="Toby Donaldson" userId="2e6e5431-bb17-4c41-9985-d39c50d83c73" providerId="ADAL" clId="{E358EA88-9D89-4B2D-966E-8A0A1DD075DD}" dt="2023-09-20T20:52:32.347" v="451"/>
          <ac:grpSpMkLst>
            <pc:docMk/>
            <pc:sldMk cId="3692992154" sldId="269"/>
            <ac:grpSpMk id="5" creationId="{91D5509C-6CFF-527F-02B2-899D6B4BBCDF}"/>
          </ac:grpSpMkLst>
        </pc:grpChg>
        <pc:grpChg chg="add del mod">
          <ac:chgData name="Toby Donaldson" userId="2e6e5431-bb17-4c41-9985-d39c50d83c73" providerId="ADAL" clId="{E358EA88-9D89-4B2D-966E-8A0A1DD075DD}" dt="2023-09-20T20:52:32.347" v="451"/>
          <ac:grpSpMkLst>
            <pc:docMk/>
            <pc:sldMk cId="3692992154" sldId="269"/>
            <ac:grpSpMk id="8" creationId="{1EE504F2-2628-07B5-1377-432B95CA7389}"/>
          </ac:grpSpMkLst>
        </pc:grpChg>
        <pc:grpChg chg="add del mod">
          <ac:chgData name="Toby Donaldson" userId="2e6e5431-bb17-4c41-9985-d39c50d83c73" providerId="ADAL" clId="{E358EA88-9D89-4B2D-966E-8A0A1DD075DD}" dt="2023-09-20T20:52:32.347" v="451"/>
          <ac:grpSpMkLst>
            <pc:docMk/>
            <pc:sldMk cId="3692992154" sldId="269"/>
            <ac:grpSpMk id="11" creationId="{10EE8220-329B-8CAC-ED8F-8E1E06939604}"/>
          </ac:grpSpMkLst>
        </pc:grpChg>
        <pc:grpChg chg="add del mod">
          <ac:chgData name="Toby Donaldson" userId="2e6e5431-bb17-4c41-9985-d39c50d83c73" providerId="ADAL" clId="{E358EA88-9D89-4B2D-966E-8A0A1DD075DD}" dt="2023-09-20T20:52:32.347" v="451"/>
          <ac:grpSpMkLst>
            <pc:docMk/>
            <pc:sldMk cId="3692992154" sldId="269"/>
            <ac:grpSpMk id="19" creationId="{B2E7422C-F64E-46CD-1DEB-A80E235656FA}"/>
          </ac:grpSpMkLst>
        </pc:grpChg>
        <pc:grpChg chg="add mod">
          <ac:chgData name="Toby Donaldson" userId="2e6e5431-bb17-4c41-9985-d39c50d83c73" providerId="ADAL" clId="{E358EA88-9D89-4B2D-966E-8A0A1DD075DD}" dt="2023-09-20T20:56:30.625" v="479" actId="1076"/>
          <ac:grpSpMkLst>
            <pc:docMk/>
            <pc:sldMk cId="3692992154" sldId="269"/>
            <ac:grpSpMk id="26" creationId="{97C0861F-BEEE-700B-9341-D88ADF446824}"/>
          </ac:grpSpMkLst>
        </pc:grpChg>
        <pc:grpChg chg="add del mod">
          <ac:chgData name="Toby Donaldson" userId="2e6e5431-bb17-4c41-9985-d39c50d83c73" providerId="ADAL" clId="{E358EA88-9D89-4B2D-966E-8A0A1DD075DD}" dt="2023-09-20T20:53:02.574" v="456" actId="165"/>
          <ac:grpSpMkLst>
            <pc:docMk/>
            <pc:sldMk cId="3692992154" sldId="269"/>
            <ac:grpSpMk id="29" creationId="{6780BAE9-9F0F-C852-221F-ECCD483B7E97}"/>
          </ac:grpSpMkLst>
        </pc:grpChg>
        <pc:grpChg chg="add del mod">
          <ac:chgData name="Toby Donaldson" userId="2e6e5431-bb17-4c41-9985-d39c50d83c73" providerId="ADAL" clId="{E358EA88-9D89-4B2D-966E-8A0A1DD075DD}" dt="2023-09-20T20:53:41.337" v="460" actId="165"/>
          <ac:grpSpMkLst>
            <pc:docMk/>
            <pc:sldMk cId="3692992154" sldId="269"/>
            <ac:grpSpMk id="32" creationId="{22B557FF-C1F0-0984-019A-554753A9F532}"/>
          </ac:grpSpMkLst>
        </pc:grpChg>
        <pc:grpChg chg="add mod">
          <ac:chgData name="Toby Donaldson" userId="2e6e5431-bb17-4c41-9985-d39c50d83c73" providerId="ADAL" clId="{E358EA88-9D89-4B2D-966E-8A0A1DD075DD}" dt="2023-09-20T20:54:26.317" v="466" actId="164"/>
          <ac:grpSpMkLst>
            <pc:docMk/>
            <pc:sldMk cId="3692992154" sldId="269"/>
            <ac:grpSpMk id="40" creationId="{F251C052-A346-B6AA-28A3-7FD2BD305AF2}"/>
          </ac:grpSpMkLst>
        </pc:grpChg>
        <pc:grpChg chg="add mod">
          <ac:chgData name="Toby Donaldson" userId="2e6e5431-bb17-4c41-9985-d39c50d83c73" providerId="ADAL" clId="{E358EA88-9D89-4B2D-966E-8A0A1DD075DD}" dt="2023-09-20T20:56:30.625" v="479" actId="1076"/>
          <ac:grpSpMkLst>
            <pc:docMk/>
            <pc:sldMk cId="3692992154" sldId="269"/>
            <ac:grpSpMk id="48" creationId="{3AAC62CF-69BF-91D1-7BFD-1808998B9489}"/>
          </ac:grpSpMkLst>
        </pc:grpChg>
        <pc:grpChg chg="add mod">
          <ac:chgData name="Toby Donaldson" userId="2e6e5431-bb17-4c41-9985-d39c50d83c73" providerId="ADAL" clId="{E358EA88-9D89-4B2D-966E-8A0A1DD075DD}" dt="2023-09-20T20:56:30.625" v="479" actId="1076"/>
          <ac:grpSpMkLst>
            <pc:docMk/>
            <pc:sldMk cId="3692992154" sldId="269"/>
            <ac:grpSpMk id="50" creationId="{62E651FD-CDC3-D960-878E-6551852D397F}"/>
          </ac:grpSpMkLst>
        </pc:grpChg>
        <pc:cxnChg chg="add del mod">
          <ac:chgData name="Toby Donaldson" userId="2e6e5431-bb17-4c41-9985-d39c50d83c73" providerId="ADAL" clId="{E358EA88-9D89-4B2D-966E-8A0A1DD075DD}" dt="2023-09-20T20:52:32.347" v="451"/>
          <ac:cxnSpMkLst>
            <pc:docMk/>
            <pc:sldMk cId="3692992154" sldId="269"/>
            <ac:cxnSpMk id="15" creationId="{8B8C3E4E-852C-4023-4869-497D4D3927E0}"/>
          </ac:cxnSpMkLst>
        </pc:cxnChg>
        <pc:cxnChg chg="add del mod">
          <ac:chgData name="Toby Donaldson" userId="2e6e5431-bb17-4c41-9985-d39c50d83c73" providerId="ADAL" clId="{E358EA88-9D89-4B2D-966E-8A0A1DD075DD}" dt="2023-09-20T20:52:32.347" v="451"/>
          <ac:cxnSpMkLst>
            <pc:docMk/>
            <pc:sldMk cId="3692992154" sldId="269"/>
            <ac:cxnSpMk id="16" creationId="{665FE1A3-C616-BA00-F39A-977090EFA7A3}"/>
          </ac:cxnSpMkLst>
        </pc:cxnChg>
        <pc:cxnChg chg="add del mod">
          <ac:chgData name="Toby Donaldson" userId="2e6e5431-bb17-4c41-9985-d39c50d83c73" providerId="ADAL" clId="{E358EA88-9D89-4B2D-966E-8A0A1DD075DD}" dt="2023-09-20T20:52:32.347" v="451"/>
          <ac:cxnSpMkLst>
            <pc:docMk/>
            <pc:sldMk cId="3692992154" sldId="269"/>
            <ac:cxnSpMk id="17" creationId="{16086916-63DC-24F6-E0A2-428B7FA342A9}"/>
          </ac:cxnSpMkLst>
        </pc:cxnChg>
        <pc:cxnChg chg="add del mod">
          <ac:chgData name="Toby Donaldson" userId="2e6e5431-bb17-4c41-9985-d39c50d83c73" providerId="ADAL" clId="{E358EA88-9D89-4B2D-966E-8A0A1DD075DD}" dt="2023-09-20T20:52:32.347" v="451"/>
          <ac:cxnSpMkLst>
            <pc:docMk/>
            <pc:sldMk cId="3692992154" sldId="269"/>
            <ac:cxnSpMk id="18" creationId="{36BA59E2-3935-0F6B-30A6-7F4F908FB250}"/>
          </ac:cxnSpMkLst>
        </pc:cxnChg>
        <pc:cxnChg chg="mod">
          <ac:chgData name="Toby Donaldson" userId="2e6e5431-bb17-4c41-9985-d39c50d83c73" providerId="ADAL" clId="{E358EA88-9D89-4B2D-966E-8A0A1DD075DD}" dt="2023-09-20T20:52:26.300" v="448"/>
          <ac:cxnSpMkLst>
            <pc:docMk/>
            <pc:sldMk cId="3692992154" sldId="269"/>
            <ac:cxnSpMk id="20" creationId="{2C63C5EE-22EC-9299-23CC-BF09DFDF6323}"/>
          </ac:cxnSpMkLst>
        </pc:cxnChg>
        <pc:cxnChg chg="mod">
          <ac:chgData name="Toby Donaldson" userId="2e6e5431-bb17-4c41-9985-d39c50d83c73" providerId="ADAL" clId="{E358EA88-9D89-4B2D-966E-8A0A1DD075DD}" dt="2023-09-20T20:52:26.300" v="448"/>
          <ac:cxnSpMkLst>
            <pc:docMk/>
            <pc:sldMk cId="3692992154" sldId="269"/>
            <ac:cxnSpMk id="21" creationId="{9CD62366-CBB4-6A73-74BC-4CADF8AC3D1F}"/>
          </ac:cxnSpMkLst>
        </pc:cxnChg>
        <pc:cxnChg chg="mod">
          <ac:chgData name="Toby Donaldson" userId="2e6e5431-bb17-4c41-9985-d39c50d83c73" providerId="ADAL" clId="{E358EA88-9D89-4B2D-966E-8A0A1DD075DD}" dt="2023-09-20T20:52:26.300" v="448"/>
          <ac:cxnSpMkLst>
            <pc:docMk/>
            <pc:sldMk cId="3692992154" sldId="269"/>
            <ac:cxnSpMk id="22" creationId="{25530B0D-F76A-7CA0-2AF9-122D397B32FF}"/>
          </ac:cxnSpMkLst>
        </pc:cxnChg>
        <pc:cxnChg chg="mod">
          <ac:chgData name="Toby Donaldson" userId="2e6e5431-bb17-4c41-9985-d39c50d83c73" providerId="ADAL" clId="{E358EA88-9D89-4B2D-966E-8A0A1DD075DD}" dt="2023-09-20T20:52:26.300" v="448"/>
          <ac:cxnSpMkLst>
            <pc:docMk/>
            <pc:sldMk cId="3692992154" sldId="269"/>
            <ac:cxnSpMk id="23" creationId="{62BD18CE-7D07-E79E-5E3C-8911D0CBD2F1}"/>
          </ac:cxnSpMkLst>
        </pc:cxnChg>
        <pc:cxnChg chg="add del mod">
          <ac:chgData name="Toby Donaldson" userId="2e6e5431-bb17-4c41-9985-d39c50d83c73" providerId="ADAL" clId="{E358EA88-9D89-4B2D-966E-8A0A1DD075DD}" dt="2023-09-20T20:52:32.347" v="451"/>
          <ac:cxnSpMkLst>
            <pc:docMk/>
            <pc:sldMk cId="3692992154" sldId="269"/>
            <ac:cxnSpMk id="25" creationId="{65E70DEB-B15B-9C6B-FE7D-495D0D7AB206}"/>
          </ac:cxnSpMkLst>
        </pc:cxnChg>
        <pc:cxnChg chg="add mod">
          <ac:chgData name="Toby Donaldson" userId="2e6e5431-bb17-4c41-9985-d39c50d83c73" providerId="ADAL" clId="{E358EA88-9D89-4B2D-966E-8A0A1DD075DD}" dt="2023-09-20T20:56:30.625" v="479" actId="1076"/>
          <ac:cxnSpMkLst>
            <pc:docMk/>
            <pc:sldMk cId="3692992154" sldId="269"/>
            <ac:cxnSpMk id="36" creationId="{92612DFD-1591-8BCC-E6A4-FF5D3E3BDEEF}"/>
          </ac:cxnSpMkLst>
        </pc:cxnChg>
        <pc:cxnChg chg="add mod">
          <ac:chgData name="Toby Donaldson" userId="2e6e5431-bb17-4c41-9985-d39c50d83c73" providerId="ADAL" clId="{E358EA88-9D89-4B2D-966E-8A0A1DD075DD}" dt="2023-09-20T20:56:30.625" v="479" actId="1076"/>
          <ac:cxnSpMkLst>
            <pc:docMk/>
            <pc:sldMk cId="3692992154" sldId="269"/>
            <ac:cxnSpMk id="37" creationId="{EA32283D-A9B5-6841-DA21-671DFE870C07}"/>
          </ac:cxnSpMkLst>
        </pc:cxnChg>
        <pc:cxnChg chg="add del mod">
          <ac:chgData name="Toby Donaldson" userId="2e6e5431-bb17-4c41-9985-d39c50d83c73" providerId="ADAL" clId="{E358EA88-9D89-4B2D-966E-8A0A1DD075DD}" dt="2023-09-20T20:54:42.365" v="469" actId="21"/>
          <ac:cxnSpMkLst>
            <pc:docMk/>
            <pc:sldMk cId="3692992154" sldId="269"/>
            <ac:cxnSpMk id="38" creationId="{337581FB-E05E-805D-26B2-12C8136CFBE1}"/>
          </ac:cxnSpMkLst>
        </pc:cxnChg>
        <pc:cxnChg chg="add mod">
          <ac:chgData name="Toby Donaldson" userId="2e6e5431-bb17-4c41-9985-d39c50d83c73" providerId="ADAL" clId="{E358EA88-9D89-4B2D-966E-8A0A1DD075DD}" dt="2023-09-20T20:54:26.317" v="466" actId="164"/>
          <ac:cxnSpMkLst>
            <pc:docMk/>
            <pc:sldMk cId="3692992154" sldId="269"/>
            <ac:cxnSpMk id="39" creationId="{F1E13E45-D679-0A98-C276-23835635B556}"/>
          </ac:cxnSpMkLst>
        </pc:cxnChg>
        <pc:cxnChg chg="mod">
          <ac:chgData name="Toby Donaldson" userId="2e6e5431-bb17-4c41-9985-d39c50d83c73" providerId="ADAL" clId="{E358EA88-9D89-4B2D-966E-8A0A1DD075DD}" dt="2023-09-20T20:52:34.046" v="452"/>
          <ac:cxnSpMkLst>
            <pc:docMk/>
            <pc:sldMk cId="3692992154" sldId="269"/>
            <ac:cxnSpMk id="41" creationId="{E8CC9C9B-7E4A-E848-1811-186C879583BA}"/>
          </ac:cxnSpMkLst>
        </pc:cxnChg>
        <pc:cxnChg chg="mod">
          <ac:chgData name="Toby Donaldson" userId="2e6e5431-bb17-4c41-9985-d39c50d83c73" providerId="ADAL" clId="{E358EA88-9D89-4B2D-966E-8A0A1DD075DD}" dt="2023-09-20T20:52:34.046" v="452"/>
          <ac:cxnSpMkLst>
            <pc:docMk/>
            <pc:sldMk cId="3692992154" sldId="269"/>
            <ac:cxnSpMk id="42" creationId="{BEC840ED-E1AA-29AD-099C-1FE8BE3BA5E1}"/>
          </ac:cxnSpMkLst>
        </pc:cxnChg>
        <pc:cxnChg chg="mod">
          <ac:chgData name="Toby Donaldson" userId="2e6e5431-bb17-4c41-9985-d39c50d83c73" providerId="ADAL" clId="{E358EA88-9D89-4B2D-966E-8A0A1DD075DD}" dt="2023-09-20T20:52:34.046" v="452"/>
          <ac:cxnSpMkLst>
            <pc:docMk/>
            <pc:sldMk cId="3692992154" sldId="269"/>
            <ac:cxnSpMk id="43" creationId="{A80C981F-22D3-F324-A619-A0BA6A6DCAD6}"/>
          </ac:cxnSpMkLst>
        </pc:cxnChg>
        <pc:cxnChg chg="mod">
          <ac:chgData name="Toby Donaldson" userId="2e6e5431-bb17-4c41-9985-d39c50d83c73" providerId="ADAL" clId="{E358EA88-9D89-4B2D-966E-8A0A1DD075DD}" dt="2023-09-20T20:52:34.046" v="452"/>
          <ac:cxnSpMkLst>
            <pc:docMk/>
            <pc:sldMk cId="3692992154" sldId="269"/>
            <ac:cxnSpMk id="44" creationId="{8072685D-1D3B-AD70-B7D1-09BC227E3576}"/>
          </ac:cxnSpMkLst>
        </pc:cxnChg>
        <pc:cxnChg chg="add del mod">
          <ac:chgData name="Toby Donaldson" userId="2e6e5431-bb17-4c41-9985-d39c50d83c73" providerId="ADAL" clId="{E358EA88-9D89-4B2D-966E-8A0A1DD075DD}" dt="2023-09-20T20:52:44.984" v="454" actId="21"/>
          <ac:cxnSpMkLst>
            <pc:docMk/>
            <pc:sldMk cId="3692992154" sldId="269"/>
            <ac:cxnSpMk id="46" creationId="{0B0E5C56-5E71-1F8F-623A-0DFA70497CF0}"/>
          </ac:cxnSpMkLst>
        </pc:cxnChg>
        <pc:cxnChg chg="add mod">
          <ac:chgData name="Toby Donaldson" userId="2e6e5431-bb17-4c41-9985-d39c50d83c73" providerId="ADAL" clId="{E358EA88-9D89-4B2D-966E-8A0A1DD075DD}" dt="2023-09-20T20:56:30.625" v="479" actId="1076"/>
          <ac:cxnSpMkLst>
            <pc:docMk/>
            <pc:sldMk cId="3692992154" sldId="269"/>
            <ac:cxnSpMk id="53" creationId="{480DE02D-6641-5C5F-AF89-8EF379C90361}"/>
          </ac:cxnSpMkLst>
        </pc:cxnChg>
        <pc:cxnChg chg="add mod">
          <ac:chgData name="Toby Donaldson" userId="2e6e5431-bb17-4c41-9985-d39c50d83c73" providerId="ADAL" clId="{E358EA88-9D89-4B2D-966E-8A0A1DD075DD}" dt="2023-09-20T20:56:57.720" v="486" actId="1076"/>
          <ac:cxnSpMkLst>
            <pc:docMk/>
            <pc:sldMk cId="3692992154" sldId="269"/>
            <ac:cxnSpMk id="55" creationId="{B179C9F5-4D39-697E-FB37-638ACA201E83}"/>
          </ac:cxnSpMkLst>
        </pc:cxnChg>
      </pc:sldChg>
      <pc:sldChg chg="addSp modSp add mod">
        <pc:chgData name="Toby Donaldson" userId="2e6e5431-bb17-4c41-9985-d39c50d83c73" providerId="ADAL" clId="{E358EA88-9D89-4B2D-966E-8A0A1DD075DD}" dt="2023-09-21T17:07:06.350" v="977"/>
        <pc:sldMkLst>
          <pc:docMk/>
          <pc:sldMk cId="1183662204" sldId="270"/>
        </pc:sldMkLst>
        <pc:spChg chg="mod">
          <ac:chgData name="Toby Donaldson" userId="2e6e5431-bb17-4c41-9985-d39c50d83c73" providerId="ADAL" clId="{E358EA88-9D89-4B2D-966E-8A0A1DD075DD}" dt="2023-09-20T20:58:11.441" v="608" actId="14100"/>
          <ac:spMkLst>
            <pc:docMk/>
            <pc:sldMk cId="1183662204" sldId="270"/>
            <ac:spMk id="3" creationId="{54F5A8A1-2B70-FD9E-1609-D600D297FD9C}"/>
          </ac:spMkLst>
        </pc:spChg>
        <pc:spChg chg="mod">
          <ac:chgData name="Toby Donaldson" userId="2e6e5431-bb17-4c41-9985-d39c50d83c73" providerId="ADAL" clId="{E358EA88-9D89-4B2D-966E-8A0A1DD075DD}" dt="2023-09-20T20:58:15.698" v="609" actId="1076"/>
          <ac:spMkLst>
            <pc:docMk/>
            <pc:sldMk cId="1183662204" sldId="270"/>
            <ac:spMk id="4" creationId="{DCDF0C2A-0BA7-D2F0-6DEC-763D75A12680}"/>
          </ac:spMkLst>
        </pc:spChg>
        <pc:inkChg chg="add">
          <ac:chgData name="Toby Donaldson" userId="2e6e5431-bb17-4c41-9985-d39c50d83c73" providerId="ADAL" clId="{E358EA88-9D89-4B2D-966E-8A0A1DD075DD}" dt="2023-09-21T17:07:06.350" v="977"/>
          <ac:inkMkLst>
            <pc:docMk/>
            <pc:sldMk cId="1183662204" sldId="270"/>
            <ac:inkMk id="7" creationId="{B367A710-9C3A-5A90-9297-4E296B647E0E}"/>
          </ac:inkMkLst>
        </pc:inkChg>
        <pc:cxnChg chg="add">
          <ac:chgData name="Toby Donaldson" userId="2e6e5431-bb17-4c41-9985-d39c50d83c73" providerId="ADAL" clId="{E358EA88-9D89-4B2D-966E-8A0A1DD075DD}" dt="2023-09-20T20:58:20.243" v="610" actId="11529"/>
          <ac:cxnSpMkLst>
            <pc:docMk/>
            <pc:sldMk cId="1183662204" sldId="270"/>
            <ac:cxnSpMk id="6" creationId="{7E157CC2-FEC2-DEF6-7374-B0D0B09B0471}"/>
          </ac:cxnSpMkLst>
        </pc:cxnChg>
      </pc:sldChg>
      <pc:sldChg chg="del">
        <pc:chgData name="Toby Donaldson" userId="2e6e5431-bb17-4c41-9985-d39c50d83c73" providerId="ADAL" clId="{E358EA88-9D89-4B2D-966E-8A0A1DD075DD}" dt="2023-09-15T19:22:23.219" v="2" actId="47"/>
        <pc:sldMkLst>
          <pc:docMk/>
          <pc:sldMk cId="3546156398" sldId="270"/>
        </pc:sldMkLst>
      </pc:sldChg>
      <pc:sldChg chg="del">
        <pc:chgData name="Toby Donaldson" userId="2e6e5431-bb17-4c41-9985-d39c50d83c73" providerId="ADAL" clId="{E358EA88-9D89-4B2D-966E-8A0A1DD075DD}" dt="2023-09-15T19:22:23.219" v="2" actId="47"/>
        <pc:sldMkLst>
          <pc:docMk/>
          <pc:sldMk cId="1823327782" sldId="271"/>
        </pc:sldMkLst>
      </pc:sldChg>
      <pc:sldChg chg="addSp delSp modSp add mod">
        <pc:chgData name="Toby Donaldson" userId="2e6e5431-bb17-4c41-9985-d39c50d83c73" providerId="ADAL" clId="{E358EA88-9D89-4B2D-966E-8A0A1DD075DD}" dt="2023-09-21T17:07:06.350" v="977"/>
        <pc:sldMkLst>
          <pc:docMk/>
          <pc:sldMk cId="3605391605" sldId="271"/>
        </pc:sldMkLst>
        <pc:spChg chg="mod">
          <ac:chgData name="Toby Donaldson" userId="2e6e5431-bb17-4c41-9985-d39c50d83c73" providerId="ADAL" clId="{E358EA88-9D89-4B2D-966E-8A0A1DD075DD}" dt="2023-09-20T21:12:59.811" v="870" actId="688"/>
          <ac:spMkLst>
            <pc:docMk/>
            <pc:sldMk cId="3605391605" sldId="271"/>
            <ac:spMk id="3" creationId="{54F5A8A1-2B70-FD9E-1609-D600D297FD9C}"/>
          </ac:spMkLst>
        </pc:spChg>
        <pc:spChg chg="del">
          <ac:chgData name="Toby Donaldson" userId="2e6e5431-bb17-4c41-9985-d39c50d83c73" providerId="ADAL" clId="{E358EA88-9D89-4B2D-966E-8A0A1DD075DD}" dt="2023-09-20T21:00:00.069" v="658" actId="21"/>
          <ac:spMkLst>
            <pc:docMk/>
            <pc:sldMk cId="3605391605" sldId="271"/>
            <ac:spMk id="4" creationId="{DCDF0C2A-0BA7-D2F0-6DEC-763D75A12680}"/>
          </ac:spMkLst>
        </pc:spChg>
        <pc:spChg chg="add mod">
          <ac:chgData name="Toby Donaldson" userId="2e6e5431-bb17-4c41-9985-d39c50d83c73" providerId="ADAL" clId="{E358EA88-9D89-4B2D-966E-8A0A1DD075DD}" dt="2023-09-20T21:11:25.059" v="759" actId="1076"/>
          <ac:spMkLst>
            <pc:docMk/>
            <pc:sldMk cId="3605391605" sldId="271"/>
            <ac:spMk id="5" creationId="{D9061DF2-8628-98E2-4B32-B8C204734542}"/>
          </ac:spMkLst>
        </pc:spChg>
        <pc:spChg chg="add mod">
          <ac:chgData name="Toby Donaldson" userId="2e6e5431-bb17-4c41-9985-d39c50d83c73" providerId="ADAL" clId="{E358EA88-9D89-4B2D-966E-8A0A1DD075DD}" dt="2023-09-20T21:12:06.978" v="868" actId="113"/>
          <ac:spMkLst>
            <pc:docMk/>
            <pc:sldMk cId="3605391605" sldId="271"/>
            <ac:spMk id="6" creationId="{8CC3E400-B96D-F8F5-1557-2537329879FF}"/>
          </ac:spMkLst>
        </pc:spChg>
        <pc:spChg chg="add del mod">
          <ac:chgData name="Toby Donaldson" userId="2e6e5431-bb17-4c41-9985-d39c50d83c73" providerId="ADAL" clId="{E358EA88-9D89-4B2D-966E-8A0A1DD075DD}" dt="2023-09-20T22:03:57.399" v="891"/>
          <ac:spMkLst>
            <pc:docMk/>
            <pc:sldMk cId="3605391605" sldId="271"/>
            <ac:spMk id="7" creationId="{7678769B-9733-9454-C050-74C7286E3839}"/>
          </ac:spMkLst>
        </pc:spChg>
        <pc:spChg chg="mod">
          <ac:chgData name="Toby Donaldson" userId="2e6e5431-bb17-4c41-9985-d39c50d83c73" providerId="ADAL" clId="{E358EA88-9D89-4B2D-966E-8A0A1DD075DD}" dt="2023-09-20T22:04:08.217" v="892"/>
          <ac:spMkLst>
            <pc:docMk/>
            <pc:sldMk cId="3605391605" sldId="271"/>
            <ac:spMk id="9" creationId="{C32FA0C6-2315-204A-C3BD-D785527EB274}"/>
          </ac:spMkLst>
        </pc:spChg>
        <pc:spChg chg="mod">
          <ac:chgData name="Toby Donaldson" userId="2e6e5431-bb17-4c41-9985-d39c50d83c73" providerId="ADAL" clId="{E358EA88-9D89-4B2D-966E-8A0A1DD075DD}" dt="2023-09-20T22:04:08.217" v="892"/>
          <ac:spMkLst>
            <pc:docMk/>
            <pc:sldMk cId="3605391605" sldId="271"/>
            <ac:spMk id="10" creationId="{1B1A027D-F8DA-D155-A8D7-74DEBF88D042}"/>
          </ac:spMkLst>
        </pc:spChg>
        <pc:spChg chg="mod">
          <ac:chgData name="Toby Donaldson" userId="2e6e5431-bb17-4c41-9985-d39c50d83c73" providerId="ADAL" clId="{E358EA88-9D89-4B2D-966E-8A0A1DD075DD}" dt="2023-09-20T22:04:08.217" v="892"/>
          <ac:spMkLst>
            <pc:docMk/>
            <pc:sldMk cId="3605391605" sldId="271"/>
            <ac:spMk id="12" creationId="{153C689E-1629-042D-A9DA-9819DEBE08E8}"/>
          </ac:spMkLst>
        </pc:spChg>
        <pc:spChg chg="mod">
          <ac:chgData name="Toby Donaldson" userId="2e6e5431-bb17-4c41-9985-d39c50d83c73" providerId="ADAL" clId="{E358EA88-9D89-4B2D-966E-8A0A1DD075DD}" dt="2023-09-20T22:04:08.217" v="892"/>
          <ac:spMkLst>
            <pc:docMk/>
            <pc:sldMk cId="3605391605" sldId="271"/>
            <ac:spMk id="13" creationId="{25E12EB9-5640-A61D-BFE3-42768FAC5B6B}"/>
          </ac:spMkLst>
        </pc:spChg>
        <pc:spChg chg="add mod">
          <ac:chgData name="Toby Donaldson" userId="2e6e5431-bb17-4c41-9985-d39c50d83c73" providerId="ADAL" clId="{E358EA88-9D89-4B2D-966E-8A0A1DD075DD}" dt="2023-09-20T22:04:14.075" v="893" actId="1076"/>
          <ac:spMkLst>
            <pc:docMk/>
            <pc:sldMk cId="3605391605" sldId="271"/>
            <ac:spMk id="14" creationId="{AFEFBE96-D8D3-CBA9-53E2-CF3B86BC4162}"/>
          </ac:spMkLst>
        </pc:spChg>
        <pc:spChg chg="mod">
          <ac:chgData name="Toby Donaldson" userId="2e6e5431-bb17-4c41-9985-d39c50d83c73" providerId="ADAL" clId="{E358EA88-9D89-4B2D-966E-8A0A1DD075DD}" dt="2023-09-20T22:04:08.217" v="892"/>
          <ac:spMkLst>
            <pc:docMk/>
            <pc:sldMk cId="3605391605" sldId="271"/>
            <ac:spMk id="18" creationId="{CB72B5BE-E909-9CA9-0E23-B77A8F5290B2}"/>
          </ac:spMkLst>
        </pc:spChg>
        <pc:spChg chg="mod">
          <ac:chgData name="Toby Donaldson" userId="2e6e5431-bb17-4c41-9985-d39c50d83c73" providerId="ADAL" clId="{E358EA88-9D89-4B2D-966E-8A0A1DD075DD}" dt="2023-09-20T22:04:08.217" v="892"/>
          <ac:spMkLst>
            <pc:docMk/>
            <pc:sldMk cId="3605391605" sldId="271"/>
            <ac:spMk id="19" creationId="{5C4E55FD-44F7-9722-D49D-ED9BE322D12D}"/>
          </ac:spMkLst>
        </pc:spChg>
        <pc:grpChg chg="add mod">
          <ac:chgData name="Toby Donaldson" userId="2e6e5431-bb17-4c41-9985-d39c50d83c73" providerId="ADAL" clId="{E358EA88-9D89-4B2D-966E-8A0A1DD075DD}" dt="2023-09-20T22:04:14.075" v="893" actId="1076"/>
          <ac:grpSpMkLst>
            <pc:docMk/>
            <pc:sldMk cId="3605391605" sldId="271"/>
            <ac:grpSpMk id="8" creationId="{C2245BF7-CB38-87D0-6DD6-E50C362902B4}"/>
          </ac:grpSpMkLst>
        </pc:grpChg>
        <pc:grpChg chg="add mod">
          <ac:chgData name="Toby Donaldson" userId="2e6e5431-bb17-4c41-9985-d39c50d83c73" providerId="ADAL" clId="{E358EA88-9D89-4B2D-966E-8A0A1DD075DD}" dt="2023-09-20T22:04:14.075" v="893" actId="1076"/>
          <ac:grpSpMkLst>
            <pc:docMk/>
            <pc:sldMk cId="3605391605" sldId="271"/>
            <ac:grpSpMk id="11" creationId="{105F8DBE-07C5-1820-C3CF-4740489CD5EF}"/>
          </ac:grpSpMkLst>
        </pc:grpChg>
        <pc:grpChg chg="add mod">
          <ac:chgData name="Toby Donaldson" userId="2e6e5431-bb17-4c41-9985-d39c50d83c73" providerId="ADAL" clId="{E358EA88-9D89-4B2D-966E-8A0A1DD075DD}" dt="2023-09-20T22:04:14.075" v="893" actId="1076"/>
          <ac:grpSpMkLst>
            <pc:docMk/>
            <pc:sldMk cId="3605391605" sldId="271"/>
            <ac:grpSpMk id="17" creationId="{A557E77C-FCA7-6D05-D2DE-CB6252130272}"/>
          </ac:grpSpMkLst>
        </pc:grpChg>
        <pc:grpChg chg="mod">
          <ac:chgData name="Toby Donaldson" userId="2e6e5431-bb17-4c41-9985-d39c50d83c73" providerId="ADAL" clId="{E358EA88-9D89-4B2D-966E-8A0A1DD075DD}" dt="2023-09-20T22:04:08.217" v="892"/>
          <ac:grpSpMkLst>
            <pc:docMk/>
            <pc:sldMk cId="3605391605" sldId="271"/>
            <ac:grpSpMk id="21" creationId="{0F49018E-E78D-E410-AD84-98598DF200AD}"/>
          </ac:grpSpMkLst>
        </pc:grpChg>
        <pc:inkChg chg="add">
          <ac:chgData name="Toby Donaldson" userId="2e6e5431-bb17-4c41-9985-d39c50d83c73" providerId="ADAL" clId="{E358EA88-9D89-4B2D-966E-8A0A1DD075DD}" dt="2023-09-21T17:07:06.350" v="977"/>
          <ac:inkMkLst>
            <pc:docMk/>
            <pc:sldMk cId="3605391605" sldId="271"/>
            <ac:inkMk id="27" creationId="{5C288FE6-1392-2BA9-9AD4-5F2B8A8C1335}"/>
          </ac:inkMkLst>
        </pc:inkChg>
        <pc:cxnChg chg="add mod">
          <ac:chgData name="Toby Donaldson" userId="2e6e5431-bb17-4c41-9985-d39c50d83c73" providerId="ADAL" clId="{E358EA88-9D89-4B2D-966E-8A0A1DD075DD}" dt="2023-09-20T22:04:14.075" v="893" actId="1076"/>
          <ac:cxnSpMkLst>
            <pc:docMk/>
            <pc:sldMk cId="3605391605" sldId="271"/>
            <ac:cxnSpMk id="15" creationId="{6EA2670F-2AA3-2B22-284A-85951246E977}"/>
          </ac:cxnSpMkLst>
        </pc:cxnChg>
        <pc:cxnChg chg="add mod">
          <ac:chgData name="Toby Donaldson" userId="2e6e5431-bb17-4c41-9985-d39c50d83c73" providerId="ADAL" clId="{E358EA88-9D89-4B2D-966E-8A0A1DD075DD}" dt="2023-09-20T22:04:14.075" v="893" actId="1076"/>
          <ac:cxnSpMkLst>
            <pc:docMk/>
            <pc:sldMk cId="3605391605" sldId="271"/>
            <ac:cxnSpMk id="16" creationId="{3AE9B351-5A88-C85E-A08C-878432C3216A}"/>
          </ac:cxnSpMkLst>
        </pc:cxnChg>
        <pc:cxnChg chg="mod">
          <ac:chgData name="Toby Donaldson" userId="2e6e5431-bb17-4c41-9985-d39c50d83c73" providerId="ADAL" clId="{E358EA88-9D89-4B2D-966E-8A0A1DD075DD}" dt="2023-09-20T22:04:08.217" v="892"/>
          <ac:cxnSpMkLst>
            <pc:docMk/>
            <pc:sldMk cId="3605391605" sldId="271"/>
            <ac:cxnSpMk id="20" creationId="{B69E5144-5363-D982-2A62-DEE41AB830CF}"/>
          </ac:cxnSpMkLst>
        </pc:cxnChg>
        <pc:cxnChg chg="mod">
          <ac:chgData name="Toby Donaldson" userId="2e6e5431-bb17-4c41-9985-d39c50d83c73" providerId="ADAL" clId="{E358EA88-9D89-4B2D-966E-8A0A1DD075DD}" dt="2023-09-20T22:04:08.217" v="892"/>
          <ac:cxnSpMkLst>
            <pc:docMk/>
            <pc:sldMk cId="3605391605" sldId="271"/>
            <ac:cxnSpMk id="22" creationId="{CAD83614-F9CD-12A0-5EFC-EE5271104DCA}"/>
          </ac:cxnSpMkLst>
        </pc:cxnChg>
        <pc:cxnChg chg="mod">
          <ac:chgData name="Toby Donaldson" userId="2e6e5431-bb17-4c41-9985-d39c50d83c73" providerId="ADAL" clId="{E358EA88-9D89-4B2D-966E-8A0A1DD075DD}" dt="2023-09-20T22:04:08.217" v="892"/>
          <ac:cxnSpMkLst>
            <pc:docMk/>
            <pc:sldMk cId="3605391605" sldId="271"/>
            <ac:cxnSpMk id="23" creationId="{6619F342-1A35-0EB3-1127-0C003E2D8F3D}"/>
          </ac:cxnSpMkLst>
        </pc:cxnChg>
        <pc:cxnChg chg="mod">
          <ac:chgData name="Toby Donaldson" userId="2e6e5431-bb17-4c41-9985-d39c50d83c73" providerId="ADAL" clId="{E358EA88-9D89-4B2D-966E-8A0A1DD075DD}" dt="2023-09-20T22:04:08.217" v="892"/>
          <ac:cxnSpMkLst>
            <pc:docMk/>
            <pc:sldMk cId="3605391605" sldId="271"/>
            <ac:cxnSpMk id="24" creationId="{B092FBD2-604B-C880-9463-00CBB1C4136C}"/>
          </ac:cxnSpMkLst>
        </pc:cxnChg>
        <pc:cxnChg chg="mod">
          <ac:chgData name="Toby Donaldson" userId="2e6e5431-bb17-4c41-9985-d39c50d83c73" providerId="ADAL" clId="{E358EA88-9D89-4B2D-966E-8A0A1DD075DD}" dt="2023-09-20T22:04:08.217" v="892"/>
          <ac:cxnSpMkLst>
            <pc:docMk/>
            <pc:sldMk cId="3605391605" sldId="271"/>
            <ac:cxnSpMk id="25" creationId="{24E7F9EE-673B-B747-EB21-7C7E9E27810F}"/>
          </ac:cxnSpMkLst>
        </pc:cxnChg>
        <pc:cxnChg chg="add mod">
          <ac:chgData name="Toby Donaldson" userId="2e6e5431-bb17-4c41-9985-d39c50d83c73" providerId="ADAL" clId="{E358EA88-9D89-4B2D-966E-8A0A1DD075DD}" dt="2023-09-20T22:04:14.075" v="893" actId="1076"/>
          <ac:cxnSpMkLst>
            <pc:docMk/>
            <pc:sldMk cId="3605391605" sldId="271"/>
            <ac:cxnSpMk id="26" creationId="{221249EB-70B6-0B21-CF88-B8CA8E26A8ED}"/>
          </ac:cxnSpMkLst>
        </pc:cxnChg>
      </pc:sldChg>
      <pc:sldChg chg="del">
        <pc:chgData name="Toby Donaldson" userId="2e6e5431-bb17-4c41-9985-d39c50d83c73" providerId="ADAL" clId="{E358EA88-9D89-4B2D-966E-8A0A1DD075DD}" dt="2023-09-15T19:22:23.219" v="2" actId="47"/>
        <pc:sldMkLst>
          <pc:docMk/>
          <pc:sldMk cId="683279385" sldId="272"/>
        </pc:sldMkLst>
      </pc:sldChg>
      <pc:sldChg chg="addSp delSp modSp add mod">
        <pc:chgData name="Toby Donaldson" userId="2e6e5431-bb17-4c41-9985-d39c50d83c73" providerId="ADAL" clId="{E358EA88-9D89-4B2D-966E-8A0A1DD075DD}" dt="2023-09-20T22:09:12.956" v="976" actId="20577"/>
        <pc:sldMkLst>
          <pc:docMk/>
          <pc:sldMk cId="3793233924" sldId="272"/>
        </pc:sldMkLst>
        <pc:spChg chg="del">
          <ac:chgData name="Toby Donaldson" userId="2e6e5431-bb17-4c41-9985-d39c50d83c73" providerId="ADAL" clId="{E358EA88-9D89-4B2D-966E-8A0A1DD075DD}" dt="2023-09-20T22:07:10.703" v="905" actId="21"/>
          <ac:spMkLst>
            <pc:docMk/>
            <pc:sldMk cId="3793233924" sldId="272"/>
            <ac:spMk id="3" creationId="{54F5A8A1-2B70-FD9E-1609-D600D297FD9C}"/>
          </ac:spMkLst>
        </pc:spChg>
        <pc:spChg chg="del">
          <ac:chgData name="Toby Donaldson" userId="2e6e5431-bb17-4c41-9985-d39c50d83c73" providerId="ADAL" clId="{E358EA88-9D89-4B2D-966E-8A0A1DD075DD}" dt="2023-09-20T22:06:53.648" v="902" actId="21"/>
          <ac:spMkLst>
            <pc:docMk/>
            <pc:sldMk cId="3793233924" sldId="272"/>
            <ac:spMk id="4" creationId="{DCDF0C2A-0BA7-D2F0-6DEC-763D75A12680}"/>
          </ac:spMkLst>
        </pc:spChg>
        <pc:spChg chg="mod">
          <ac:chgData name="Toby Donaldson" userId="2e6e5431-bb17-4c41-9985-d39c50d83c73" providerId="ADAL" clId="{E358EA88-9D89-4B2D-966E-8A0A1DD075DD}" dt="2023-09-20T22:07:07.752" v="904" actId="1076"/>
          <ac:spMkLst>
            <pc:docMk/>
            <pc:sldMk cId="3793233924" sldId="272"/>
            <ac:spMk id="11" creationId="{171EBBF9-E944-E617-FD6D-52555A9715E0}"/>
          </ac:spMkLst>
        </pc:spChg>
        <pc:spChg chg="add del">
          <ac:chgData name="Toby Donaldson" userId="2e6e5431-bb17-4c41-9985-d39c50d83c73" providerId="ADAL" clId="{E358EA88-9D89-4B2D-966E-8A0A1DD075DD}" dt="2023-09-20T22:06:46.253" v="899" actId="22"/>
          <ac:spMkLst>
            <pc:docMk/>
            <pc:sldMk cId="3793233924" sldId="272"/>
            <ac:spMk id="25" creationId="{4E0650C7-5E63-C1FC-A552-F197F54247AA}"/>
          </ac:spMkLst>
        </pc:spChg>
        <pc:spChg chg="add mod">
          <ac:chgData name="Toby Donaldson" userId="2e6e5431-bb17-4c41-9985-d39c50d83c73" providerId="ADAL" clId="{E358EA88-9D89-4B2D-966E-8A0A1DD075DD}" dt="2023-09-20T22:09:12.956" v="976" actId="20577"/>
          <ac:spMkLst>
            <pc:docMk/>
            <pc:sldMk cId="3793233924" sldId="272"/>
            <ac:spMk id="27" creationId="{0EEB03E5-3335-D1C0-76E8-34A49E4E3E84}"/>
          </ac:spMkLst>
        </pc:spChg>
        <pc:grpChg chg="mod">
          <ac:chgData name="Toby Donaldson" userId="2e6e5431-bb17-4c41-9985-d39c50d83c73" providerId="ADAL" clId="{E358EA88-9D89-4B2D-966E-8A0A1DD075DD}" dt="2023-09-20T22:07:07.752" v="904" actId="1076"/>
          <ac:grpSpMkLst>
            <pc:docMk/>
            <pc:sldMk cId="3793233924" sldId="272"/>
            <ac:grpSpMk id="5" creationId="{B8786658-4CB5-938C-AE54-92280D015A24}"/>
          </ac:grpSpMkLst>
        </pc:grpChg>
        <pc:grpChg chg="mod">
          <ac:chgData name="Toby Donaldson" userId="2e6e5431-bb17-4c41-9985-d39c50d83c73" providerId="ADAL" clId="{E358EA88-9D89-4B2D-966E-8A0A1DD075DD}" dt="2023-09-20T22:07:07.752" v="904" actId="1076"/>
          <ac:grpSpMkLst>
            <pc:docMk/>
            <pc:sldMk cId="3793233924" sldId="272"/>
            <ac:grpSpMk id="8" creationId="{2073F8A1-A150-C25D-FAD4-02387E31611E}"/>
          </ac:grpSpMkLst>
        </pc:grpChg>
        <pc:grpChg chg="mod">
          <ac:chgData name="Toby Donaldson" userId="2e6e5431-bb17-4c41-9985-d39c50d83c73" providerId="ADAL" clId="{E358EA88-9D89-4B2D-966E-8A0A1DD075DD}" dt="2023-09-20T22:07:07.752" v="904" actId="1076"/>
          <ac:grpSpMkLst>
            <pc:docMk/>
            <pc:sldMk cId="3793233924" sldId="272"/>
            <ac:grpSpMk id="14" creationId="{B3430AA6-B7B7-9A0F-59F3-558C35020D4D}"/>
          </ac:grpSpMkLst>
        </pc:grpChg>
        <pc:cxnChg chg="mod">
          <ac:chgData name="Toby Donaldson" userId="2e6e5431-bb17-4c41-9985-d39c50d83c73" providerId="ADAL" clId="{E358EA88-9D89-4B2D-966E-8A0A1DD075DD}" dt="2023-09-20T22:07:07.752" v="904" actId="1076"/>
          <ac:cxnSpMkLst>
            <pc:docMk/>
            <pc:sldMk cId="3793233924" sldId="272"/>
            <ac:cxnSpMk id="12" creationId="{60D2C2FF-D484-78F4-F36A-491415A688EB}"/>
          </ac:cxnSpMkLst>
        </pc:cxnChg>
        <pc:cxnChg chg="mod">
          <ac:chgData name="Toby Donaldson" userId="2e6e5431-bb17-4c41-9985-d39c50d83c73" providerId="ADAL" clId="{E358EA88-9D89-4B2D-966E-8A0A1DD075DD}" dt="2023-09-20T22:07:07.752" v="904" actId="1076"/>
          <ac:cxnSpMkLst>
            <pc:docMk/>
            <pc:sldMk cId="3793233924" sldId="272"/>
            <ac:cxnSpMk id="13" creationId="{06FF8A2E-FBF0-9245-7D65-2FC8F5C844A5}"/>
          </ac:cxnSpMkLst>
        </pc:cxnChg>
        <pc:cxnChg chg="mod">
          <ac:chgData name="Toby Donaldson" userId="2e6e5431-bb17-4c41-9985-d39c50d83c73" providerId="ADAL" clId="{E358EA88-9D89-4B2D-966E-8A0A1DD075DD}" dt="2023-09-20T22:07:07.752" v="904" actId="1076"/>
          <ac:cxnSpMkLst>
            <pc:docMk/>
            <pc:sldMk cId="3793233924" sldId="272"/>
            <ac:cxnSpMk id="23" creationId="{494FB4DD-8062-9E27-A625-6590FADFBC74}"/>
          </ac:cxnSpMkLst>
        </pc:cxnChg>
      </pc:sldChg>
      <pc:sldChg chg="del">
        <pc:chgData name="Toby Donaldson" userId="2e6e5431-bb17-4c41-9985-d39c50d83c73" providerId="ADAL" clId="{E358EA88-9D89-4B2D-966E-8A0A1DD075DD}" dt="2023-09-15T19:22:23.219" v="2" actId="47"/>
        <pc:sldMkLst>
          <pc:docMk/>
          <pc:sldMk cId="2547049706" sldId="273"/>
        </pc:sldMkLst>
      </pc:sldChg>
      <pc:sldChg chg="addSp">
        <pc:chgData name="Toby Donaldson" userId="2e6e5431-bb17-4c41-9985-d39c50d83c73" providerId="ADAL" clId="{E358EA88-9D89-4B2D-966E-8A0A1DD075DD}" dt="2023-09-22T22:16:56.741" v="978"/>
        <pc:sldMkLst>
          <pc:docMk/>
          <pc:sldMk cId="3671330008" sldId="273"/>
        </pc:sldMkLst>
        <pc:inkChg chg="add">
          <ac:chgData name="Toby Donaldson" userId="2e6e5431-bb17-4c41-9985-d39c50d83c73" providerId="ADAL" clId="{E358EA88-9D89-4B2D-966E-8A0A1DD075DD}" dt="2023-09-22T22:16:56.741" v="978"/>
          <ac:inkMkLst>
            <pc:docMk/>
            <pc:sldMk cId="3671330008" sldId="273"/>
            <ac:inkMk id="3" creationId="{79443F35-E776-0087-0AF5-F400CDB293FF}"/>
          </ac:inkMkLst>
        </pc:inkChg>
      </pc:sldChg>
      <pc:sldChg chg="del">
        <pc:chgData name="Toby Donaldson" userId="2e6e5431-bb17-4c41-9985-d39c50d83c73" providerId="ADAL" clId="{E358EA88-9D89-4B2D-966E-8A0A1DD075DD}" dt="2023-09-15T19:22:23.219" v="2" actId="47"/>
        <pc:sldMkLst>
          <pc:docMk/>
          <pc:sldMk cId="3884677179" sldId="274"/>
        </pc:sldMkLst>
      </pc:sldChg>
      <pc:sldChg chg="addSp">
        <pc:chgData name="Toby Donaldson" userId="2e6e5431-bb17-4c41-9985-d39c50d83c73" providerId="ADAL" clId="{E358EA88-9D89-4B2D-966E-8A0A1DD075DD}" dt="2023-09-22T22:16:56.741" v="978"/>
        <pc:sldMkLst>
          <pc:docMk/>
          <pc:sldMk cId="2268866637" sldId="275"/>
        </pc:sldMkLst>
        <pc:inkChg chg="add">
          <ac:chgData name="Toby Donaldson" userId="2e6e5431-bb17-4c41-9985-d39c50d83c73" providerId="ADAL" clId="{E358EA88-9D89-4B2D-966E-8A0A1DD075DD}" dt="2023-09-22T22:16:56.741" v="978"/>
          <ac:inkMkLst>
            <pc:docMk/>
            <pc:sldMk cId="2268866637" sldId="275"/>
            <ac:inkMk id="3" creationId="{4B1E0091-984B-19F4-9596-870CEB737FC4}"/>
          </ac:inkMkLst>
        </pc:inkChg>
      </pc:sldChg>
      <pc:sldChg chg="del">
        <pc:chgData name="Toby Donaldson" userId="2e6e5431-bb17-4c41-9985-d39c50d83c73" providerId="ADAL" clId="{E358EA88-9D89-4B2D-966E-8A0A1DD075DD}" dt="2023-09-15T19:22:23.219" v="2" actId="47"/>
        <pc:sldMkLst>
          <pc:docMk/>
          <pc:sldMk cId="3330994417" sldId="275"/>
        </pc:sldMkLst>
      </pc:sldChg>
      <pc:sldChg chg="del">
        <pc:chgData name="Toby Donaldson" userId="2e6e5431-bb17-4c41-9985-d39c50d83c73" providerId="ADAL" clId="{E358EA88-9D89-4B2D-966E-8A0A1DD075DD}" dt="2023-09-15T19:22:23.219" v="2" actId="47"/>
        <pc:sldMkLst>
          <pc:docMk/>
          <pc:sldMk cId="2992973876" sldId="276"/>
        </pc:sldMkLst>
      </pc:sldChg>
      <pc:sldChg chg="del">
        <pc:chgData name="Toby Donaldson" userId="2e6e5431-bb17-4c41-9985-d39c50d83c73" providerId="ADAL" clId="{E358EA88-9D89-4B2D-966E-8A0A1DD075DD}" dt="2023-09-15T19:22:23.219" v="2" actId="47"/>
        <pc:sldMkLst>
          <pc:docMk/>
          <pc:sldMk cId="1011649119" sldId="277"/>
        </pc:sldMkLst>
      </pc:sldChg>
      <pc:sldChg chg="addSp">
        <pc:chgData name="Toby Donaldson" userId="2e6e5431-bb17-4c41-9985-d39c50d83c73" providerId="ADAL" clId="{E358EA88-9D89-4B2D-966E-8A0A1DD075DD}" dt="2023-09-22T22:16:56.741" v="978"/>
        <pc:sldMkLst>
          <pc:docMk/>
          <pc:sldMk cId="1395573662" sldId="277"/>
        </pc:sldMkLst>
        <pc:inkChg chg="add">
          <ac:chgData name="Toby Donaldson" userId="2e6e5431-bb17-4c41-9985-d39c50d83c73" providerId="ADAL" clId="{E358EA88-9D89-4B2D-966E-8A0A1DD075DD}" dt="2023-09-22T22:16:56.741" v="978"/>
          <ac:inkMkLst>
            <pc:docMk/>
            <pc:sldMk cId="1395573662" sldId="277"/>
            <ac:inkMk id="3" creationId="{367F977C-AD85-5605-2C75-9DA449ECF098}"/>
          </ac:inkMkLst>
        </pc:inkChg>
      </pc:sldChg>
      <pc:sldChg chg="addSp">
        <pc:chgData name="Toby Donaldson" userId="2e6e5431-bb17-4c41-9985-d39c50d83c73" providerId="ADAL" clId="{E358EA88-9D89-4B2D-966E-8A0A1DD075DD}" dt="2023-09-22T22:16:56.741" v="978"/>
        <pc:sldMkLst>
          <pc:docMk/>
          <pc:sldMk cId="580230518" sldId="279"/>
        </pc:sldMkLst>
        <pc:inkChg chg="add">
          <ac:chgData name="Toby Donaldson" userId="2e6e5431-bb17-4c41-9985-d39c50d83c73" providerId="ADAL" clId="{E358EA88-9D89-4B2D-966E-8A0A1DD075DD}" dt="2023-09-22T22:16:56.741" v="978"/>
          <ac:inkMkLst>
            <pc:docMk/>
            <pc:sldMk cId="580230518" sldId="279"/>
            <ac:inkMk id="3" creationId="{F3F80414-E0BC-C9B9-3B62-F30A69669AF0}"/>
          </ac:inkMkLst>
        </pc:inkChg>
      </pc:sldChg>
      <pc:sldChg chg="del">
        <pc:chgData name="Toby Donaldson" userId="2e6e5431-bb17-4c41-9985-d39c50d83c73" providerId="ADAL" clId="{E358EA88-9D89-4B2D-966E-8A0A1DD075DD}" dt="2023-09-15T19:22:23.219" v="2" actId="47"/>
        <pc:sldMkLst>
          <pc:docMk/>
          <pc:sldMk cId="1710669353" sldId="279"/>
        </pc:sldMkLst>
      </pc:sldChg>
      <pc:sldChg chg="addSp">
        <pc:chgData name="Toby Donaldson" userId="2e6e5431-bb17-4c41-9985-d39c50d83c73" providerId="ADAL" clId="{E358EA88-9D89-4B2D-966E-8A0A1DD075DD}" dt="2023-09-22T22:16:56.741" v="978"/>
        <pc:sldMkLst>
          <pc:docMk/>
          <pc:sldMk cId="808985168" sldId="280"/>
        </pc:sldMkLst>
        <pc:inkChg chg="add">
          <ac:chgData name="Toby Donaldson" userId="2e6e5431-bb17-4c41-9985-d39c50d83c73" providerId="ADAL" clId="{E358EA88-9D89-4B2D-966E-8A0A1DD075DD}" dt="2023-09-22T22:16:56.741" v="978"/>
          <ac:inkMkLst>
            <pc:docMk/>
            <pc:sldMk cId="808985168" sldId="280"/>
            <ac:inkMk id="4" creationId="{495E5EDA-38F4-2B0E-87C3-D6D9A798EBC3}"/>
          </ac:inkMkLst>
        </pc:inkChg>
      </pc:sldChg>
      <pc:sldChg chg="del">
        <pc:chgData name="Toby Donaldson" userId="2e6e5431-bb17-4c41-9985-d39c50d83c73" providerId="ADAL" clId="{E358EA88-9D89-4B2D-966E-8A0A1DD075DD}" dt="2023-09-15T19:22:23.219" v="2" actId="47"/>
        <pc:sldMkLst>
          <pc:docMk/>
          <pc:sldMk cId="1503237980" sldId="280"/>
        </pc:sldMkLst>
      </pc:sldChg>
      <pc:sldChg chg="addSp">
        <pc:chgData name="Toby Donaldson" userId="2e6e5431-bb17-4c41-9985-d39c50d83c73" providerId="ADAL" clId="{E358EA88-9D89-4B2D-966E-8A0A1DD075DD}" dt="2023-09-22T22:16:56.741" v="978"/>
        <pc:sldMkLst>
          <pc:docMk/>
          <pc:sldMk cId="1612552489" sldId="281"/>
        </pc:sldMkLst>
        <pc:inkChg chg="add">
          <ac:chgData name="Toby Donaldson" userId="2e6e5431-bb17-4c41-9985-d39c50d83c73" providerId="ADAL" clId="{E358EA88-9D89-4B2D-966E-8A0A1DD075DD}" dt="2023-09-22T22:16:56.741" v="978"/>
          <ac:inkMkLst>
            <pc:docMk/>
            <pc:sldMk cId="1612552489" sldId="281"/>
            <ac:inkMk id="3" creationId="{D910D8A7-1752-9BAA-5CE3-B5FF6C311859}"/>
          </ac:inkMkLst>
        </pc:inkChg>
      </pc:sldChg>
      <pc:sldChg chg="del">
        <pc:chgData name="Toby Donaldson" userId="2e6e5431-bb17-4c41-9985-d39c50d83c73" providerId="ADAL" clId="{E358EA88-9D89-4B2D-966E-8A0A1DD075DD}" dt="2023-09-15T19:22:23.219" v="2" actId="47"/>
        <pc:sldMkLst>
          <pc:docMk/>
          <pc:sldMk cId="4225561409" sldId="281"/>
        </pc:sldMkLst>
      </pc:sldChg>
      <pc:sldChg chg="del">
        <pc:chgData name="Toby Donaldson" userId="2e6e5431-bb17-4c41-9985-d39c50d83c73" providerId="ADAL" clId="{E358EA88-9D89-4B2D-966E-8A0A1DD075DD}" dt="2023-09-15T19:22:23.219" v="2" actId="47"/>
        <pc:sldMkLst>
          <pc:docMk/>
          <pc:sldMk cId="122098526" sldId="282"/>
        </pc:sldMkLst>
      </pc:sldChg>
      <pc:sldChg chg="del">
        <pc:chgData name="Toby Donaldson" userId="2e6e5431-bb17-4c41-9985-d39c50d83c73" providerId="ADAL" clId="{E358EA88-9D89-4B2D-966E-8A0A1DD075DD}" dt="2023-09-15T19:22:23.219" v="2" actId="47"/>
        <pc:sldMkLst>
          <pc:docMk/>
          <pc:sldMk cId="1138761923" sldId="283"/>
        </pc:sldMkLst>
      </pc:sldChg>
      <pc:sldChg chg="addSp">
        <pc:chgData name="Toby Donaldson" userId="2e6e5431-bb17-4c41-9985-d39c50d83c73" providerId="ADAL" clId="{E358EA88-9D89-4B2D-966E-8A0A1DD075DD}" dt="2023-09-22T22:16:56.741" v="978"/>
        <pc:sldMkLst>
          <pc:docMk/>
          <pc:sldMk cId="2880515222" sldId="283"/>
        </pc:sldMkLst>
        <pc:inkChg chg="add">
          <ac:chgData name="Toby Donaldson" userId="2e6e5431-bb17-4c41-9985-d39c50d83c73" providerId="ADAL" clId="{E358EA88-9D89-4B2D-966E-8A0A1DD075DD}" dt="2023-09-22T22:16:56.741" v="978"/>
          <ac:inkMkLst>
            <pc:docMk/>
            <pc:sldMk cId="2880515222" sldId="283"/>
            <ac:inkMk id="3" creationId="{AABE8677-C442-9825-08DC-7497F142CF73}"/>
          </ac:inkMkLst>
        </pc:inkChg>
      </pc:sldChg>
      <pc:sldChg chg="addSp">
        <pc:chgData name="Toby Donaldson" userId="2e6e5431-bb17-4c41-9985-d39c50d83c73" providerId="ADAL" clId="{E358EA88-9D89-4B2D-966E-8A0A1DD075DD}" dt="2023-09-22T22:16:56.741" v="978"/>
        <pc:sldMkLst>
          <pc:docMk/>
          <pc:sldMk cId="2319755905" sldId="285"/>
        </pc:sldMkLst>
        <pc:inkChg chg="add">
          <ac:chgData name="Toby Donaldson" userId="2e6e5431-bb17-4c41-9985-d39c50d83c73" providerId="ADAL" clId="{E358EA88-9D89-4B2D-966E-8A0A1DD075DD}" dt="2023-09-22T22:16:56.741" v="978"/>
          <ac:inkMkLst>
            <pc:docMk/>
            <pc:sldMk cId="2319755905" sldId="285"/>
            <ac:inkMk id="3" creationId="{12C4688E-BF25-0704-BA4A-A6D60DBB6AC4}"/>
          </ac:inkMkLst>
        </pc:inkChg>
      </pc:sldChg>
      <pc:sldChg chg="addSp">
        <pc:chgData name="Toby Donaldson" userId="2e6e5431-bb17-4c41-9985-d39c50d83c73" providerId="ADAL" clId="{E358EA88-9D89-4B2D-966E-8A0A1DD075DD}" dt="2023-09-22T22:16:56.741" v="978"/>
        <pc:sldMkLst>
          <pc:docMk/>
          <pc:sldMk cId="2656226907" sldId="287"/>
        </pc:sldMkLst>
        <pc:inkChg chg="add">
          <ac:chgData name="Toby Donaldson" userId="2e6e5431-bb17-4c41-9985-d39c50d83c73" providerId="ADAL" clId="{E358EA88-9D89-4B2D-966E-8A0A1DD075DD}" dt="2023-09-22T22:16:56.741" v="978"/>
          <ac:inkMkLst>
            <pc:docMk/>
            <pc:sldMk cId="2656226907" sldId="287"/>
            <ac:inkMk id="3" creationId="{16EC193F-4EC0-7B91-D55E-BBA48B305C55}"/>
          </ac:inkMkLst>
        </pc:inkChg>
      </pc:sldChg>
      <pc:sldChg chg="addSp">
        <pc:chgData name="Toby Donaldson" userId="2e6e5431-bb17-4c41-9985-d39c50d83c73" providerId="ADAL" clId="{E358EA88-9D89-4B2D-966E-8A0A1DD075DD}" dt="2023-09-22T22:16:56.741" v="978"/>
        <pc:sldMkLst>
          <pc:docMk/>
          <pc:sldMk cId="4189453453" sldId="288"/>
        </pc:sldMkLst>
        <pc:inkChg chg="add">
          <ac:chgData name="Toby Donaldson" userId="2e6e5431-bb17-4c41-9985-d39c50d83c73" providerId="ADAL" clId="{E358EA88-9D89-4B2D-966E-8A0A1DD075DD}" dt="2023-09-22T22:16:56.741" v="978"/>
          <ac:inkMkLst>
            <pc:docMk/>
            <pc:sldMk cId="4189453453" sldId="288"/>
            <ac:inkMk id="5" creationId="{BA31A7BF-675A-CA4C-80FF-17AC037DBBED}"/>
          </ac:inkMkLst>
        </pc:inkChg>
      </pc:sldChg>
    </pc:docChg>
  </pc:docChgLst>
  <pc:docChgLst>
    <pc:chgData name="Toby Donaldson" userId="2e6e5431-bb17-4c41-9985-d39c50d83c73" providerId="ADAL" clId="{EFE3130E-906A-4F88-92B2-CCB319A7DFF7}"/>
    <pc:docChg chg="custSel addSld modSld">
      <pc:chgData name="Toby Donaldson" userId="2e6e5431-bb17-4c41-9985-d39c50d83c73" providerId="ADAL" clId="{EFE3130E-906A-4F88-92B2-CCB319A7DFF7}" dt="2023-09-15T18:37:57.289" v="31" actId="21"/>
      <pc:docMkLst>
        <pc:docMk/>
      </pc:docMkLst>
      <pc:sldChg chg="delSp modSp mod">
        <pc:chgData name="Toby Donaldson" userId="2e6e5431-bb17-4c41-9985-d39c50d83c73" providerId="ADAL" clId="{EFE3130E-906A-4F88-92B2-CCB319A7DFF7}" dt="2023-09-15T18:37:57.289" v="31" actId="21"/>
        <pc:sldMkLst>
          <pc:docMk/>
          <pc:sldMk cId="2223994423" sldId="263"/>
        </pc:sldMkLst>
        <pc:spChg chg="del mod">
          <ac:chgData name="Toby Donaldson" userId="2e6e5431-bb17-4c41-9985-d39c50d83c73" providerId="ADAL" clId="{EFE3130E-906A-4F88-92B2-CCB319A7DFF7}" dt="2023-09-15T18:37:57.289" v="31" actId="21"/>
          <ac:spMkLst>
            <pc:docMk/>
            <pc:sldMk cId="2223994423" sldId="263"/>
            <ac:spMk id="4" creationId="{A15CAABE-97AE-4A4A-03A2-76D47D3F8FF1}"/>
          </ac:spMkLst>
        </pc:spChg>
      </pc:sldChg>
      <pc:sldChg chg="add">
        <pc:chgData name="Toby Donaldson" userId="2e6e5431-bb17-4c41-9985-d39c50d83c73" providerId="ADAL" clId="{EFE3130E-906A-4F88-92B2-CCB319A7DFF7}" dt="2023-09-15T18:37:51.805" v="30" actId="2890"/>
        <pc:sldMkLst>
          <pc:docMk/>
          <pc:sldMk cId="1138761923" sldId="283"/>
        </pc:sldMkLst>
      </pc:sldChg>
    </pc:docChg>
  </pc:docChgLst>
  <pc:docChgLst>
    <pc:chgData name="Toby Donaldson" userId="2e6e5431-bb17-4c41-9985-d39c50d83c73" providerId="ADAL" clId="{4B8CB9E9-9023-4F89-82E9-F1825C30F3B3}"/>
    <pc:docChg chg="undo custSel addSld modSld sldOrd modSection">
      <pc:chgData name="Toby Donaldson" userId="2e6e5431-bb17-4c41-9985-d39c50d83c73" providerId="ADAL" clId="{4B8CB9E9-9023-4F89-82E9-F1825C30F3B3}" dt="2023-09-27T22:55:38.034" v="960"/>
      <pc:docMkLst>
        <pc:docMk/>
      </pc:docMkLst>
      <pc:sldChg chg="ord">
        <pc:chgData name="Toby Donaldson" userId="2e6e5431-bb17-4c41-9985-d39c50d83c73" providerId="ADAL" clId="{4B8CB9E9-9023-4F89-82E9-F1825C30F3B3}" dt="2023-09-27T20:41:34.130" v="607"/>
        <pc:sldMkLst>
          <pc:docMk/>
          <pc:sldMk cId="503681400" sldId="256"/>
        </pc:sldMkLst>
      </pc:sldChg>
      <pc:sldChg chg="modSp mod ord">
        <pc:chgData name="Toby Donaldson" userId="2e6e5431-bb17-4c41-9985-d39c50d83c73" providerId="ADAL" clId="{4B8CB9E9-9023-4F89-82E9-F1825C30F3B3}" dt="2023-09-27T20:57:20.578" v="959" actId="20577"/>
        <pc:sldMkLst>
          <pc:docMk/>
          <pc:sldMk cId="508713590" sldId="266"/>
        </pc:sldMkLst>
        <pc:spChg chg="mod">
          <ac:chgData name="Toby Donaldson" userId="2e6e5431-bb17-4c41-9985-d39c50d83c73" providerId="ADAL" clId="{4B8CB9E9-9023-4F89-82E9-F1825C30F3B3}" dt="2023-09-27T20:57:20.578" v="959" actId="20577"/>
          <ac:spMkLst>
            <pc:docMk/>
            <pc:sldMk cId="508713590" sldId="266"/>
            <ac:spMk id="3" creationId="{54F5A8A1-2B70-FD9E-1609-D600D297FD9C}"/>
          </ac:spMkLst>
        </pc:spChg>
      </pc:sldChg>
      <pc:sldChg chg="addSp modSp">
        <pc:chgData name="Toby Donaldson" userId="2e6e5431-bb17-4c41-9985-d39c50d83c73" providerId="ADAL" clId="{4B8CB9E9-9023-4F89-82E9-F1825C30F3B3}" dt="2023-09-27T22:55:38.034" v="960"/>
        <pc:sldMkLst>
          <pc:docMk/>
          <pc:sldMk cId="109326365" sldId="267"/>
        </pc:sldMkLst>
        <pc:spChg chg="mod">
          <ac:chgData name="Toby Donaldson" userId="2e6e5431-bb17-4c41-9985-d39c50d83c73" providerId="ADAL" clId="{4B8CB9E9-9023-4F89-82E9-F1825C30F3B3}" dt="2023-09-27T20:40:24.215" v="604" actId="255"/>
          <ac:spMkLst>
            <pc:docMk/>
            <pc:sldMk cId="109326365" sldId="267"/>
            <ac:spMk id="3" creationId="{54F5A8A1-2B70-FD9E-1609-D600D297FD9C}"/>
          </ac:spMkLst>
        </pc:spChg>
        <pc:inkChg chg="add">
          <ac:chgData name="Toby Donaldson" userId="2e6e5431-bb17-4c41-9985-d39c50d83c73" providerId="ADAL" clId="{4B8CB9E9-9023-4F89-82E9-F1825C30F3B3}" dt="2023-09-27T22:55:38.034" v="960"/>
          <ac:inkMkLst>
            <pc:docMk/>
            <pc:sldMk cId="109326365" sldId="267"/>
            <ac:inkMk id="5" creationId="{26903D5C-8DC2-7A31-F16E-03CF036A3437}"/>
          </ac:inkMkLst>
        </pc:inkChg>
      </pc:sldChg>
      <pc:sldChg chg="modSp mod">
        <pc:chgData name="Toby Donaldson" userId="2e6e5431-bb17-4c41-9985-d39c50d83c73" providerId="ADAL" clId="{4B8CB9E9-9023-4F89-82E9-F1825C30F3B3}" dt="2023-09-27T20:41:13.840" v="605" actId="242"/>
        <pc:sldMkLst>
          <pc:docMk/>
          <pc:sldMk cId="3187457080" sldId="268"/>
        </pc:sldMkLst>
        <pc:graphicFrameChg chg="modGraphic">
          <ac:chgData name="Toby Donaldson" userId="2e6e5431-bb17-4c41-9985-d39c50d83c73" providerId="ADAL" clId="{4B8CB9E9-9023-4F89-82E9-F1825C30F3B3}" dt="2023-09-27T20:41:13.840" v="605" actId="242"/>
          <ac:graphicFrameMkLst>
            <pc:docMk/>
            <pc:sldMk cId="3187457080" sldId="268"/>
            <ac:graphicFrameMk id="4" creationId="{071485BB-17D0-FD22-728D-6DFD89762EF1}"/>
          </ac:graphicFrameMkLst>
        </pc:graphicFrameChg>
      </pc:sldChg>
      <pc:sldChg chg="addSp modSp mod ord">
        <pc:chgData name="Toby Donaldson" userId="2e6e5431-bb17-4c41-9985-d39c50d83c73" providerId="ADAL" clId="{4B8CB9E9-9023-4F89-82E9-F1825C30F3B3}" dt="2023-09-27T22:55:38.034" v="960"/>
        <pc:sldMkLst>
          <pc:docMk/>
          <pc:sldMk cId="603342144" sldId="269"/>
        </pc:sldMkLst>
        <pc:spChg chg="mod">
          <ac:chgData name="Toby Donaldson" userId="2e6e5431-bb17-4c41-9985-d39c50d83c73" providerId="ADAL" clId="{4B8CB9E9-9023-4F89-82E9-F1825C30F3B3}" dt="2023-09-27T19:49:28.698" v="285" actId="20577"/>
          <ac:spMkLst>
            <pc:docMk/>
            <pc:sldMk cId="603342144" sldId="269"/>
            <ac:spMk id="2" creationId="{A4BC1F36-8D19-79F2-3E01-CBC70AAB5D5F}"/>
          </ac:spMkLst>
        </pc:spChg>
        <pc:spChg chg="mod">
          <ac:chgData name="Toby Donaldson" userId="2e6e5431-bb17-4c41-9985-d39c50d83c73" providerId="ADAL" clId="{4B8CB9E9-9023-4F89-82E9-F1825C30F3B3}" dt="2023-09-27T20:21:20.490" v="327" actId="14100"/>
          <ac:spMkLst>
            <pc:docMk/>
            <pc:sldMk cId="603342144" sldId="269"/>
            <ac:spMk id="3" creationId="{54F5A8A1-2B70-FD9E-1609-D600D297FD9C}"/>
          </ac:spMkLst>
        </pc:spChg>
        <pc:spChg chg="add mod">
          <ac:chgData name="Toby Donaldson" userId="2e6e5431-bb17-4c41-9985-d39c50d83c73" providerId="ADAL" clId="{4B8CB9E9-9023-4F89-82E9-F1825C30F3B3}" dt="2023-09-27T20:39:37.262" v="597" actId="14100"/>
          <ac:spMkLst>
            <pc:docMk/>
            <pc:sldMk cId="603342144" sldId="269"/>
            <ac:spMk id="4" creationId="{0020B08F-861A-382D-C512-C7E0B1D2B350}"/>
          </ac:spMkLst>
        </pc:spChg>
        <pc:spChg chg="add mod">
          <ac:chgData name="Toby Donaldson" userId="2e6e5431-bb17-4c41-9985-d39c50d83c73" providerId="ADAL" clId="{4B8CB9E9-9023-4F89-82E9-F1825C30F3B3}" dt="2023-09-27T20:38:36.752" v="590" actId="1076"/>
          <ac:spMkLst>
            <pc:docMk/>
            <pc:sldMk cId="603342144" sldId="269"/>
            <ac:spMk id="5" creationId="{3D9E305F-5876-166C-7D64-E4B6385AFDAE}"/>
          </ac:spMkLst>
        </pc:spChg>
        <pc:spChg chg="add mod">
          <ac:chgData name="Toby Donaldson" userId="2e6e5431-bb17-4c41-9985-d39c50d83c73" providerId="ADAL" clId="{4B8CB9E9-9023-4F89-82E9-F1825C30F3B3}" dt="2023-09-27T20:39:58.880" v="603" actId="14100"/>
          <ac:spMkLst>
            <pc:docMk/>
            <pc:sldMk cId="603342144" sldId="269"/>
            <ac:spMk id="6" creationId="{78B50521-A6DC-13C4-95E9-64A3F044D032}"/>
          </ac:spMkLst>
        </pc:spChg>
        <pc:spChg chg="add mod">
          <ac:chgData name="Toby Donaldson" userId="2e6e5431-bb17-4c41-9985-d39c50d83c73" providerId="ADAL" clId="{4B8CB9E9-9023-4F89-82E9-F1825C30F3B3}" dt="2023-09-27T20:39:55.479" v="602" actId="14100"/>
          <ac:spMkLst>
            <pc:docMk/>
            <pc:sldMk cId="603342144" sldId="269"/>
            <ac:spMk id="7" creationId="{6B4E0DC5-7633-2DB4-D58D-77B256CADFF2}"/>
          </ac:spMkLst>
        </pc:spChg>
        <pc:spChg chg="add mod">
          <ac:chgData name="Toby Donaldson" userId="2e6e5431-bb17-4c41-9985-d39c50d83c73" providerId="ADAL" clId="{4B8CB9E9-9023-4F89-82E9-F1825C30F3B3}" dt="2023-09-27T20:39:52.189" v="601" actId="14100"/>
          <ac:spMkLst>
            <pc:docMk/>
            <pc:sldMk cId="603342144" sldId="269"/>
            <ac:spMk id="8" creationId="{E5468F0C-1979-695F-08E2-B9BF38659EEC}"/>
          </ac:spMkLst>
        </pc:spChg>
        <pc:graphicFrameChg chg="add mod modGraphic">
          <ac:chgData name="Toby Donaldson" userId="2e6e5431-bb17-4c41-9985-d39c50d83c73" providerId="ADAL" clId="{4B8CB9E9-9023-4F89-82E9-F1825C30F3B3}" dt="2023-09-27T20:34:11.959" v="563" actId="20577"/>
          <ac:graphicFrameMkLst>
            <pc:docMk/>
            <pc:sldMk cId="603342144" sldId="269"/>
            <ac:graphicFrameMk id="9" creationId="{9E508A9C-8399-5B00-0FB9-091E5A22324C}"/>
          </ac:graphicFrameMkLst>
        </pc:graphicFrameChg>
        <pc:inkChg chg="add">
          <ac:chgData name="Toby Donaldson" userId="2e6e5431-bb17-4c41-9985-d39c50d83c73" providerId="ADAL" clId="{4B8CB9E9-9023-4F89-82E9-F1825C30F3B3}" dt="2023-09-27T22:55:38.034" v="960"/>
          <ac:inkMkLst>
            <pc:docMk/>
            <pc:sldMk cId="603342144" sldId="269"/>
            <ac:inkMk id="10" creationId="{F4B79CCB-489E-0C4A-E548-8F987B923D9E}"/>
          </ac:inkMkLst>
        </pc:inkChg>
      </pc:sldChg>
      <pc:sldChg chg="addSp modSp add ord">
        <pc:chgData name="Toby Donaldson" userId="2e6e5431-bb17-4c41-9985-d39c50d83c73" providerId="ADAL" clId="{4B8CB9E9-9023-4F89-82E9-F1825C30F3B3}" dt="2023-09-27T22:55:38.034" v="960"/>
        <pc:sldMkLst>
          <pc:docMk/>
          <pc:sldMk cId="2739641808" sldId="283"/>
        </pc:sldMkLst>
        <pc:spChg chg="mod">
          <ac:chgData name="Toby Donaldson" userId="2e6e5431-bb17-4c41-9985-d39c50d83c73" providerId="ADAL" clId="{4B8CB9E9-9023-4F89-82E9-F1825C30F3B3}" dt="2023-09-27T20:56:50.924" v="951" actId="20577"/>
          <ac:spMkLst>
            <pc:docMk/>
            <pc:sldMk cId="2739641808" sldId="283"/>
            <ac:spMk id="3" creationId="{54F5A8A1-2B70-FD9E-1609-D600D297FD9C}"/>
          </ac:spMkLst>
        </pc:spChg>
        <pc:inkChg chg="add">
          <ac:chgData name="Toby Donaldson" userId="2e6e5431-bb17-4c41-9985-d39c50d83c73" providerId="ADAL" clId="{4B8CB9E9-9023-4F89-82E9-F1825C30F3B3}" dt="2023-09-27T22:55:38.034" v="960"/>
          <ac:inkMkLst>
            <pc:docMk/>
            <pc:sldMk cId="2739641808" sldId="283"/>
            <ac:inkMk id="4" creationId="{B916FFD8-14B8-20C4-4024-E917371C0192}"/>
          </ac:inkMkLst>
        </pc:inkChg>
      </pc:sldChg>
      <pc:sldChg chg="addSp add">
        <pc:chgData name="Toby Donaldson" userId="2e6e5431-bb17-4c41-9985-d39c50d83c73" providerId="ADAL" clId="{4B8CB9E9-9023-4F89-82E9-F1825C30F3B3}" dt="2023-09-27T22:55:38.034" v="960"/>
        <pc:sldMkLst>
          <pc:docMk/>
          <pc:sldMk cId="508288521" sldId="284"/>
        </pc:sldMkLst>
        <pc:inkChg chg="add">
          <ac:chgData name="Toby Donaldson" userId="2e6e5431-bb17-4c41-9985-d39c50d83c73" providerId="ADAL" clId="{4B8CB9E9-9023-4F89-82E9-F1825C30F3B3}" dt="2023-09-27T22:55:38.034" v="960"/>
          <ac:inkMkLst>
            <pc:docMk/>
            <pc:sldMk cId="508288521" sldId="284"/>
            <ac:inkMk id="10" creationId="{6B6178E1-FFE6-D102-6E95-21CA6DE3DB5C}"/>
          </ac:inkMkLst>
        </pc:inkChg>
      </pc:sldChg>
      <pc:sldChg chg="modSp add mod ord">
        <pc:chgData name="Toby Donaldson" userId="2e6e5431-bb17-4c41-9985-d39c50d83c73" providerId="ADAL" clId="{4B8CB9E9-9023-4F89-82E9-F1825C30F3B3}" dt="2023-09-27T20:55:23.278" v="906" actId="20577"/>
        <pc:sldMkLst>
          <pc:docMk/>
          <pc:sldMk cId="2375414228" sldId="285"/>
        </pc:sldMkLst>
        <pc:spChg chg="mod">
          <ac:chgData name="Toby Donaldson" userId="2e6e5431-bb17-4c41-9985-d39c50d83c73" providerId="ADAL" clId="{4B8CB9E9-9023-4F89-82E9-F1825C30F3B3}" dt="2023-09-27T20:55:23.278" v="906" actId="20577"/>
          <ac:spMkLst>
            <pc:docMk/>
            <pc:sldMk cId="2375414228" sldId="285"/>
            <ac:spMk id="3" creationId="{54F5A8A1-2B70-FD9E-1609-D600D297FD9C}"/>
          </ac:spMkLst>
        </pc:spChg>
      </pc:sldChg>
      <pc:sldChg chg="modSp add mod">
        <pc:chgData name="Toby Donaldson" userId="2e6e5431-bb17-4c41-9985-d39c50d83c73" providerId="ADAL" clId="{4B8CB9E9-9023-4F89-82E9-F1825C30F3B3}" dt="2023-09-27T20:55:33.188" v="927" actId="14100"/>
        <pc:sldMkLst>
          <pc:docMk/>
          <pc:sldMk cId="1795307066" sldId="286"/>
        </pc:sldMkLst>
        <pc:spChg chg="mod">
          <ac:chgData name="Toby Donaldson" userId="2e6e5431-bb17-4c41-9985-d39c50d83c73" providerId="ADAL" clId="{4B8CB9E9-9023-4F89-82E9-F1825C30F3B3}" dt="2023-09-27T20:55:33.188" v="927" actId="14100"/>
          <ac:spMkLst>
            <pc:docMk/>
            <pc:sldMk cId="1795307066" sldId="286"/>
            <ac:spMk id="3" creationId="{54F5A8A1-2B70-FD9E-1609-D600D297FD9C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4320" units="cm"/>
          <inkml:channel name="Y" type="integer" max="1600" units="cm"/>
          <inkml:channel name="T" type="integer" max="2.14748E9" units="dev"/>
        </inkml:traceFormat>
        <inkml:channelProperties>
          <inkml:channelProperty channel="X" name="resolution" value="142.57426" units="1/cm"/>
          <inkml:channelProperty channel="Y" name="resolution" value="79.20792" units="1/cm"/>
          <inkml:channelProperty channel="T" name="resolution" value="1" units="1/dev"/>
        </inkml:channelProperties>
      </inkml:inkSource>
      <inkml:timestamp xml:id="ts0" timeString="2023-09-27T22:27:01.955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1" timeString="2023-09-27T22:31:30.364"/>
    </inkml:context>
    <inkml:context xml:id="ctx2">
      <inkml:inkSource xml:id="inkSrc31">
        <inkml:traceFormat>
          <inkml:channel name="X" type="integer" max="30347" units="cm"/>
          <inkml:channel name="Y" type="integer" max="20231" units="cm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T" name="resolution" value="1" units="1/dev"/>
        </inkml:channelProperties>
      </inkml:inkSource>
      <inkml:timestamp xml:id="ts2" timeString="2023-09-27T22:34:03.648"/>
    </inkml:context>
  </inkml:definitions>
  <inkml:trace contextRef="#ctx0" brushRef="#br0">2159 7752 0</inkml:trace>
  <inkml:trace contextRef="#ctx1" brushRef="#br0">9671 6130 4607 0,'-2'0'400'0,"2"0"-400"16,0 0 0-16,0 0 0 0,0-2 384 0,-2 1-16 15,2-1 0-15,-2-2 0 0,-3 1 0 0,0 1 0 16,-2 1 0-16,-2-1 0 0,-1 2-48 0,-2 2 0 16,-2-1 0-16,-2 1 0 0,2 5 80 0,-3-2 16 15,1 0 0-15,-2 1 0 16,-1 1 224-16,2 0 64 0,1 0 0 0,0 0 0 0,3-1-272 0,-5 5-48 0,2-2-16 0,2 3 0 15,4-3-96-15,-4 4-16 0,2 0 0 0,1-1 0 16,-1 2-256-16,0 3 128 0,2-1-128 0,-1 3 0 31,1 2 288-31,-3 0-48 0,1 7-16 0,0-2 0 0,0-4 288 0,1 6 48 0,-3-2 16 0,2 4 0 16,2-2 0-16,-2 5 16 16,1-2 0-16,1-3 0 0,4 0-112 0,-2 2-32 0,3 1 0 0,1-3 0 15,4 3-16-15,0-3-16 16,4 5 0-16,-1-1 0 0,2 1-128 0,2-4-32 0,0 4 0 0,0-5 0 0,2 5-256 0,0-3 0 15,-1-4 0-15,3-3 0 0,-1 1 0 0,2-3 0 16,-1 2 0-16,-1-4 0 0,1-2 0 0,-1-1 0 16,6-2 0-16,-2-2 0 0,2-1 0 0,-16-11 240 31,0 0-32-31,0 0 0 0,85 20 160 0,-85-20 16 16,0 0 16-16,92-7 0 0,-92 7-272 0,0 0-128 15,114-20 128-15,-114 20-128 0,0 0 0 0,113-28 0 16,-113 28 0-16,0 0 0 0,104-28 0 0,-104 28 0 15,0 0 0-15,88-7 0 0,-88 7 0 0,0 0 0 16,0 0 0-16,94-5 0 0,-94 5 0 0,0 0 0 16,0 0 0-16,0 0 0 0,90-21 0 0,-90 21 160 15,0 0-16-15,0 0 0 0,79-40-144 0,-58 27 0 0,-4-2 0 16,0-3 0-16,1 1 0 0,-4-4 0 0,-4 0 0 0,-1 0 0 16,-4 0-176-16,-3-3 176 0,-2 3-128 0,-2 0 128 15,0-1 0-15,-3-3 0 0,0-3 0 0,-2 2-128 16,5-2 128-16,-5 0 0 0,4-3 0 0,-2-4 128 15,3 4-128-15,-5-4 0 0,2-2 0 0,-2 1 0 16,0-1-352-16,-4 1-32 0,-1-1-16 0,-2 2 0 16,-3 6 48-16,-4-1 16 0,0 4 0 0,-4 0 0 15,3 5 336-15,-4 4-176 0,3-1 176 0,0 6-128 16,1-2 128-16,-3 2 0 0,1 3-144 0,-2-1 144 16,0 4-176-16,-2-1 48 0,5 2 0 0,-7 5 0 15,4 5-272-15,-3 2-48 0,1-1-16 0,-7 6 0 16,-2 0-448-16,-1-2-96 0,0 6-16 0,-1-2-7264 15</inkml:trace>
  <inkml:trace contextRef="#ctx1" brushRef="#br0" timeOffset="675.94">10868 6017 11055 0,'-7'5'976'0,"2"-1"-784"15,3-3-192-15,2-1 0 0,2 0 368 0,-4 4 16 0,-3-1 16 0,-2 3 0 16,-2-1-112-16,-5 2-32 0,0 0 0 0,0-4 0 15,2 4-448-15,-4 0-80 16,0-2-32-16,3 4 0 0,0-2 528 0,-1 2 96 0,2 0 32 0,2 1 0 16,-4 0 400-16,3 3 80 0,1-3 0 0,-1 4 16 15,1 3-272-15,0 3-48 0,1-1-16 0,0 2 0 16,0 6 48-16,1 1 0 0,2 4 0 0,-1 3 0 16,0 5-224-16,-3 3-32 0,3 4-16 0,0 2 0 15,0 7-32-15,-2-2 0 0,2 0 0 0,4 5 0 16,-2 2 32-16,0 3 0 0,5-3 0 0,-2-2 0 15,4 2-288-15,3-3 0 0,2-4 0 0,1 0 0 16,3-7-320-16,5-4-64 0,-3-2 0 0,7-7-16 16,4-4-640-16,-24-30-128 0,56 45-32 0,-56-45-4592 15,0 0-928-15</inkml:trace>
  <inkml:trace contextRef="#ctx1" brushRef="#br0" timeOffset="1303.76">11309 6689 5519 0,'-2'7'240'0,"-3"-3"64"0,3 1-304 0,2 0 0 0,0-1 0 15,0-1 0-15,0 1 384 0,0 6 0 0,2 2 16 0,-4 11 0 16,0 1 128-16,0-1 32 0,-1 5 0 0,-2 0 0 0,-1 0 400 0,-1 1 96 15,1 3 16-15,-3-3 0 0,0 6-208 0,-1 2-32 16,-1-1-16-16,1 2 0 0,1-4-544 0,-5 0-96 16,0 5-32-16,4-4 0 0,-4-4-144 15,3 0 192-15,3-5-192 0,2-1 192 0,-2-11-192 0,2 0 0 16,3-4 0-16,-1-5 0 0,3-3 0 0,1-4-272 16,1-1 64-16,3-6 16 15,-1 0-688-15,4-5-128 0,2-5-16 0,0 0-16 16,1-4 400-16,4-10 64 0,4-5 32 0,1-4 0 0,5-1 544 0,-5-3 224 15,2 3-16-15,-2-6 0 0,2 6 208 0,0-1 32 16,-3 6 16-16,-1 1 0 0,-1 4-288 0,1 0-176 0,-3 5 192 16,2 0-192-16,1 7 384 0,-1 2-16 0,0 3-16 0,-1 8 0 15,-3-1 288-15,1 7 64 16,-3 1 16-16,1 4 0 0,-1 6 32 0,-3-1 0 0,2 3 0 0,-1 1 0 16,1 4 176-16,0 3 32 0,0 0 16 0,-1 6 0 15,-1-1-464-15,-3 2-112 0,3 9-16 0,-7 1 0 16,-4 3-384-16,-1 1 0 0,0 9 0 0,-4-2 0 15,2 1 0-15,0-4-176 0,-5 3 176 0,5-5-192 16,-3-4-16-16,1-3-16 0,2-2 0 0,0-5 0 16,2-2-800-16,1 0-144 0,1-7-48 0,-1-3-7872 15</inkml:trace>
  <inkml:trace contextRef="#ctx1" brushRef="#br0" timeOffset="1900.91">12204 6097 11055 0,'-5'4'976'0,"2"1"-784"0,1-3-192 0,2-1 0 16,2 1 720-16,-1-2 112 0,1 0 0 0,2 0 16 15,-1 2 48-15,4-2 16 0,-2 2 0 0,0-2 0 16,2 1-736-16,-3-1-176 0,1 0 0 0,0 0 0 15,2 0 128-15,0 0 48 0,2 0 0 0,1 2 0 16,1 0 224-16,-2 3 48 0,3 0 16 0,-3 0 0 16,1 6-144-16,-3 1-16 0,-4 4-16 0,1 3 0 15,-8 2-288-15,-1 5 0 16,-3 0 128-16,-8 4-128 0,0-1 0 0,-7 6 160 0,1 0-160 0,-4-2 128 0,3-5-128 0,-1-2 0 16,3-2 0-16,-5-1 0 0,5-2 0 0,0-4 0 15,3 1 0-15,1-4 0 0,1-4-320 0,-1 4 48 16,1-3 16-16,-1-1 0 15,-1-1-336-15,4-4-64 0,2-2-16 0,2-1 0 16,3 0 32-16,0-4 0 0,5 0 0 0,0-3 0 0,4-2 272 0,1-1 64 16,6-5 16-16,-4 1 0 0,6-4 288 0,1 1 272 15,4-4-48-15,-1-1-16 0,3 3 368 0,1 0 80 16,0-3 16-16,2 3 0 0,0 5-80 0,0 3-16 0,-21 9 0 16,0 0 0-16,0 0-368 0,0 0-80 0,98-5 0 0,-79 10-128 15,-2 0 432-15,-1 6-32 0,-1 3 0 0,1-2 0 16,3 4-192-16,-1-1-32 0,-4 3-16 0,3-4 0 31,1 0-480-31,-1 0-80 0,0-2-32 0,-1-4-5776 0,2 3-1152 0</inkml:trace>
  <inkml:trace contextRef="#ctx1" brushRef="#br0" timeOffset="2266.53">13105 5975 6447 0,'-9'9'272'0,"3"-6"80"0,2 4-352 0,1-3 0 15,3-2 0-15,0 1 0 0,1-1 768 0,1 5 96 16,2 3 16-16,2 4 0 0,3 5 208 0,2 0 64 15,-1 1 0-15,1 2 0 0,1 1 528 0,2 5 112 16,0 1 32-16,0 4 0 0,-2 2-608 0,0 5-112 16,2 2-16-16,0 5-16 0,-2-3-512 0,0 1-112 15,0 0 0-15,1 1-16 16,-1 6-240-16,0 2-64 0,2 2 0 0,-2 1 0 16,-1 2-128-16,-4 0 0 0,0-1 0 0,-11-2 128 15,-3-1 64-15,-7-1 0 0,-5 2 0 0,-11-2 0 16,-3-2-1008-16,-5-5-192 0,-4 4-32 0,-3-8-16 15,-6 1-224-15,-1-4-64 0,-4-2 0 0,7-10-4720 16,6 0-944-16</inkml:trace>
  <inkml:trace contextRef="#ctx1" brushRef="#br0" timeOffset="38180.08">15527 5921 3679 0,'-8'5'320'0,"4"-3"-320"15,1 0 0-15,1 0 0 0,0-1 144 0,2 3-144 16,0-2 192-16,-5 1-192 0,2 2 128 0,-3 1-128 16,1 2 0-16,-4-3 0 0,1 2 384 0,1 0 32 15,0-3 0-15,0 1 0 0,-2 0 608 0,0 1 112 0,2-3 16 0,0 1 16 16,2 1-176-16,-4-4-32 0,2 1-16 0,-1-2 0 16,-1 2-656-16,0 0-128 0,2 1-32 0,0-1 0 15,-3 5-128-15,1-4 0 0,-1 4 0 0,1-1 0 16,-5 6 0-16,2 0 0 0,0 0 0 0,-4 2 0 15,0 4 0-15,1-3 0 0,-1 4 0 0,-5 2 0 16,4 0 192-16,-3 2 96 0,5-2 32 0,-1 1 0 16,-1 1-144-16,1 0-32 0,0-1 0 0,1 4 0 15,1 1-144-15,0-1 0 0,2 3 0 0,-1-3 0 16,1 7 0-16,3-3 0 0,1 0 0 0,1 3 0 0,1-4 320 16,5 3 0-16,-1 3-16 0,0-1 0 0,2-2 16 0,4-3 0 15,1 4 0-15,2-5 0 0,2 4-128 0,5-4-32 16,1-2 0-16,-15-26 0 0,0 0-160 0,73 55 192 15,-73-55-192-15,0 0 192 0,95 40-192 0,-95-40 0 16,0 0 0-16,97 23 0 0,-97-23-272 0,0 0-96 16,112 7-16-16,-112-7 0 0,0 0 0 0,122-9-16 15,-122 9 0-15,102-17 0 16,-102 17-80-16,119-21-16 0,-119 21 0 0,120-26 0 0,-120 26 112 16,108-30 32-16,-108 30 0 0,96-29 0 0,-96 29 0 0,91-44 0 15,-91 44 0-15,80-49 0 0,-80 49 608 0,87-62 128 0,-42 32 32 16,2-1 0-16,0-4 464 0,0 4 80 0,-5-4 32 0,-3-4 0 15,-6-1-672-15,-5-1-128 0,-6-1-16 0,-6 2-16 32,-4 0-688-32,-7-2-144 0,-5 2-32 0,-3-2 0 15,-4 4 96-15,-9-1 16 0,2 3 0 0,-7-3 0 0,0-1 592 0,-5 2 0 0,2 1 0 0,-6-1 0 16,-5 0 160-16,-3 1 96 16,-4 1 32-16,-1 6 0 0,-1 2 80 0,-3 7 16 0,-3 4 0 0,-3 3 0 15,-1 9-144-15,-3 3-32 0,-2 4 0 0,-1 10 0 16,-6 4-784-1,0 3-144-15,-6-2-48 0,6-1 0 0,7 0 640 0,5-1 128 0,9-3 0 0,6-3 0 16,10 0 128-16,1-6 0 0,5-1 16 0,4-2-5968 16</inkml:trace>
  <inkml:trace contextRef="#ctx1" brushRef="#br0" timeOffset="38650.06">17347 5507 7359 0,'-11'5'320'0,"-1"-3"80"0,2 1-400 0,3-1 0 0,1 3 0 0,3-3 0 16,-6 1 1232-16,-1 1 176 0,-9 6 16 0,-9-1 16 0,-4 7-352 15,1 1-64-15,0 0 0 0,3 3-16 0,-2 1-496 0,4-1-80 16,0 5-32-16,3 4 0 0,2-2-144 0,2 6-48 16,2 0 0-16,1 2 0 0,2 5-80 0,4 0 0 15,1 1-128-15,4 10 192 0,1-4-192 0,2 7 176 16,6 3-176-16,-1 1 160 16,6 3-160-16,-2-4 160 0,3 1-160 0,3-2 160 0,4-6-160 0,2 2 0 15,2-3-192-15,5-5 192 16,0-6-672-16,-26-38-16 0,70 59 0 0,-70-59 0 15,87 39-528-15,-87-39-128 0,94 19 0 0,-94-19-4656 0</inkml:trace>
  <inkml:trace contextRef="#ctx1" brushRef="#br0" timeOffset="39403.91">17901 6019 10127 0,'-4'0'896'0,"4"0"-704"15,0 1-192-15,0-1 0 0,0 0 320 0,-1 2 16 0,-1-2 16 0,-2 4 0 16,-1 4-96-16,-5-1-32 0,-1 6 0 0,-1-3 0 16,0 4 896-16,0-2 176 0,-1-1 48 0,6 1 0 15,-3-5-96-15,5 1-16 0,3-2 0 0,0-5 0 16,6-1-512-16,1 0-96 16,5 0-32-16,1-3 0 0,6-4-400 0,-17 7-192 0,0 0 160 0,0 0-160 15,86-33 0-15,-86 33 0 0,0 0 0 0,0 0 0 16,104-28 0-16,-104 28 0 0,0 0 0 0,87-5-160 15,-87 5 160-15,0 0-160 0,89 3 160 0,-89-3-160 16,0 0-768 0,0 0-160-1,0 0-16-15,77 39-16 0,-77-24 64 0,0 6 16 0,-7 0 0 0,-2 5 0 0,-3 0 640 0,2 6 128 0,-8-4 16 0,-1 6 16 0,-2 5 240 0,-5-1 0 16,0 2 0-16,0-2 160 0,0 1-304 0,-4-4-64 16,0-1-16-16,2-2 0 15,1-6-240-15,2-2-48 0,-3-3-16 0,4-5 0 16,1-2 80-16,4-9 0 0,5 0 16 0,4-7 0 0,3-1 288 0,3-2 144 15,6 0-160-15,1-9 160 0,4-2-160 0,4-2 160 32,1-1-160-32,2 0 160 0,2 0 0 0,1-2 0 0,0 2 0 0,1 2 0 0,-1 1 576 0,1 5 192 15,-1-3 64-15,1 9 0 0,-1 0 112 0,-5 2 16 16,6 6 16-16,-3 2 0 0,1 0-256 0,1 6-48 16,1-2-16-16,-4 6 0 0,-14-15 240 0,0 0 32 15,59 40 16-15,-40-24 0 0,-19-16-368 0,0 0-80 0,54 42-16 0,-54-42 0 16,0 0-480-16,60 36-288 15,-60-36 32-15,0 0-6720 0,0 0-1360 16</inkml:trace>
  <inkml:trace contextRef="#ctx1" brushRef="#br0" timeOffset="39874.87">18807 6219 12895 0,'-7'5'576'0,"2"-3"112"0,1 1-560 0,3-3-128 15,-1 2 0-15,2 2 0 0,-2 1 304 0,-5 0 16 16,0 4 16-16,-3 5 0 0,-1 5-336 0,1 0 0 15,1 0 0-15,0 0 0 0,2 1 0 0,4 0 0 16,-2 5 0-16,1-4 0 0,2 1 0 0,-1-1 0 16,1-2 144-16,0 1-144 0,1-3 336 0,-1 0-32 15,-2-1-16-15,3-5 0 0,1 1-288 0,1-7 160 16,5 0-160-16,-5-5 128 0,6-3-128 0,2-2-224 16,-2-2 48-16,5-7 16 15,-1-2-224-15,4-5-64 0,3-2 0 0,-1-4 0 0,4 0 448 0,2-4 0 16,1 0 0-16,2-2 0 0,-1 0 0 0,-3-1 0 0,3 7 192 0,-3-1-64 15,1 3-128-15,-4 4 0 0,0 4 0 0,-3 8 0 16,0 2 0-16,-1 6 0 0,-4 1 0 0,-1 1 0 16,1 10 208-16,-1-3 128 0,3 6 32 0,-3 2 0 15,2 2 272-15,-1 1 64 0,-1 3 16 0,1-1 0 16,-5 7-64-16,0 2-16 0,-3 5 0 0,-1-2 0 16,-2-4 144-16,0 4 32 0,-2-3 0 0,0-2 0 15,2 1-336-15,-3-4-64 0,-1-4-16 0,4-2 0 16,-6-2-1056-16,4-5-224 0</inkml:trace>
  <inkml:trace contextRef="#ctx1" brushRef="#br0" timeOffset="40409.74">19466 5637 5519 0,'-7'-1'240'0,"3"-3"64"0,2 2-304 0,1 2 0 0,1 0 0 0,0 0 0 15,1 0 384-15,-1 0 0 0,2 0 16 0,-2 2 0 16,4 5 880-16,-3-2 192 0,1 0 16 0,3 6 16 15,1-6 256-15,-1 4 48 0,2 0 16 0,0-4 0 16,5 4-848-16,-5-4-160 0,5-2-48 0,2 4 0 16,2-2-352-16,-2-1-80 0,-14-4-16 0,0 0 0 15,0 0-320-15,0 0 128 0,96 19-128 0,-96-19 0 16,0 0 0-16,0 0 0 0,0 0 0 0,66 47 0 16,-65-28 0-16,-6 6 0 0,-3 2 0 0,-3 5 0 15,-1-3 240-15,-6 5 16 0,-1 0 16 0,0 1 0 0,3-3-80 0,-1-6-32 16,-2 3 0-16,0-8 0 15,3-2-624-15,-1-5-128 0,1-5-32 0,2-4 0 0,-2 0 224 0,6-6 32 16,1-5 16-16,6-2 0 0,-4-6 352 0,5-5-144 16,4-2 144-16,-1-4 0 0,5-1 0 0,-3 2 144 15,4-2 16-15,2 0 0 0,0 3-160 0,1 2 0 16,0 0 0-16,3 4 128 0,1-1-128 0,-2 3 0 16,2 2 0-16,1 7 0 0,1 0 0 0,1-1 0 15,-17 7 0-15,0 0 0 0,0 0 0 0,0 0 0 16,102 14 0-16,-102-14 0 0,0 0-128 0,83 33 128 15,-83-33 0-15,0 0 0 16,113 39-528-16,-113-39-48 0,0 0 0 0,121 35-8288 0</inkml:trace>
  <inkml:trace contextRef="#ctx1" brushRef="#br0" timeOffset="40849.83">20238 6355 12895 0,'-4'5'1152'0,"2"-3"-928"0,2 0-224 0,0-1 0 15,0 3 832-15,0-2 128 0,0 5 32 0,-1-1 0 16,1 8 448-16,1-1 96 0,5-3 0 0,-3 1 16 16,4-6-256-16,3 0-48 0,3-2-16 0,2-1 0 15,3-4-816-15,-18 2-160 0,0 0-48 0,0 0 0 16,106-24-208-16,-106 24-128 0,0 0 128 0,119-28-208 16,-119 28-1200-16,94-24-224 0,-94 24-48 15,89-30-8560-15</inkml:trace>
  <inkml:trace contextRef="#ctx1" brushRef="#br0" timeOffset="41323.96">21086 5858 13823 0,'-10'6'608'0,"5"-5"128"16,3 1-592-16,-3 0-144 0,3 0 0 0,2-2 0 0,-2 1 928 0,0 3 160 15,1 3 16-15,-1 0 16 0,0 2 208 0,2-2 32 16,2-2 16-16,3 2 0 0,4 0-176 0,3-4-48 16,2 1 0-16,-14-4 0 0,0 0-368 0,0 0-80 15,89 15 0-15,-89-15-16 0,0 0-496 0,0 0-192 16,103 21 176-16,-103-21-176 0,0 0 0 0,0 0-192 16,0 0 16-16,76 49 0 15,-70-35-208-15,-6-2-64 0,-6 6 0 0,-1-1 0 0,2 2 256 0,-5-1 32 0,1-1 16 0,-5 0 0 16,2 3 144-16,0-1 0 0,-2 2 0 0,1-1 0 15,1 0-224-15,-2-3-16 0,4 0 0 0,1-1 0 16,6 0-144 0,3-7-48-16,3 1 0 0,6-5 0 0,3-1 224 0,4-1 32 0,1 2 16 0,2-3 0 15,-19-2-256-15,0 0-48 0,0 0-16 0,0 0 0 0,94 0 288 0,-76 2 192 16,-4 3-208-16,0 0 80 0,-2 8 128 0,0-3 128 16,-3 0-128-16,1 6 176 0,-1-2-176 0,-2 0 0 15,0 3 0-15,-4-1 128 0,1 3-128 0,-4-1 0 31,0-1 0-31,-5-1 0 0,-4 3 0 0,-1 0 128 0,-8 2-128 0,1 0 0 0,-2 0 0 0,-4 0 0 16,-2 1 128-16,-4 1-128 16,-3 0 400-16,-4-1 48 0,-1-1 16 0,1 0 0 0,-3-4-192 0,1 1-32 15,5-2-16-15,2-6-7520 0,10-3-1520 16</inkml:trace>
  <inkml:trace contextRef="#ctx1" brushRef="#br0" timeOffset="41653.51">22224 5366 7359 0,'4'14'656'0,"-1"-4"-528"16,2-1-128-16,-5-6 0 0,2 6 1344 0,2 0 256 16,4 13 32-16,4 13 16 0,8 14-384 0,-1 3-80 15,2 7-16-15,0-3 0 0,3 0-112 0,-3-1-32 16,0 3 0-16,2-1 0 16,-3 3-80-16,0 1-32 0,-5-2 0 0,-3 7 0 0,-5-2 160 0,-5 4 16 15,-5 6 16-15,-10-3 0 0,-7 2-336 0,-8 0-64 16,-11 4 0-16,-11-2-16 0,-6 0-448 0,-3-6-96 15,0-6-16-15,-6-5-9360 16,-1-4-1888-16</inkml:trace>
  <inkml:trace contextRef="#ctx1" brushRef="#br0" timeOffset="56743.68">9817 5421 2751 0,'-5'0'256'0,"1"0"-256"0,4 2 0 0,0-2 0 16,-2 0-160-16,1 0-80 0,-1-2-16 0,-3 2 0 16,-4 0 256-16,0-1 0 0,-3 1 144 0,0-2-144 15,-2 2 0-15,0-2 0 0,2 4 0 0,-4 0 0 16,2 1 0-16,-3 4 0 15,-2 0 0-15,-1-2 0 16,1 6 208-16,-2-3-48 0,4 6-16 0,-2-2 0 0,0 1 608 0,-1 1 112 16,1 5 32-16,-3-4 0 0,1 3-528 0,-4 1-112 15,1-2 0-15,0 4-16 0,-1 0-240 0,1 0 0 16,1 2 0-16,-5 5-160 16,2-4-160-16,3 6-48 0,-3-2 0 0,2 5 0 0,1 0 528 0,2-4 96 15,2 6 32-15,0 0 0 0,2-2 480 0,-1-3 112 16,2 3 16-16,3-4 0 0,2 1-240 0,-5 5-32 15,2 0-16-15,-1 0 0 0,-1 1-480 0,-1 2-128 16,-3 1 0-16,-2 3 0 0,-1-2-208 0,-1 1-64 0,3 1-16 16,-5 0 0-16,1-2 32 0,3 2 16 0,1 0 0 0,-2 1 0 15,4-1 416-15,2 0 80 0,1-2 0 0,2 3 16 16,3-3 240-16,3-1 64 0,-1 1 0 0,2-2 0 16,2 0 0-16,3-1 0 0,0 0 0 0,-1-4 0 15,3-2-16-15,3 2 0 0,-1-1 0 0,3-5 0 16,1 5-112-16,0-6-32 0,-2 5 0 0,3-5 0 15,2 4-64-15,-4-4-16 0,4 2 0 0,-1-2 0 16,3-2 192-16,-1 3 48 0,2-5 0 0,1 1 0 16,1-4-32-16,1 0 0 0,-15-19 0 0,39 38 0 15,-39-38-224-15,0 0-32 0,80 54-16 0,-80-54 0 0,0 0-96 0,106 37-32 16,-106-37 0-16,0 0 0 0,115 19-144 0,-115-19 0 16,0 0 0-16,110 12 0 0,-110-12 0 15,0 0 0-15,115 20 0 0,-115-20 0 0,0 0 0 0,113 24 0 16,-113-24 128-16,84 21-128 0,-84-21 128 0,85 19-128 15,-85-19 192-15,86 19-64 0,-86-19 96 0,0 0 16 16,116 19 0-16,-116-19 0 0,0 0 144 0,112 18 16 16,-112-18 16-16,0 0 0 0,117 15-96 0,-117-15 0 15,81 9-16-15,-81-9 0 0,89 14-304 0,-89-14 128 16,94 11-128-16,-94-11 0 0,86 6 128 0,-86-6-128 16,0 0 0-16,124 4 0 0,-124-4 0 0,0 0 0 15,120 0 0-15,-120 0 0 0,85 0 176 0,-85 0-176 0,86 2 160 0,-86-2-160 16,92 1 176-16,-92-1-176 0,96 6 192 0,-96-6-192 15,90 1 128-15,-90-1-128 0,91-1 0 0,-91 1 0 16,92-11 0-16,-92 11 0 0,98-17 0 0,-98 17 0 16,103-25 0-16,-103 25 0 0,111-34 0 0,-111 34 0 15,120-39 128-15,-120 39 32 0,110-42 0 0,-110 42 0 16,101-47-160-16,-101 47 0 0,96-41 0 0,-96 41 0 16,93-44 128-16,-93 44-128 0,97-49 0 0,-97 49 128 15,106-41-128-15,-106 41 0 0,108-42 0 0,-108 42 0 16,100-40 0-16,-100 40 0 0,89-42 0 0,-89 42 0 15,90-38 0-15,-90 38 0 0,96-42 0 0,-96 42 0 0,105-40 0 0,-105 40-144 16,111-46 144-16,-111 46-160 16,113-52-304-16,-113 52-64 15,105-70-16-15,-54 32 0 0,3-4 224 0,0-1 64 0,-2-4 0 0,4-5 0 0,1-2 256 0,2-6 0 16,1 1 0-16,-1 0 0 0,0 3 0 0,-5-1 0 16,-2-1 0-16,-5-1 0 0,1 0-304 0,-8-2 0 15,-2 2 0-15,-3 3 0 16,-2 0-272-16,-5 4-64 0,-2 0-16 0,-5 1 0 0,-2 4 320 0,-3 0 64 15,-2 5 16-15,-6 0 0 0,-1 2 384 0,-3-1 96 16,-2 2 16-16,-6-1 0 0,1 4 688 0,-8-3 144 16,2 1 16-16,-5 1 16 0,1 3-208 0,-3 0-64 15,-2-2 0-15,-1-1 0 0,-3 1-432 0,-5-3-80 0,-2-1-32 0,-3-3 0 16,-4 1-288-16,-2 2 0 0,-4 2 0 0,-4-2 0 16,1 1 0-16,-9 1 0 0,-2 0 0 0,-1-1 0 15,1 3 0-15,0 3 160 0,1 0-160 0,2 5 192 16,1-2 160-16,1-3 32 0,-1 5 16 0,0-3 0 15,0 5-400-15,-2-4 0 0,0 4 0 0,-9 2 0 32,-2-3-496-32,4 5-80 0,-1-1 0 0,-1 0-16 0,2 4-48 0,0 2 0 0,2 3 0 0,-2 0 0 15,-2 5-48-15,-5-1-16 0,-3 3 0 0,-4-2 0 16,7 6 224 0,-2-3 32-16,5 3 16 0,-2 1 0 0,4 6 432 0,-5-3 0 0,5 1 0 0,-5 0 0 0,0 1 0 0,-5 1 176 15,2 1-176-15,4 0 192 0,5-1-192 0,-1 8 0 16,0-1 0-16,0 2 0 15,2 3-416-15,-5-2-16 0,-2 0 0 0,-2 0 0 0,-1 0 64 0,5-2 16 16,1 0 0-16,3 6 0 0,1-3 352 0,-4 1-176 16,6 0 176-16,-4-2-128 0,-1 3 368 0,-4 2 80 15,0 2 0-15,2 3 16 0,3-1 32 0,0 0 0 16,2 6 0-16,2-1 0 0,-4 2-368 0,2-1 0 16,-2 6 0-16,-5 5 0 15,-1 4-640-15,-1-2-128 0,-1 1-48 0,3-1-6080 0,7 3-1216 0</inkml:trace>
  <inkml:trace contextRef="#ctx1" brushRef="#br0" timeOffset="58351.02">16028 5439 3679 0,'-23'12'320'0,"9"-7"-320"0,3-3 0 0,4 0 0 16,4-2-336-16,1 0-144 0,-1 0-32 0,-1 0 0 0,-6 0 512 0,1 1 0 16,-3-1 0-16,1 0 160 15,3 4-160-15,1-2 0 0,-2-1 0 0,2 1 0 0,-2 2 0 0,2-3 0 16,2-1 0-16,-5 2 0 0,3 2 1152 0,-4-1 240 15,1 2 32 1,-1 0 32-16,3 1 96 0,-3 2 32 0,3 1 0 0,-5 3 16 0,6-3-752 0,-5 5-144 16,5-4-16-16,-5 1 16 0,5 3-704 0,-2-2 0 15,2 0-128-15,2 2 128 0,2 2-128 0,1 3 128 16,2 4 0-16,3 4 0 0,3 5 256 0,-1 6 160 16,4 9 32-16,3 5 16 0,2 6 224 0,3 10 32 0,1 17 16 15,1 16 16-15,0 23-176 0,0 10-48 0,-2 5 0 0,-1 4 16 16,7-5-352-16,-4-8-64 0,2-4 0 0,2-32 0 15,-3-30-128-15,1-25-208 0,-21-39 48 0,0 0 160 16,0 0-240-16,108-27 80 0,-108 27 16 0,77-74 16 16,-35 23 336-16,5-5 80 15,2-8 16-15,5-8 16 0,3-4-320 0,-1-3 0 0,2-2-176 0,-3-1 176 32,1-9-960-32,-4-1-112 0,1 3-16 0,-1 0-16 0,-2 9-112 15,4-2-32-15,2 6 0 0,2 8 0 0,3 3 800 0,-2 4 176 0,4 0 16 0,-4 4 16 16,-2-1 992-16,1 10 192 0,-1 6 32 0,-57 42 16 15,114-51-16-15,-114 51 0 0,118-7 0 0,-118 7 0 16,124 35-208-16,-63-2-32 0,0 18-16 0,-5 4 0 0,-6 5-16 16,1 11 0-16,-6 4 0 0,2 5 0 0,2 5-256 0,-2-3-48 15,3-2-16-15,-1-5 0 0,2-5-256 0,-1-16-128 16,4-12 128-16,0-7-128 0,-54-35 208 0,107 43-32 16,-107-43-16-16,104 19 0 0,-104-19 240 0,108-1 48 15,-108 1 16-15,110-20 0 0,-110 20-64 0,126-36-16 16,-59 15 0-16,-2-5 0 15,-2-4-384-15,-2-6 0 0,-2-3-144 0,-2 1 144 32,-1 0-624-32,3-8-16 0,4-4 0 0,2-2 0 15,3-6-256-15,1 2-48 0,3 1-16 0,-3-3 0 0,1-5 320 0,-7 2 48 0,1 1 16 0,4-1 0 0,4 5 368 0,3 9 80 16,1 5 128-16,-1 18-208 0,-2 8 208 0,-73 16 0 0,121 9 0 0,-121-9 0 16,106 48-256-16,-55-9 64 15,-4 10 0-15,0 3 0 0,-2 3 384 0,-1 3 64 0,-1-1 32 0,2-4 0 16,1-6 288-16,1-7 48 0,2-5 16 0,-49-35 0 15,95 54 784-15,-95-54 176 0,107 40 16 0,-107-40 16 16,113 31-704-16,-113-31-144 0,132 23-16 0,-55-15-16 16,8 5-752-16,-1 4 0 15,-2 4-192-15,2 8 32 0,6 3-480 16,4 6-80-16,9 4-32 0,10 0 0 0,8-2-304 0,-1-5-64 0,-2-4-16 16,10-3-6736-16,8-7-1360 0</inkml:trace>
  <inkml:trace contextRef="#ctx1" brushRef="#br0" timeOffset="72471.78">24906 5099 5519 0,'-9'4'496'0,"6"1"-496"15,-2-3 0-15,5-1 0 0,0 1 128 0,-2 0-128 16,-3 1 0-16,-2 6 0 0,-7 1 0 0,0 4 0 16,3 2 0-16,-4 0 0 0,1-2 336 0,0 1 176 15,-2 4 48-15,2 1 0 0,-5-1 640 0,1 2 128 16,1-2 16-16,-4 2 16 0,0-2-80 0,2 4 0 15,-4-3-16-15,3 1 0 0,2 0-544 0,1 0-96 16,3-2-32-16,-2 4 0 0,4-2-368 0,1 1-80 16,1-2-16-16,3 1 0 0,3-1-128 0,-3 0 0 0,6 1 0 15,-1-2 0-15,2 2-144 0,2-2 144 0,3 0 0 0,2-2 0 16,0 4 0-16,3-3 0 0,3 1 0 0,-1 0 144 0,5 0-144 0,2-1 0 16,-19-18 0-16,0 0 0 0,0 0 0 15,94 48 0-15,-94-48-224 0,0 0 80 0,0 0-16 0,95 14 0 16,-95-14 0-16,0 0 0 15,0 0 160-15,97-21 0 0,-69 13 0 0,-4-6 0 0,3 0 0 0,-1 0 0 16,-2-2 0-16,1-1 0 0,-3 1 0 0,3-1 0 16,-5-1 0-16,1-1 128 0,-1 2-128 0,-1-3 0 15,0 1 0-15,-2 0-128 0,-1 0-64 0,1-2 0 16,-4 0 0-16,-1 4 0 0,0-1 192 0,-5 1-208 16,2 1 80-16,-2 2 128 0,-2 0 0 0,-2 0 0 0,-1-3 0 15,-2 5 0 1,-3-2 160-16,-3 2 0 0,1-2 0 0,-9 2 0 15,0-1-160-15,-3-1 192 0,-4 6-192 0,-2-4 192 16,1 5-192-16,-3-4 0 0,1 6 0 0,-2-4 128 16,0 1 112-16,-1 4 16 0,3-3 0 0,0-2 0 15,4 2 96-15,3-5 32 0,3 5 0 0,-3-3 0 0,3 3-384 0,2-2 0 16,1 6 0-16,1-3 0 0,3 3-192 0,1 1-48 16,-1 2-16-16,6 2-5760 15,-1 0-1168-15</inkml:trace>
  <inkml:trace contextRef="#ctx1" brushRef="#br0" timeOffset="73085.06">25837 5566 7359 0,'-7'3'320'0,"3"-1"80"0,2 0-400 0,1 0 0 0,1-2 0 0,0 0 0 0,-2 0 0 0,2 0 0 15,-2 0 0-15,0 0 0 0,2 3 624 0,0-3 192 16,-1 2 32-16,-3-2 16 0,4 2 432 0,0-2 96 16,-2 1 16-16,2 1 0 0,-1 2-432 0,1-3-80 15,-4 3 0-15,2 3-16 16,-1 0-352-16,-2-4-64 0,-1 4-16 0,3 0 0 0,-2-2-320 0,0 4-128 15,-1-2 0-15,1-2 144 0,2 2-144 0,-3-2 0 16,5-1 0-16,-1 3 128 0,2-4 80 0,0 1 16 16,2-2 0-16,-1 1 0 0,5-1-224 0,-5 1 0 15,6-3 0-15,2 0 0 0,-4-3 0 0,4-1 0 0,3 1 0 0,2-4 0 16,4-4 0-16,-5 3 0 0,7-4 0 16,-5-2 0-16,1 1 0 0,-2-1 0 0,0-1-128 0,-5-1 128 15,-2 2 0-15,-2 4 0 0,-3-4 0 16,-2 5 0-16,-2-1 0 0,-7-1 0 0,2 1 0 0,-3-2 0 15,-1 5 0-15,1-2 0 0,-1 2-128 0,-3 2 128 16,2 1 0-16,2-1 0 0,-3 5 0 0,5 0 0 16,-6 7 0-16,3-4 0 0,3 1 0 0,-1 3 0 15,2-2 128-15,3 0-128 0,1-1 0 0,-2 1 0 16,1 0 0-16,3 0 0 0,-1-1 0 0,2 1-6288 16,0-1-1200-16</inkml:trace>
  <inkml:trace contextRef="#ctx1" brushRef="#br0" timeOffset="73602">26439 5265 7359 0,'0'1'656'0,"0"-1"-528"16,2 2-128-16,0-2 0 0,1 0 752 0,-1 0 112 0,0 0 32 0,1 2 0 16,3 1-288-16,1 4-48 0,0 0-16 0,-2 4 0 15,0-1 160-15,-2 6 48 0,-1-1 0 0,0 5 0 16,0 2-16-16,-2-1 0 0,0 7 0 0,-2 0 0 16,0 3-96-16,-1-1 0 0,-1 3-16 0,1 2 0 15,-2-2-288-15,-1-2-48 16,-1 1-16-16,0-1 0 0,-1-5-272 0,2 0 160 0,-4-3-160 0,1-6 128 15,1-3-128-15,-1-2 0 0,0-5 0 0,2 0-176 16,4-7 176-16,1-3 0 0,-2-4 0 0,3-2 0 16,6-8 0-16,-3-2 144 0,3-6 0 0,2-3 0 15,2-7 96-15,5-3 16 0,-4 0 0 0,2 0 0 16,0 1-256-16,4-3 0 0,1-4 0 0,1-1 0 0,3 3 0 0,1 0 0 16,3 1 0-16,1-5 0 0,4 6 176 0,1 2-176 15,0 1 192-15,1 4-192 0,-3 7 400 0,-1 5-16 16,-7 4-16-16,-2 5 0 0,-3 8 16 0,-4 4 0 15,0 2 0-15,-3 7 0 0,2 1 368 0,-3 8 80 16,-1-1 0-16,0 4 16 0,2 5-224 0,-6 4-48 16,3 3-16-16,-5 1 0 0,1 3-288 0,0 1-48 15,-2 6-16-15,-2-1 0 16,2 6-208-16,-2 0 0 0,1 0 0 0,-1 3 0 0,0-1-224 0,-1-4-32 16,1 0-16-16,-3-6 0 15,3-2-1408-15,2-10-288 0</inkml:trace>
  <inkml:trace contextRef="#ctx1" brushRef="#br0" timeOffset="74230.84">27685 3800 11967 0,'-10'1'1072'0,"5"1"-864"0,1 0-208 0,2-2 0 0,2 3 0 0,0-3-240 15,0 2 48-15,0 0 16 0,0 1 480 0,0 1 80 16,2 1 32-16,2 2 0 0,3 0 848 0,3-5 160 16,4 1 48-16,2 1 0 0,-16-4-320 0,0 0-48 15,0 0-16-15,99 3 0 0,-99-3-624 0,0 0-128 16,96 2-16-16,-96-2-16 0,0 0-304 0,0 0 0 16,98 14 0-16,-85-7 0 0,-4 3 0 0,-9 1 0 0,-3 4 0 0,-8 1 0 15,-3 3 0-15,-5 4 0 0,-7 0 0 0,0 6 0 16,-4-1 0-16,-1 3 0 0,3 3 0 0,-2-5 0 15,-3 6 0-15,4-2 0 0,1 0 0 0,5-3 0 16,-3 5 288-16,5-6-48 0,4-1-16 0,3-7 0 16,5-2-224-16,4-1 0 0,5-5 0 0,3-4 0 15,4 2 0-15,5-6 0 16,6-3 0-16,-18-2 0 0,0 0-128 0,0 0 128 0,110-2-192 0,-110 2 192 16,0 0-208-16,104-2 64 0,-104 2 16 0,0 0 0 15,115 5-16-15,-115-5 0 0,0 0 0 0,96 16 0 16,-96-16-208-16,0 0-32 0,0 0-16 0,0 0 0 0,0 0 16 0,63 56 0 15,-68-44 0-15,-2-3 0 0,0 5 384 0,-4-2 0 16,1 0 192-16,-6 4-64 16,0-1-128-16,-5 3 0 0,-7 4 128 0,-3 1-128 0,-7 7 688 0,-6-2 64 15,1 5 16-15,-8 0 0 0,1 2 96 0,-6-6 32 16,5 2 0-16,2-8-8288 16,8-2-1648-16</inkml:trace>
  <inkml:trace contextRef="#ctx1" brushRef="#br0" timeOffset="75472.89">29357 5400 11967 0,'-7'4'1072'15,"0"1"-864"-15,5-1-208 0,-3-1 0 16,1-1 208-16,-3 1 0 0,-5 9 0 0,-9 4 0 0,-5 9-208 0,-9 1 0 15,-3 7-144-15,1-2 144 0,1 2 208 0,2-3 144 16,3 3 32-16,1-2 0 0,6-1 208 0,-4 1 48 16,6-3 16-16,-1 5 0 0,-2-3-432 0,1-2-96 15,1 7 0-15,-1-2-128 0,-2 3 160 0,1 2-160 16,1 4 128-16,5 0-128 0,-4 7 256 0,8 5-48 16,1 3 0-16,3 6 0 0,6-2-208 15,5 7 0-15,3-5 0 0,6 3 0 0,9-3 0 0,2-6 0 16,8-3 0-16,5-3 0 0,8-4 0 0,-41-47 0 15,92 85 0-15,-92-85-160 0,99 70 160 0,-99-70 0 16,115 54-144-16,-115-54 144 0,122 36 0 0,-122-36-176 0,147 18 176 16,-147-18-128-16,158-7-128 0,-81-7 0 0,-7-7-16 15,-9-7 0-15,-6 2 32 0,-1-11 16 0,-1-5 0 0,-6-6 0 16,1-5 224-16,-6 1 0 0,2-5 192 0,-2-6-192 16,-2 2 400-16,-11-9-16 0,-1 2-16 0,-7-10 0 15,-3-6 160-15,-10 3 48 0,3 2 0 0,-8 2 0 16,2 4-288-16,-3-2-48 0,0 1-16 0,-2-5 0 15,-2-1-224-15,-3 3 176 0,0 1-176 0,-7 10 160 16,-2 5-160-16,-4 10 0 0,-3 6 0 0,-7 12 0 16,-6 7-144-16,-8 5 144 0,-5 3 0 0,0 11 0 15,-6 0-128-15,-4 13 128 0,-4 4 0 0,-7 7 0 16,3 8-496-16,-4-1 16 0,2 2 0 0,-2 2 0 16,-8 2-864-16,7 1-160 0</inkml:trace>
  <inkml:trace contextRef="#ctx1" brushRef="#br0" timeOffset="75915.28">31246 5289 11967 0,'-11'3'1072'0,"4"1"-864"0,5-1-208 0,-6-1 0 16,6 0 1248-16,-3 1 208 0,-6 3 32 0,-4 6 16 15,-8 3-528-15,-2 5-96 16,-1 2-32-16,-2 1 0 0,2 6-400 0,0-4-96 0,2 6-16 0,1-5 0 16,2 7 432-16,2-1 64 0,3-3 32 0,1 6 0 15,1 0-320-15,2 2-64 0,-1-3-16 0,3 5 0 16,1 1-176-16,-1 2-32 0,1 6-16 0,-1 1 0 16,1 7-48-16,2 7-16 0,0-1 0 0,3 1 0 0,3 5-48 0,2-4 0 15,6 3 0-15,4-8 0 0,5-3-128 0,4-6 0 16,7-3 144-16,-27-47-144 0,57 77 0 0,-57-77-128 15,68 61 0-15,-68-61 0 16,73 50-1104-16,-73-50-224 0,80 33-32 0,-80-33-9504 0</inkml:trace>
  <inkml:trace contextRef="#ctx1" brushRef="#br0" timeOffset="76495.4">31510 5956 5519 0,'-1'9'496'0,"1"1"-496"0,1-5 0 0,1-1 0 16,0 1 960-16,0 6 112 0,1 6 16 0,1 11 0 16,1 14-544-16,0 3-96 0,-1 4-32 0,-3-1 0 0,-1-1 96 0,0 1 0 15,-1-1 16-15,-3-4 0 0,1-1-208 0,-1-6-64 16,-6 1 0-16,-1-4 0 0,1-3-256 0,-4-1 0 16,-2-3 0-16,2-1 0 0,-2-6 0 0,1-2 0 15,-3-4 0-15,3 1 0 0,1-7 0 0,0 1 0 16,3-6 0-16,3-4-144 0,-1-1 144 0,4-6 0 15,3 0 0-15,4-3 0 16,1-5 0-16,6-2 0 0,-2-4 0 0,7-5 0 0,3 2 0 0,2-9 0 16,2 2 0-16,5-2 0 0,4-1 208 0,1-8 32 15,4 2 0-15,0-5 0 0,2 0 128 0,-2 0 16 16,-1 0 16-16,-4 2 0 0,0 0 64 0,-1 5 16 0,-1-1 0 0,5 3 0 16,-1 0 272-16,1 3 48 0,-4 9 16 0,-1 0 0 15,0 7-16-15,-28 19 0 0,0 0 0 0,0 0 0 16,79-18-64-16,-67 27-16 0,-2 1 0 0,-1 8 0 15,-2 6 176-15,-4 2 16 0,1 4 16 0,-2 1 0 16,-4 4-208-16,2 3-32 0,-5 8-16 0,-1-1 0 16,-1 0-496-16,-1 4-176 0,-3 1 0 0,1-2 144 15,-4 6-144-15,0-6 0 0,3-1 0 0,-2-3 0 16,2-2 720-16,1-2 224 0,-1-4 32 0,2-4 16 16,2-3-2432-16,2-6-480 0,2 0-112 0,5-8-11664 15</inkml:trace>
  <inkml:trace contextRef="#ctx1" brushRef="#br0" timeOffset="77045.35">32645 4681 7359 0,'-11'9'320'0,"6"-4"80"0,0 0-400 0,3-1 0 0,2-4 0 0,0 1 0 16,4 3 1120-16,-1 5 144 0,6-2 16 0,-2 7 16 15,7-1-336-15,-2-2-80 0,4 5-16 0,-1-4 0 16,-15-12-112-16,0 0-32 0,0 0 0 0,87 31 0 15,-87-31-16-15,0 0 0 16,0 0 0-16,84 35 0 0,-70-23-448 0,-4-5-112 0,-3 7-16 0,-5-3 0 16,-4-1-128-16,-3 4 0 0,-2 0 0 0,-1-2 128 0,-6 5 112 0,-2 1 16 15,-2-2 0-15,-2 1 0 0,-5 4-256 16,4-5 0-16,-1 1 0 0,-1 0 0 0,0 3 128 0,-1-1-128 16,3 2 0-16,-3-1 144 0,3 3 128 0,0-4 32 15,-2 2 0-15,4-2 0 16,2-1-304-16,3-1 0 0,5-1 128 0,0-7-128 0,7-1 0 0,2-2 0 15,6-3 0-15,4-1 0 0,2 1 0 0,7-8 0 16,-19 5-128-16,0 0 128 0,75-9 0 0,-75 9 0 16,0 0 0-16,89-14 0 0,-89 14 0 0,0 0 0 15,89-7 0-15,-89 7 0 0,0 0 0 0,0 0 0 16,0 0 128-16,89 23-128 0,-85-14 0 0,-6 5 0 0,-3 3 0 16,-9 1 0-1,-2 2 128-15,-5 0-128 0,-2 2 144 0,2 1-144 0,-3-1 416 0,1 3-16 0,-1-2 0 0,3 3 0 16,2-4-208-16,0-1-64 0,0 2 0 0,1-6 0 31,4 1-1056-31,0-4-224 0</inkml:trace>
  <inkml:trace contextRef="#ctx1" brushRef="#br0" timeOffset="77286.64">33495 4906 21183 0,'2'26'944'0,"-2"-9"192"0,2 1-912 0,-2-4-224 16,0-4 0-16,-2 2 0 0,0 6 736 0,-1 10 96 16,-3 20 32-16,-4 15 0 0,1 8-592 0,-5 6-112 0,6-2-32 0,-1 0 0 15,4 0 160-15,1 1 32 0,4-1 0 0,-2 2 0 16,2-2 992-16,-1 1 208 0,1 1 32 15,-5 3 16-15,-1 0-448 0,-4 0-96 0,1-1 0 0,-8-6-16 16,-1 0-752-16,-4-5-128 0,-1-3-128 0,-7 1-15664 16</inkml:trace>
  <inkml:trace contextRef="#ctx1" brushRef="#br0" timeOffset="117978.77">3524 8919 1839 0,'11'-4'160'0,"-1"1"-160"16,-1-1 0-16,-2 3 0 0,-2 1 192 0,4-4 0 15,12 2 0-15,9-5 0 0,10-1-32 0,5 1 0 16,-3-4 0-16,-2 6 0 0,-4-2 240 0,-1 0 48 15,0 4 16-15,-4-3 0 0,1 3 432 16,-4-4 96-16,-2 3 16 0,-2 1 0 0,-1-1 32 0,3-1 16 16,0 2 0-16,2 1 0 0,-4 0-112 0,3-1-32 15,-1 1 0-15,-2-1 0 0,-1 3-144 0,-1 0-16 32,3 0-16-32,-4 0 0 0,0 1-320 0,-2 1-64 15,0 0-16-15,-2 1 0 0,1-1-336 0,-1 1 144 0,-3 3-144 0,0-3 0 16,-2 1 0-16,1-1 0 0,-1 1 0 0,0 1 0 15,4-3 0-15,-2 1 0 0,1-1 0 0,1 0 0 16,5-1 0-16,-2-1 0 0,2 2 0 0,0 0 0 16,3 3 304-16,-3-3 48 0,2 1 16 0,-1 1 0 15,3-1-112-15,-1 4 0 0,1-2-16 0,-1 1 0 16,2 1-240-16,-3-2 0 0,-1 0 0 0,-1-1 0 16,0 2 0-16,0 0 0 0,2-3 0 0,-4-1 0 0,4 1-176 15,-1-3 176-15,3 4-160 0,1-8 160 0,-2 3 0 0,1-1 0 16,4 0 0-16,-1 2 0 0,2-2 0 0,1-1 0 15,-1 1 0-15,3 0 0 0,0 1 272 0,-2-3-48 0,2 4-16 16,-3 0 0-16,1 0-208 0,-3 4 176 0,-1-3-176 0,-1 1 160 16,-4 2-160-16,1-1 0 0,0-1 0 0,-1 1 0 15,1 1 0-15,0-2 0 0,1-2 0 0,0-2 0 16,2-2 0-16,-1 3 0 0,-1-3 0 0,1 4 0 16,-1-2 0-16,0 1 0 15,3-1 0-15,-5 0 0 0,4 2 0 0,1 0 0 0,-7 2 0 0,5-2 0 16,-2 2 0-16,3-1 0 0,-4 1 0 0,1-2 0 15,1 4 0-15,1-3 0 0,-3 3 0 0,-1-2 0 16,0-1 0-16,0-1 0 0,0 2 0 0,-2 0 0 16,2 0 0-16,2-2 0 0,-2 0 0 0,-2 1 0 15,2-1 0-15,0 2 128 0,0 0-128 0,0 0 0 16,-1 1 256-16,1-1-16 0,2 1-16 0,-2-1 0 0,-2 0-224 0,2-2 0 16,2 0 128-16,-1 0-128 0,6-2 0 0,-3 0 0 15,6-1 0-15,-1-2 0 0,4 3 0 0,1-2 0 16,4 1 0-16,-3-4 0 0,1 0 144 0,-1 3 48 15,1-1 0-15,0-2 0 0,1 4 64 0,-2 1 32 16,-2 0 0-16,0-1 0 0,3-1-288 0,-4-1 128 16,2 3-128-16,0-1 0 0,1 3 0 0,-1-2 0 15,2 0 0-15,-2 1 0 0,1 1 128 0,1 0-128 16,-2 0 0-16,-2 1 0 0,-2-1 272 0,1 2-48 16,1-2-16-16,2 0 0 0,1 0-48 0,-3 0-16 15,4-2 0-15,-1 2 0 0,1 0-144 0,3 0 0 0,4-1 0 16,-4-1 0-16,2 0 0 0,-1 2 0 0,1 0 0 0,2 0 0 15,-6 2 0-15,1 0 0 16,-3-1 0-16,1 1 0 0,-4-2 0 0,2 0 0 0,3 2 0 0,0-2 0 16,1 0 0-16,2-2 0 0,3 0 0 0,1-1 0 15,4 1 0-15,-2-5 0 0,2 5 0 0,2 1 0 16,-6 1 0-16,-2 0 0 0,-1 0 0 0,-7 0 0 16,2 3 0-16,-4-1 0 0,0 3 0 0,0-1 0 15,-2 1 0-15,2-3 0 0,-1 1 0 0,-1 1 0 16,6-1 0-16,-1-1 0 0,3-2 0 0,-1 0 0 15,4 0 0-15,-2 0 0 0,-2 0 0 0,1 0 0 16,-1 2 240-16,-3-2 16 0,1 3 0 0,-2-1 0 16,-3 1-64-16,0 4 0 0,-3 0 0 0,0 2 0 0,-2-2-192 0,-3 0 176 15,-1 2-176-15,-4-2 160 0,-1 3-160 0,-4-3 0 16,-1 2-192-16,-2-1-12464 16</inkml:trace>
  <inkml:trace contextRef="#ctx1" brushRef="#br0" timeOffset="138023.79">12386 7881 7359 0,'-4'0'656'0,"2"0"-528"0,2 0-128 0,0 0 0 16,0-2 432-16,0 2 48 0,0 0 16 0,-1-4 0 16,-3-1 48-16,1 2 16 0,-1-3 0 0,2-2 0 15,-1 4 272-15,-1-1 64 0,-1 0 16 0,0-4 0 16,0 7 368-16,-2-3 80 0,-2-2 16 0,-1 2 0 16,-3 5-256-16,1 0-48 0,-2-2-16 0,0 2 0 15,-1 2-464-15,-1 0-80 0,-2 1-32 0,1 4 0 0,-2-2-272 16,0-1-48-16,1 5-16 0,-1-1 0 0,2 1-144 0,1 0 0 15,2 3 0-15,-2-3 0 0,2 5-144 0,0-2 144 16,2 3 0-16,-5 3 0 0,1 4-128 0,-1-1 128 16,1 5 0-16,-1 1 0 0,-1 4-128 0,1 2 128 15,3 4 0-15,-4 3 0 0,1 1 0 0,1 1-128 16,2 7 128-16,0 0 0 0,1 1 0 0,-1 3 0 16,1-1 0-16,1-5 0 15,-2 3 0-15,4-6 0 0,1 3 128 0,4-3-128 0,5-6 160 0,0-2-160 0,0-1 160 16,5 0-160-16,4 0 0 0,3-5 0 0,5 3 0 0,1-7 0 15,1 2 0-15,-19-28 0 0,47 47 0 0,-47-47 0 16,0 0 0-16,82 55-192 0,-82-55 192 0,0 0-160 16,106 35 160-16,-106-35 0 0,0 0 0 0,124 11 0 15,-124-11 0-15,98-9 0 0,-98 9 0 0,97-17 0 16,-97 17 0-16,87-25 0 0,-87 25 0 0,75-35 0 16,-42 13 0-16,-3-1 0 0,0-3 160 0,-4 3-160 15,2-1 448-15,-6-6-16 0,3 2 0 0,-4-3 0 16,-2 1-176-16,-2-4-16 0,2-5-16 0,0 1 0 15,-1 0-224-15,-1-1 0 0,-3-1 0 0,-3 2 0 16,-3 5 0-16,-4-2 0 0,-6 2 0 0,-3-2 0 16,-7 2 0-16,-6 0 0 0,-3 0 0 0,-3 1 0 0,-4 8 0 15,0-2 0-15,-3 0 0 0,-2 1 0 0,1 1 0 0,-2-4 0 16,0 7 0-16,5-3 0 0,3-4 0 0,1 5 0 16,4 2 0-16,2-1 0 0,0 3 0 0,2 0 0 15,-3 3 0-15,3 2-160 16,1 0-272-16,2 9-48 0,0-2-16 0,1 5 0 15,-1-1-464 1,0 6-80-16,3 1-32 0,-5 1-9248 0</inkml:trace>
  <inkml:trace contextRef="#ctx1" brushRef="#br0" timeOffset="138621.07">13501 7783 5519 0,'-7'4'496'0,"3"-1"-496"16,-1-1 0-16,3-2 0 0,1 2 1216 0,-3-1 128 15,-1 5 48-15,-9 0 0 0,0 3-16 0,-2 3 0 0,2-1 0 0,-3-1 0 16,5 2-352-16,0-3-64 0,-1 5 0 16,1-2-16-16,0 1 112 0,1 2 32 0,1 1 0 0,0 1 0 15,-1-1-352-15,1 3-64 0,-3 0-16 0,3 2 0 16,0 0-304-16,-3 2-64 0,3 3-16 0,-1 2 0 15,3 0-128-15,-3 3-16 16,3 9-128-16,1 5 192 0,0 1 192 0,1 8 16 0,1 1 16 0,0 1 0 16,3-4-128-16,0-3-32 0,2 3 0 0,2-3 0 15,2-2-128-15,1-7-128 0,4 4 144 0,5-6-144 16,-2 2 0-16,5-3 0 0,2-6 0 0,2 2 0 16,-21-33-720-16,54 51-48 0,-54-51 0 0,0 0 0 15,103 52-1136-15,-103-52-224 0,0 0-48 0,115 16-7312 16</inkml:trace>
  <inkml:trace contextRef="#ctx1" brushRef="#br0" timeOffset="139220.79">13858 8408 7359 0,'-7'9'320'0,"5"0"80"0,-3-2-400 0,3-4 0 0,2 2 0 0,0-3 0 15,0 3 368-15,-1 2-16 0,1 7 0 0,-2 5 0 16,0 2-16-16,0 2 0 0,1 0 0 0,-1-4 0 16,4 0 544-16,-2-2 96 0,1-1 32 0,1 2 0 15,2 1-48-15,-1 0 0 0,-1 0 0 0,-4 4 0 16,0-2-576-16,-1-1-112 0,-2 5-16 0,-4-3-16 16,0 3-240-16,-3-3 0 0,2 1 0 0,-6-2 0 0,0 0-144 0,2-4 144 15,-1 1 0-15,1-3-144 0,0-6 144 0,1 0-128 31,6-4 128-31,2-5-128 0,5 0 128 0,0-5 0 0,7-4 0 0,5-1 0 16,-1-4 0-16,6-4-208 0,4-1 80 0,5-3 128 0,-5-3-192 0,5-3 192 16,4-5-192-16,0 0 192 0,-2-2 0 0,1-3 0 15,1-2 0-15,1-4 0 0,-5 4 224 0,2 0 64 16,0 0 16-16,-4 0 0 0,-1 2 528 0,0 3 96 16,-8 2 32-16,1 8 0 0,-2 6-224 0,-3 5-32 15,-5 6-16-15,-2 1 0 0,-1 5-112 0,-1 4-32 16,-2 3 0-16,-2 2 0 0,1 2 272 0,-1 5 48 0,-2 3 16 0,3 2 0 15,-3 4-304-15,3 6-48 0,-5-1-16 0,1 4 0 16,2-3-512-16,-1 3 0 0,-5 6 0 0,4 0 0 16,0-3 0-16,-4 3 0 0,0 2 0 0,1-1 0 15,1-4 0-15,-2-6 0 0,4-3 0 0,0-8-144 32,1-3-752-32,-1-6-160 0</inkml:trace>
  <inkml:trace contextRef="#ctx1" brushRef="#br0" timeOffset="139940.91">14689 7722 8287 0,'-2'0'736'0,"1"0"-592"0,1 4-144 0,0-4 0 16,1 0 640-16,-1 1 80 0,0 1 32 0,2 0 0 0,2 0 128 0,1-1 16 15,0 1 16-15,7-2 0 0,-3 0-16 0,5 2-16 16,3-2 0-16,-3 2 0 0,4-1-368 0,1 5-80 16,-19-6-16-16,0 0 0 0,0 0-96 0,0 0 0 15,91 38-16-15,-77-28 0 0,-1 2 80 0,-2-3 32 16,-2 5 0-16,-4-2 0 0,0-1-160 0,-3 1-48 16,-2-2 0-16,0 1 0 0,-2-1 80 0,-1-1 16 15,-3 1 0-15,3-1 0 0,-6 0 112 0,0-2 32 16,1 0 0-16,-3 3 0 0,1-3 80 0,-2 4 32 15,1-4 0-15,1 3 0 0,-1-1-368 0,4 1-192 16,0-3 192-16,2 2-192 0,2-2 0 0,-1-4 0 0,4 6 0 16,0-4 0-16,5-1 0 0,-3-1 0 0,5 3-144 15,4-3 144-15,-3-1 0 0,4-2 0 0,4 0 0 16,2 0 0-16,-3 0 0 0,4-2 0 0,-1 4 0 0,-3-2-128 16,1 1 128-16,-2-1 0 0,-2 2 0 0,-3 0-128 15,-4-2 128-15,-3 2 0 0,-4 1 0 0,-3 2 0 16,-4-1 0-16,-5 1 0 0,-3 4 0 0,-2 1 0 15,-7 2 0-15,-4 1 144 0,-1 4 0 0,-4 1 0 16,0 1 784-16,-3 2 160 0,-2 1 16 0,3-3 16 16,6-1-352-16,-1-8-80 0,8 2-16 0,5-5 0 15,8-5-672-15,4-2-176 0,7-2-16 0,5-5-14608 16</inkml:trace>
  <inkml:trace contextRef="#ctx1" brushRef="#br0" timeOffset="140458.97">15513 7691 11967 0,'-5'-9'528'0,"0"4"112"16,5 0-512-16,0-2-128 0,2 1 0 0,1 5 0 16,1-3 640-16,1-6 80 0,5 1 32 0,-1-3 0 0,2 3-144 0,-1 0-32 15,-1 8 0-15,-2 4 0 16,3 8 864-16,-1-1 160 0,1 6 48 0,1 5 0 0,1 7 16 0,4-1 16 16,3 8 0-16,0 2 0 0,5 1-496 0,6 4-96 15,1 5-32-15,-31-47 0 0,75 94-400 0,-75-94-80 16,84 92 0-16,-84-92-16 0,89 96-112 0,-46-49-32 15,1 5 0-15,-4-1 0 0,-10-4-256 0,-8 5-160 16,-8-1 192-16,-14 1-192 0,-14-2 0 0,-10 4-192 16,-14 2 0-16,-16 0 0 15,-14 0-464-15,-16 1-96 0,-10 2-16 0,-19 2 0 0,-1 2 432 0,1-4 80 16,2 0 0-16,2-3-9360 0,5-2-1888 16</inkml:trace>
  <inkml:trace contextRef="#ctx2" brushRef="#br0">20525 17859 0,'0'0'0,"0"0"16,0 0 0,0 0-1,0 0 1,0 0-1,0 0 1,0 0 0,0 0-1,0 0 1,-23-89 0,18 80-1,3 1 1,2 3-1</inkml:trace>
  <inkml:trace contextRef="#ctx1" brushRef="#br0" timeOffset="153977.37">10395 10255 4543 0,'2'1'0'16,"2"1"0"-16,-4 0 0 0,1 0 144 16,-1-1 944-16,2 5 192 0,0 1 48 0,3 3 0 15,-1 0 64-15,1 4 16 0,-2-3 0 0,-1 1 0 16,0-5-320-16,0 3-64 0,-1-4-16 0,1 4 0 15,-2-5-560-15,2 1-96 0,3 2-32 0,-5-3 0 16,4 1-320-16,-1 2 0 0,0-1-160 0,-1 4 160 16,3-2-128-16,-1 6 128 0,-1 1 0 0,-1 1 0 15,0 2 0-15,-2 2 0 0,-2 4 0 0,0 3 0 16,-1-2 208-16,1-2 0 0,0 6 0 0,-3-6 0 0,2 4-208 0,-1-4 0 16,1-4 0-16,1-1 0 0,2-2-224 0,-2-3 64 15,2-5 16-15,0 1 0 16,0-3-384-16,0-3-80 0,0-3-16 0,0-1 0 0,2 0 176 0,-2-1 48 15,2-1 0-15,0 0 0 0,-1-5 400 0,3-5 0 16,4-4 0-16,-1-3 0 0,2-3 0 0,2-5 0 16,3 0 0-16,-2-3 176 0,2-3-176 0,1 0 0 15,3-2 0-15,-1-2 0 0,4 1 0 0,-2-3 0 16,0 6 0-16,1 0 0 0,-1 0 0 0,2-2 0 0,-4 7 0 16,2-1 0-16,0 8 0 0,-3 0 0 15,2 5 0-15,-1 2 0 0,-3 7 0 0,-2 4 0 0,-1 1 0 0,-1 4 0 16,-1 3 0-16,-2 0 0 0,0 8 0 0,-2 1 128 15,0 3 208-15,-3 4 48 0,0 3 0 0,-4 4 0 16,-2 2-80-16,-1 5-16 0,-4-2 0 0,1 3 0 16,-3 1-288-16,1 1 128 0,-2 2-128 0,3-3 0 15,0-6 272-15,4 0-48 0,-4 1-16 0,4-10 0 16,2-2-208-16,1-5 0 0,2-6 128 0,0-2-8464 16</inkml:trace>
  <inkml:trace contextRef="#ctx1" brushRef="#br0" timeOffset="154530.17">11208 9593 5519 0,'3'-2'496'0,"-3"-3"-496"0,3 1 0 0,1 3 0 16,1-1 912-16,-1-3 96 0,4-4 16 0,8-3 0 16,3-4-432-16,4-1-80 0,-23 17 0 0,0 0-16 15,68-39-240-15,-68 39-32 0,0 0-16 0,0 0 0 16,0 0 896-16,89 4 176 0,-77 6 48 0,0 2 0 31,-5 6-128-31,-2 1-32 0,-3 2 0 0,-4 3 0 0,-1 2-80 0,-4 1 0 16,-5 4-16-16,-1-2 0 0,0 1-176 0,-3 0-48 15,0-1 0-15,0 4 0 0,-1-1-352 0,0-6-80 0,-1 5-16 0,-1-5 0 16,-2 4-208-16,2-6-64 0,0-1 0 0,1-2 0 16,3 2-128-16,-1-10 0 0,2 3 0 0,4 0 0 0,-1-7-192 0,8-2 192 31,-4-4-192-31,5-3 192 0,0 0-384 0,4-3 64 0,1-6 0 0,4 0 0 0,-1-5-64 0,8-2 0 15,-4-1 0-15,4-4 0 0,2 0 384 0,1-1 0 16,2 1 0-16,2 0 128 0,0 2 208 0,2-1 48 16,-23 20 0-16,0 0 0 0,69-33-208 0,-49 32-48 15,-3 2 0-15,-1 3 0 0,-2 5-128 0,-2 1 0 16,0 2 0-16,-3 4 0 16,1 0 0-16,-1 4 192 0,1-4-32 0,3 2 0 15,4-1 112-15,0 0 32 0,3-3 0 0,-20-14 0 16,0 0-304-16,0 0-272 0,90 33 48 0,-90-33 16 15,0 0-1488-15,0 0-288 0,94 9-64 0,-94-9-8960 0</inkml:trace>
  <inkml:trace contextRef="#ctx1" brushRef="#br0" timeOffset="154923.18">12199 9945 10127 0,'2'-4'448'0,"0"2"96"0,-1 1-544 0,1-1 0 15,1 0 0-15,-1 0 0 0,0 1 768 0,3-1 32 0,2-2 16 0,2 3 0 16,0-1 144-16,-2 5 16 0,-2 4 16 16,0 0 0-16,0 4 224 0,-3 1 32 0,0 4 16 0,-4 5 0 15,2 5-256-15,-5 0-48 0,0 5-16 0,-1 1 0 16,-1 1-288-16,-1 3-48 0,1 3-16 0,-2-3 0 15,2 2-160-15,0 1-48 0,2-4 0 0,0-2 0 16,1-4-384-16,-1 3 128 0,-2-8-128 0,0 2 0 16,-2-1-320-1,0-5-160-15,-1 0-32 0,1-5-11520 0</inkml:trace>
  <inkml:trace contextRef="#ctx1" brushRef="#br0" timeOffset="155174.84">12004 10141 11055 0,'-11'7'480'0,"4"2"112"0,4-2-464 0,-1-3-128 16,4 1 0-16,4-4 0 0,-2 3 864 0,3 1 160 15,2 0 16-15,5 8 16 0,4-3-800 0,-16-10-256 0,0 0 160 0,0 0-160 16,94 21 0-16,-94-21 0 0,0 0-144 0,124-10 144 15,-124 10 0-15,118-16-128 0,-118 16 128 0,113-19 0 16,-113 19 0-16,94-23-128 0,-94 23 128 0,86-24-6544 16</inkml:trace>
  <inkml:trace contextRef="#ctx1" brushRef="#br0" timeOffset="155772.07">13386 9854 13823 0,'3'2'1216'0,"1"0"-960"0,-1-2-256 0,-1 0 0 15,-2 1 416-15,2 1 32 16,1-2 16-16,2 3 0 0,2 4 160 0,-3 0 16 0,1 0 16 0,-1 6 0 16,-3-6 576-16,-1 5 112 0,0 0 32 0,-1 0 0 15,-1 4-304-15,-3 1-64 0,1-1-16 0,-5 1 0 16,4 2-352-16,0 1-80 0,-4-3-16 0,2 0 0 15,2 1-320-15,-4-4-64 0,4 1-16 0,2-2 0 16,-4 1-144-16,3-4 0 0,2 0 0 0,1-3 0 16,1 0-160-16,1 2 160 0,1-4 0 0,2-3-144 0,3 2 144 0,0-4 0 15,5 0 0-15,-2-4 0 0,4 2-176 0,4-3 176 16,-18 5-208-16,0 0 80 0,0 0 0 0,92-24 0 16,-92 24 0-16,0 0 0 0,96-23-16 0,-96 23 0 15,0 0 0-15,110-12 0 0,-110 12-208 0,0 0-32 16,101-11-16-16,-101 11 0 15,0 0-320-15,0 0-64 0,104-33-16 0,-83 23-9792 0</inkml:trace>
  <inkml:trace contextRef="#ctx1" brushRef="#br0" timeOffset="156023.79">13978 9629 12431 0,'-14'19'256'0,"4"-6"64"0,1 2 16 0,4-2 48 0,3-6-384 0,0 3 0 0,-1 0 0 0,-2 11 0 16,-4 12 1744-16,-3 13 288 0,1 1 48 0,1 0 16 15,-2-4-128-15,3-1-32 0,2-2 0 0,2-2 0 16,3 3-128-16,0 0-16 0,-1 1-16 0,6 2 0 16,-1-4-992-16,0 3-192 0,-1-1-32 0,1-2-16 0,0-2-416 0,-2-1-128 15,-2-4 0-15,2-5 0 0,-2 0 0 16,1-9-256-16,-1-2 64 0,2-6-10176 15,0-1-2048-15</inkml:trace>
  <inkml:trace contextRef="#ctx1" brushRef="#br0" timeOffset="156527.25">14586 9986 6047 0,'-1'7'128'0,"-5"-3"16"0,3 5 16 0,1-4 32 0,2-2-192 0,0-3 0 16,0 5 0-16,0 6 0 0,0 5 896 0,-2 5 160 0,1 3 32 0,-3 2 0 15,-1 0-144-15,2-3-32 0,-1 6 0 0,1-4 0 16,-1-1 480-16,4 4 80 0,0-2 32 0,0 2 0 16,0-2-416-16,-2-1-64 0,2 2-32 0,-3-2 0 0,3 3-672 0,-2-6-128 15,0-3-16-15,-1-3-16 0,1-7-160 0,0 0-176 16,1-6 48-16,-1-3 0 16,2-2-320-16,0-6-48 0,2 1-16 0,-1-7 0 31,3-4-352-31,1-3-80 0,2-3-16 0,2-6 0 0,3 3 448 0,-2-5 96 0,4-1 16 0,0 2 0 0,2-4 128 0,3 2 16 15,-5 0 16-15,2 5 0 0,1-4 240 0,2 3 0 16,2-1 0-16,0-1 160 0,2 7-16 0,-4-1 0 16,4-1 0-16,-23 26 0 0,54-38 656 0,-54 38 128 15,0 0 32-15,80-25 0 0,-80 25 48 0,0 0 16 16,0 0 0-16,99 21 0 16,-99-21 320-16,45 32 64 0,-25-10 0 0,-1 4 16 0,-5 6 208 0,0 3 32 0,-2 3 16 0,-2 7 0 15,1 9-336-15,-6 5-64 0,-1 9 0 0,-8 4-16 16,-5 1-464-16,-5-5-96 0,-3 1 0 0,-4-15-16 31,0-10-688-31</inkml:trace>
  <inkml:trace contextRef="#ctx1" brushRef="#br0" timeOffset="163910.47">17507 9387 4255 0,'12'-14'384'0,"-5"7"-384"16,-2 0 0-16,-1 4 0 0,-2 1 0 0,-2 2 128 16,1 0-128-16,1 0 0 0,2 0 0 0,-3 0 0 0,3 0 0 0,-2 0 0 15,-1 0 0-15,-1 2 0 0,0 0 176 0,-3-1 96 16,1 5 32-16,-1-5 0 0,-1 3-16 0,2-2 0 15,-1-1 0-15,-1 1 0 0,1 2 192 0,-1 1 32 16,-1-2 16-16,0-1 48 0,1 1 320 0,1-1 80 16,-2 0 16-16,0 0 0 0,1 1-96 0,-1-1-32 15,0 0 0-15,-2-1 0 0,1 1-112 0,-1-2-32 16,2 2 0-16,-4-2 0 0,2 2-160 0,-1-2-48 16,-1 3 0-16,0 2 48 0,-1 2-432 0,-2-3-128 15,-1 6 0-15,0-1 0 0,0 8 0 0,-4 3 0 16,3-1 0-16,0 5 0 0,4 6 160 0,-6 1 32 0,5 7 0 0,1 6 32 15,0 6 176-15,-1 8 48 0,1 6 0 0,1 6 0 16,0 1-256-16,0-4-32 0,4 2-16 0,2-6 0 16,5 1-144-16,3-4 0 0,2-6 0 0,1-6 0 15,6-1 0-15,0-5 0 0,5-5 0 0,2-6 0 16,2-5 0-16,-23-26 0 0,56 42 0 0,-56-42 0 16,0 0-160-16,104 35 160 0,-104-35-160 0,0 0 160 15,110-7 0-15,-110 7 0 0,75-26 0 0,-75 26 0 16,80-37 192-16,-80 37 64 0,93-50 32 0,-53 17 0 0,1-4 32 15,-2-3 16-15,-4 0 0 0,-2-5 0 0,-2 5-96 0,-3-4-32 16,-2-3 0-16,-3 2 0 16,-1-4-16-16,-2 0-16 0,-3-3 0 0,-8 1 0 0,-2 6-176 0,-7-7 0 15,-4-2 0-15,-6 0 0 0,-4 2 0 0,-5 1 0 16,-4 1 0-16,-7 8 0 0,3 4 0 0,-8 3 0 16,3 9 0-16,-4-1 0 0,-3 8 0 0,-2 5 0 15,-3 0 0-15,-1 2 0 0,1 5-240 0,2-1 80 16,4 2 16-16,0 3 0 15,8-2-608-15,4-1-112 0,5 3-32 0,4-1 0 16,1-1-544-16,5-4-112 0</inkml:trace>
  <inkml:trace contextRef="#ctx1" brushRef="#br0" timeOffset="164459.76">19007 9093 4607 0,'-1'-2'400'0,"-1"2"-400"16,2-2 0-16,-2 1 0 0,0 1 832 0,1 0 96 0,-3-2 16 0,-5 0 0 15,-1 2 144-15,-4 4 16 0,-2-1 16 0,-3 9 0 16,-2-1-128-16,0 4-32 0,-1 5 0 0,-6 2 0 16,3 4 160-16,3 1 32 0,-3 6 0 0,1 1 0 15,1 3 80-15,4 1 32 0,0 6 0 0,3-4 0 16,2 2-544-16,2 7-96 0,-2 6-32 0,4 4 0 15,-1 8-256-15,3 1-48 0,-3 5-16 0,8-4 0 16,-3-2-144-16,6-5-128 0,2-6 144 0,5-7-144 16,4 1 0-16,3-8 0 0,1 0 0 0,4-4-160 15,6-3-464-15,1 0-80 0,-26-35-32 0,59 57 0 16,-59-57-1424 0,75 47-272-16</inkml:trace>
  <inkml:trace contextRef="#ctx1" brushRef="#br0" timeOffset="164962.22">19438 9809 5519 0,'-2'8'496'0,"0"-2"-496"0,4-3 0 0,0-1 0 16,-1 1 1024-16,-1 4 128 0,2 2 0 0,0 8 16 15,3 11-592-15,-5 0-112 0,2 5-16 0,-2-1-16 16,0-3-240-16,0 3-32 0,-2-3-16 0,0 3 0 16,-1-6 48-16,1 0 16 0,-1-4 0 0,1-2 0 15,-1-3-208-15,-1-5 0 0,4-1 0 0,-5-8 0 16,1 2-192-16,3-3 192 0,-1-4-192 0,2-3 192 15,0 0 0-15,2-4 0 0,3-1 0 0,2-8 0 0,1-1-256 16,5-2 48-16,2-1 16 0,3-6 0 16,1 0-32-16,4-5 0 0,-2 1 0 0,3-1 0 0,2-1 224 15,-2-1 128-15,1 0 0 0,1 0-128 0,2 0 672 0,1 2 32 16,-4 0 0-16,1 3 0 0,0 8-64 0,-1 1 0 16,-3 5 0-16,-4 9 0 0,-3 0-48 0,-2 11-16 15,-3-1 0-15,-1 4 0 0,-4 5 352 0,-2 4 64 16,-1 5 16-16,0 3 0 15,-4 6 240-15,0 3 48 0,-1 5 16 0,-2-1 0 0,-1 1-624 0,1-3-128 16,-2 3-32-16,-1-3 0 0,1-2-352 0,-2-1-176 16,2-1 160-16,-2 2-160 0,-1-2 0 0,1-3 0 0,-3 5 0 15,0-5 0 1,1 2-496-16,-1-6-80 0,3 2-32 0,-3-3-11360 0</inkml:trace>
  <inkml:trace contextRef="#ctx1" brushRef="#br0" timeOffset="165559.29">20447 8880 11967 0,'0'0'1072'0,"0"-1"-864"16,1-1-208-16,3 0 0 0,-1 2 464 0,-1-2 48 15,2-1 16-15,3-1 0 0,5 1-112 0,3-6-32 0,3 1 0 0,1-1 0 32,0 0 64-32,0 4 16 0,-1-4 0 0,1 4 0 0,4 1 752 0,-1 1 128 0,-1 0 48 0,-3 3 0 15,1 0-176-15,-2 3-16 0,-3 2-16 0,0 0 0 16,-2 8-528-16,-3-1-96 0,-4 2-32 0,-1 5 0 16,-4 5-208-16,-7 2-64 0,2 4 0 0,-1 0 0 15,-4 5 64-15,1 1 16 0,-5 2 0 16,0 1 0-16,0-3-96 0,0-1-32 0,-1 0 0 0,-3-5 0 15,1 3-208-15,-4-7 0 0,-2 2 0 0,-1-6 0 16,-2-1-208-16,0 0 64 0,-2-5 16 0,2-2 0 16,3-7-160-16,-1 0-32 0,3-6 0 0,1-1 0 15,7-1 320-15,-1-6 0 0,5 1 0 0,0-6 0 16,7 0 0-16,2-4 144 0,0-1-16 0,2-2 0 0,7-2-128 0,0 0 0 16,3 0 0-16,3 2 128 0,3 2-128 0,1 1 0 31,4 0 0-31,1 2 0 0,-24 14 128 0,0 0-128 0,82-24 0 0,-82 24 128 0,0 0-128 0,89-12 0 15,-89 12 144-15,0 0-144 0,0 0 0 0,115 5 0 16,-115-5 0-16,0 0 0 0,96 2 0 0,-96-2 0 16,0 0 0-16,108-2-8960 15,-108 2-1728-15</inkml:trace>
  <inkml:trace contextRef="#ctx1" brushRef="#br0" timeOffset="165857.64">21572 8760 21183 0,'-1'4'944'0,"1"-3"192"0,5 3-912 0,-3-2-224 0,3-2 0 0,-2 1 0 16,6 3 416-16,-2 3 32 0,7 0 16 0,-14-7 0 15,0 0 560-15,56 56 128 0,-37-34 0 0,-2 8 16 16,-1 3 304-16,5 0 48 0,-5 5 16 0,3 8 0 15,0-3-352-15,0 9-64 0,2 1-16 0,-5-3 0 16,1 4-416-16,-3 0-96 16,0 0-16-16,-5-2 0 0,-2-1-384 0,-6-1-192 0,-6 3 160 0,-5-3-160 15,-2-1 0-15,-8 0 0 0,-4-1 0 0,-6 1 0 0,-1-7 0 0,-7 7-128 16,-11 0 128-16,-5 5-160 16,-7 3-928-16,-5 2-176 0,-6 4-32 0,-3-2-9328 15,-5 0-1872-15</inkml:trace>
  <inkml:trace contextRef="#ctx1" brushRef="#br0" timeOffset="206012.34">14926 11836 5519 0,'-2'4'496'0,"-3"-3"-496"15,3-1 0-15,1 0 0 0,1 0 976 0,-4 2 112 16,-1 0 0-16,-5 5 16 0,-1-2 80 0,-6-2 16 0,-1 4 0 0,-1-3 0 16,0-2-496-16,1-2-112 0,3 0-16 0,-3-4 0 15,3-1-384-15,-1 0-192 0,2 1 160 0,0-1-160 16,0-2 256-16,0 5-32 0,0 2-16 0,0 0 0 15,-1 2 112-15,1 5 0 0,0 0 16 0,-5 3 0 16,1 1 208-16,-1 6 32 0,0-1 16 0,0 1 0 16,0 3-304-16,-6-3-64 0,2 4-16 0,3 2 0 15,-1-1-208 1,0 4 0-16,2 2 0 0,-1 5 0 0,3 4 0 0,-2 3 192 0,1 2-16 0,1 6-16 16,3 1 48-16,2 3 16 0,0 4 0 0,5 2 0 15,-2-1 160-15,5 4 16 0,3 2 16 0,2-2 0 16,5-2-96-16,2-3-32 0,-1-4 0 0,7-1 0 0,5-3-288 15,2-1 0-15,4 0 0 0,3-8 0 0,3-1 0 0,2-3 0 16,-33-35 0-16,79 59 0 16,-79-59 0-16,78 40 0 0,-78-40 128 0,0 0-128 0,122 31 400 0,-122-31 32 15,94 2 0-15,-94-2 0 0,108-9-112 0,-108 9 0 16,126-22-16-16,-126 22 0 0,123-33-304 0,-123 33 0 16,101-56 128-16,-61 23-128 0,-5-2 0 0,-7 0 0 15,-2-1 0-15,-3-1-144 0,-2 4 144 0,-2-9 0 16,-2-1 0-16,-1-10 0 0,-2 3 0 0,0-6 0 15,-3-1 0-15,-3-8 0 16,-3 4 0-16,1-7 224 0,-3 4-32 0,1-8 0 0,-4 3-192 0,-4 1 0 16,1 0 0-16,-3 7 0 0,1 7 0 0,-7 7-128 0,-2 9 128 0,-7 8 0 15,-3 9 0-15,-8 7-128 0,-4 9 128 0,-4 3 0 32,-4 9-848-32,-3 4-64 0,-3 4-16 0,-11 1 0 15,0 7-208-15,1-2-32 0,3-1-16 0,8-2 0 16,5-1 192-16,10-6 32 0,4 3 16 0,7-9-4432 0,4-2-896 0</inkml:trace>
  <inkml:trace contextRef="#ctx1" brushRef="#br0" timeOffset="206463.31">16163 11817 223 0,'4'-9'0'0,"-4"4"0"0,-4 0 0 0,4 0 0 0,-1-1 0 0,1 5 0 15,-2-1 704-15,-2-3 128 0,-1-6 32 0,-2 4 0 16,-1-7 752-16,1 7 160 16,-6-1 16-16,1 4 16 15,2 4-176-15,-6 4-32 0,2 4-16 0,-2 1 0 16,2 5-304-16,-3 3-48 0,0 3-16 0,-1 2 0 16,1 6-288-16,-1 2-64 0,4 3-16 0,0 0 0 15,1-2-432-15,0 6-96 0,-1 8 0 0,2 0-16 16,-3 6-304-16,2 3 0 0,3 7 0 0,-2 3 0 15,5 9 256-15,-2 2-48 0,4 7-16 0,3-5 0 16,2-6 192-16,3-1 48 0,4-9 0 0,4 0 0 16,3-11-432-16,5 3 128 0,2-3-128 0,3-5 0 0,2-3 0 15,4 0 0-15,3-7 0 0,-33-35-176 16,73 62-512-16,-73-62-96 16,86 44-32-16,-86-44 0 0,94 33-1088 0,-94-33-208 0</inkml:trace>
  <inkml:trace contextRef="#ctx1" brushRef="#br0" timeOffset="206940.72">16705 12613 10127 0,'-7'-2'448'0,"4"-1"96"0,-2 1-544 0,3 0 0 0,2 0 0 0,0-1 0 15,0 1 384-15,-2 1-16 0,2-1-16 0,-3 2 0 16,-1 2 96-16,2 4 0 0,-4 1 16 0,0 6 0 16,3-1 368-16,-1 4 80 0,3 3 16 0,-3 0 0 15,1 3-208-15,1 6-32 0,0-3-16 0,0 3 0 16,2-1-288-16,-1-2-48 0,1 6-16 0,0-1 0 16,0-1-320-16,1 1 0 0,-1-2 0 0,2 0 0 15,0-6 0-15,0-4 0 0,1-8-160 0,2-3 160 16,1-5-384-16,2-4 48 0,3-5 0 0,3-3 0 15,-2-8-592-15,5-6-112 16,2-4-32-16,6-8 0 0,-4-1 112 0,5-5 0 0,4-7 16 16,-4-1 0-16,3-2 608 0,-4-2 112 0,-1 7 32 0,2-2 0 0,-5 0 400 0,-2 6 96 15,0 4 16-15,-1 6 0 0,-1 7 432 0,-6 3 80 16,1 8 32-16,-3 4 0 0,-1 8 144 0,-6 3 16 16,2 5 16-16,-3 7 0 0,3 2 112 0,-2 7 32 15,-1 2 0-15,-1 6 0 0,4 1 64 0,-8 5 16 16,3 0 0-16,-3-1 0 0,1 3-816 0,-3 0-176 15,1 3-16-15,-2-2-16 0,0 0-240 0,0 1 0 16,0-3 0-16,0-1 0 0,0-4 0 0,2 1 0 0,2-4-128 0,1-8 128 31,4 0-1024-31,-2-10-80 0,3 0-32 0,2-6-10128 0</inkml:trace>
  <inkml:trace contextRef="#ctx1" brushRef="#br0" timeOffset="207374.27">17883 11643 11967 0,'-7'5'1072'0,"4"-3"-864"0,3-1-208 0,2-2 0 15,1 1 1168-15,1-2 192 0,-3 2 48 0,5 0 0 16,-1 2-848-16,4-1-176 0,-4-1-16 0,2 6-16 15,0 2-224-15,-6 1-128 0,1 5 160 0,0 3-160 16,-2 4 1072-16,0 4 112 0,0 6 32 0,0 6 0 16,0 3-128-16,0 3-32 0,-2 4 0 0,2 4 0 15,0-2-304-15,-2 6-64 0,2-1-16 0,-1 6 0 0,-5-1-288 16,3 9-48-16,-1 1-16 0,1 1 0 0,0 5-320 16,-6-4 0-16,2-4 0 0,2-7 128 0,-6 0-304 0,4-10-48 31,2-4-16-31,0-8 0 15,1-5-1744-15,1-5-368 0</inkml:trace>
  <inkml:trace contextRef="#ctx1" brushRef="#br0" timeOffset="207765.49">18579 12359 10127 0,'1'-6'448'0,"-1"5"96"0,0-1-544 0,-1 0 0 0,1 2 0 0,-4 2 0 16,2 1 1344-16,-1 3 144 0,-2 1 48 0,-7 5 0 16,-4 5-960-16,-3 6-192 0,-6 3-48 0,-1 9 0 15,-4 1-336-15,4 4 0 0,-2 1 0 0,2 4 0 16,5-2 512-16,2-1 144 0,5 5 32 0,4-7 0 0,3-5-176 16,3-2-48-16,4 0 0 0,4-7 0 0,3-3-464 0,3-4 0 15,4-7 0-15,-3 1 0 0,3-6-128 0,3-1 128 16,4-4 0-16,2-4 0 0,5-4 0 0,-28 6 0 15,0 0 0-15,88-28 144 0,-88 28 160 16,60-39 16-16,-36 17 16 0,-5-6 0 0,0 3 384 0,-3-8 80 16,-2 0 16-16,-4 0 0 0,-3-3-80 0,-1-3-16 15,-5-1 0-15,-1-3 0 0,-1-1-144 0,-1-5-48 16,-2 2 0-16,-1 0 0 0,2 5-384 0,-3 2-144 16,3 4 0-16,-4 8 144 0,0 5-144 0,-3 13 0 15,-1 5 0-15,-5 6 0 0,-1 6-192 0,-4 6 48 16,0 7 0-16,-3 7 0 15,1 6-1392-15,1 2-256 0,1 1-64 0,3 4-9184 0</inkml:trace>
  <inkml:trace contextRef="#ctx1" brushRef="#br0" timeOffset="208377.74">19208 12400 16575 0,'-6'-8'736'0,"5"2"160"0,-4 0-720 0,3-1-176 0,2 1 0 0,0 5 0 16,2-6 1120-16,-2-4 192 0,-2-6 32 0,-2-2 16 0,1-2-912 0,-6 3-192 15,-1 3-48-15,-4 9 0 0,-2 3-208 0,-1 5 0 16,-3 5 0-16,-2 7 0 0,1 1 960 0,-2 4 208 16,2 4 48-16,0 1 0 0,4 6 96 0,-2-6 32 15,1 8 0-15,3-6 0 0,2 7-864 0,3-3-160 16,-2 1-48-16,5 0 0 0,0-5-272 0,0 6 0 15,3-1 0-15,4-3 0 0,0 0-128 0,2-7 128 16,5 0 0-16,2-6-144 0,1-1 144 0,6 0-128 16,0-5 128-16,5-2-128 0,1-5 128 0,-22-2 0 15,0 0 0-15,0 0 0 0,122-16 0 0,-122 16-128 16,0 0 128-16,105-45-128 0,-74 22 128 0,2-3-208 16,-8-2 80-16,-1-3 128 0,-1-6-208 0,-1 1 80 15,-2-5 128-15,-7 1-208 0,3-1 208 0,-2 1 0 0,-2-2 0 0,-3 3 0 16,1 6 0-16,-6 5 0 0,-1 4 0 0,-1 8 0 15,-2 4 128-15,-2 9-128 0,1 3 0 0,-3 7 0 16,-3 3 0-16,2 6 128 0,-2 6-128 0,0 12 0 16,2 4 256-16,-2 4-64 0,0 10-16 0,2 9 0 15,-2 7 144-15,0 8 48 0,-2 5 0 0,6 0 0 16,-4 5-368-16,3 1 0 0,2 0 0 0,2 4 0 16,2 1 0-16,-2-12 0 0,0-5 0 0,-3-16-128 15,-1-8 128-15,-8-13 0 0,0-2 0 0,-4-4-128 16,-7-3 128-16,1-1 0 0,-3-3-144 0,1-8 144 15,-4-8 0-15,4-4 0 0,-2-7 0 0,1-6 0 0,2-6-192 0,4-6-32 16,4-4 0-16,-1-9 0 16,5-4-448-16,6-4-96 0,2-3 0 0,4-8-16 0,6-2 368 0,6-4 80 15,2-4 16-15,8-5 0 0,5 3 320 0,2-4 0 16,3 9 0-16,0 5 0 0,0 10 0 0,-5 6-144 16,0 5 144-16,-6 5-160 15,-1 4-960-15,-2 3-192 0,0 3-32 0,1 6-16 16,-1 0-144-16,2-2-32 0,1 5 0 0,3-1-7040 0</inkml:trace>
  <inkml:trace contextRef="#ctx1" brushRef="#br0" timeOffset="208880.51">20121 12353 18431 0,'-9'7'816'0,"4"-5"160"0,0 2-784 0,1-3-192 0,2 1 0 0,2 0 0 16,-1 3 640-16,-1 2 96 0,-2 2 16 0,3 5 0 16,-6 5-624-16,2 0-128 0,-1 4 0 0,6 1 0 15,0-1 0-15,0-1 0 0,4 1 0 0,1 3 144 16,4 0 80-16,-2-1 16 0,0 4 0 0,0-4 0 0,-2 2-48 0,0 0 0 15,-5-3 0-15,-2 0 0 0,-1-3-192 0,-2-3 0 16,-2-3 0-16,-2-2-160 16,0-3-576-16,-1-3-112 0,-1-4-32 0,1-1 0 15,1-2 224-15,0-3 32 0,1-3 16 0,1-9 0 0,3-1 320 0,3-3 64 16,1-2 16-16,5-5 0 0,2-5 208 0,3-4 0 16,4-2 0-16,4-3 0 0,-3 0 0 0,6-4 0 15,0-3 0-15,0 4 0 0,5-4 0 0,2 2 0 16,0-1 0-16,5-2 160 0,4-6 400 0,1 5 80 15,4 2 0-15,-2 7 16 0,2 5 80 0,-6 10 16 0,-36 25 0 16,0 0 0-16,86-34 144 0,-67 35 48 0,-4 3 0 0,-4 8 0 16,-1 5 640-16,-1 6 128 15,-2 3 16-15,0 4 16 0,-2 1-528 0,2-1-128 0,-5 6 0 0,0-1-16 16,-2 0-816-16,0 3-256 0,-2 1 160 0,0 1-160 16,2 0 0-16,-5-4-272 0,3 6 32 0,-1 2 16 31,1-2-736-31,0-1-160 0,2-2-32 0,0-3-8448 0,0-1-1680 0</inkml:trace>
  <inkml:trace contextRef="#ctx1" brushRef="#br0" timeOffset="209335.87">21722 11153 9215 0,'-17'11'816'0,"5"-1"-656"0,3-3-160 0,4-2 0 16,3 1 2576-16,2-5 496 0,0 3 80 0,0 1 32 15,0 9-1360-15,0 2-272 0,2 3-48 0,-1 0-16 16,3 2-1024-16,3-2-208 16,-2 4-32-16,4 3-16 0,1 0 704 0,3 2 144 0,0 5 32 0,3 2 0 15,2 5 128-15,1 0 48 0,-2 5 0 0,2 2 0 16,2 5-336-16,-3 1-64 0,-1 4-16 0,-5-1 0 15,-3 3-368-15,-4-1-80 0,-1 1-16 0,-4-2 0 16,-6 1-384-16,-4-1 0 0,-7 6 0 0,-4-4 0 16,0-1-304-16,-7-4 16 0,0-2 0 0,-2-2 0 15,3-3-16-15,-5-5 0 0,6 0 0 0,-5-4 0 16,3-5-928-16,0-3-192 16</inkml:trace>
  <inkml:trace contextRef="#ctx1" brushRef="#br0" timeOffset="-190928.64">22890 12165 8287 0,'0'4'736'0,"0"-2"-592"16,2-1-144-16,-2-1 0 0,0 2 672 0,0 0 96 16,0 1 32-16,0 1 0 0,0 6-96 0,0-3 0 15,0 7-16-15,3-5 0 0,1 1-432 0,-1-3-96 16,4 4-16-16,2-4 0 0,1 0-144 0,2 0 0 15,-12-7 0-15,0 0-176 0,0 0 176 0,0 0 0 0,77 29-144 0,-63-22 144 16,2-3 0-16,-6 4 0 0,4-2 128 0,0-1-128 16,-5-3 512-16,1-1 32 0,1 4 0 0,-3-5 0 15,-2 2 320-15,-3-2 64 0,1 0 16 0,-3-2 0 16,3-1-112-16,-4 1 0 0,-4-1-16 0,4-2 0 16,0-6-304-16,0 1-64 0,4-4-16 0,-1-5 0 15,4-4-432-15,4-5 0 0,-1 2 0 0,6-5 0 16,1-1 0-16,4-4 0 0,2-3 0 0,1-2 0 15,6-1 224-15,-1-2 64 0,5-6 16 0,-5-4 0 0,3 1 272 16,-1-1 64-16,-1-1 16 0,1-1 0 16,2 0-320-16,0 0-64 0,4-1-16 0,-1-4 0 15,4 0-576-15,0-2-112 0,6-5-16 16,10-3-7616-16,8-9-1536 0</inkml:trace>
  <inkml:trace contextRef="#ctx1" brushRef="#br0" timeOffset="-188524.11">7461 12237 911 0,'0'0'0'0,"0"0"0"0,0-2 0 0,0 2 0 0,0 0 224 0,0-2-32 31,2 0-16-31,-1-1 0 0,1-2-176 0,-2 3 0 0,-2 0 0 0,1 2-176 0,-1 2 176 0,-2 0 0 31,-1 3 0-31,0-2 0 0,0-1 0 0,0 2 0 0,-2-3 128 0,1 1-128 0,-1 2 0 0,4-3 0 16,-1 1 0-16,-1 0 0 0,5 0 0 0,0-2 0 0,-2 0-160 0,2 0 160 31,2 0-240-31,-2 0 64 0,4 0 16 0,-3 0 0 16,3 1 160-16,-1-1 176 0,3 2-48 0,-5-2 48 16,3 0 80-16,-1 0 0 0,-1 2 16 0,0-2 16 15,-2 2-288-15,0 3 0 0,-4 0 0 0,3 0 0 16,-3-1 0-16,2 1 0 0,-3 0 0 0,2-1 0 15,-1-3 176-15,2 1-32 0,1 2 0 0,1-1 0 16,0-1 1008-16,0-2 192 0,1 0 32 0,1 0 16 16,0 0-192-16,0-2-48 0,5 2 0 0,-6-3 0 0,5 3-656 15,-3 0-144-15,2 0-32 0,-1 3 0 16,1-1-320-16,-2 0 0 0,1-1 0 0,-1 1 0 0,3 2 192 0,-3-3-48 16,2 3 0-16,2 1 0 0,-3-1 352 0,1-1 64 15,0 1 16-15,1-1 0 0,-3 4 144 16,1-2 48-16,-3-1 0 0,3 4 0 0,-3-1-272 0,-1 6-48 15,-1-3-16-15,-1 4 0 0,-1 0-176 0,-3 2-48 16,1-3 0-16,-2 5 0 0,2 1 48 0,1-2 0 16,-3 3 0-16,2-3 0 0,3-1 64 0,-1-4 32 15,3-2 0-15,0 1 0 0,2-4-192 0,-1 1-32 16,3-2-128-16,1-1 192 0,2-3-192 0,-2-1 0 16,1 5 0-16,2-5 0 0,-4 1 0 0,3-2 0 15,0 2 0-15,-2-2 0 0,2 0 0 0,2 0 176 0,-2 0-176 16,3 0 160-16,-3-2-16 0,3 0 0 0,-3 1 0 0,6-5 0 15,-3 5 96-15,1-3 16 0,2 1 0 0,1-3 0 16,2 0 0-16,2 0 16 0,-3 1 0 0,3-2 0 16,1 4-96-16,-2-3-32 0,2-2 0 0,-1 2 0 15,-2 3-144-15,3-2 0 0,5-4 0 0,-1 4 0 16,-4-4 0-16,2 4 192 0,1-4-192 0,5 0 192 16,-6 4 80-16,1-2 32 0,1 0 0 0,-2 4 0 15,0-2-48-15,1-2-16 0,-1 3 0 0,-2 2 0 16,1-1-240-16,-3-1 0 0,-1 3 0 0,-1-5 0 15,5 3 0-15,-3 1 0 0,4-1 0 0,0-1 0 16,0-3 0-16,-2 4 0 0,2-2 0 0,-4 1 0 16,-1-3 0-16,0 4 128 0,-1-1-128 0,-1 1 144 0,2 1-144 0,-4 0 192 15,0 2-192-15,0 0 192 0,-3 0-192 0,2 2 192 16,-3 0-192-16,3 1 192 0,-4 1-192 0,5-3 0 16,-5 8 144-16,3-2-144 0,-4-2 0 0,-1 6 0 15,0-3 0-15,0 5 0 0,-3-1 0 0,-2 0 0 16,0 5 0-16,-2 4 0 0,2 2 0 0,-5 1 128 15,0 1-128-15,-2-3 0 0,3 5 176 0,-4-3-48 16,1-3 0-16,0 0 0 0,0 1-128 0,0-1 0 16,-2-7 144-16,0 2-144 0,2-4 0 0,0-3 0 15,0-1 0-15,2-2 0 0,0-3-336 0,2-3 16 0,-1 0 0 16,4-3 0-16,0-3-64 0,0-4 0 0,0 0 0 0,4-6 0 31,1-3-64-31,3-6 0 0,-1 1-16 0,6 0 0 0,-5-6 304 0,6 2 160 0,2-1-160 0,1-1 160 16,-1 0 0-16,1-1-144 0,3 5 144 0,-1 0 0 15,0-2 0-15,4 3-128 0,-4 1 128 0,2 0 0 16,1 3 0-16,1 2 0 0,0 5 0 0,1 3-128 16,-5 3 128-16,0 4 0 0,1 4 0 0,-6 4 0 15,1 4 0-15,-1-1 0 0,2 5 0 0,0-3 0 16,3 5 176-16,-2-2 16 0,-3 0 0 0,2 2 0 16,-1 0 32-16,-1-3 16 0,4 3 0 0,-6 0 0 15,5-4-96-15,-3 0-16 0,0 1 0 0,-2-2 0 0,2-4 160 16,0 2 32-16,2-2 0 0,-2-1 0 0,2-4-96 0,-2-4-16 15,3 2 0-15,0-1 0 0,4-4-208 0,-3 0 144 16,-1 2-144-16,1-6 128 0,3-4-128 0,1-3 160 16,1-3-160-16,0-1 160 0,1-3-32 0,2-3-128 15,2 4 192-15,-4-6-64 0,1 6-128 0,-3-4 0 16,3 2 0-16,-4 2 0 16,1-1-944-16,1 3-272 0,-4 2-48 0,-1 6-11040 15</inkml:trace>
  <inkml:trace contextRef="#ctx1" brushRef="#br0" timeOffset="-180251.3">7196 13479 2751 0,'0'0'256'0,"0"1"-256"16,0-1 0-16,0 0 0 0,0 0 288 0,0 2 16 16,0 0 0-16,0 1 0 0,0 2 16 0,-3 1 16 15,1 2 0-15,-2-1 0 0,1 0 432 0,1 4 96 16,-1-4 16-16,3 1 0 0,0-1 496 0,0-3 96 16,0 5 32-16,0-6 0 0,0 1-288 0,1-1-64 15,3-1-16-15,-4 3 0 0,2 0-192 0,-2-1-48 16,-2 4 0-16,2 1 0 0,-4-2-496 0,3 7-96 15,-5-2-32-15,3-1 0 0,-2 3-272 0,-1 1 0 0,1-1 0 16,2-2 0-16,-1 4-192 0,3-5 16 0,1-3 0 0,1 3 0 16,5-4 176-16,0-2-128 0,0 2 128 0,2-4-128 15,1 1-80-15,2-4-16 0,-3 0 0 0,3 0 0 16,-1 0-432 0,4 0-96-16,-2 0-16 0,4 0 0 0,-2 0 320 0,3 2 48 0,1-1 16 0,1 5 0 15,2-1 208-15,0 0 176 0,3 5-208 0,-5-1 80 16,6 3 128-16,-10-1 0 0,-1 3 0 0,-1 3 0 0,-6 4 128 0,0 2-128 15,-7 3 128-15,-4 0-128 0,-3 2 544 0,0-2 32 16,-7 4 16-16,0-1 0 0,-3 3 496 0,-4 1 112 16,-3 0 16-16,-4 2 0 0,1-1-80 0,1 0-16 15,-3-3 0-15,-3 2 0 16,1-2-496-16,-2-5-112 16,-2 1 0-16,2-10-16 0,3-5-336 0,1-3-160 0,1-6 160 0,2-6-160 15,1-8-976-15,3-3-304 0,1-6-48 0,2-5-10016 0</inkml:trace>
  <inkml:trace contextRef="#ctx1" brushRef="#br0" timeOffset="-179984.25">7283 13179 23951 0,'-10'21'1056'0,"3"-9"224"0,5-3-1024 0,-1-1-256 0,3-4 0 0,0-2 0 16,1-1 640-16,3 6 80 0,3 0 16 0,3 4 0 16,2-2-480-16,4-4-112 0,-2 3-16 0,2-4 0 15,1-1-128-15,6-3 0 0,1 0 0 0,2 0 0 16,-26 0 0-16,0 0-176 0,101-7 176 0,-101 7-128 16,0 0 128-16,122-22 0 0,-122 22 0 0,0 0 0 15,121-28 0-15,-121 28-160 0,0 0 160 0,111-31-11872 16</inkml:trace>
  <inkml:trace contextRef="#ctx1" brushRef="#br0" timeOffset="-179402.22">8278 13893 1839 0,'2'0'160'0,"0"0"-160"15,-1 0 0-15,-1 0 0 0,6 2 624 0,-5 0 80 16,1 3 32-16,2 0 0 0,3 4 112 0,-2 5 32 16,-3 0 0-16,-1 0 0 0,3-2 336 0,-4 5 64 15,2-3 0-15,-1-3 16 0,1 2 176 0,0-4 48 16,3 0 0-16,-3 0 0 0,1-4-528 0,4 0-96 16,0-1-32-16,-5 2 0 0,1-2-576 0,-1-2-112 0,2-1-32 0,-1-1 0 15,-1 0-144-15,1-1 0 0,-3 1 0 0,0-4 0 16,0 1-288-16,0-2 64 0,0 1 16 0,0 1 0 15,0-1-64-15,0-3-16 0,-3 2 0 0,1 1 0 16,-1-1 288-16,-3-2 0 0,3 4 0 0,-6-4 0 16,2 0 0-16,-1 3 0 0,-1-1 0 0,2 2 0 15,-2-4 0-15,2 3 0 0,4 2 0 0,-3-1-160 32,5 1-288-32,1-1-64 0,3-3-16 0,2 1-7552 0</inkml:trace>
  <inkml:trace contextRef="#ctx1" brushRef="#br0" timeOffset="-178678.91">9160 13491 15663 0,'-2'3'1392'0,"0"-1"-1120"15,2 0-272-15,0-2 0 0,2 0 1152 0,-2 0 160 16,0-2 32-16,4 2 16 0,3-2-560 0,1-1-112 16,3-4-32-16,1 2 0 0,2-2-656 0,3-4 0 15,-4 4 0-15,4-5 0 0,0 3 0 0,3-1 0 16,-1 1 0-16,2-1 0 0,-2 4 0 0,2 3 0 16,-2-2 144-16,4 8-16 0,-8 4 288 0,3 5 64 15,-4 4 16-15,-2 8 0 0,-5 4-144 0,-4 9-32 16,-4 3 0-16,-5 3 0 0,-2 5-128 0,-5 7-48 0,-4 4 0 0,-2 6 0 15,-2-1-144-15,0-4 0 0,2-1 0 0,-6-3 128 16,6-4-128-16,-2-3 0 0,0-2 0 0,1-7 128 16,0-4-128-16,1 1 0 0,0-2 0 0,2-6 0 15,1-3 0-15,5-5 0 0,-1-5 0 0,5-7 0 16,-1-2-400-16,2-7 32 0,3-4 16 0,3-5 0 31,0 1-64-31,2-6-16 0,1-5 0 0,2-6 0 0,4-3 32 0,0 0 0 0,3-5 0 0,0 0 0 16,0 7 400-16,6-7 0 0,6-3 192 0,2-1-64 15,-1 2-128-15,-1 7 0 0,2 0 0 0,-1 7 128 16,-1 6-608 0,2 8-112-16,0 2-32 0,4 5 0 0,-6 3-272 15,4 2-64-15,0 6-16 0,5-3 0 0,-3 6-64 0,-1-1-16 0</inkml:trace>
  <inkml:trace contextRef="#ctx1" brushRef="#br0" timeOffset="-178443.13">10368 13665 18431 0,'-9'7'816'0,"5"-2"160"0,1-1-784 0,-1-1-192 16,3-1 0-16,-1 0 0 0,2 5 1152 0,-5 1 192 15,-2 6 48-15,-2 4 0 0,-5 3-208 0,2-2-32 0,1-4-16 0,-1-2 0 16,5-1-128-16,-1-5-32 0,4 0 0 0,2-2 0 15,2-3-720-15,2-1-128 0,3 1-128 0,2 0 144 32,0 1-976-32,7-6-192 0,-2 1-32 0,6-1-11808 0</inkml:trace>
  <inkml:trace contextRef="#ctx1" brushRef="#br0" timeOffset="-178079.26">11220 12919 7887 0,'-12'11'160'0,"3"-8"32"0,2 4 16 16,2-3 48-16,3-1-256 0,-2-1 0 0,1 2 0 0,-2 6 0 16,-6 6 2480-16,-1 3 448 0,2 5 80 0,1-1 32 0,2 1-1152 0,2 4-224 15,-1-2-64-15,1 7 0 0,0 0-432 0,1 6-80 16,-2 3-32-16,0-1 0 0,1 6-272 0,2 2-48 16,-4 7-16-16,3 3 0 0,-1 2-288 0,1 4-64 0,-1-3-16 0,2 8 0 15,-3 1-80-15,1 6-16 0,-3 1 0 0,-5-3 0 16,3 4-128-16,-4-5-128 0,0 0 192 0,0-13-192 15,4-4 0-15,1-6-304 16,-2-13 48-16,8-7 0 0,3-8-1664 0,2-7-336 16</inkml:trace>
  <inkml:trace contextRef="#ctx1" brushRef="#br0" timeOffset="-177749.78">11600 13672 7359 0,'-9'12'656'0,"0"-1"-528"16,2-1-128-16,4-5 0 0,-1 6 1696 0,-6 3 304 16,-6 13 64-16,-12 19 16 0,-5 11-736 0,-2 4-128 15,4-3-48-15,3-4 0 0,4-6-976 0,4 1-192 16,3-7 0-16,5-4 0 0,5-3 0 0,0-3 160 16,7-6 16-16,2-4 0 0,5 1 400 0,0-9 96 0,5 0 16 0,3-7 0 15,5-2-384-15,-1-7-80 0,7-3-16 0,-26 5 0 16,0 0-48-16,96-42-16 0,-96 42 0 0,76-54 0 15,-76 54-144-15,77-73 0 0,-42 33 0 0,-7 0 0 16,-7 2-256-16,-2-4 0 0,-3 2 16 0,-6-6 0 16,-1 6 240-16,-6-3 0 0,1 1 0 0,-4 0-144 15,-4 4 144-15,1 1 0 16,-6 8 160-16,0-1-160 0,-1 8 128 0,-4 4-128 0,0 1 0 0,-3 8 0 16,3-1-208-16,-2 8-144 0,0 2-32 0,4 0 0 15,-2 8-960-15,2-1-208 0</inkml:trace>
  <inkml:trace contextRef="#ctx1" brushRef="#br0" timeOffset="-177204.39">12394 13667 11055 0,'-2'-4'976'0,"1"1"-784"16,-1-1-192-16,0 1 0 0,-1 1 880 0,-1-1 128 15,-8-3 16-15,-4-4 16 16,-8 3 192-16,-7-2 48 0,-1 4 0 0,-3 5 0 16,1 3 80-16,4 6 32 0,0 2 0 0,1 3 0 15,3 5-208-15,-1 3-32 0,3 6-16 0,1 2 0 0,2 8-288 0,1 0-48 0,2 2-16 32,2 1 0-32,6-3-336 0,1-2-64 0,6-4 0 15,3-1-16-15,0-5-240 0,5-1-128 0,4-6 160 0,3-2-160 16,5-6 0-16,3-1 0 0,2-5 0 0,4-5 0 15,-26 0-192-15,0 0 0 0,0 0 16 0,121-34 0 16,-121 34 176-16,0 0-128 0,109-65 128 0,-109 65-128 16,65-54 128-16,-39 24 0 0,-7 3 0 0,-5-3 0 15,0 6 0-15,-4 1 0 0,-4 6 0 0,-3 3 128 16,-3 5-128-16,0 4 0 0,-3 3 0 0,-1 5 128 16,1 8 32-16,-6 5 16 0,0 4 0 0,2 8 0 0,-1 7 160 0,-1 9 48 15,0 3 0-15,4 5 0 0,-2 4-192 0,2 1-16 16,3 4-16-16,0 0 0 0,2 7-160 0,0 0 0 15,-1 3 144-15,-1 6-144 0,-3 3 0 0,-1-3 0 16,5-1 0-16,-5-2-192 0,5-7 192 0,-10-6 0 16,2-12-144-16,-6-7 144 0,-3 0 0 0,-3-11 0 15,0 2 0-15,-3-10 0 0,3-6 0 0,-1-3 0 16,2-10-144-16,1-6 144 0,5-8 0 0,2-6-160 16,2-10 160-16,3-7-128 0,0-9 128 0,5-3-208 0,4-4 80 0,5 0 128 31,0-8-608-31,5-8 0 0,7-8 0 0,5-5 0 0,6 1-176 0,0-1-48 0,4-1 0 0,3 6 0 15,1 2-32-15,-1 8-16 0,0 9 0 0,-3 3 0 16,-7 10-1344-16,-1-1-272 0,-2 3-48 16,-3 5-6176-16</inkml:trace>
  <inkml:trace contextRef="#ctx1" brushRef="#br0" timeOffset="-176778.59">12914 13583 4943 0,'-6'7'0'0,"5"-3"192"0,-3 4-48 0,2-3 32 0,1-1-176 0,1-1 0 0,-2 8 0 0,-2 1 0 0,3 11 1584 0,-5 5 272 0,-1 8 64 0,0 1 16 16,4 1-272-16,-2 0-48 0,1 4-16 0,2 0 0 15,2 0 112-15,2-4 16 0,5-1 0 0,-2-3 0 16,4-2-928-16,0-3-176 15,-2-4-48-15,2-3 0 0,-2 1-576 0,-2-7 0 0,3-2-224 0,-2-6 64 16,-1-4-720-16,2-6-144 0,0-5-16 0,0-3-16 16,2-8 240-16,-1-6 48 0,1-4 16 0,0-8 0 0,1-1 576 0,-1-5 176 15,1-3 0-15,-3-4 0 0,2-3 464 16,-4 5 208-16,0 0 32 0,-1 5 16 0,1-3 320 0,-1-1 64 31,-1 6 16-31,2 0 0 0,2 5-288 0,0-1-64 0,0 6-16 0,0 2 0 0,2 8 176 0,0 2 32 16,-2 6 16-16,0 8 0 0,0 6-32 0,-2 5-16 15,2 4 0-15,-2 4 0 0,2 4 16 0,-2 4 0 16,2 5 0-16,-2 5 0 0,2 0-288 0,0 14-48 16,2 2-16-16,-2 12 0 0,-4 3-368 0,1 4-80 0,-2 2-16 15,-2 0 0-15,-2-8-128 16,2-1 0-16,-2-9 0 0,2-4-12144 0,2-12-2416 0</inkml:trace>
  <inkml:trace contextRef="#ctx1" brushRef="#br0" timeOffset="-175899.1">7658 15452 13823 0,'-2'5'1216'0,"0"4"-960"0,1-4-256 0,1-1 0 16,0-3 880-16,0 8 128 0,-2 3 16 0,0 9 16 15,-5 10-592-15,2 3-128 0,0-1-32 0,-6 0 0 16,3 2-288-16,-5 1 0 0,5 2 0 0,-5 4 0 0,1 2 0 0,0 1 0 16,-2 7 0-16,-2 1 0 15,1 1 0-15,-3-2 0 0,1 0 0 0,-1-1 0 0,3-8 0 0,-1 1 0 16,2-2 0-16,2-11-5440 16,3 0-1152-16</inkml:trace>
  <inkml:trace contextRef="#ctx1" brushRef="#br0" timeOffset="-175538.11">8130 15534 7359 0,'18'-9'320'0,"-8"0"80"0,-1 6-400 0,-2-1 0 0,-4 3 0 0,-1 1 0 16,1 1 1776-16,1 1 272 0,-1 3 48 0,-1 8 16 15,-4 6-448-15,-3 3-96 0,-2 10-16 0,-7 3 0 16,0 6-1152-16,-3 3-224 0,1 8-48 0,2-1-128 15,-1-1 0-15,4 4 0 0,6 4-160 0,1-1 160 16,3-1-160-16,4-6 160 0,2-4 0 0,6-3-144 16,4-4 144-16,-2-13 0 0,6 0 0 0,0-11 0 15,2 1 0-15,3-5 0 0,2-8 0 0,1-5 0 16,-3-3 160-16,-1-5 64 0,3-8 16 0,-2 1 0 16,-5-6 368-16,2-6 80 0,-2-1 16 0,1-7 0 15,-3 1 64-15,0-6 0 0,-3-3 16 0,-3-1 0 0,-2-6 80 0,-2 0 16 16,-4 1 0-16,-3-1 0 0,0 0-304 0,-5-2-48 15,-2 5-16-15,-4 0 0 0,-1 4-256 0,-2 2-48 16,0 6-16-16,-3 11 0 0,-2 1-192 0,-2 10 0 16,-4 3-192-16,3 8 192 15,-4 4-896-15,1 2-80 0,-1 8-16 0,2-3 0 16,-2 9-608-16,6-4-112 0,5-1-16 0,6-1-9152 0</inkml:trace>
  <inkml:trace contextRef="#ctx1" brushRef="#br0" timeOffset="-174972.3">9705 14855 11055 0,'0'-2'976'16,"0"-2"-784"-16,0 3-192 0,0-3 0 0,-1 4 864 0,1-2 128 0,0-1 32 0,-6 1 0 15,3 2 112-15,-2 5 16 16,1 4 16-16,-1 5 0 0,0 5 112 0,0 4 0 0,1 6 16 0,-1 4 0 16,0 11-128-16,-2 0-16 0,0 10-16 0,-2 5 0 15,2 9-80-15,-3 3-16 0,1 6 0 0,-3 1 0 16,-1-3-272-16,3 3-48 0,-2 1-16 0,-2-3 0 16,2 3-320-16,-2-1-80 0,0 1-16 0,-2-8 0 15,4-5-288-15,-4-7 0 0,1-6 0 0,1-6 0 16,1-6-592-16,-1-6-80 15,6-2-16-15,2-13 0 0,5-8-1104 0,1-9-208 0,5-5-48 0,4-8-10304 16</inkml:trace>
  <inkml:trace contextRef="#ctx1" brushRef="#br0" timeOffset="-174627.45">10010 15527 1839 0,'13'-14'0'0,"-12"9"160"0,3-1-160 0,-2 3 0 16,-2 3 0-16,0 3 0 0,-2 3 1296 0,-2 1 240 15,-1 8 32-15,-4 6 16 0,-3 12 464 0,0 2 112 16,-5 5 16-16,-1 2 0 0,1 5-592 0,1-2-112 16,0 4-32-16,6-2 0 0,-2 7-912 0,5-3-176 15,0-1-32-15,1-1-16 0,5-7-304 0,-1-6 0 16,2-1 0-16,2-9 0 0,1-1 0 0,1-6 0 16,3-5 0-16,0 0 0 0,5 0 0 0,-2-9 208 0,4 2-64 15,4-7-16-15,-3-4 32 0,5-1 0 0,-1-7 0 0,-2-2 0 16,2-5 48-16,-5-6 16 0,2 1 0 15,0-4 0-15,-2-1 112 0,-2-6 32 0,-4 0 0 0,-2 2 0 16,-5-2-48-16,-4-2-16 0,-2 1 0 0,-6 1 0 16,1 2 16-16,-8 5 16 15,1-2 0-15,-2 8 0 0,3 3 176 0,-5 3 16 0,0 5 16 0,0 3 0 16,0 4-288-16,-3 3-64 0,3 2-16 0,2 3 0 16,3-1-176-16,4 4 0 0,-2 0-160 0,9-2 160 15,0 2-1360 1,8-1-176-16</inkml:trace>
  <inkml:trace contextRef="#ctx1" brushRef="#br0" timeOffset="-174060.62">10779 15415 4607 0,'5'-3'400'0,"-3"1"-400"0,0-3 0 0,-2 3 0 0,0 0 2688 0,0 1 448 15,0-1 80-15,-6-2 32 0,1-1-464 0,-11-3-96 16,-3 6 0-16,-5 2-16 0,-2 5-1840 0,-2 7-352 15,-9 4-80-15,2 7-16 0,2 6 64 0,0 2 0 16,2 6 0-16,-1 5 0 0,6 1 384 0,-2 3 64 16,6 2 32-16,-1-1 0 0,4 4-256 0,0 0-48 0,1 1-16 0,4 0 0 15,7 4-400-15,-1-9-80 0,4-5 0 16,4-4-128-16,5-5 0 0,4-3 0 0,3-9 0 0,1-4 0 16,2 0-336-16,4-8-32 15,2-2 0-15,0-5 0 16,2-4-288-16,3-5-64 0,-3-7-16 0,5-5 0 0,-28 19 128 15,0 0 32-15,94-94 0 0,-63 52 0 0,0-5 144 0,1 0 48 0,-3-5 0 0,-1 1 0 16,0-1 256-16,-3 3 128 0,2-1-128 0,-4-1 128 16,-2 8 0-16,2-4 0 0,-2 1 0 0,-2 6 0 15,-2 4 0-15,-3 6 0 0,-2 6 0 0,-5 12 0 16,-2 3 0-16,-5 11 0 0,0 8 0 0,-5 9 0 0,0 6 0 16,-2 8 192-16,-3 8 0 0,-1 10-16 0,1 8 336 0,-4 11 80 15,0 8 16-15,0 9 0 0,2 11-416 0,-2 6-192 16,2 6 160-16,-1 3-160 0,1 2 0 0,0 4 128 31,0 1-128-31,-2-10 0 0,2-11 0 0,-2 0 0 0,-6 0 0 0,1-10 0 0,-3-14 0 0,-3-9-256 31,-1-13 16-31,-3-6 16 0,-1-6-480 0,-3-7-80 0,3-7-32 0,1-2 0 0,-1-8 496 0,4-6 80 16,1-8 32-16,4-6 0 0,4-4 208 0,3-11 240 16,0-4-48-16,7-6-16 0,2-7-176 0,1-3 0 15,6-4 0-15,5-3 128 0,0-2-128 0,5-1-144 0,1-2 144 0,2-4-208 16,4 3-160-16,1-1-16 0,2-2-16 0,6-10 0 31,7-1-48-31,-2-6 0 0,9-4 0 0,-4 0 0 0,2 9 64 0,0 0 16 0,-1 5 0 0,3 3 0 47,-42 58-720-47,85-104-128 0</inkml:trace>
  <inkml:trace contextRef="#ctx1" brushRef="#br0" timeOffset="-173621.62">11493 15739 9215 0,'-7'7'816'0,"4"-1"-656"16,3-3-160-16,0-1 0 0,0-2 1472 0,0 5 256 16,-2 5 48-16,-3 6 16 15,3 7-784-15,-7 1-160 16,4 9-16-16,2-1-16 0,-6-1-32 0,4 4 0 15,0 1 0-15,-1 3 0 0,5-3 160 0,-3 3 16 16,4-1 16-16,-2-2 0 0,1-2-592 0,-1-8-128 16,0 2-32-16,0-6 0 0,-1-1-224 0,-1-5 0 15,1-9 0-15,-1-2 0 0,1-3-384 0,3-8 0 16,0 1-16-16,-2-9 0 16,4-5-416-16,0-4-80 0,3-4 0 0,0-6-16 0,2-4 576 0,2-5 112 15,1-3 32-15,1 0 0 0,1-4 192 0,2 4 0 16,-2-6 0-16,2 4 0 0,2-2 320 0,-1 0 96 0,5 1 32 0,-1 2 0 15,2 3 336-15,-2 5 80 0,2 8 16 0,0 0 0 16,1 11-288-16,-3 2-48 0,-1 6-16 0,-2 6 0 16,-4 3 192-16,0 6 48 0,0 8 0 0,0 2 0 15,-3 3 544-15,2 9 112 0,1 13 32 0,-2 6 0 16,4 7-368-16,-3 13-80 0,-3 3-16 0,1 8 0 16,-4 8-288-16,0-4-64 0,-5-3-16 0,0-6 0 15,0-12-336-15,0-12-64 0,0-10-16 0,0-18-12400 16,4-10-2480-16</inkml:trace>
  <inkml:trace contextRef="#ctx1" brushRef="#br0" timeOffset="-145213.75">3098 9817 911 0,'-6'7'0'16,"3"-1"0"-16,-2 1 0 0,1-6 0 0,1 3 624 0,-4-1 32 16,-6 11 16-16,-7 5 0 0,-5 4 272 0,-6 5 48 0,1 0 16 0,2 0 0 15,4-2 208-15,-1-4 64 16,6 5 0-16,0-3 0 0,2 0-512 0,3-1-112 0,-4 1-16 0,3 1 0 16,-3-3-336-16,1 1-80 0,1 3-16 0,-1 0 0 15,1 2-208-15,2-2 0 0,0-1 0 0,2 3 0 31,1-2 0-31,5-2 0 0,-1 6 0 0,1-4-160 0,6 3 160 0,0-4 0 0,2 3 0 0,5-2 0 16,2-2 0-16,-1 4 0 0,5-4 0 0,1 2-128 16,1-3 128-16,4 0 224 0,6-2-48 0,-4 0-16 15,-21-21-160-15,54 40 160 16,-54-40-160-16,0 0 160 0,83 52 64 0,-83-52 16 0,0 0 0 0,107 35 0 16,-107-35 368-16,0 0 80 0,127 8 16 0,-127-8 0 15,108-5-192-15,-108 5-48 0,125-8 0 16,-125 8 0-16,131-14 0 0,-131 14 0 0,113-16 0 0,-113 16 0 0,100-16-80 0,-100 16 0 15,89-10-16-15,-89 10 0 0,0 0-240 0,120-12-128 16,-120 12 128-16,0 0-128 16,111-4 0-16,-111 4 0 0,0 0 0 0,110 2 0 0,-110-2 0 0,0 0 0 15,96 3 0-15,-96-3 0 0,0 0 0 0,0 0 0 16,117 0 0-16,-117 0 0 0,0 0 0 0,90-15 0 16,-90 15 0-16,0 0 0 0,107-23 0 0,-107 23 176 15,83-19-48-15,-83 19 0 16,100-21 256-16,-100 21 32 0,109-24 16 0,-109 24 0 0,105-30-176 0,-105 30-16 0,87-24-16 15,-87 24 0 1,82-23-224-16,-82 23 0 0,0 0 0 0,101-26-160 0,-101 26 160 0,0 0 0 0,98-19 0 0,-98 19 0 16,0 0 0-16,95-21-128 0,-95 21 128 0,0 0-128 15,96-25 128-15,-96 25 0 0,0 0 0 0,0 0 0 32,101-31 0-32,-83 24 0 0,1-3 0 0,0 3 0 15,-5-4 0-15,2 4 0 0,-1-3 0 0,1 3 0 16,0-2 0-16,0 0 0 0,-3 2 0 0,3-3 0 15,0 3-608-15,-1-3-32 16,-15 10-16-16,0 0 0 0,0 0 320 0,77-39 64 0,-77 39 16 0,0 0 0 16,73-31 256-16,-73 31 0 0,0 0 0 0,86-31 0 15,-86 31 0-15,0 0 0 0,85-23 0 0,-85 23 144 0,0 0-144 0,0 0 0 16,87-35 0-16,-73 25 0 0,-2 3 0 0,-5-4 0 16,0 6-144-16,-5-2 144 0,-2-2 0 0,-7 2 0 15,-2-3 0-15,-5 1 144 0,-3-1 32 0,-6-1 0 16,-1-1 0-16,-4 3 0 0,0-1 512 0,0-4 96 15,4 2 32-15,1-4 0 0,4 2-176 0,-2-5-16 16,2 2-16-16,0-3 0 0,1 1-320 0,-1 0-64 16,2-2-16-16,-1-1 0 0,-1-1-208 0,0-3 0 15,-2 3 128-15,-3-5-128 0,-1 2 0 0,1-3 0 16,0 1 0-16,-1-4 0 0,1 4 192 0,1-3-16 16,-1 5 0-16,-1-5 0 0,1 4-176 0,-2 0 128 0,0 2-128 15,-4-1 128-15,-1 2-128 0,-2 1 0 0,-2 4 0 0,0-2 0 16,-2 2 0-16,-1-2 0 0,0 4 0 0,-2-3 0 15,1 1 128-15,-1 0 32 0,2 2 16 0,3-1 0 16,2-1 144-16,1 3 16 0,3-1 16 0,-1 3 0 16,-3 2-224-16,0 0-128 0,-4 8 160 0,-3 1-160 15,-2 1 0-15,-1 2 0 0,-4 2 0 0,2-2 0 16,-2 1 0-16,-1 1 0 0,0 0 0 0,-1 0 144 16,0-1 64-16,0-1 16 0,4 0 0 0,-4 0 0 15,-5 0-48-15,-3 4-16 0,-6-2 0 0,2 3 0 16,-2 4-160-16,-1 8 0 0,-1 9 0 0,-6 0 0 15,1 11 0-15,-5 1-224 0,-3 2 48 0,-9 5 16 16,-2-1-832-16,-4-2-160 0,3 7-48 0,-1-4-12304 16</inkml:trace>
  <inkml:trace contextRef="#ctx1" brushRef="#br0" timeOffset="-113853.77">16681 15131 3679 0,'3'0'320'0,"-1"-1"-320"16,2 1 0-16,-3 0 0 0,3 0 768 0,-2 0 96 16,1 0 16-16,4 0 0 0,4 1 320 0,-4 3 64 15,1-1 16-15,-6 6 0 0,1-2-304 0,-3-2-48 0,2 6-16 0,-4-4 0 16,1 3-352-16,-3 1-80 15,4 4-16-15,-5 1 0 16,2 3-32-16,-3 0-16 0,1 0 0 0,-2 2 0 0,0 4 144 0,-2-4 16 0,2 1 16 0,0-3 0 16,1 2-80-16,2-1 0 0,1-1-16 0,1 0 0 15,0-3-368-15,2-3-128 0,2-2 0 16,1-2 144-16,3-2-144 0,0-4 0 0,5 1 0 0,-1 1 0 16,-1-3-144-16,5-2 144 0,0 0 0 0,3 0 0 15,1 0-128-15,-4 1 128 0,3 1 0 0,1 0 0 16,-1-1-128-16,2-1 128 0,-1 6 0 0,1-1 0 15,0 0-128-15,-2 0 128 0,3 6 0 0,-3-2 0 16,-1 4 0-16,-1 0 0 0,-2 1 0 0,-3 1 0 16,-1 3 0-16,-2 1 0 0,-7 0 0 0,-4 0 0 15,1 2 0-15,-4 0 0 0,-2 3 0 0,-5-1 0 0,-3 0 0 0,-2-1 0 16,-1 4 0-16,-1-3 144 0,2 0 176 0,-5-4 48 16,-1 4 0-16,-1-3 0 0,-5 5-240 0,0-6-128 15,-1-2 160-15,-3-6-160 16,6 1-480-16,-1-7-192 0,-1-5-32 0,5-2-8928 15</inkml:trace>
  <inkml:trace contextRef="#ctx1" brushRef="#br0" timeOffset="-113579.06">16847 14910 18431 0,'12'0'816'0,"-4"0"160"0,3-1-784 0,-2-1-192 0,-2 2 0 0,1-2 0 16,3 2 640-16,10-2 96 0,10 2 16 0,-31 0 0 16,0 0-448-16,120 18-96 0,-85-8-16 0,-5 4 0 15,-6 2 96-15,-1-2 16 0,-4 1 0 0,0 3 0 16,-1-3-64-16,-3 3-16 0,3-1 0 0,-1-1 0 0,1 0-48 15,1-4-16-15,2 2 0 0,1-4 0 0,-1-1-160 0,0 1-144 16,3-3 144-16,3-1-10800 16</inkml:trace>
  <inkml:trace contextRef="#ctx1" brushRef="#br0" timeOffset="-113077.03">17707 15835 11967 0,'-8'19'528'0,"4"-8"112"0,4-3-512 0,0 1-128 0,0-5 0 0,0-1 0 16,4-1 304-16,3 5 16 0,5 2 16 0,5 1 0 15,2-1-336-15,2 1 0 0,0-3 0 0,-2-5 0 0,4 1-336 0,-2-1 16 31,2-2 0-31,-8 0 0 0,4-2 192 0,-3-1 128 0,2 3-160 0,-4-5 160 0,-1 1 448 0,0-3 176 16,-1 4 32-16,0-4 16 0,-3-2 192 0,-2 2 32 16,0-3 16-16,-2 4 0 0,-3-2-400 0,-2-1-64 15,-2 2-32-15,-2-3 0 0,1 4-416 0,-9-1 0 16,3 0 0-16,-3 4 0 0,0-1 0 0,-1 1 0 16,-4-2-144-16,1 1 144 15,-1 4 0-15,1-2 0 0,-1 2 0 0,1 0 0 0,2 0 288 0,-5 0 112 16,2 2 32-16,-1 0 0 0,2 1 240 0,-3 4 48 15,4-1 16-15,-3-1 0 0,4 4-544 0,0-4-192 0,2 4 0 0,3-8-10048 16</inkml:trace>
  <inkml:trace contextRef="#ctx1" brushRef="#br0" timeOffset="-110939.92">19560 15010 6447 0,'-4'3'576'0,"2"-1"-576"16,2-2 0-16,0 0 0 0,2-2 464 0,-2-1-16 15,0 3 0-15,4-2 0 0,-3-2-288 0,1 1-160 16,2-2 160-16,1-2-160 0,2 3 0 0,-2-3 0 16,0 4 0-16,4-4 0 0,-4 3 512 0,2-1 16 15,2 2 0-15,-2-4 0 0,3 5 480 0,-3-2 80 16,6-1 32-16,4-2 0 0,-3 4-64 0,3-1-16 0,3 1 0 0,0 1 0 16,3 2-240-16,-4-4-48 0,0 4-16 0,1 4 0 15,-1-2-464-15,0 1-80 0,0 2-32 0,-1-1 0 16,-1 5-160-16,-7-4 0 15,3 0 0-15,-5 7 0 0,1-1 0 0,-4 1 0 0,0 5 0 0,-5 1 0 16,-1 1 224-16,-8 2-32 0,0 7-16 0,-6 0 0 16,-1 5 64-16,-10 1 16 0,-2 3 0 0,-5 3 0 15,0-2-96-15,0-1-16 0,-2 0 0 0,2-8 0 16,5 4-144-16,2-5 0 0,1 0 144 0,4-5-144 0,4-4 208 16,-1-2-16-16,3 1-16 0,1-4 0 0,5-6-176 0,2 1 128 15,4-4-128-15,3-3 128 0,3-2-128 0,2 0 0 16,1 0-192-16,2-4 192 15,3 1-480-15,3-4 32 16,-2 2 0-16,2 0 0 0,3-1 224 0,2-2 48 0,2 4 16 0,2-1 0 0,3-2 160 0,0 3 0 16,4 4 0-16,-2-1 0 0,1 2 0 0,-2-1 0 15,4 4 0-15,-8 3 0 0,3 0 0 0,-2-2 0 16,-3 6 0-16,-4-4-128 0,-3 3 128 0,-1-1 0 16,-1 1 0-16,-2-3 0 0,1 5 0 0,-4-1 0 15,-2 3 0-15,-2 5 0 0,-3-2 0 0,-7 2 0 16,0 1 0-16,-3 0 0 0,-4 7 128 0,-9-3-128 15,1 0 128-15,-8 6-128 0,-6-4 192 0,-8 4-48 0,0-2 0 16,1 1 0-16,-1-3 48 0,2-3 0 0,4 0 0 0,2-8 0 16,2 1-192-16,5-4-144 0,4-5 144 0,1 0-10368 15</inkml:trace>
  <inkml:trace contextRef="#ctx1" brushRef="#br0" timeOffset="-110302.06">21175 15004 10127 0,'0'4'896'0,"2"-2"-704"0,1 1-192 0,-1-1 0 16,-2-2 464-16,2 0 64 0,0 0 16 0,1 2 0 16,2-1 272-16,2 1 48 0,2 1 16 0,-4-1 0 15,0 7-656-15,-1-4-224 0,1 2 144 0,-3 4-144 16,3 1 0-16,-3-2 0 0,0 6 0 0,1 0 0 16,2-1 496-16,-1 3 16 0,1-3 0 0,-2 4 0 15,3 4 640-15,-1 0 128 0,0 1 16 0,-1 8 16 16,-1-1-448-16,-1 5-96 0,0-1 0 0,-2 5-16 15,0 2-496-15,-2 0-112 0,0 1-16 0,-3 5 0 0,3-1-128 0,-5 3 0 16,2-1 0-16,0 0 0 16,-2-4 0-16,0-2 0 0,2-3 0 0,1-6 0 0,-3-3-144 0,4-3-16 15,1-6 0-15,2-6-10864 16</inkml:trace>
  <inkml:trace contextRef="#ctx1" brushRef="#br0" timeOffset="-110034.81">20947 15502 21183 0,'-12'11'944'0,"3"-6"192"0,4 2-912 0,3-3-224 15,4-3 0-15,-1-1 0 0,5 0 1088 0,2 0 192 0,3 0 16 0,8 0 16 16,4-1-816-16,6-1-176 0,-29 2-16 0,0 0-16 15,105-11-288-15,-105 11 0 0,0 0 0 0,120-5 0 16,-120 5 0-16,0 0 0 0,127-14 0 0,-127 14 0 0,0 0 0 0,122-19 0 16,-122 19 0-16,0 0 0 15,115-23 0-15,-115 23 0 0,0 0 0 0,122-33-12000 16</inkml:trace>
  <inkml:trace contextRef="#ctx1" brushRef="#br0" timeOffset="-109406.7">22285 14910 18431 0,'4'5'1632'0,"1"1"-1312"15,-2-6-320-15,1 0 0 16,1-2 1104-16,2 2 160 0,3 0 16 0,8 0 16 0,10-4-400 0,-2 3-64 15,-26 1-32-15,0 0 0 0,0 0-640 0,129-18-160 16,-129 18 0-16,0 0 0 0,0 0 0 0,127-24 0 16,-97 19 0-16,-4-4 128 0,-4 6 240 0,1-1 32 15,0 2 16-15,-4-1 0 0,-3 3 128 0,-1-2 32 0,-1 4 0 0,-3 1 0 16,-3 1-176-16,-1 5-16 16,-1 1-16-16,-5 2 0 0,-1 4-224 0,-1-1-144 0,-5 8 192 0,-1 0-192 15,0 1 128-15,-1 8-128 0,-1 1 0 0,-1 0 0 16,-1 3 0-16,1 4 0 0,-3 4 0 0,0 1 0 15,0 7 0 1,-2 1 0-16,1-1 0 0,-4 0 0 0,1 4 0 0,-2-2 0 16,1 0 0-16,-1-4 0 0,0-1 0 0,0 0 0 0,3-6 0 0,0-2 0 15,1-3 0-15,1-3 0 0,2-2 0 0,3-9 0 16,5-1-560-16,-1-6-208 0,2-1-64 16,4-7-7984-16,6-6-1600 0</inkml:trace>
  <inkml:trace contextRef="#ctx1" brushRef="#br0" timeOffset="-108881.7">23860 14910 8287 0,'7'-1'368'0,"0"-1"80"0,-1-2-448 0,-1 1 0 0,-2-1 0 0,-1 3 0 0,3-3 640 0,-1 2 32 0,3-3 16 0,1-4 0 16,-4 4-416-16,-2 2-80 0,-6 3 0 0,-3 1-16 16,-3 3 48-16,-4 6 16 0,-2 1 0 0,-3 6 0 15,2-1 1120-15,-4 3 240 0,1 2 32 0,0 3 16 16,2 4 432-16,-1-2 96 0,2 6 0 0,-1-6 16 16,4 2-624-16,-3 0-128 0,-2 6-32 0,1 1 0 31,1 4-816-31,-1 1-160 0,4-4-48 0,0 3 0 15,0 1-384-15,2 5 0 0,2-2 0 0,-1-1 0 0,3 4 0 0,1-5 0 0,3-1 0 0,2 0 0 16,2-1 0-16,6-1 0 0,-1-1 0 0,4-3 0 16,3-2 0-16,2-6 0 0,3-5 0 0,2 0 0 0,4-2 0 0,3-3 0 15,-3-2 0-15,5-8 0 0,1 1 0 0,4-5 0 16,-33-2-144-16,0 0 144 16,101-24 208-16,-101 24 112 0,0 0 0 0,105-58 16 0,-105 58 256 0,63-47 48 15,-30 18 16-15,-7 1 0 0,-2-2-80 0,-1-5 0 16,-2 4-16-16,-4-4 0 0,-4 0-176 0,2-3-48 15,-1-5 0-15,2-5 0 0,-6 5-112 0,3-8-32 16,1-1 0-16,-9 0 0 0,3-2-192 0,-2-2 128 16,-3 2-128-16,-1 2 0 0,-4 5 0 0,0-2 0 31,1 4 0-31,-5 1 0 0,1 9 0 0,-2 9 0 0,-5 5 0 16,-4 8 0-16,-3 9 0 0,-7 6 0 0,-5 12-144 0,-8 5 144 31,-4 7-768-31,-9 7-64 0</inkml:trace>
  <inkml:trace contextRef="#ctx1" brushRef="#br0" timeOffset="-75027.89">25124 14602 4607 0,'-4'5'400'0,"-3"-1"-400"16,6 3 0-16,-1-4 0 0,0-1 1088 0,-1 1 128 16,-1 6 16-16,-5 2 16 0,-1 6 336 0,0 0 64 15,3-3 16-15,-2-2 0 0,5 1-704 0,3-8-144 0,4 2-32 0,1-5 0 16,4-1-640-16,3-2-144 0,1-3 0 0,4-3 0 15,1 4 0-15,4-3 0 0,2-2 0 0,-23 8 0 16,0 0 0-16,0 0 0 0,116-28 0 0,-116 28 144 16,0 0 96-16,108-23 16 0,-108 23 0 0,0 0 0 15,100-26-256-15,-100 26 0 0,0 0 0 16,90-26 0-16,-90 26-144 0,0 0 144 0,0 0-208 0,107-35-5328 16,-107 35-1056-16</inkml:trace>
  <inkml:trace contextRef="#ctx1" brushRef="#br0" timeOffset="-74713.79">25115 15212 10127 0,'4'1'896'0,"-3"1"-704"0,5-2-192 0,-3 0 0 15,1-2 864-15,2 2 144 0,1 0 16 0,7 0 16 16,4 0 176-16,3 0 16 16,1 2 16-16,-2 0 0 0,-1 1-752 0,0-1-160 0,-2 0-16 0,2 1-16 15,1-1-48-15,1-2-16 0,-1 0 0 0,7 0 0 16,-6 0 80-16,5 0 0 0,2 0 16 0,-28 0 0 15,0 0-80-15,0 0-32 0,116-16 0 0,-116 16 0 16,0 0-352-16,110-17-80 0,-110 17-16 0,0 0-9488 16</inkml:trace>
  <inkml:trace contextRef="#ctx1" brushRef="#br0" timeOffset="-74190.47">26368 14335 6447 0,'-9'4'576'0,"4"-2"-576"0,2 1 0 0,-1-3 0 15,4 2 768-15,0 0 32 0,-2 3 16 0,2 2 0 16,0 0 928-16,-1 7 192 0,1-2 48 0,1-2 0 16,5 3-912-16,6-6-176 0,-2 1-48 0,6-2 0 15,0-3-368-15,1-1-80 16,4-1-16-16,2 5 0 0,1-3 48 0,-24-3 0 0,0 0 0 0,0 0 0 16,118 19 224-16,-118-19 48 0,0 0 16 0,100 20 0 15,-100-20-256-15,0 0-48 0,99 15-16 0,-71-10 0 16,-2-1-272-16,-3-2-128 0,-1-1 0 0,-1-1 128 15,-5-1-128-15,-2-1 0 0,0 2-160 0,-4-4 160 16,1 1 0-16,-6-1 0 0,2-3-128 0,-5 6 128 16,0-3 0-16,-2 3 0 0,0-3 0 0,-2 2-144 15,-3 2 144-15,1 0 0 0,1 2 0 0,-3 3 0 16,5-1 0-16,-6 1 0 0,1 5 0 0,1-3 0 0,2 7 0 0,-4 0 0 16,2 2 0-16,-1 5 0 0,-2 3 0 0,-1 1 0 15,2 6 0-15,-4 2 176 0,1 4 16 0,0 1 16 16,-3 4 0-16,1-2 0 0,-2 7-80 0,2-5 0 15,0-1-128-15,1-1 192 0,1 8-192 0,-1-3 0 16,1 2 0-16,1 2 0 0,1-1 0 0,1-2-192 16,3-1 192-16,4-5-8192 15,0-9-1536-15</inkml:trace>
  <inkml:trace contextRef="#ctx1" brushRef="#br0" timeOffset="-73600.3">27664 14642 8287 0,'-5'0'736'15,"2"-2"-592"-15,3 1-144 0,0-1 0 16,2 0 944-16,-2-1 144 0,0-1 48 0,0-3 0 0,0-3-288 0,1 3-48 16,4-5-16-16,-1 5 0 0,5-2 224 0,-1 4 32 15,5-1 16-15,2-2 0 0,3 4 432 0,1 2 96 16,2-1 16-16,-2 1 0 0,2 2-384 0,2-1-64 16,-3 1 0-16,3 0-16 0,0 1-384 0,-23-1-80 15,0 0-16-15,0 0 0 0,104 9-224 0,-78 0-48 16,4-1-16-16,-7 6 0 0,-1 2-160 0,-6 1-16 15,-2 6-16-15,-9 0 0 0,-5 1-176 0,-5 6 0 16,-9-1 0-16,-5 3 0 0,-4 4 0 0,-3 1 0 16,-2 1 0-16,-1-3 0 0,2-2 0 0,-4 4 0 0,1 1 0 0,-1-1 0 15,7-8 0-15,-1 2 0 0,4-4 0 0,4-1 0 16,3-5-144-16,0-2 144 16,9-5 0-16,0-4 0 0,3 1-128 0,5-6 128 0,6-2 0 0,0 1 0 15,3-4-144-15,4 0 144 16,5-2 0-16,-21 2-144 0,0 0 144 0,0 0 0 0,127-16-144 0,-127 16 144 15,0 0 0-15,127-14 0 16,-127 14 0-16,0 0 0 0,125-7 0 0,-125 7 128 0,0 0-128 0,91 16 0 16,-70-7 0-16,-4 1 0 0,-3 8 128 0,-12-1-128 15,-2 2 0-15,-9 4 128 16,-6 5-128-16,-8 3 128 0,-7 6 576 0,-6 3 96 0,-9 5 32 0,-4-3 0 16,3-6-144-16,-4 3-32 0,-11 1 0 0,2-2 0 0,5-3-432 0,-4 0-96 15,-3 0 0-15,0-9-128 0,2 2 0 0,3-9 0 16,0-3 0-16,1-6-11504 15,2-5-2208 1</inkml:trace>
  <inkml:trace contextRef="#ctx1" brushRef="#br0" timeOffset="-64670.32">30615 13796 6447 0,'-7'-4'576'0,"1"1"-576"0,1-3 0 0,2 5 0 16,1-1 640-16,0 2 32 0,2 0 0 0,-3 0 0 16,-2 0 480-16,-2 3 112 0,-2 4 16 0,-7 2 0 15,2 5-464-15,-3 3-96 0,-2 3-16 0,0 4 0 0,-1 4 144 0,-1 3 32 16,2 6 0-16,-2 3 0 16,0 5-128-16,2 0-32 0,0 8 0 0,-2 1 0 0,2 3-208 0,-4 6-64 15,9 8 0-15,-3 4 0 0,1 3-144 0,2 6-48 16,0 0 0-16,4-4 0 0,5-4-416 0,0-6-96 15,5-11 0-15,6-6-16 32,0-12-1184-32,8-4-224 0,5-4-48 0,0-9-16 0,5-3 720 0,3-3 160 0,4-1 32 0,2-8 0 0,-33-9 704 0,0 0 128 15,129 7 0-15,-129-7 0 0,0 0 512 0,143-37 32 16,-143 37 0-16,122-52 0 0,-122 52-160 0,131-75-48 16,-131 75 0-16,101-83 0 0,-65 37-176 0,-4-1-32 15,-10-3-128-15,-1 1 192 0,-5-3-64 0,-1-1-128 0,-8-2 176 0,0-1-176 16,-5-2 976-16,-2 1 96 15,-2-6 16-15,-1-5 0 0,-1-1-160 0,-1-8-32 0,0-1 0 0,0 1 0 16,-2 2-672-16,-2 2-224 0,0 7 128 0,-1 10-128 16,-1 16 0-16,-4 12-176 0,-3 18 32 0,-6 10-7312 15,-9 12-1456-15</inkml:trace>
  <inkml:trace contextRef="#ctx1" brushRef="#br0" timeOffset="-60839.82">31056 13735 2751 0,'1'1'256'0,"-1"-2"-256"16,4-1 0-16,-2-2 0 0,-1 1 384 0,1 1 16 15,7 0 16-15,-4-5 0 0,4-1-32 0,-1 1-16 16,-1-4 0-16,-3 8 0 0,-1-1-128 0,-3 1-32 16,-3 3 0-16,-1-2 0 0,-1 2 448 0,0 0 96 15,0 0 16-15,-4 0 0 0,5 0 512 0,-6-5 96 16,5 1 32-16,1 3 0 0,-3-5-80 0,4-2-16 15,-1 3 0-15,1-6 0 0,1 1-640 0,0-4-128 16,-3 3-32-16,0-3 0 0,1 0-336 0,1 6-176 0,-2-6 160 0,-2 0-160 16,2 3 0-16,-2-1 0 0,-4 0 0 15,2 5 0-15,-1-2 0 0,-4 2 0 0,0 4 0 0,0 1 0 16,-3 2 0-16,-6 2 0 0,2 1 0 0,-3 6 0 16,1 0 0-16,0 1 128 0,-4 4-128 0,-1 4 0 15,2-1 128-15,-1-1-128 0,5 1 0 0,-4 0 0 16,3 1 0-16,2-4 0 0,2-2 0 0,1 2 0 15,-1-7-976 1,0 2-96-16,2-8-16 0,-1-1-7168 0</inkml:trace>
  <inkml:trace contextRef="#ctx1" brushRef="#br0" timeOffset="-60274">31951 13613 3679 0,'-5'0'320'0,"2"-2"-320"0,-3 2 0 0,5 0 0 0,-1 0 1024 0,0-2 144 15,-3 0 32-15,-6 1 0 16,-1-1-16-16,-5 2 0 0,-2 2 0 0,-1 1 0 0,1 1-592 0,0 8-112 16,2 0-32-16,1 0 0 0,-1 6 144 0,-1 1 32 15,2 0 0-15,-1 4 0 0,1 1 512 0,2 2 96 16,-5-1 32-16,4 6 0 0,-5 0-112 0,3 1 0 15,-4 6-16-15,2 0 0 0,-2 1-304 0,0 6-64 16,0-2-16-16,2 6 0 0,3 2-416 0,-1 3-80 16,-1 3 0-16,1 6-16 0,1 1-240 0,2 2 0 15,6 1 0-15,-1 4 0 0,4-1 0 0,3-2 0 0,5 1 0 0,3-8-160 16,2 0-192-16,6-7-32 0,4-5-16 0,3-11 0 31,7-3-1408-31,3-9-288 0</inkml:trace>
  <inkml:trace contextRef="#ctx1" brushRef="#br0" timeOffset="-59899.69">32225 13933 8287 0,'-7'-2'368'0,"2"1"80"0,1-1-448 0,2 2 0 16,1 0 0-16,1 2 0 0,0-1 1472 0,0 6 224 15,0 4 32-15,0 5 16 0,0 6 48 0,0 3 0 16,0 6 0-16,-4 4 0 0,8 1-496 0,-8 4-80 15,2 0-32-15,2 0 0 0,0 4-512 0,2 0-96 16,2-3-32-16,-1 3 0 0,1 5-336 0,-1-1-64 16,-1 3-16-16,-2 3 0 0,2 2-128 0,-6-1 0 0,-1 1 0 15,0-4 0-15,-4 1-160 0,0-6-16 16,-1 1 0-16,1-6 0 16,-1 0-784-16,1-5-144 0,-2-4-48 0,4-9-9696 0</inkml:trace>
  <inkml:trace contextRef="#ctx1" brushRef="#br0" timeOffset="-59598.45">32730 13581 6447 0,'4'2'272'0,"-3"0"80"15,1 1-352-15,0 1 0 0,0-2 0 0,-2 1 0 16,1 4 1728-16,1 2 256 0,2 8 64 0,1 6 16 0,-2 10 96 0,3 0 16 16,-3 5 0-16,4 2 0 0,2-1-528 0,5 2-112 15,3 5 0-15,7-1-16 0,4-1-496 0,2 6-112 16,5 1-16-16,0 3 0 0,-2-2-384 0,-4 7-64 16,1 2-32-16,-6 2 0 0,-3 8-288 0,-3 4-128 15,-6 3 128-15,-3-3-128 0,-6-3 0 0,-6-8 0 16,-8-6 0-16,-6-6 0 15,-8-3-960-15,-6-4-192 0,-7 2-16 0,-9-4-7600 0,-7-2-1536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9-27T22:40:23.58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8385 11251 6447 0,'-7'5'576'0,"0"-1"-576"0,3-3 0 0,2-1 0 16,2 0 624-16,0 0 16 0,-5 4 0 0,-2-2 0 16,2-2-496-16,0-2-144 0,3-5 0 0,2 0 0 15,2-2-272-15,3 2-176 0,-3 2-16 0,3-2-16 0,-2 5 256 0,4 1 48 16,-5 1 16-16,2 0 0 0,-1-2 400 15,-1 4 80-15,0-2 0 0,3 0 16 0,-3 1 624 0,-2 1 112 16,3-2 16-16,2 2 16 0,0 1-224 0,1-1-48 16,2 0-16-16,3-1 0 0,-1-1-224 0,6 0-32 15,1-1-16-15,-17 1 0 0,0 0 96 0,0 0 32 16,93-4 0-16,-93 4 0 16,0 0 208-16,103-5 32 0,-103 5 16 0,90 0 0 0,-90 0-448 0,108 2-96 15,-108-2 0-15,127 3-16 0,-127-3-176 0,119 0-48 16,-119 0 0-16,120 5 0 0,-120-5-144 0,122 9 0 15,-122-9 0-15,136 14 0 0,-136-14 0 0,150 18-176 16,-150-18 176-16,146 6-128 0,-146-6 128 0,131 11 0 16,-131-11 0-16,131 9-128 15,-131-9 128-15,134 15 0 0,-134-15 0 0,139 21 0 0,-139-21 0 0,126 18-160 0,-126-18 160 0,96 10-7056 16,-96-10-1344 0</inkml:trace>
  <inkml:trace contextRef="#ctx0" brushRef="#br0" timeOffset="560.2">11131 10836 14735 0,'-2'6'1312'0,"0"-5"-1056"0,2 1-256 0,0-2 0 16,2 2 688-16,-2 1 80 0,0 3 0 0,0 0 16 16,0 7-496-16,-2-3-96 0,-1 6-32 0,-1-1 0 15,1 3 320-15,-4-1 64 0,0 2 16 0,2 4 0 16,-6 0 192-16,4 5 32 0,0 1 16 0,-3 10 0 16,-1 8-16-16,1 0 0 0,-4 3 0 0,2 4 0 15,0 0-336-15,-6-2-80 0,6-3-16 0,0 0 0 16,1-6-352-16,1 1 0 0,-1 3 0 0,3-9 0 15,1-3 0-15,-2-9-128 0,2-5 128 0,0-3-8064 16,2-3-1488-16</inkml:trace>
  <inkml:trace contextRef="#ctx0" brushRef="#br0" timeOffset="1696.14">10808 11331 2751 0,'-8'-12'128'0,"4"7"16"0,-3-1-144 0,4 3 0 0,1 1 0 0,2 2 0 15,0 0 1216-15,-2 0 224 0,-1 0 32 0,3-3 16 16,0 6 256-16,0-1 48 0,2 1 16 0,3-1 0 16,2 2-464-16,1-3-80 0,3 1-32 0,3 0 0 15,3-2-400-15,1 0-96 0,-18 0-16 0,0 0 0 16,0 0-352-16,94-11-80 0,-94 11-16 0,0 0 0 16,0 0-272-16,90-19 0 0,-70 14 0 0,-1-4 0 15,-2 6 368-15,1-2 16 0,-1-2 0 16,-3 3 0-16,-2 1-112 0,2-1-16 0,-2 4 0 0,-3 0 0 15,2 2-256-15,-5 3 0 0,1 0 0 0,2 8 0 16,-5-1 128-16,1 0-128 0,0 4 144 0,0 3-144 16,1 3 128-16,-1 6-128 0,4 0 0 0,-4 5 0 15,0 2 160-15,4 3-160 0,-2 1 160 0,0 1-160 0,1-2 384 0,1 0-32 16,0 1 0-16,-1-4 0 16,3-4-352-16,-4-7 0 0,2-3 0 0,-6-2 0 0,2-3 0 0,1-4 0 15,-1-3-160-15,-5-4 160 0,0 2 0 0,2-3 0 16,-2-4 0-16,1-4 0 0,1-3 0 0,0-2-128 15,1-5 128-15,1-5 0 0,1 0-176 0,2-5 32 16,0-4 0-16,0 2 0 16,2-6-336-16,-1 1-64 0,-1-2-16 0,2 0 0 0,-2 0 208 0,2 5 32 15,-2-3 16-15,1 3 0 0,1-2 304 0,-4 6 0 16,2 5 0-16,0 3 0 0,-2 2 144 0,1 7-144 0,1 4 128 16,-6 1-128-16,1 4 192 0,2 1-32 15,-1 0-16-15,1-1 0 0,-1 5 192 0,-1-2 48 0,3 1 0 16,-1 2 0-16,-1-1-384 0,4-1 128 0,-5 4-128 0,1-5 0 15,2 4 0-15,-1 0 0 0,-1-2 0 0,-1 3 128 16,3-5 32-16,1 4 16 0,2-4 0 0,-2-1 0 16,2-4-48-16,1 0 0 0,5 0 0 0,-4-4 0 15,6 2-128-15,-2-1 0 0,-2-2 0 0,2 0 0 16,0 1 0-16,0 1 0 0,-2-4-144 0,-1 1 144 16,-3 5 0-16,-1-5 0 0,2-2-128 0,0 4 128 15,-2-3 0-15,1-3 0 0,1 1 0 0,0-1 0 16,0 1 0-16,-1-3 0 0,3 0 0 0,-3 3 0 15,1-3 0-15,-2 6 0 0,2-1 0 0,-4 2 0 0,-1 5 144 0,-1 5-144 16,-1 2 128-16,-2 4-128 0,0 1 176 0,-4 7-48 16,1 4-128-16,-2 5 192 0,-2 0 432 0,1 3 80 15,1 4 0-15,3-2 16 0,-3-2-400 0,5 2-64 16,-2 0-32-16,4-5 0 0,3 4-224 0,-3-8 0 16,3 0 0-16,2-3-160 0,4-3 160 0,1-4 0 15,-2 0 0-15,3-4 0 0,2-1 0 0,-2-8-160 16,1 1 160-16,-1-2 0 0,3-3 0 0,-7-2-128 15,3-6 128-15,-2 2 0 0,1-5 0 16,-1-3 0-16,-1-2 0 0,2-4 0 0,-1 1 0 0,-1-6 0 0,1 0 0 0,2-4 0 16,-3 5 0-16,2-5 0 15,1-3 0-15,0-1-160 0,0 6 160 0,-3 1-208 0,3-3 80 0,-5 10 128 16,3-1-256-16,-3 6 80 16,0-1 16-16,-1 9 0 0,-5 1 160 0,1 4 0 0,-2 3 0 0,0 2 0 15,0 1 0-15,0 1 0 0,2 4 0 0,-2-1 128 16,3-1-128-16,1 5 128 0,3-3-128 0,-2 4 128 15,4-4-128-15,-2-2 0 0,3 4 0 0,1-2 0 16,4-2 0-16,-4 2 0 0,1-2 0 0,4-3 0 16,1 1 0-16,2-1 0 0,0-2 0 0,1-2 0 15,-20 2 208-15,0 0 32 0,0 0 0 0,94-22 0 0,-94 22 240 0,0 0 48 16,69-33 16-16,-69 33 0 0,0 0-304 0,70-44-64 16,-49 27-16-16,-2-3 0 0,-5 6-160 0,-2 1 0 15,-1-3 0-15,-2 0 0 0,-6-1 0 0,-1-1 0 16,-1-1 0-16,-1 0 0 0,-1 0 0 0,-3 0 0 15,-1 1 0-15,-2-1 0 16,0 3 0-16,-3 4 0 0,1 0 0 0,-7 5 0 16,1 2 0-16,1 5 0 0,-2 7 0 0,2 2 128 0,-5 8 64 0,1 2 0 15,-1 9 0-15,0 5 0 0,0 11 560 0,-2 3 112 0,-3 8 32 16,-1 6 0-16,1 4-240 0,-2-2-32 16,3 4-16-16,2-4 0 0,5-4-160 0,6-1-48 0,5-1 0 0,10-4 0 15,7-12-240-15,14-6-160 0,-26-35 192 0,79 40-192 31,-79-40-256-31,115-5-144 0,-115 5-48 0,151-42-17088 0</inkml:trace>
  <inkml:trace contextRef="#ctx0" brushRef="#br0" timeOffset="2533.38">6191 13062 3679 0,'0'-5'320'0,"1"-2"-320"0,-1 4 0 0,2 1 0 0,-2-2 320 0,0 1-16 0,4-6 0 0,-4-1 0 16,0-6-176-16,-6 2-128 0,-1 4 144 0,-3 1-144 15,-4 7 272-15,-3 2-32 0,-1 2-16 0,-3 7 0 32,-3-2 1136-32,1 5 240 0,1 0 32 0,2 4 16 15,3-2 144-15,1 0 16 0,6-4 16 0,-2 2 0 16,5-5-464-16,1 2-80 0,3-4-32 0,1 0 0 15,4-1-704-15,0 1-144 0,3-3-16 0,0 3-16 16,6-1-368-16,-1-4 0 0,6 3 0 0,3-3 0 16,2 2 0-16,-21-2 0 0,0 0 0 0,90-5-128 15,-90 5 128-15,0 0 0 0,129-4 0 0,-129 4-128 0,0 0 128 0,133-3 0 16,-133 3 0-16,97-2-128 0,-97 2 128 0,110-5 0 16,-110 5 0-16,134-6 0 0,-134 6 0 0,161-14 0 15,-161 14 0-15,160-12 0 0,-160 12 0 0,153-19-128 16,-153 19 128-16,154-28-128 15,-154 28-256-15,155-31-32 0</inkml:trace>
  <inkml:trace contextRef="#ctx0" brushRef="#br0" timeOffset="3711.93">8763 12580 7359 0,'7'3'656'16,"3"-3"-528"-16,-5-3-128 0,-1 3 0 15,-1-2 352-15,4 0 32 0,0 1 16 0,9-1 0 0,1 0 0 0,1-1 0 16,-10 1 0-16,1 0 0 0,-9-1-144 0,0 3-16 16,-3 0-16-16,-1 3 0 0,2-3 736 0,-1 0 128 15,0 0 48-15,1-3 0 0,2 1-208 0,0-2-32 16,0-3-16-16,0-3 0 0,0 3-592 0,3-5-112 15,-1-2-32-15,0 0 0 0,-2-2-144 0,0 1 0 16,-2-1-160-16,-1 2 160 16,1 4 0-16,-5-4 0 0,-2 7 0 0,0-4 0 0,-1 8 0 0,-2 1 0 15,-4 2 0-15,2 3 0 0,-3 6 0 0,-3 3 0 16,1 6 0-16,0 1 0 0,0 4 0 0,2 4 0 16,-1 3 128-16,2 1-128 0,4 4 0 0,0 2 0 0,0 1 128 0,3 4-128 15,-3 5 192-15,3 0 0 0,2 5-16 0,0-1 0 16,2-1-176-16,0 4 0 0,1 2 0 0,-1 0-176 31,0-4-208-31,0 0-64 0,3-3 0 0,-2 0 0 0,3-6 48 0,-1-3 0 0,0-1 0 0,-1-6-4624 16,1-11-928-16</inkml:trace>
  <inkml:trace contextRef="#ctx0" brushRef="#br0" timeOffset="4334.04">8405 13097 6447 0,'-12'2'576'16,"5"0"-576"-16,0-1 0 0,2-1 0 0,5 2 1024 0,0-2 80 15,0 2 32-15,2 0 0 0,0 5 304 0,3-2 64 16,0-2 16-16,5 4 0 16,3-2-1200-16,2-1-320 0,5-1 0 0,2 3 0 0,-22-6 0 0,0 0 0 15,0 0 0-15,113 10-160 0,-113-10 160 0,0 0 0 16,96 9-144-16,-96-9 144 0,0 0 0 0,100 3 0 15,-100-3 0-15,0 0 0 0,122 0 0 0,-122 0 0 16,0 0 0-16,120-12 0 0,-120 12 0 0,0 0 0 16,104-16 0-16,-104 16 0 0,0 0 0 0,0 0 0 0,108-19 0 0,-87 16 0 15,-3-1-128-15,-4 1 128 0,1 3 0 0,-4-2 0 16,-1 2 0-16,-3 0 0 0,0 0 0 0,-3 2 0 16,-1-2 256-16,-3 0 80 0,-2 2 16 0,-1 1 0 15,-4-1 416-15,-2 0 96 0,-1 1 16 0,-4 4 0 0,2-2-144 0,-6 2-32 16,3 7 0-16,-5 2 0 0,1 1-64 0,-2 2 0 15,6 4-16-15,-5-2 0 0,3 5 16 0,0-2 16 32,3-1 0-32,0 0 0 0,2 1-320 0,3-3-64 0,2-2-16 0,3-1 0 0,-1-5-256 0,5 1 0 15,0-1 0-15,5-6 0 0,1 3-144 0,1-5 144 16,1-1-128-16,1-1 128 0,3-3 0 0,-1 0-160 16,3-2 160-16,0-1 0 0,1-2-128 0,-1-6 128 15,4 3 0 1,-1-5 0-1,-1-1-448-15,-1 2 32 0,-1-3 0 0,4-6 0 16,-4 0-192-16,0-4-32 0,0 3-16 0,1-3 0 0,-4-4 96 0,-3 3 32 0,1-4 0 0,0 4 0 16,-6 2 272-16,4-3 64 0,-1 7 16 0,-1 0 0 15,0 5 176-15,0 4 0 0,2 3 0 0,-5 4 0 16,1 6 0-16,-3 5 0 0,2 1 0 0,-2 5 0 0,0 1 160 16,-2 3-32-16,2 2-128 0,-1 4 192 0,-1 3 304 0,2-2 48 15,0 8 16-15,0-4 0 0,2 1 48 0,-1-4 16 16,3 1 0-16,-1-4 0 0,4 1-496 0,-3-4-128 15,5-1 0-15,-1-5 0 0,3 0-240 0,1-5-112 16,2-2-32-16,0-5 0 16,7-2-832-16,-21 1-160 0,0 0-32 0,0 0-4976 15,96-42-976-15</inkml:trace>
  <inkml:trace contextRef="#ctx0" brushRef="#br0" timeOffset="4538.34">10094 12580 6447 0,'0'0'272'0,"-2"3"80"0,1 3-352 0,-1-1 0 0,-2 0 0 0,1 4 0 16,1 1 1968-16,-8 13 320 0,-4 10 64 0,-4 17 16 15,-3 6 144-15,-1 2 48 0,1 4 0 0,0 3 0 16,2-3-976-16,0-1-192 0,1-1-48 0,2-8 0 16,4 0-784-16,0-1-176 0,2-8-16 0,1-4-16 15,2-1-352-15,0-3 0 0,2-11-192 0,3 0 64 31,0-3-976-31,-1-8-192 0,3 0-48 0,3-4-6704 0,1-5-1344 0</inkml:trace>
  <inkml:trace contextRef="#ctx0" brushRef="#br0" timeOffset="4884.29">10298 13137 5519 0,'28'-29'240'0,"-11"9"64"0,-3 5-304 0,-5 4 0 0,-6 4 0 0,-1 2 0 0,0 0 1280 15,1-4 208-15,4-7 48 0,0-3 0 0,-3 4 416 0,-4-1 96 16,-2 7 0-16,-3 2 16 0,0 4-592 0,-6 5-112 15,-1-1-16-15,0 6-16 0,-2 2-480 0,-2 1-80 16,0-1-32-16,-3 7 0 0,0 1 176 0,0 1 48 16,0 1 0-16,-2 2 0 0,2 1-64 0,-1-2 0 15,3 2 0-15,1 4 0 0,2-1-320 0,0-3-80 16,4 4-16-16,0-3 0 0,3-2-480 0,1 2 128 0,5-2-128 16,-3-1 0-16,2 7 0 0,2-7 0 0,0 1 0 0,0-1-160 15,2 0-112-15,0 0-32 16,1-1 0-16,1 0 0 0,1 0 0 0,-5-3 0 0,0-1 0 0,0-6 0 15,-3 7 304-15,-1-6 0 0,-1-1 0 0,0 1 0 16,-4-3 0-16,0-1 0 0,-1 1 0 0,-2-2 0 16,-4-2 448-16,-2 1 128 0,-1 3 48 0,-2 0 0 31,-5-2-1472-31,0 4-304 0,3-4-48 0,-3 0-16 0,7 2 592 16,0-5 112-16,7-2 32 0,0-2 0 0,6-5-1392 0,1 0-288 0</inkml:trace>
  <inkml:trace contextRef="#ctx0" brushRef="#br0" timeOffset="5261.07">10666 13217 15663 0,'10'7'688'0,"-1"-3"144"16,-1-1-656-16,1-1-176 0,-4 0 0 0,1-2 0 0,2 0 656 0,3 0 112 15,10 0 0-15,-21 0 16 0,0 0-576 0,0 0-208 16,101-9 144-16,-82 4-144 0,0 0 128 0,-1 1-128 16,-3-3 128-16,-3-2-128 0,1 4 1056 0,-5-5 128 0,1 3 32 0,-5-5 0 15,-1 5-112-15,-1-6-16 0,-4 5 0 0,-3-4 0 16,-2 3-576-16,-4-2-128 0,1 4-32 0,-6-3 0 16,1 5-352-16,-10-1 0 0,1 0 0 0,-1 2 0 15,4 1 0-15,-6 1 0 0,2 2 0 16,2 2-128-16,-1-1 128 0,3 3 0 0,-1 6-144 0,-3 1 144 15,4 4 128-15,-1 1 112 0,1 3 16 0,0 2 0 16,3 3 624-16,1 8 128 0,-2 6 16 0,1 0 16 16,3 8-64-16,-3 1-16 0,1 5 0 0,5-8 0 15,3-1-192-15,2 2-64 0,5-3 0 0,7-3 0 16,6-6-448-16,10-11-80 0,8-4-32 0,-29-18-11712 16,89 1-2336-16</inkml:trace>
  <inkml:trace contextRef="#ctx0" brushRef="#br0" timeOffset="46906.36">20889 6637 2751 0,'-17'17'256'0,"6"-4"-256"15,3-1 0-15,4-9 0 0,2 1 432 0,-3 6 32 16,-9 9 16-16,-7 8 0 0,-1 9-480 0,-4 2 0 16,5-1 0-16,2-4 0 0,1-9 0 0,2 4 0 15,4-3 0-15,-2 4 0 0,2 1 624 0,0 1 176 16,0-5 32-16,0 4 16 0,-2-6 208 0,1 3 32 15,1-3 16-15,3-3 0 0,1 1-448 0,1-2-80 16,2 2-32-16,1 3 0 0,-1-4-240 0,0 1-48 16,1-1-16-16,2 3 0 0,2 1 128 0,0-1 16 15,2-1 16-15,2 0 0 0,3 1 224 0,1-1 32 0,6-1 16 0,0-3 0 16,2 2-272-16,1-2-48 0,1 1-16 0,-1-3 0 16,1 0 48-16,-1 3 16 0,0-1 0 0,1 2 0 15,-4-2-128-15,3 0-16 0,-1 0-16 0,1-3 0 16,2 1-240-16,2-3 0 0,0-3 0 0,-21-11 0 15,0 0 0-15,0 0 0 0,103 33-160 0,-103-33 160 16,0 0 0-16,99 14-128 0,-99-14 128 0,0 0 0 16,117 5 0-16,-117-5 0 0,0 0 0 0,129 3 0 15,-129-3 224-15,0 0 128 0,119 7 32 0,-119-7 0 16,0 0-384-16,102 9 144 0,-102-9-144 0,0 0 0 0,96 12 0 16,-96-12 0-16,0 0 0 0,108 16 0 0,-108-16 0 0,89 10 0 15,-89-10 0-15,101 2 0 0,-101-2 0 0,98-2 0 16,-98 2 0-16,94-10 0 0,-94 10 288 0,0 0 0 15,118-19 0-15,-118 19 0 0,0 0-16 0,105-12 0 16,-105 12 0-16,0 0 0 0,98-4-272 0,-98 4 0 16,0 0 0-16,0 0 0 15,118 7 0-15,-118-7 0 0,0 0 0 0,94 5 0 0,-94-5 0 0,0 0 0 16,94 7 0-16,-94-7 0 0,0 0 0 0,0 0 0 16,115-2-128-16,-115 2 128 0,0 0 0 0,91-12 0 15,-91 12 0-15,0 0 0 0,96-12 0 0,-96 12 0 0,0 0 0 0,96-5 0 16,-96 5 0-16,0 0 0 0,97 0 0 0,-97 0-144 15,0 0 144-15,91-5 0 0,-91 5 0 16,0 0 0-16,0 0 0 0,117-11 0 0,-117 11 128 0,0 0-128 16,0 0 0-16,102-26 0 0,-102 26 0 0,0 0 0 15,77-30 0-15,-77 30 0 0,0 0 0 0,80-22 0 16,-80 22 0-16,0 0 0 0,0 0 0 0,94-23 0 16,-94 23 0-16,0 0 0 0,0 0 0 0,103-21 128 15,-103 21-128-15,0 0 0 0,89-14 0 0,-89 14 0 16,0 0 0-16,89-14 0 0,-89 14 0 0,0 0 0 15,0 0 0-15,96-8 0 0,-75 6 0 0,0 2 0 16,-2 2 0-16,-2-1 0 0,2 1 0 0,0-2 0 0,-1 2 0 16,-1-2 0-16,1 0 0 0,-3 2 0 0,1-2 0 0,2 0 0 15,-18 0 0-15,0 0 0 0,0 0 0 0,0 0 0 16,94-2 0-16,-77-5 0 0,-17 7 0 0,0 0 0 16,0 0 0-16,77-23 0 0,-77 23 0 0,0 0 0 15,0 0 0-15,73-29 0 0,-57 18 0 0,-1 4 0 16,1-5 0-16,-2 3 0 0,0-3 0 0,-4 2 0 15,2-2 0-15,4-2 0 0,-5 1 0 0,3-2 0 16,0-1 0-16,-1-1 0 0,1-3 256 0,0 1 48 16,0 2 0-16,-5-4 0 0,3 2-32 0,-3 0 0 15,1 0 0-15,-3-1 0 16,2 1-272-16,-5 2 0 0,-1-1 0 0,-1 1 0 0,-1 5 192 0,1-4-64 16,-2 0 0-16,0 1-128 0,2-1 496 0,0 0-16 15,1 1 0-15,-1-1 0 0,-2 0-480 0,0 2 0 0,0-1 0 0,0 4 0 16,0-1 0-16,-5 2 0 0,1-1 0 0,-1-1 0 15,0 5 0-15,-2-3 0 0,0 3 0 0,-4-2 0 16,1 0 0-16,-6-1 0 0,-1 1 128 0,-6-1-128 16,-3-1 0-16,-5-3 0 0,-2 6 128 0,-4-6-128 15,0 0 0-15,1 1 0 0,-1-2 0 0,1-3 0 16,2-1 0-16,0 0 0 0,2-4 0 0,-1-4 0 16,2 2 0-16,-4-4 0 0,0 2 0 0,0-4 0 15,4 5 0-15,-2-2 0 0,-4 4 0 0,2-2 0 0,-5-1 0 0,0 5 0 16,-9 3 0-16,-1-1 0 0,-2 5 0 0,-2 3 0 31,-4 1-160-31,2 4 160 0,0 2 0 0,-1 3 0 0,-4 4 0 0,0-2 0 0,0 3 0 0,-2-1 0 16,-6-4 0-16,2-1 0 0,3 1 0 0,5-1 0 15,6 3 0-15,1 0 0 0,-4 0 0 0,1 0 0 16,2 1 0-16,-1 3 0 0,-2 1 0 0,-3-1 0 16,-9 1 0-16,4-2-128 0,-1 3 128 0,4-3 0 15,2 2 0-15,2-1 0 16,-1 3 0-16,4-2 0 0,4-2 0 0,2-1 0 0,0 0 0 0,-3-4 0 0,4 0 0 15,0-1 0-15,2 0 0 0,1-4 0 0,6 1 0 0,-4 1 0 16,9 2 0-16,-11 1 0 0,1-2 0 0,-3 8 0 16,-1-2 0-16,-1 3 0 0,-6-2 0 0,-4 3 128 15,-6 6 96-15,-4-2 32 0,-6 2 0 0,8 6 0 16,7-1-256-16,-2 2 0 0,4 2 0 0,2 5 0 16,5-1 0-16,1-3-128 0,2 8 128 0,0-6-8832 15,-2 1-1680-15</inkml:trace>
  <inkml:trace contextRef="#ctx0" brushRef="#br0" timeOffset="72960.92">5577 9164 4287 0,'-2'0'0'16,"-3"0"0"-1,5 0 0-15,0 0 0 0,-1 0 0 0,-3 0 0 0,-1 0 448 0,-4 2 80 16,-3-2 16-16,-2 4 32 0,0 2-48 0,4-2 0 0,-4 1 0 0,1 0 16 15,3 4-544-15,-4-4 0 0,2 4 0 0,0 0-176 16,1 1 176-16,-1-1 0 0,-2 3 0 0,0-1 0 16,-3 4 0-16,1 1 0 0,-1 1 0 0,1 1 0 15,2-1 512-15,-5 4 112 0,3 0 16 0,0 0 16 32,1 0 32-32,4 0 0 0,-3 0 0 0,4 3 16 0,-1 0-256 0,-1 1-32 15,3 3-16-15,-1-2 32 0,1 2-432 0,1-1 0 0,-1 1 0 0,0 0 0 16,0-2 0-16,-1 6 0 0,3-1 0 15,-2-3 0-15,4 3 0 0,0-5 0 0,1 4 192 0,4-6-48 0,-1 4 432 0,1-2 64 16,1-1 32-16,1 3 16 0,2-4-192 0,1-1-48 16,4 3 0-16,-2-4 48 0,3 1-256 0,0-4-48 15,4 2-16-15,0-2 0 0,-3-1-176 0,1-1 0 16,4-1 144-16,1-1-144 0,-1 1 0 0,1-4 0 16,2 6 0-16,4-4 0 0,-2 0 0 0,3-4 0 15,2 4 0-15,1-2 0 0,-27-12 0 0,0 0 144 16,0 0-144-16,109 51 160 0,-86-36 208 0,1 5 32 15,-1-3 16-15,-2-1 0 0,2-1-48 0,-4 1-16 16,3-4 0-16,-1 0 0 0,4-1-128 0,-3 1-32 16,-22-12 0-16,0 0 0 0,0 0-16 0,112 37-16 15,-112-37 0-15,0 0 0 0,101 20-160 0,-101-20 160 16,0 0-160-16,131 20 160 16,-131-20 192-16,97 15 32 0,-97-15 16 0,100 12 0 0,-100-12-224 0,0 0-48 0,129 14-128 0,-129-14 192 15,0 0-192-15,122 16 0 0,-122-16 0 0,0 0 0 16,122 21 0-16,-122-21 0 0,0 0 0 0,130 28 0 15,-130-28 0-15,0 0 0 0,136 26 0 0,-136-26 0 16,0 0 0-16,129 12 0 0,-129-12 0 0,0 0 0 16,120 9 0-16,-120-9 0 0,0 0 0 0,138-2 0 15,-138 2 128-15,96-9 16 0,-96 9 16 0,113-10 0 16,-113 10 48-16,113-21 16 0,-113 21 0 0,101-24 0 16,-101 24-224-16,100-33 144 0,-100 33-144 0,99-35 128 15,-99 35 16-15,94-37 0 0,-94 37 0 0,94-35 0 16,-94 35-144-16,96-29 0 0,-96 29 0 0,96-32 0 0,-96 32 0 0,78-26 0 15,-78 26 128-15,63-29-128 16,-35 18 0-16,0-1 0 16,0 0 0-16,-6 3 0 0,-22 9 0 0,0 0 0 0,77-23 128 0,-54 17-128 0,-1 0 272 0,3-1 32 15,-1-1 0-15,2 2 0 0,-26 6-304 0,0 0 0 16,87-20 0-16,-87 20 0 0,0 0 0 0,103-21 0 16,-103 21 0-16,0 0 0 0,107-16 0 0,-107 16 0 15,0 0 0-15,104-16 0 0,-104 16 0 0,0 0 0 16,99-15 0-16,-99 15 0 15,0 0 0-15,91-11 0 16,-91 11 0-16,0 0-144 0,94-9 144 0,-94 9 0 16,0 0 0-16,103-3 0 0,-103 3 0 0,0 0 0 0,108 0 0 0,-108 0 128 15,0 0-128-15,98 2 0 0,-98-2 0 0,0 0 0 16,0 0 0-16,116 10 0 0,-116-10 0 0,0 0-128 16,0 0 128-16,112 16 0 0,-112-16 0 0,0 0 0 15,0 0 0-15,106 19 0 0,-106-19 0 0,0 0 0 16,0 0 0-16,122 31 0 0,-122-31 0 0,0 0 0 15,103 25 0-15,-103-25 0 0,0 0-144 0,0 0 144 16,113 29 0-16,-113-29 0 0,0 0-144 0,0 0 144 16,0 0 0-16,112 16 0 0,-91-14 0 0,1-1 0 15,-22-1 0-15,0 0 0 0,0 0 0 0,98 2 0 16,-98-2 0-16,0 0 0 0,0 0 0 0,106 0 0 16,-106 0 0-16,0 0 0 0,0 0 0 0,110 2-160 15,-110-2-288-15,0 0-48 16,0 0-16-16,113 9 0 0,-113-9 304 0,0 0 48 0,0 0 16 0,107-13 0 0,-107 13 144 0,0 0 0 15,0 0 0-15,95-26 0 0,-70 16 0 0,-4-2 0 16,0 3 0-16,-2-5 0 0,2 5 0 0,-4-3 0 16,1 0 0-16,-1 2 128 0,0-4-128 0,3-2 0 15,-1 4 0-15,2-6 0 0,1 1 0 0,4-4 0 16,1 4 0-16,0-4 0 0,3 0 0 0,0-2 0 16,3 2 0-16,-2 0 0 0,2 0 0 0,-7-1 0 0,2 1 0 15,-3-5 0-15,-4 3 0 0,-4 0 0 0,1 1 0 16,-6-3 0-16,-2 5 0 0,-1-1 128 0,0 1-128 0,-4 0 0 15,0-1 0-15,0-2 128 0,-3 2-128 0,0 0 0 16,-2 0 0-16,0 6 0 0,-2-3 0 0,0 1 128 16,1 1-128-16,-5 0 0 0,-1 3 0 0,-1-1 0 15,-3 0 0-15,-1 0 0 0,0 0 0 0,-4 5 0 16,-1-5 0-16,-1 5 0 0,-3-1 0 0,0 0 0 16,0-1 0-16,-5-1 0 0,4 1 0 0,-1-2 0 15,2 2 0-15,-3-3 0 0,1 2 0 0,-1-4 0 16,1 2 0-16,-3-3 0 0,0-1 0 0,1 1 128 15,-3 0-128-15,2 1 0 0,0-1 0 0,-5 3-128 16,-1 1 128-16,1 1 0 0,0-2 0 0,-2 4 0 0,1-2 0 0,-3-2 144 16,2 2-144-16,-3-4 0 0,-1 0 144 0,-3-3-144 15,2 2 0-15,-4-3 144 0,2 3-144 0,-2-2 0 16,2 1 0-16,2 1-176 0,3 5 176 0,-2-4 0 16,-1 1 0-16,-2-1 0 0,1 4 0 0,1-2 0 15,0-2 0-15,-1 0 0 0,1 1 0 0,-2 1 0 16,-5 0 128-16,-1 0-128 0,4 0 0 0,-5 3 0 15,-1-1 0-15,-5 2 128 0,8-2-128 0,-4-2 0 16,-3 5 0-16,-2-3 0 0,2 3 0 0,-4-1 0 16,4 4 0-16,-9-4 0 0,-2 7 0 0,-2-3 0 0,-1-2 0 15,10 2 0-15,9 3 0 0,-10-2 0 0,-1-2 0 0,-6 5 0 16,5-2 0-16,-2 3 0 0,1-3 0 0,-8-1 0 16,4 2 0-16,-2 1 0 0,1 2 0 0,8 0 0 15,3 0 0-15,-2 2 0 0,-3 1 0 0,1 2 0 16,1-1 0-16,-4 1 0 0,2-3 0 0,-6 5 0 15,-1-4 0-15,3 2 0 0,6-1 0 0,-1 3 0 16,2 0 0-16,1-2 0 0,-1 4 0 0,0-2-128 16,4 1 128-16,-2 1 0 0,-5-2 0 0,-2 7 128 15,-2-4-128-15,2 1 0 0,0 5 128 0,3-1-128 16,-1 3 448-16,2-1 32 0,-3 0 0 0,3 3 0 16,-1-3-112-16,-4 2-32 0,-6 0 0 0,1 2 0 0,8-2-144 15,-5 2-16-15,3 2-16 0,-4-2 0 0,4 5-160 16,-3-2 0-16,-1 3 0 0,-3 0 0 0,0 0 0 0,-8-1 0 15,4-2 0-15,2 0 0 0,8 6 0 0,-3 0 0 16,1 4 0-16,3 1 0 16,3-2 0-16,1 4 0 0,-4 1-128 0,-2 6-8864 15,-1 5-1760-15</inkml:trace>
  <inkml:trace contextRef="#ctx0" brushRef="#br0" timeOffset="186474.37">24934 12878 2751 0,'2'-2'256'0,"-2"2"-256"0,0 0 0 0,0 0 0 0,0-2 576 0,1 0 64 16,1 1 0-16,-2-3 16 0,2-1 64 0,-2 0 16 15,2 3 0-15,-4-1 0 0,0-1 16 0,0-1 0 16,-1 3 0-16,1 0 0 0,0 1 80 0,-3 1 32 16,2-2 0-16,1 2 0 0,-3 0 224 0,3 0 32 15,-3 0 16-15,-1 2 0 0,1-2-384 0,2 3-80 16,-2 2-16-16,-2 1 0 0,3-1-464 0,-3 3-192 15,-2-1 128-15,2-1-128 0,-3 6 0 0,1-3 0 16,-3 3-144-16,2 0 144 0,1-2 0 0,-2 6 0 16,1-2 0-16,0-2 0 0,1 4 128 0,0 0 144 15,0-1 32-15,1 1 0 0,-1 1-64 0,2 1-16 16,-2 1 0-16,1 0 0 0,1-3-48 0,-2 5-16 0,5 0 0 0,-3-2 0 16,4 2 80-16,-1-1 16 0,1 3 0 0,3-4 0 15,-2 2 96-15,2 0 32 0,2 2 0 0,1-1 0 16,-1 1-128-16,0 0-32 0,1 1 0 0,1 2 0 15,1-1 32-15,0-3 0 0,1 4 0 0,1-1 0 16,0-4-96-16,0 1-16 0,1 4 0 0,1-1 0 16,0-3-144-16,-1 5 128 0,1-3-128 0,-2-1 128 15,4-3-128-15,-3 1 0 0,3 0 0 0,-6 2 0 16,4-4 224-16,-1 0-32 0,3 0-16 0,-2-5 0 16,1 0 64-16,0 0 16 0,3-5 0 0,-3 1 0 15,6-6-48-15,-2-1 0 0,1 3 0 0,-2-6 0 16,4-4-80-16,0 2-128 0,1-1 176 0,-2-2-176 0,-1-1 208 15,4-2-64-15,1-1-16 0,-3-1 0 0,2-3-128 0,0 3 0 16,-1-4 144-16,1 3-144 0,0-1 0 0,0-2 0 16,0 6 0-16,1-6 0 0,2 0 0 0,-1 2 0 15,0-4 0-15,0-1 0 0,0 1 0 0,-2-2 0 16,-2 1 0-16,-1-2 0 0,-2 3 0 0,-3 2-208 16,1 0 80-16,-2-1 128 0,-3-1 0 0,0 0 0 15,0 4 0-15,0-2 0 0,-2 2 0 0,1-2 0 16,-1-2 0-16,-2 1 0 0,1-1 0 0,-1-1 0 15,1-3 0-15,-3 1 0 0,1 2 0 0,2-6 0 16,1 1 0-16,0-5 0 0,-1 5 0 0,1-4 0 0,0-2 0 16,0 3 0-16,-1-1 0 0,-2 0 0 0,-1 5 0 0,-2 2 0 15,-3 0-144-15,-1 3 144 0,-2 4 0 0,-2 0 0 16,-5-2 0-16,-1 3 0 0,-1 1 0 0,-2 5 0 16,1-4 0-16,-4 4 0 0,0 0-128 0,-1-2 128 15,-1 1 0-15,2 1 0 0,-3 0 0 0,4-2 0 16,1 4 0-16,2-3 0 0,-1-2 0 0,3 2 0 15,-1 1 0-15,2-2 0 0,0 4 0 0,-2 1 0 16,2 2-496-16,-1 0-32 16,1 0-16-16,0 0 0 0,2 0-864 0,1 2-160 0,3-2-32 0,-3 1-9184 15</inkml:trace>
  <inkml:trace contextRef="#ctx0" brushRef="#br0" timeOffset="187276.1">26155 12702 911 0,'0'0'0'0,"0"0"0"0,0 0 0 0,0 0 0 16,0 0 656-16,0 0 48 0,-3 0 16 0,3-2 0 15,-2 2 384-15,-1-2 80 0,1 1 16 0,0 1 0 16,0 0 64-16,1-4 16 0,-1 4 0 0,0 0 0 16,2 0-224-16,-5 0-32 0,0 4-16 0,1-3 0 15,1 1 64-15,-4 1 16 0,2 1 0 0,-1-1 0 16,1 3-192-16,-2 1-48 0,0-2 0 0,0 4 0 16,0-2-400-16,2 3-96 0,-5-1-16 0,1 5 0 15,-2-6-32-15,3 8-16 0,-3-4 0 0,3 4 0 16,-1-4 32-16,0 4 16 0,2 1 0 0,2-1 0 15,0 1-160-15,1 2-48 0,1 4 0 0,-1 0 0 16,2 6 80-16,1 1 16 0,-3 7 0 0,3 1 0 16,-1 5 160-16,2 3 48 0,-2 6 0 0,-1 0 0 0,3-1-16 0,0 3 0 15,5-4 0-15,-2 2 0 0,4-3-64 0,2 0-16 16,0-2 0-16,3 5 0 0,4-3-336 0,3-2 0 16,-2 2 0-16,4-4 0 15,0 6-256-15,5-8-128 0,5-3-32 0,3-5-8816 16,-34-35-1776-16</inkml:trace>
  <inkml:trace contextRef="#ctx0" brushRef="#br0" timeOffset="208108.47">26480 13085 10127 0,'0'0'896'0,"1"0"-704"16,1 0-192-16,-2-2 0 0,2 2 656 0,-2 0 112 16,1-2 0-16,3 1 16 15,1-3-32-15,-3 2-16 0,1-3 0 0,-1 2 0 0,0 1 192 0,0 2 32 16,-1 0 16-16,-1-2 0 0,0 2 64 0,2 0 16 15,-2 0 0-15,2 0 0 0,-2 0-64 0,3 0-16 16,-3 2 0-16,0-2 0 0,0 2-112 0,0-2-32 16,4 0 0-16,-2 0 0 0,3 0 528 0,-2 0 112 15,3 0 0-15,-3 0 16 0,2 2-1136 0,4 4-224 16,-2 1-128-16,0 4 128 0,0 1-128 0,-2 6 144 16,2 2-144-16,0 7 160 15,-5-3-816-15,1 2-176 0,1 7-16 0,-2-2-16 0,1-1 864 0,0 3 0 0,-1-3 0 0,2-2 0 16,1 3 224-16,-3-5-32 0,3 2-16 0,-3-2 0 15,-2-1-32-15,0 4 0 0,0-4 0 0,-6 1 0 16,3 0 64-16,-2-4 16 0,-1-1 0 0,1-3 0 16,0-1-224-16,-2-3 0 15,5-5-144-15,-3-2 144 0,3-5-1584 0,1-4-208 0</inkml:trace>
  <inkml:trace contextRef="#ctx0" brushRef="#br0" timeOffset="208611.36">27112 12763 11967 0,'2'12'528'0,"-2"-5"112"0,0-4-512 0,0 3-128 0,3-5 0 0,-3-1 0 16,2 0 208-16,2 2 16 0,3 2 0 0,1-1 0 16,3 1 704-16,1 2 144 0,0 1 16 0,-1-3 16 31,2 3 672-31,1-2 128 0,-14-5 16 0,0 0 16 0,60 23-288 0,-38-9-64 0,3 0-16 0,1 1 0 0,-3 10-352 0,-1-1-64 47,1 2 0-47,-4 6-16 0,0 1-240 0,-3 3-64 0,-6 4 0 0,-1 0 0 0,-4 2-192 15,-1 7-64-15,-3-2 0 0,-2 5 0 0,-5-1-16 0,0 3-16 16,-1-2 0-16,-11 4 0 0,1-2-192 0,-9 5-32 16,-4 5-16-16,-3-4 0 0,0-5-112 0,-6 5 0 15,-6-3-16-15,5 0 0 0,2-8-176 0,-1-3-272 16,1-8 64-16,1-7-18368 0</inkml:trace>
  <inkml:trace contextRef="#ctx0" brushRef="#br0" timeOffset="-176076.86">27250 2081 6447 0,'0'-2'576'0,"0"0"-576"0,0-1 0 16,0 1 0-16,1 2 448 0,-1-2 0 0,2 0-16 0,0 1 0 0,0-4 128 0,-1 1 16 15,-1-1 16-15,2 1 0 0,-2 4 288 0,-2 0 48 16,2 0 16-16,-1 0 0 15,-1 2 192-15,0 2 32 0,2 1 16 0,-2-2 0 0,1 2-64 0,1-1-16 16,-2 5 0-16,-5-4 0 16,4 5-368-16,-3-1-80 0,1 3-16 0,2-1 0 0,-3 4-336 0,1 1-80 15,0 1-16-15,0 3 0 0,-1-1-16 0,3 0-16 16,-2 4 0-16,0-3 0 0,1 5-48 0,1-2 0 16,1-1 0-16,0 1 0 0,-1-1-128 0,1 6 0 15,0-2 0-15,0 6 0 0,1-6 0 0,1 2 0 16,0-4 0-16,0-5 0 0,0 0 0 0,1-1 0 0,3-4 0 15,3-4 0-15,-4 2 0 0,4-6 0 0,2 1 0 0,-2-4 0 16,3-1 0-16,-1-2 0 0,3-2 0 0,1-1 0 31,0-4 0-31,3 1-192 0,0-4 64 0,1 1 128 0,1-3-320 16,-1 2 64-16,2-3 16 0,0 0 0 0,1 2 48 0,-1-1 16 0,2-4 0 0,1 2 0 31,1-1-272-31,0-5-48 0,1 1-16 0,-3-2 0 16,2 2-160-16,-6-3-32 0,0 1-16 0,-1 0-5408 0,-2 0-1072 0</inkml:trace>
  <inkml:trace contextRef="#ctx0" brushRef="#br0" timeOffset="-175801.38">27145 1933 9215 0,'-7'-4'816'0,"5"1"-656"15,-3-3-160-15,5 3 0 16,0 3 320-16,0-2 48 0,4 0 0 0,-4-1 0 0,1-4-128 0,-1 2-32 0,0 1 0 0,0-1 0 16,-1 3 496-16,1-1 80 0,-4 3 32 0,4-2 0 15,0 2-368-15,4-2-80 0,-3 1-16 0,6-3 0 31,0-5-1200-31,4 2-240 0,3-1-64 0,5-4 0 0</inkml:trace>
  <inkml:trace contextRef="#ctx0" brushRef="#br0" timeOffset="-175526.69">27792 1877 911 0,'5'-2'0'0,"-5"0"0"31,0 2 0-31,0 0 0 0,0 2 1200 0,0-2 144 0,0 2 48 0,0 0 0 0,0-1 656 0,-2 6 144 16,-3 0 32-16,3-1 0 0,0 4-512 0,1-3-112 16,1 2 0-16,-2-2-16 0,4-2-624 0,-1 2-128 15,3-2-32-15,3-1 0 16,-2-3-624-16,4 1-176 15,1-2 0-15,3 0 0 16,0 0-256-16,5 0-128 0,1-2-32 0,0 2 0 16,0-1-672-16,6-1-128 0,-1 2-16 0,2-2-16 15,0 4-224-15,-5 0-32 0,2-1-16 0,-2 4-4336 0</inkml:trace>
  <inkml:trace contextRef="#ctx0" brushRef="#br0" timeOffset="-175300.23">27903 2143 911 0,'-7'2'0'0,"2"0"0"0,3 0 0 0,-3 1 0 0,5-1 672 0,0-2 48 15,-2 2 16-15,1 1 0 16,-1 1 592-16,-2 6 112 0,1-3 32 0,1 5 0 0,-3-1 544 0,3 1 112 16,0-5 32-16,2 3 0 0,2-3-688 0,2 0-144 15,1-2-32-15,4-1 0 0,1-2-976 0,0-2-320 0,4-4 160 0,4 1-160 16,3-4-240-16,0 1-128 0,3 1-16 0,0-5-16 31,1 1-1088-31,1-3-224 0</inkml:trace>
  <inkml:trace contextRef="#ctx0" brushRef="#br0" timeOffset="-174981.58">28325 2042 1839 0,'-2'0'0'0,"-1"0"160"0,1 2-160 0,0 0 0 0,2 0 0 0,0-1 0 0,0-1 304 0,0 6 16 15,2 2 16-15,-4 1 0 16,0 5 656-16,1 3 128 16,-3 1 32-16,1 1 0 0,-2 0 592 0,-2 2 128 0,3 2 32 0,1 3 0 15,1 0-448-15,-3-2-96 0,5 2-16 0,0-5 0 0,1-2-768 0,5-1-176 16,-3-1-16-16,4-6-16 0,2 3-368 0,1-7 0 16,4 1 0-16,0-4 0 0,4-2 0 0,1-2 0 0,0-4-160 0,-2-3 160 31,-1-2-192-31,1-1 64 0,1-4 128 0,-4 0-208 0,1-3 208 0,-1-1 0 0,-1 1 0 0,-3-4 0 15,2 2 0-15,-5-4 320 0,0 0-64 0,-5 1 0 16,-2-1 32-16,-4 4 0 0,-3 0 0 0,-1 5 0 16,-3 0 416-16,-4 2 96 0,-1 3 16 0,0 0 0 15,-1 6-176-15,-1 3-16 0,-1 5-16 0,2 4 0 16,3-2-192-16,-2 3-32 0,2 1-16 0,6 3 0 16,-3-4-544-16,6-1-96 0,1-2-32 0,4 0-7760 15,2-4-1536-15</inkml:trace>
  <inkml:trace contextRef="#ctx0" brushRef="#br0" timeOffset="-174038.59">29085 1906 3263 0,'3'-5'288'0,"-1"4"-288"15,0-1 0-15,-2 2 0 0,3 0 0 0,-3 0 0 16,2-4 0-16,1 1 0 0,3-1 0 0,-3-3 0 16,2 6 0-16,-3-1 0 0,0 0 0 0,0 2 0 15,-2 2 0-15,-2 0 0 0,0-2 0 0,0 1 0 16,-3 3 0-16,0 1 0 0,0-1 0 0,1-1 0 16,-1-1 0-16,1 3 0 0,1 0 0 0,-1-1 0 15,3-1 0-15,1-1 0 0,0 0 0 0,0-1 0 16,0 1 0-16,0-2 0 0,1 4 0 0,1-4 0 15,0 1 0-15,-2-1 0 0,2 0 0 0,-1 2 0 16,-1-2 0-16,0 0 0 0,0 0 0 0,2 0 0 0,-2 0 0 0,0 2 0 16,-2-2 0-16,1 2 0 0,1-2 368 0,-4 1 96 15,2 1 32-15,1 0 0 0,-1 1 144 0,-2 1 48 16,3-1 0-16,-1-1 32 0,0 2 80 0,1-4 16 16,-1 1 0-16,2-1 32 0,-2 2 176 0,0 0 16 15,1-2 16-15,1 0 32 0,-4 0 320 0,2-2 48 16,2 2 16-16,-1-2 32 0,-1 2 0 0,2 0 0 0,-2 0 0 0,2 0 0 15,-2 0-816-15,1 0-176 0,1 0-16 0,-2 0 16 32,2 0-752-32,0 0-144 0,0 0-48 0,2 0-7232 0,-1 0-1488 0</inkml:trace>
  <inkml:trace contextRef="#ctx0" brushRef="#br0" timeOffset="-173849.86">29135 2316 11967 0,'-2'5'1072'0,"2"-5"-864"0,2 2-208 0,-2-2 0 0,2 0 464 0,0 0 48 15,-1 0 16-15,1-2 0 0,2 2-144 0,-1 0-48 16,1 0 0-16,-4-3 0 0,0 3-192 0,0-2-144 16,1-2 192-16,-1 3-4704 15,2-3-928-15</inkml:trace>
  <inkml:trace contextRef="#ctx0" brushRef="#br0" timeOffset="-172954.07">30341 1987 5519 0,'0'0'496'0,"0"0"-496"0,0 0 0 0,0 0 0 0,0-2 272 0,0 2-32 15,0 0-16-15,0-2 0 16,0 0 192-16,0-1 32 0,0 6 16 0,0-3 0 16,0 2 592-16,0 0 112 0,0 1 32 0,0 1 0 0,0-1-96 0,2 3-16 15,1 1 0-15,-1-4 0 0,2 6-416 0,-3-2-96 16,5-2 0-16,-5 7-16 0,-1-3-96 0,2 5-16 16,1-2 0-16,-1 0 0 0,0 4 0 0,1-1-16 15,-1 1 0-15,2 2 0 0,-3-3-176 0,-1 3-48 16,2-3 0-16,-4 1 0 0,2 1 48 0,-1 1 0 15,1-2 0-15,-6-1 0 0,3 1 48 0,-2-2 16 0,1 1 0 0,-3-2 0 16,0-5 32-16,2 1 16 0,-2 0 0 0,0 0 0 16,2-3-160-16,-2-2-16 0,2 3-16 0,0-4 0 15,1 3-176-15,-3-3 0 0,0 4 144 0,-2 0-144 16,2 0 0-16,-3 3-208 0,-1-3 16 0,-2 6 16 31,-1-6-656-31,0 3-144 0,-4-3-32 0,3 2 0 0,1-4-368 0,0-2-80 0,1-3-16 16,3 0 0-16,1 0-320 0,1-3-64 0</inkml:trace>
  <inkml:trace contextRef="#ctx0" brushRef="#br0" timeOffset="-172702.84">30388 1767 2751 0,'-5'-3'256'0,"1"-1"-256"16,3 2 0-16,1 2 0 0,0 0 896 0,0 0 128 16,-4-1 16-16,-1-5 16 0,0 5 128 0,0-1 32 15,-4 4 0-15,4 1 0 0,1 1 304 0,2-1 64 16,2 1 16-16,2-4 0 0,0 1-960 0,3-2-192 16,6 1-48-16,-5-4 0 15,7 2-960-15,-5-5-192 0,5 4-32 0,-1-2-6480 0</inkml:trace>
  <inkml:trace contextRef="#ctx0" brushRef="#br0" timeOffset="-172495.73">30625 1879 12895 0,'-2'-2'576'0,"2"-2"112"0,0 1-560 0,2-2-128 15,0 3 0-15,-2 0 0 0,2 2 368 0,1-3 32 0,2-1 16 0,1-4 0 0,-1 4 368 0,0-1 80 16,2 1 16-16,-5-1 0 0,5 2-128 0,0 1-32 16,1 0 0-16,1-1 0 0,5 1-592 0,0-2-128 15,2 1 0-15,1-1 0 0,-1 4-192 0,-1-1-16 16,1 2-16-16,-2 3 0 31,2 1-1184-31,-6 0-224 0</inkml:trace>
  <inkml:trace contextRef="#ctx0" brushRef="#br0" timeOffset="-172254.1">30594 2124 4607 0,'2'2'400'0,"1"0"-400"16,2-2 0-16,-1 0 0 0,-1 0 720 0,2 0 64 0,4 1 16 0,3 3 0 16,8-2 144-16,2 1 16 0,-3-3 16 0,4 0 0 15,0-2-544-15,-2-1-112 0,1-2-32 0,3 1 0 16,-1 1-288-16,0-3 160 0,3 0-160 0,-3 2 128 15,0 1-128-15,-1-1-144 0,0 1 144 0,-2-3-208 32,-1 5-1248-32,0-3-240 0,1-3-48 0,-14 4-16 0</inkml:trace>
  <inkml:trace contextRef="#ctx0" brushRef="#br0" timeOffset="-169136.33">31528 1835 911 0,'-7'-3'0'0,"2"-3"0"0,1 3 0 0,4 3 0 16,0-2 1376-16,-2 2 192 0,2-2 32 0,0 1 16 15,-1-3-432-15,1-1-96 0,-6 0 0 0,3 1-16 16,1-1-64-16,-1 0-16 0,-1 1 0 0,-1 3 0 16,1-3 464-16,-1 2 80 15,0 4 32-15,0-2 0 0,1 0-32 0,1 0 0 0,1 2 0 0,0 0 0 32,1-2-368-32,-1 3-80 0,2 2 0 0,-2-1-16 15,2 1-512-15,0-2-112 0,-3 6 0 0,3-2-16 16,0 0-256-16,3 4-48 0,-1 1-128 0,-2-2 192 15,2 1-192-15,1 1 0 0,1 4 0 0,-1 1 0 16,2 2-144-16,-3 4-32 0,-2 1 0 0,0 1 0 16,-2 1-528-16,-1 3-96 15,-1-1-32-15,-1 2 0 0,0-6-288 0,-2 4-64 0,0-2-16 0,2-5 0 16,-2 0-256-16,0-4-48 0,3 1-16 0,3-6-7248 16</inkml:trace>
  <inkml:trace contextRef="#ctx0" brushRef="#br0" timeOffset="-168931.79">31653 2337 10127 0,'-12'15'448'0,"0"-2"96"0,5-5-544 0,0 1 0 0,5-6 0 0,0-1 0 15,-1 3 816-15,-2 6 48 0,-6 3 16 0,-1 3 0 16,0-1-128-16,-2 0-32 0,5-2 0 0,-1-9 0 15,3 2-528-15,5-4-192 0,-1-3 0 0,6-3 144 32,-1-4-1024-32,0 2-208 0</inkml:trace>
  <inkml:trace contextRef="#ctx0" brushRef="#br0" timeOffset="-168523.34">31831 1992 7359 0,'-2'5'320'0,"2"-1"80"0,0-3-400 0,0 1 0 15,0-2 0-15,0 0 0 0,2 0 480 0,0 2 16 16,1-2 0-16,2 2 0 0,2-1-240 0,0-1-32 16,0 2-16-16,2-4 0 0,2 2 736 0,-1-3 144 15,2 1 16-15,0-1 16 0,1-1-160 0,1 2-16 16,-4 1-16-16,2 2 0 0,-3 1-576 0,-2 3-112 0,-2 4-32 15,-3 0 0-15,-2 1-208 0,-4 4 144 0,1 4-144 0,-6-1 128 16,0 2 368-16,-3 0 64 0,-3 4 16 0,-3-2 0 16,1 0-160-16,-2 0-32 0,3-1 0 0,-3 0 0 15,1-1-176-15,1 2-32 0,3-6-16 0,0-1 0 16,5 0-160-16,1-5 0 0,4 0 0 0,2-4 0 16,2-3 0-16,2-2 0 0,3 0 0 0,2-4 0 15,2 1-176-15,0-6 176 0,3 2-128 0,0-3 128 16,0 3 0-16,2-7 0 0,2 3 0 0,0-1-128 15,-2 0 128-15,-2 5 0 0,-2-2 0 0,2 0 0 16,-3 4 0-16,2-4-128 0,-4 4 128 0,3 2 0 16,-5-1-144-16,2-3 144 0,2 4-160 0,-6 1 160 15,4-1-960-15,2-1-80 16,-4 2-32-16,2 1-7360 0</inkml:trace>
  <inkml:trace contextRef="#ctx0" brushRef="#br0" timeOffset="-168303.4">32119 2377 11967 0,'-11'10'528'0,"6"-1"112"0,1-2-512 0,3-4-128 15,1-1 0-15,0 0 0 0,0 0 816 0,0 5 128 16,0 1 16-16,-2 6 16 0,2 0 272 0,-2-2 48 16,2 4 16-16,0 0 0 0,-2-4 288 0,-1-2 64 15,1 3 16-15,2-5 0 0,0 3-928 0,0-4-192 0,-2 3-48 0,2-5 0 31,-1 1-768-31,1 1-176 0,-2-4-16 0,2 0-16 16,-2-3-1408-16,2 2-288 0</inkml:trace>
  <inkml:trace contextRef="#ctx0" brushRef="#br0" timeOffset="-168103.25">32378 2337 11055 0,'-2'8'480'0,"-3"-4"112"0,3-1-464 0,1-1-128 0,1 0 0 0,0 1 0 0,0-1 736 0,-2 2 128 16,0-1 32-16,-1 1 0 0,-1 1-896 0,4-2 0 15,-1-3-176-15,-3-1 32 16,4-1-608-16,4-5-112 0,-1 3-32 0,2-3 0 16,2 0-160-16,2 0-32 15,1-1-16-15,1 2 0 0,5-4 928 0,-1 1 176 0,-1 4 0 0</inkml:trace>
  <inkml:trace contextRef="#ctx0" brushRef="#br0" timeOffset="-167909.9">32596 2321 2751 0,'0'2'256'0,"2"-2"-256"0,3 0 0 0,-5 0 0 16,2 0 0-16,1-2 0 0,1 2 0 0,1-3 0 15,2 1 0-15,0 0 0 0,2 0 0 0,-4-1 0 16,0-1 1312-16,2-3 304 0,-4 4 64 0,4-1 48 15,-1-1-752-15,-1-4-144 0,-2 6-16 0,3-4 0 16,-1-2-1168-16,2 2-224 0,3-5-64 16,1 3 32-16</inkml:trace>
  <inkml:trace contextRef="#ctx0" brushRef="#br0" timeOffset="-167705.92">32812 2396 4607 0,'0'7'400'0,"0"-4"-400"16,2-1 0-16,-2 0 0 0,0 0 992 0,2 1 112 16,-2 2 32-16,0 1 0 0,3 4-112 0,-5-1 0 15,2 3-16-15,-1-5 0 0,1-2 16 0,-4 4 16 16,2-6 0-16,1 6 0 0,-6-2-128 0,1 2-16 16,1 3-16-16,-7 0 0 0,3 5-544 0,-5-3-96 15,0 2-32-15,0 1 0 0,0 3-208 0,4-5 0 16,3-1 0-16,0-3-5904 0,5-1-1200 15</inkml:trace>
  <inkml:trace contextRef="#ctx0" brushRef="#br0" timeOffset="-167045.85">33058 2427 6447 0,'-2'2'576'0,"0"-2"-576"0,2 0 0 0,0-2 0 0,0 2 800 0,0-1 48 0,-1 1 16 0,-5-6 0 15,3 1-272-15,-1-5-48 0,3-4-16 0,1 2 0 16,3-6 240-16,2-3 32 0,4-1 16 15,0-3 0-15,3 1-256 0,-2-6-48 0,3 2-16 0,-1-3 0 16,0 5-256-16,0-2-48 0,0 2-16 0,-3-2 0 16,2 5 0-16,-1 4 0 0,2-2 0 0,2 4 0 15,-5-1 0-15,1 3 0 0,-1 6 0 0,2-1 0 16,-5 6 32-16,0 2 16 0,1 2 0 0,-4 2 0 16,2 2 80-16,-3 3 16 0,2 0 0 0,1-2 0 15,-3 5 128-15,1-1 48 0,2 3 0 0,-1 0 0 16,1-1-320-16,-3 4-176 0,5 1 192 0,-4-2-192 15,-1 2 192-15,3-1-192 0,-3 3 192 0,0-1-192 16,-2-1 384-16,0-2-48 16,0-2 0-16,0 2 0 0,0-2 144 0,0-3 32 0,1 1 0 0,-1-3 0 0,2-2-160 0,-2 2-32 15,4-5 0-15,-3 0 0 0,5-2-320 0,-5-4 128 16,3 1-128-16,-1-4 0 0,3 2 0 0,-1-2 0 16,3-5 0-16,3-2-192 0,-2 0 0 0,3 0-16 15,5-4 0 1,1-3 0-16,-1-3-240 15,2 1-32-15,2 1-16 0,-2-1 0 0,1 1-32 0,-7 2-16 0,1 3 0 0,-3 3 0 16,-4 0-1216-16,-4 9-240 0,3-4-48 0,-10 6-5696 0</inkml:trace>
  <inkml:trace contextRef="#ctx0" brushRef="#br0" timeOffset="-166792.93">33443 2157 4607 0,'-2'0'400'0,"2"-1"-400"0,2 1 0 0,0-2 0 16,3 0 1152-16,-3 2 128 16,3-3 48-16,2 1 0 0,5-2-304 0,4 3-48 0,1-3-16 0,2 2 0 0,-3 1-64 0,1-1 0 15,-6 2-16-15,3 0 0 0,0 2 208 0,-2-2 32 16,0 1 16-16,2-1 0 0,-5 0-784 0,3 0-160 15,-2-1-16-15,3-5-16 32,1 3-912-32,-4-2-176 0</inkml:trace>
  <inkml:trace contextRef="#ctx0" brushRef="#br0" timeOffset="-166605.92">33842 1896 9215 0,'-5'2'816'0,"1"3"-656"0,3 2-160 16,1-4 0 0,0 1 1184-16,-2 1 208 0,0 7 32 0,-5 8 16 0,-2 4-544 0,1 9-128 0,-1 5 0 0,2-1-16 15,-2-1 160-15,4 3 48 0,2-1 0 0,3-1 0 16,0 1-192-16,-2-3-48 16,4-4 0-16,-2-1 0 15,0-2-1296-15,-2-4-256 0</inkml:trace>
  <inkml:trace contextRef="#ctx0" brushRef="#br0" timeOffset="-165478.24">27328 3894 9215 0,'-16'3'816'0,"6"3"-656"0,1-3-160 0,4 0 0 16,5-1 0-16,-2-2 0 0,-1 2 0 0,-1 0 0 16,-1 5 0-16,0 0 0 0,-4 0 0 0,2 3 0 15,4-1 272-15,-2 1 128 0,3-3 32 0,0 5 0 16,2-5 768-16,0 7 144 0,0-2 48 0,-2 1 0 16,-1 2-432-16,-2 1-64 0,-1 0-32 0,-1 1 0 15,0 4-192-15,-1 0-32 0,-1 2-16 0,0-1 0 16,1 4-240-16,-3-1-64 0,1-3 0 0,-1 4 0 15,2-1-96-15,-3-3-32 0,5 1 0 0,-1-4 0 16,2-1 192-16,3-3 48 0,5-1 0 0,-1-5 0 0,6 1 32 0,0-4 16 16,4-1 0-16,3 0 0 0,1-3-320 0,3-4-160 15,3-3 160-15,0 0-160 0,3-1 0 0,2-4 0 16,-1 1 0-16,-1-5 0 16,2 0-544-16,-5 2 0 0,0-3 0 0,-2-3 0 15,0 1-1360-15,-1-2-272 0,-1-2-48 0,-5 0-3600 16,-1 2-736-16</inkml:trace>
  <inkml:trace contextRef="#ctx0" brushRef="#br0" timeOffset="-165249.22">27361 3756 11967 0,'-22'2'528'0,"8"-2"112"0,3 2-512 0,4-2-128 15,6 0 0-15,-3 0 0 0,2-2 640 0,-3 2 80 16,-2-2 32-16,-5 0 0 0,3 1-592 0,-1-4-160 16,4 3 0-16,5 0 0 15,1 0-1152-15,3-3-288 0,8-4-64 0,3 2-16 0,7-7 1328 0,1 2 192 16,6 0 192-16,3 0 0 0</inkml:trace>
  <inkml:trace contextRef="#ctx0" brushRef="#br0" timeOffset="-164975.47">27722 3927 9263 0,'-7'0'192'0,"2"0"64"0,1 0 0 0,3 0 0 0,-1 0-256 0,2 0 0 0,0 0 0 0,0 0 0 0,-5 2 1456 0,3-1 224 16,0 1 48-16,0 0 16 0,4 5-96 0,5-7-32 16,-2-4 0-16,4 1 0 0,8-1-912 0,-1-3-192 15,3-3-48-15,0 3 0 0,2-3-464 0,2 3 0 16,0-2 0-16,1 4 0 0,-1-1-240 0,-1 3 64 16,3 3 16-16,-6 0 0 15,0 2-1056-15,-1 1-192 0,-6 2-64 0,-2 4-6928 16</inkml:trace>
  <inkml:trace contextRef="#ctx0" brushRef="#br0" timeOffset="-164786.75">27821 4162 7359 0,'0'0'656'0,"2"0"-528"0,0 0-128 0,0 0 0 15,-1-2 672-15,1 2 96 0,3 0 32 0,0 0 0 16,2 2 80-16,-1-2 16 0,1 5 0 0,-2-3 0 15,2 1-256-15,-4 1-64 0,3-2 0 0,2 1 0 16,-2 1-576-16,2-3-208 0,3 1 0 0,3-4-6512 16</inkml:trace>
  <inkml:trace contextRef="#ctx0" brushRef="#br0" timeOffset="-164551.39">28306 3781 15663 0,'0'19'688'0,"0"-7"144"0,0-2-656 0,2 1-176 16,-1-4 0-16,-2 2 0 0,1-1 1344 0,0 11 256 16,0 14 32-16,-2 9 16 0,0 7-752 0,-5 0-128 15,4 1-48-15,1-8 0 0,0-4-720 0,2-4 0 16,2-8 0-16,3 0 0 15,4-5-752-15,-2-6-80 0,5-2-32 0,0-1-8928 0</inkml:trace>
  <inkml:trace contextRef="#ctx0" brushRef="#br0" timeOffset="-163601.3">29933 3889 4607 0,'4'5'400'0,"-1"-2"-400"0,3-1 0 0,-6 2 0 15,1-3 256-15,1 3-48 0,3 1 0 0,4 7 0 16,0 0 448-16,1 8 96 0,-5 2 16 0,2 1 0 16,-1-1 352-16,-5 1 80 0,-1 1 16 0,0 1 0 15,0-1-256-15,0-1-64 16,0 1 0-16,0 1 0 0,0-3 64 0,0-1 0 0,0 2 0 0,0 1 0 16,-1-3-208-16,-3 0-48 0,1 0 0 0,-1-4 0 0,1 1-208 0,-1-4-48 31,-3-2-16-31,2 2 0 0,-2-4-48 0,-2-3-16 15,1-2 0-15,-1 2 0 0,-2-1 32 0,1-3 16 16,-1-1 0-16,-2 0 0 0,0-1-112 0,-1-1-32 16,0-1 0-16,-3-1 0 0,0 2 48 0,-1-2 0 15,1 0 0-15,-1 1 0 0,1 1-160 0,-2 0-32 0,0 0 0 0,1 0 0 16,1 1-304-16,1-2-64 0,2 1-16 0,0-4 0 31,7-1-976-31,-2 0-208 0,6-2-32 0,3-4-9392 0</inkml:trace>
  <inkml:trace contextRef="#ctx0" brushRef="#br0" timeOffset="-163384.05">29940 3782 8287 0,'-8'2'736'0,"2"0"-592"0,5 1-144 0,-5-1 0 0,5 0 1024 0,1-2 192 15,0 2 16-15,-2-1 16 0,0 1-96 0,-3 0-32 16,3 1 0-16,-3-1 0 0,1 1-1120 0,3-6 0 16,1 1-272-16,3-1 48 15,4-4-1280-15,-2-4-256 0,8 4-48 0,-5-5-16 16,6 2 544-16,2-2 128 0</inkml:trace>
  <inkml:trace contextRef="#ctx0" brushRef="#br0" timeOffset="-163101.66">30311 3916 4607 0,'-8'0'400'0,"-1"0"-400"0,6-1 0 0,1 1 0 15,2-2 576-15,-2 2 48 0,-5 0 0 0,-2-4 0 16,-3 1 432-16,2 0 96 0,1-1 0 0,4 1 16 16,3 1 256-16,2 0 48 0,4 0 16 0,4-1 0 15,-1 1-768-15,2 0-144 0,3-3-48 0,2 2 0 16,2 3-528-16,-2-2 0 0,1 2 0 0,-1 0 0 16,2 2-304-16,0-2-64 0,3 3-16 0,-2 2-4768 15,-3 2-960-15</inkml:trace>
  <inkml:trace contextRef="#ctx0" brushRef="#br0" timeOffset="-162901.71">30475 4178 1839 0,'7'-2'0'0,"-2"2"160"0,2-2-160 0,-1 0 0 16,-3 2 0-16,-1 0 0 0,3 0 576 0,0-1 96 15,4-1 16-15,3 2 0 0,4-2-432 0,0-1-96 16,-4 3-16-16,2 0 0 16,1 0-784-16,-1-2-144 0,6-1-48 0,-1-1 0 0,-2-3 832 0</inkml:trace>
  <inkml:trace contextRef="#ctx0" brushRef="#br0" timeOffset="-162518.12">31052 3854 3679 0,'7'0'160'0,"-2"0"32"16,1 0-192-16,-1-2 0 0,-4 2 0 0,1 2 0 0,2-1 704 0,1 1 80 15,2 3 32-15,3 4 0 0,3 3 144 0,-3-1 16 16,-1 6 16-16,-2-1 0 0,1 1-80 0,-4 1-16 15,1 1 0-15,-3 2 0 0,0 0-192 0,-2 1-32 16,-2-1-16-16,-2 0 0 0,-1 5 208 0,-2-3 32 0,0 0 16 0,0-4 0 16,-5 2-144-16,3-2-48 0,-5-2 0 0,2 1 0 15,-2 1-560-15,0-2-160 0,2-3 0 0,0 0 0 16,0-4-128-16,3-1-112 0,0-2-16 0,2-3 0 31,4-4-208-31,1-4-48 0,2-1-16 0,0-6 0 16,4 1 16-16,1-2 16 0,2-4 0 0,3 1 0 0,-1-1 144 0,3 2 32 0,-1 0 0 0,3 0 0 15,-1 4 192-15,0-1 128 0,-1 4-160 0,2-3 160 16,-2 6 0-16,0-1 0 0,0 0 0 0,1 1 0 16,1 3 0-16,-2 1 0 0,0 0 0 0,0 0 0 15,0 1-576-15,-1-1-208 0</inkml:trace>
  <inkml:trace contextRef="#ctx0" brushRef="#br0" timeOffset="-162329.25">31537 4308 5519 0,'-11'19'496'0,"1"-6"-496"0,4-3 0 0,1 1 0 0,3-6 736 0,1 2 48 15,-3 1 16-15,-1 6 0 0,-2 9 48 0,-3 5 16 16,-3 5 0-16,1 2 0 0,-2-6 912 0,2-1 176 16,3-3 32-16,1-3 16 0,1-2-736 0,1-8-160 0,-1 5-16 0,0-5-16 15,4-3-1072-15,1 1 0 0,-1-4-208 0,6-3-6384 16,-1-1-1280-1</inkml:trace>
  <inkml:trace contextRef="#ctx0" brushRef="#br0" timeOffset="-162109.58">31969 4364 13823 0,'-2'4'608'0,"2"-3"128"0,2 3-592 0,-1-4-144 0,1 0 0 0,0-4 0 0,3 4 0 0,-3-1-224 16,3-1 48-16,4 2 16 15,-2-4-752-15,1-1-160 0,-1-2-16 0,0 4-16 0,4-4 736 0,-2-2 160 16,3 2 16-16,-2-3 16 0,6-1 176 0,0-3 0 16,-1 0 0-16</inkml:trace>
  <inkml:trace contextRef="#ctx0" brushRef="#br0" timeOffset="-161936.62">32277 4289 7359 0,'-5'12'656'0,"3"-6"-528"0,2-3-128 0,2 1 0 15,0-1 864-15,-1-3 144 16,5 2 16-16,-3-2 16 16,4 2-1376-16,4-1-288 0,-3 1-48 0,3-4-16 15,-1 1-144-15,1-6-48 0,3 1 0 0,-6 1 0 0,4-5 1072 0,1 1 224 16,1-1 32-16,-4 1 16 15,0 0-1136-15,3 0-224 0,2-1-64 0,-1 1 0 0,4-1 752 0,-11 6 208 0</inkml:trace>
  <inkml:trace contextRef="#ctx0" brushRef="#br0" timeOffset="-161794.89">32615 4206 15663 0,'2'7'688'0,"1"-6"144"16,-1 3-656-16,0 1-176 0,0-3 0 0,-2-1 0 0,1 3 448 0,1-1 64 15,2 6 16-15,1 0 0 0,-3 1-528 0,-2-1 0 16,1 1 0-16,1-3 0 15,-2-3-416-15,2-1-144 0,-2 3-16 0,3-6-16 0,-1 1 320 16,2-1 64-16,1 0 16 0,0 0-4256 16,0-1-848-16</inkml:trace>
  <inkml:trace contextRef="#ctx0" brushRef="#br0" timeOffset="-161339.68">32714 4638 911 0,'9'-11'0'0,"-2"-1"0"0,0 3 0 0,-2-1 0 0,-1 5 0 0,1-2 0 15,-1-6 768-15,4-4 80 0,6-9 16 0,5-14 0 16,6-7-112-16,-1-6-32 0,-3 3 0 0,-2-1 0 16,0 1-400-16,-1 6-64 0,-4-1-32 0,0 3 0 15,-2 9-96-15,-2 2 0 0,1 1-128 0,-1 8 192 16,-1 4-192-16,-2 6 0 0,2 2 0 0,-8 3 0 15,3 1 640-15,-1 5 16 16,-3 6 16-16,2 0 0 0,-2 2-96 0,-2 5 0 0,1 4-16 0,-3 0 0 16,2-1-16-16,1 8 0 0,-1 0 0 0,-2 1 0 0,3 6 96 0,-1-3 0 15,2 3 16-15,-2-4 0 0,2 7 48 0,-1-3 0 16,1 3 0-16,-2 2 0 0,2-4-160 0,0-1-32 16,0 1 0-16,2-5 0 0,-1 2-64 15,3-4 0 1,1-4-16-16,-3-1 0 0,-1 0-160 0,3-5-16 0,-2-2-16 0,-1-3 0 0,1-2-240 0,-2 0 176 15,4-6-176-15,-1-1 160 0,-3-3 272 0,2-6 48 16,1 2 16-16,1-7 0 0,-1 2-368 0,4-2-128 16,-1-5 0-16,2-2 0 0,-1-3 0 0,0 1-192 15,4-1 16-15,-4-4 0 16,0 3-224-16,0-6-48 0,0 3-16 0,1-3 0 16,-3 3-288-16,2-2-48 0,0 3-16 0,-1-1 0 15,1 7-416-15,0-2-96 0,-2 2-16 0,2 4-6368 0</inkml:trace>
  <inkml:trace contextRef="#ctx0" brushRef="#br0" timeOffset="-161104.08">33307 4294 6447 0,'0'0'272'0,"0"0"80"0,0 0-352 0,0 0 0 0,0 0 0 0,0 0 0 16,80-24 1360-16,-66 22 208 0,-14 2 32 0,0 0 16 15,0 0 576-15,106-14 112 0,-106 14 32 0,0 0 0 0,0 0-1344 0,94 4-272 16,-74-4-48-16,-3 0-16 16,-5 0-1408-16,-1-2-272 0,-4 2-64 0,1-2-8064 15</inkml:trace>
  <inkml:trace contextRef="#ctx0" brushRef="#br0" timeOffset="-160868.42">33687 3934 3679 0,'-5'7'320'0,"1"-4"-320"0,2 3 0 0,2-5 0 15,0 5 1552-15,0-1 240 0,0 2 64 0,-1 1 0 16,-3 6 1088-16,2 11 208 0,1 1 48 0,-3-2 16 15,1 6-528-15,1-6-96 0,0 6-32 16,2-4 0-16,-2 5-1328 0,2-1-272 0,-3 3-48 0,1 0-16 16,1 2-624-16,-3-4-128 0,1 2-16 0,-1 2-128 15,-3-3 0-15,4-3 0 0,-1 3 0 0,1-8 0 32,3 2-896-32,0-5-144 0,0 0-32 0,0-4-13248 0</inkml:trace>
  <inkml:trace contextRef="#ctx0" brushRef="#br0" timeOffset="-155102.95">28173 6445 911 0,'0'2'0'0,"0"-2"0"0,0 0 0 0,0 2 0 16,0-2 384-16,0 0-16 0,-1 2 0 0,1-1 0 15,0 1 288-15,-4-2 64 0,8 0 16 0,-4 0 0 16,0-2 256-16,0 1 48 0,1-1 16 0,-1-2 0 16,0-1-32-16,2 2-16 0,0 1 0 0,-2 0 0 0,0 1-256 0,0 1-48 15,-2 0-16-15,0 1 0 0,2 3-192 0,-1-3-48 16,-3 6 0-16,2-3 0 0,1-1-112 0,1 1-16 16,0-1-16-16,0 3 0 0,1-1-176 0,1-2-128 0,2 1 144 0,-1 1-144 15,1 2 144-15,1 0-144 0,-2 3 128 0,2-1-128 16,-3 5 0-16,0 2 128 15,0 5-128-15,-1 0 0 0,-1 1 192 0,0 4-32 0,-1 0-16 16,-3-5 0-16,2 5-144 0,-3-3 0 0,0 1 0 0,0-4 128 16,0 2-128-16,-2-4 0 0,1 1 144 0,1-3-144 15,-2-4 0-15,2-4 128 0,0 3-128 0,3-6 0 16,-5-3 0-16,2 0 0 0,3-1 0 0,-1-2 128 16,3-1-320-16,-2 0-48 0,4-3-16 0,-2-4 0 31,3 4-416-31,2-7-96 0,1 0 0 0,2-4-16 0,1-2 304 0,3-1 64 15,0-2 16-15,-3-1 0 0,3-1 208 0,0 0 64 16,1 4 0-16,1-2 0 0,-2-1 128 0,-2-1-128 16,2 2 128-16,-1-1-128 0,1 1 128 0,2 0 0 15,-4 2 0-15,1-1 0 0,-4 5 0 0,3 3 144 16,-3-2-144-16,4 0 0 0,-6 5 352 0,2-1-32 16,2 3-16-16,-1-4 0 0,3 6 288 0,-4 0 64 0,3-2 16 0,-1 5 0 15,1 2-176-15,-1 2-48 0,2 3 0 0,-3-2 0 16,1 3-32-16,-4-1-16 0,2 7 0 0,2 0 0 15,-2 0 304-15,0 4 64 0,0 2 16 0,0-1 0 16,2 4-16-16,-6 0 0 0,1 0 0 0,-1 5 0 16,2-2-400-16,-5 1-96 0,0 2-16 0,-3 0 0 15,-1 0-128-15,-1 0-128 0,2 2 144 0,-6-3-144 16,0 0 0-16,-1 2 0 0,-1-3 0 0,-1 3 0 16,2-6-576-16,1-4-224 15,4-6-32-15,-1-2-10288 0</inkml:trace>
  <inkml:trace contextRef="#ctx0" brushRef="#br0" timeOffset="-154678.1">29121 5949 4895 0,'-3'-2'0'0,"1"2"192"0,0-1-48 0,-1 1 16 0,3 0-160 0,0 0 0 0,0-2 0 0,0 2 0 15,0-2 384-15,-2 2 32 0,-1 0 16 0,1 2 0 16,-2 1 400-16,1-1 96 0,-2 5 16 0,-1 0 0 15,3-2 624-15,-2 6 128 0,-1-4 32 0,3 5 0 16,-2-3-352-16,0 3-64 0,-1 2-16 0,1 0 0 16,0 3-400-16,1 0-96 0,-4 3-16 0,2-1 0 15,1 5-224-15,-2 1-48 0,0-1-16 0,2 6 0 16,-2-3-176-16,2 5-16 0,1-1-16 0,1 2 0 16,-2 4 96-16,1-1 0 0,2 1 16 0,1-1 0 0,1 3-144 0,0-4-16 15,1-2-16-15,1-4 0 0,2 3-224 0,3-3 0 16,-4-1 0-16,6-2 0 15,0 2-640-15,1-5-112 0,2 1-16 0,4 1-16 16,1-5-1456-16,2-2-304 0,1-2-48 0,1-8-6240 16</inkml:trace>
  <inkml:trace contextRef="#ctx0" brushRef="#br0" timeOffset="-153973.39">29531 6473 5519 0,'0'0'496'0,"0"0"-496"16,2 0 0-16,-2 0 0 0,0 0 240 0,0 0-48 15,0 2-16-15,0 2 0 0,0 1 288 0,1 0 64 16,-1 0 16-16,2 2 0 0,2 0 608 0,-3-2 112 16,1 4 16-16,3-2 16 0,-3 4-176 0,1-3-32 15,3 4-16-15,-5-1 0 0,1 5-208 0,-2-3-32 16,-2 5-16-16,1-1 0 0,-5 6-304 0,3-2-64 16,-6 0-16-16,2 1 0 0,-1 6-176 0,-3-3-48 15,-1 3 0-15,1-2 0 0,-4-4-208 0,3-3 0 16,1 4 0-16,1-7 0 0,3-2 0 0,-4-6 128 0,6 1-128 15,2-5 0-15,-3-3 0 0,5-1 0 0,1-1 0 0,0-6 0 16,5-2-144-16,-2-2-32 0,4-1 0 0,2-5 0 31,0-1-416-31,1-1-96 0,2 0-16 0,2 0 0 16,-2 0 128-16,2 0 32 0,0 1 0 0,0-1 0 16,2 0 32-16,-2-2 0 0,0 0 0 0,0-2 0 0,0-1 320 0,-2 1 192 0,4 3-192 0,-2 0 192 15,-1 3-128-15,-4 0 128 0,3 8 0 0,-5 0 0 16,2 6 0-16,-5 3 0 0,1 3 0 0,-3 4 0 15,3 2 368-15,-2 0 128 0,-1 1 16 0,-2 2 16 16,3-3 336-16,1 3 64 0,1 0 16 0,2-1 0 16,-3 3-544-16,3-4-96 0,1 4-32 0,-4-2 0 0,3-1-272 15,0 3 0-15,-2 1 0 0,0 1 0 0,-1 1 0 0,-1 3 0 16,-1 0 0-16,-4 3 0 0,-1 0 0 0,-3 5 0 16,1-2 0-16,-3-2 0 15,-3 2-320-15,2-7-80 0,1-1-16 0,-1-10-8416 16</inkml:trace>
  <inkml:trace contextRef="#ctx0" brushRef="#br0" timeOffset="-153706.08">30240 6257 14735 0,'-2'-3'640'0,"1"3"160"0,1 0-640 0,0 0-160 0,1 3 0 0,-1-1 0 15,2 0 400-15,-2 3 48 0,0 5 16 0,-2 3 0 16,-1 8 576-16,-2 3 112 0,-2 2 32 0,-2 4 0 16,4-2 224-16,-2 3 64 0,1 2 0 0,3 0 0 15,-1 4-448-15,4 1-64 0,0 2-32 0,0 4 0 16,0-3-560-16,4-1-112 0,-2 1-32 0,1 0 0 16,1 5-368-16,1-6-80 0,-2-2-16 0,3-1 0 15,-3-4-1328-15,1-5-272 0,1 3-48 0,-5-7-9216 16</inkml:trace>
  <inkml:trace contextRef="#ctx0" brushRef="#br0" timeOffset="-153485.92">30104 6634 5519 0,'-2'-9'496'0,"2"2"-496"15,4-2 0-15,-2 6 0 0,3-1 1152 0,-3 1 128 16,3 1 16-16,2-5 16 0,5 0-704 0,2 0-144 15,5-2-16-15,-2 4-16 0,3 2 64 0,-3-1 16 16,-1 2 0-16,1 2 0 16,4 2 992-16,2 2 208 0,-2-3 32 0,0 1 16 0,1 0-816 0,-1 0-176 15,0-2-16-15,-2 1-16 0,-1-1-736 0,-3 0-160 0,-1 4-32 0,-2-4-9664 16</inkml:trace>
  <inkml:trace contextRef="#ctx0" brushRef="#br0" timeOffset="-153153.43">30907 6290 10127 0,'-7'7'448'0,"2"-5"96"0,2 2-544 0,1-3 0 16,4 1 0-16,-2 2 0 0,0 1 544 0,1 2 0 16,-1 5 0-16,2 5 0 0,-2 6 256 0,2 0 48 15,1 1 16-15,3 2 0 0,-1-1 800 0,4-1 176 16,-1 6 16-16,6-4 16 0,-3 5-720 0,1-5-128 15,4 6-48-15,-4-8 0 0,0 4-768 0,2-2-208 0,-5-2 0 0,3 2 0 32,0-3-1120-32,-3-4-304 0</inkml:trace>
  <inkml:trace contextRef="#ctx0" brushRef="#br0" timeOffset="-152731.02">31472 6064 12895 0,'7'3'1152'0,"3"-1"-928"0,-3 0-224 0,-1 0 0 31,1-1 496-31,0 3 48 0,7 5 16 0,6 1 0 0,7 11 400 0,-1 9 64 0,-7 3 32 0,-7 0 0 15,0 3 736-15,0 4 160 0,-1 4 32 0,1 0 0 16,4-3-192-16,-2 5-48 0,3-6 0 0,-1 0 0 16,0-4-1120-16,-2 3-240 0,-1-5-32 0,-4 1-16 15,0-3-336-15,-4 4 0 0,-3-1-160 0,0 0 160 32,-4 0-912-32,-3-7-80 0</inkml:trace>
  <inkml:trace contextRef="#ctx0" brushRef="#br0" timeOffset="-152338.16">28891 7569 11055 0,'-36'19'480'0,"13"-5"112"0,4-2-464 0,5-5-128 0,10-5 0 0,4 0 0 15,0 1 128-15,-1 4 0 0,-3 0 0 0,4 3 0 16,5-3-128-16,8-5 0 0,6 2 0 0,-19-4-128 15,0 0 1136-15,0 0 224 0,125-18 48 0,-125 18 16 16,93-19 656-16,-93 19 128 0,120-23 32 0,-120 23 0 16,150-27-768-16,-63 9-160 0,9 1-32 0,3-1 0 15,-3 3-768-15,0 1-144 0,-4 2-48 0,11-4 0 16,12 0-192-16,3-1 0 0,-3-1 0 0,-7 1-160 16,0-1-176-16,7-2-48 0,7-1 0 0,-1 0 0 15,-8-2-1056-15,-8 1-224 0,-8-1-32 0,1 4-16 16,-2 3-528-16,-2-7-128 0</inkml:trace>
  <inkml:trace contextRef="#ctx0" brushRef="#br0" timeOffset="-151615.34">30120 8172 13823 0,'-5'0'1216'0,"5"-2"-960"15,0 0-256-15,1 0 0 0,3-1 784 0,1-2 112 16,2-4 32-16,0-5 0 0,7 2-32 0,-2-7-16 16,6 1 0-16,-1 1 0 0,0 3-112 0,1 0 0 15,1 3-16-15,0 1 0 0,0 5 384 0,0 1 80 16,2 3 0-16,0 2 16 0,0 6-80 0,2 2 0 0,-4 1-16 0,2 8 0 15,0 3-256-15,-2 10-48 0,0 2-16 0,-3 7 0 16,0 5-432-16,-11-4-64 0,0-1-32 0,-5 7 0 16,-3 5 96-16,-4-3 32 0,-7-1 0 0,-2-4 0 15,-3 3 32-15,-2-5 0 0,-2-4 0 0,-1-3 0 16,-1-5 16-16,3-1 16 0,-1-8 0 0,2-5 0 16,-3-2-336-16,3-6-144 0,0-4 128 0,0-2-128 15,2-4 0-15,0-3 0 0,5-6-144 0,0-1 144 16,3-5-384-16,1-3 16 0,3 1 16 0,5-3 0 15,0-1 80-15,4 0 16 0,0 2 0 0,3 1 0 16,4-1 256-16,0 1-128 0,1 1 128 0,1 4 0 16,2-1 0-16,0 7 0 0,1 1 0 0,1 4 0 0,1 1 0 15,1-1 0-15,1 4-128 0,3 0 128 16,-21 0 0-16,0 0 0 0,90-2 0 0,-90 2 0 0,0 0-192 0,128-8 0 16,-128 8 16-16,90-6 0 15,-90 6-1680-15,112-17-320 0</inkml:trace>
  <inkml:trace contextRef="#ctx0" brushRef="#br0" timeOffset="-140992.55">28651 10258 911 0,'0'0'0'0,"-2"0"0"16,2 0 0-16,0 0 0 16,0 0 272-16,0 0-16 0,0 0-16 0,0 0 0 0,0 0 288 0,2 0 64 15,0 0 16-15,-1-2 0 0,1 1 512 0,3-1 96 16,-3 2 32-16,0-2 0 0,-1 4-32 0,-1-2 0 0,0 3 0 0,0-1 0 31,0 2-192-31,-1 1-64 0,-1 0 0 0,2 0 0 16,0 0-304-16,-2 1-64 0,-3-1-16 0,3-2 0 15,2 3-384-15,2 2-64 0,0-2-128 0,3 2 176 16,-5-1-176-16,3 2 160 0,1 3-160 0,-2 0 160 16,1-1 64-16,2 4 16 0,-3 3 0 0,-2 1 0 15,2 2 144-15,0 5 48 0,-4 0 0 0,0-3 0 16,2 3-112-16,0-3 0 0,-2-2-16 0,-3-2 0 16,2 0-304-16,-1-2 128 0,1 1-128 0,-1-3 0 15,-1-2 0-15,0 0 0 0,1-4 0 0,1 2 0 0,3-6 0 0,-4-2 0 16,4 1 0-16,-1-4 0 0,2 0-256 0,-1-7-128 15,4 3 0-15,1-8-16 16,0 2-368-16,2-6-64 0,0-1 0 16,0-4-16-16,4-4 64 0,-1-3 16 0,-1 4 0 0,0-6 0 15,-1 1 176-15,-1-2 32 0,4-4 16 0,-4 5 0 0,0 0 400 0,0 1 144 16,-4 1 0-16,4 0-144 0,-2 4 144 0,2 1 0 16,0 6 0-16,0 1 0 0,0 6 0 0,4-3 0 15,-3 10 0-15,3-1 0 0,-1 4 0 0,1 2 0 16,3 3 0-16,-4-1 0 0,4 5 256 0,2-2 48 15,-4 1 0-15,2 1 0 0,0 0 272 0,1 1 48 0,-4 6 16 16,-1-1 0-16,3 5 96 0,-3 2 32 0,-1 3 0 0,1 3 0 16,-1-2 48-16,-4 5 16 0,-1 2 0 0,-3-3 0 15,1 3-144-15,-2-2-32 0,0-3 0 0,-2-4 0 16,2 4-464-16,0-3-192 0,0-6 176 0,2 0-7568 16,2-5-1504-16</inkml:trace>
  <inkml:trace contextRef="#ctx0" brushRef="#br0" timeOffset="-140694.46">29567 9732 5519 0,'-12'0'496'0,"7"0"-496"0,0-2 0 0,1 2 0 0,4 0 896 0,-1 0 64 15,1 0 32-15,-4 0 0 0,1 0-512 0,-4 2-96 16,-4 7-32-16,1 0 0 0,-1 8 256 0,1 0 48 16,-1 3 16-16,-3 2 0 0,4 4 672 0,1 2 128 15,-1 2 16-15,1 1 16 0,4 4-96 0,-2 3 0 16,3 2-16-16,3 6 0 0,2-3-560 0,1 1-128 16,2 4 0-16,3-2-16 0,-2 1-416 0,3-4-80 15,3 4 0-15,1-5-16 0,2 0-176 0,0-5 0 16,2-4-160-16,1-6 160 15,2 5-1184-15,0-11-144 0,4-2-16 0,0-5-5568 0,-23-14-1088 0</inkml:trace>
  <inkml:trace contextRef="#ctx0" brushRef="#br0" timeOffset="-140259.45">29907 10014 13071 0,'-10'16'272'0,"3"-7"64"0,3 3 16 0,-1-3 32 0,5-4-384 0,0-2 0 0,2 2 0 0,-2 8 0 0,0 6 880 0,-2 3 80 15,-1 10 32-15,-1-4 0 16,1 5-416-16,-3-4-96 0,3-1-16 0,-2-3 0 0,1 3 448 0,2-6 96 0,1-3 16 0,-3 0 0 16,4-1-448-16,0-2-64 0,0-1-32 0,0-4 0 15,0-1-352-15,0-5-128 0,0-1 0 0,0-4 144 16,0 2-144-16,0-6 0 0,5 1 0 0,-5-6 0 15,6-5-192-15,-1-3 192 0,2-3-192 0,2-2 192 16,1-8-416-16,0-1 32 0,3 1 16 16,1-3 0-16,-4-2 0 0,1 6 0 15,2-4 0-15,0 1 0 0,-1 4 368 0,0-1 0 0,-1 8-144 0,1 0 144 16,-4 4 0-16,3 1 0 0,-2 7 0 0,1 2 0 16,-5 4 416-16,2 3 32 0,0 7 16 0,-5 0 0 15,1 1 416-15,-1 6 80 16,0 4 0-16,0 1 16 0,-2 0 128 0,1 0 32 15,1 4 0-15,-2 5 0 0,0-2-352 0,0 3-64 16,0 1-16-16,0 3 0 0,4-2-320 0,-3-3-64 16,1 4 0-16,2-8-16 0,1 2-304 0,2-3 0 0,-2-2 0 15,4-2 0 1,-1-3-1056-16,3-6-272 0,3 2-48 0,3-10-12192 0</inkml:trace>
  <inkml:trace contextRef="#ctx0" brushRef="#br0" timeOffset="-140039.81">30352 10063 16575 0,'-6'7'736'0,"3"-5"160"0,1 1-720 0,2 2-176 0,0-3 0 0,0 0 0 16,2 0 1216-16,1 1 192 0,1 1 64 0,1 4 0 16,2-1-80-16,2-1-16 0,-1 1 0 0,1-4 0 15,3-1-336-15,4-2-64 0,-4-2-16 0,6-1 0 0,-1-1-416 0,2-3-96 16,2 4 0-16,4-4-16 0,-25 7 496 0,0 0 96 15,0 0 32-15,99-32 0 16,-99 32-2336-16,0 0-448 0,84-21-112 0,-84 21-7600 16,0 0-1520-16</inkml:trace>
  <inkml:trace contextRef="#ctx0" brushRef="#br0" timeOffset="-139803.9">31132 9654 15663 0,'-5'1'688'0,"2"3"144"0,-1 1-656 0,2-1-176 0,2-3 0 0,0 3 0 16,2-2 1104-16,-4 6 192 0,2 5 48 0,-1 4 0 15,-1 6 64-15,0 3 0 0,-3-2 16 0,3-1 0 16,2-1 0-16,0 3 0 0,0-3 0 0,5 1 0 16,-3 1-400-16,3 4-96 0,1-2-16 0,2 2 0 15,-1-2-448-15,4-3-80 0,-3 3-32 0,5-5 0 16,-1-2-224-16,0-5-128 0,0-3 128 0,-1 1-128 15,1-5-1456-15,4-4-352 0,-6 1-80 0,4-11-12000 16</inkml:trace>
  <inkml:trace contextRef="#ctx0" brushRef="#br0" timeOffset="-139537.54">31399 9408 10127 0,'-9'5'896'0,"4"-1"-704"15,1 3-192-15,4-4 0 0,2-1 1616 0,0 0 304 16,1 0 48-16,4 4 16 0,0 3-512 0,6 2-80 16,4 3-32-16,-1 0 0 0,3 3-144 0,-19-17-48 15,0 0 0-15,75 40 0 0,-75-40 112 0,0 0 32 16,85 40 0-16,-85-40 0 0,0 0-448 0,80 54-96 16,-80-54 0-16,49 40-16 0,-26-14-352 0,-2-3-64 15,-4 3-16-15,-5 2 0 0,-5-2-192 0,-5 7-128 16,-4 2 160-16,-5 0-160 0,-3 3 0 0,-2 0 128 0,-2 2-128 0,-5-1 0 15,-1 1 128-15,1 2 0 0,-3-2-128 0,1 0 192 16,1 0-192-16,1-5 0 0,2-2 128 0,3-2-16016 16</inkml:trace>
  <inkml:trace contextRef="#ctx0" brushRef="#br0" timeOffset="-139002.83">28977 11352 27647 0,'-11'3'1216'0,"9"1"256"0,-3-2-1168 0,3-2-304 0,1 0 0 0,1 0 0 16,0 1 1024-16,-2 1 160 0,0 0 32 0,1 1 0 15,1 3-288-15,-2 1-48 0,4-4-16 0,1 0 0 16,4-1-288-16,5-4-64 0,4 2-16 0,5-3 0 16,-21 3-208-16,0 0-32 0,101-30-16 0,-101 30 0 15,87-22 144-15,-87 22 48 0,118-25 0 0,-118 25 0 16,157-33-112-16,-157 33 0 0,171-38-16 0,-82 14 0 16,5-6-176-16,7 2-128 0,9-3 192 0,5-4-192 15,3 4 144-15,-3-3-144 0,-8 3 0 0,11-4 144 0,6 0-144 0,-6 2 0 16,3 2 0-16,-12-2 0 0,-4 9 0 0,-6-6 0 15,4 6 0-15,-2-3 0 0,0 0-160 0,-7 0-16 16,-6-4 0-16,-10-4 0 16,-5 7-272-16,2-3-48 0,2-4-16 0,-2-1 0 31,1-1-768-31,-9 6-144 0,-67 31-48 0,101-56-9024 0,-101 56-1792 0</inkml:trace>
  <inkml:trace contextRef="#ctx0" brushRef="#br0" timeOffset="-138484.62">30578 11589 24815 0,'-10'-7'544'0,"1"2"112"0,5 3 32 0,4-3 16 0,4-2-576 0,-1 1-128 0,3 3 0 0,-1-8 0 15,4-1 1664-15,5-7 320 0,5-5 48 0,2 1 16 16,5 2-1152-16,-26 21-240 0,0 0-32 0,82-50-16 0,-82 50 176 0,0 0 48 16,111-26 0-16,-111 26 0 15,0 0-48-15,112 5 0 0,-112-5 0 0,0 0 0 16,96 38-336-16,-70-19-80 0,-4 7-16 0,-8 2 0 15,-2 9-160-15,-6-1-48 0,-6 8 0 0,-6 1 0 0,-1-1-144 0,-8 3 0 16,-3-4 0-16,-3 1 128 0,-3 3-128 0,-2-5 0 16,0 0 0-16,-7-4 0 15,1-2 0-15,-3-1 0 0,2-3 0 0,-1-6 0 16,0-4 0-16,1-2 0 0,5-5 0 0,2-3 0 0,5-6 0 0,6-6-224 16,2-4 48-16,10-8 16 15,0 0-192-15,8-6-32 0,2-8-16 0,7-2 0 16,5-5-240-16,9-3-32 0,7-6-16 0,5-2 0 15,5-1 112-15,2 0 32 0,4 5 0 0,-4 3 0 0,-47 37 256 0,95-49 48 0,-95 49 16 0,91-27 0 16,-91 27 480-16,0 0 112 0,131-18 16 0,-131 18 0 16,96 2 336-16,-96-2 80 0,104 5 16 0,-104-5 0 15,103 7-528-15,-103-7-96 16,101 12-32-16,-101-12 0 16,94 11-1088-16,-94-11-224 0</inkml:trace>
  <inkml:trace contextRef="#ctx0" brushRef="#br0" timeOffset="-123538.16">24676 8316 3679 0,'-2'0'320'0,"0"0"-320"0,1 0 0 0,1-2 0 16,0 2 624-16,-2-1 48 0,0-1 16 0,-1 0 0 15,-1-1 176-15,1-1 32 0,-2 2 16 0,1 2 0 16,-1 0 144-16,0 0 32 0,1 0 0 0,1 0 0 16,1 4-320-16,-3-2-48 0,1 1-16 0,2 1 0 15,2-1-96-15,0 1-32 0,0 1 0 0,2 2 0 16,0 0-32-16,0-2-16 0,3 7 0 0,-3-1 0 16,1-1-80-16,2 6 0 0,4 1-16 0,-5 1 0 0,1 2-96 0,0 1-16 15,2 7 0-15,-2-3 0 16,-1-1-160-16,1 4-32 0,-2-2-128 0,3-3 192 0,1 3-192 0,0-5 0 15,-2 0 0-15,2-4 0 0,1 0-144 0,1-6 144 16,0 1 0-16,-2-3-144 16,0 1-688-16,-2-5-144 0,0 2-32 0,-1-1-8048 0</inkml:trace>
  <inkml:trace contextRef="#ctx0" brushRef="#br0" timeOffset="-123254.52">24422 8961 8287 0,'-18'12'368'0,"11"-7"80"0,0-2-448 0,2 3 0 0,5-5 0 0,0 1 0 15,0 0 704-15,-2 1 48 0,-1 3 16 0,-1 2 0 16,4-1-288-16,-2-2-48 0,2 2-16 0,2-1 0 16,0-5 624-16,5 1 128 0,-2 0 32 0,7-6 0 15,-1 4 272-15,3-7 48 0,5-1 16 0,5-1 0 16,4-5-480-16,5 0-96 0,4-2 0 0,5 1-16 15,-2-3-432-15,3 1-64 0,1 1-32 0,0-1 0 16,-6 1-416-16,0 4 128 0,-1-2-128 0,-1 0 0 0,-3 4 0 0,1-3 0 16,-34 13 0-16,68-20 0 0,-68 20 0 0,0 0 0 15,88-21-128-15,-63 17 128 0,-3 1-352 0,-1 3 0 16,-5 5 0-16,-2 0-7472 16,-7 2-1504-16</inkml:trace>
  <inkml:trace contextRef="#ctx0" brushRef="#br0" timeOffset="-122782.74">24913 9124 9215 0,'-12'0'400'0,"7"0"96"0,3 2-496 0,-3-2 0 0,5-2 0 0,0 2 0 15,0-2 400-15,3 1-16 0,-1-1 0 0,0-3 0 16,1 1-384-16,2 1 0 0,2 1-224 0,-3-1 80 15,3-3 144-15,1 3 0 0,1 1 0 0,2 2 0 16,-3 0 368-16,3 0 48 0,1 0 16 0,-2 5 0 16,4 6 432-16,-7-4 96 0,2 7 0 0,-4-2 16 15,0 5-192-15,-1 1-32 0,-2 1-16 0,-4 4 0 16,-2 1-96-16,-1 6-32 0,-3-1 0 0,-3 6 0 16,-3 0-208-16,0-2-32 0,-2-2-16 0,3 2 0 15,-3-1-160-15,0-4-16 0,2-1-16 0,-1-4 0 0,2-2-160 0,-1-4 0 16,2 1 0-16,0-3 0 0,2-4 0 0,-1 1 0 15,1-7-128-15,3 2 128 0,-2-5 0 0,4-4-144 16,1-3 144-16,3 0 0 0,2-2 0 0,3-5 0 16,1-4 0-16,4-3 0 0,-1 0 0 0,5 0-128 15,4-4 128-15,-3-5 0 0,2 4 0 0,3-1 0 16,0 1 0-16,2 0 0 0,-2 3 0 0,0 3-128 16,0 3 128-16,-1 2 0 0,-1 1 0 0,-3 5 0 15,-2 0 0-15,2 4 0 0,-1 1 0 0,-3 0 0 16,2 2 0-16,0-2 0 0,1 2 0 0,-5 0 0 0,4 0 0 0,-3-1 0 15,3 1 0-15,1-2 0 16,1-3 0-16,-1 1 0 0,1 1-144 0,4-4 144 0,-2-2-208 0,-1 4 80 31,3-6-928-31,-1 6-176 0,0-3-48 0,-1-3-6752 0</inkml:trace>
  <inkml:trace contextRef="#ctx0" brushRef="#br0" timeOffset="-122342.4">25528 8859 4607 0,'-5'4'400'0,"1"-2"-400"15,3-2 0-15,-1 0 0 0,2 1 1344 0,0-1 192 0,0 2 48 0,2 3 0 0,-1 2-352 0,3-1-64 16,-2 6-16-16,1-2 0 0,-1 2-256 0,3 2-48 16,-3-1-16-16,1 2 0 0,1 3 112 0,1-1 16 15,0 2 0-15,-3 0 0 0,1 4-32 0,1 0 0 16,-2-1 0-16,-2 3 0 0,0-3-128 0,0 3-32 15,-4-3 0-15,2-1 0 0,-1 0-416 0,1-3-96 16,-3-1 0-16,2-3-16 0,-1-4-240 0,1 1 0 16,-1-4 0-16,2-5 0 0,-1-2 0 0,1 0 0 15,2-2-160-15,0-5 160 0,2-4-192 0,3-3 32 16,-1-1 16-16,1-8 0 16,3 1-288-1,-2-5-48-15,1-2-16 0,0-1 0 0,-2-3 240 0,0 0 32 0,4-2 16 0,-4 4 0 0,0-1 208 0,2-1 0 0,-2 4 0 0,2 1 0 16,0 3 0-16,-1 5 0 0,1 0 0 0,1 6 0 15,-4 1 0-15,3 7 0 0,0 1 0 0,-6 0 0 16,5 8 128-16,-1-1 0 0,2 3 16 0,-2 2 0 16,0 4 368-16,1-3 80 0,1 8 16 0,-4-2 0 15,2 2-160-15,1 3-16 0,-3 4-16 0,-1-1 0 16,1 3-160-16,-1 1-16 0,0-2-16 0,-2 4 0 16,3-2-224-16,2-3 0 0,-3 3 0 0,3-7 0 15,1-3 0-15,1-2-208 0,0-7 64 0,0-4-8544 16,1-3-1696-16</inkml:trace>
  <inkml:trace contextRef="#ctx0" brushRef="#br0" timeOffset="-121851.8">25769 8095 1839 0,'-2'0'160'0,"0"0"-160"16,2 0 0-16,0 0 0 0,0 0 512 0,0 0 64 0,0 0 0 0,2 0 16 15,0-2-288-15,1 2-64 0,4-2-16 0,-2-1 0 16,2-2 768-16,4-2 160 0,3 5 16 0,0-5 16 16,-1 0 160-16,5 2 16 0,-1 1 16 0,-1 1 0 15,1 1-288-15,1-1-64 0,-2 3-16 0,-3 5 0 16,0 0-96-16,-3 0-16 0,-1 4 0 0,-2 0 0 15,-2 5-272-15,-1 1-64 0,-4 1-16 0,-4 0 0 16,1 5-160-16,-4-2-16 0,-2 3-16 0,-3 3 0 16,-1-1-112-16,0 4-32 0,0-4 0 0,-1 1 0 15,-1 3-208-15,1-6 0 16,0 3 128-16,0-1-128 0,0-5 0 0,4-1 0 0,-3-4 0 0,5-2 0 0,-3-2 0 0,4-3-160 31,-3-2 160-31,4-1-128 0,3-4 128 0,-2-2 0 16,1 0 0-16,3-3 0 0,-1-5 0 0,2 1 0 15,2-3 0-15,-1 0 0 0,3-4 0 0,3 0-192 16,-2-1 192-16,4-1-192 0,-1 1 192 0,5 1 0 16,-1 6 0-16,0-2 128 0,4 1 48 0,1 3 16 15,-3 4 0-15,2 1 0 0,-1 3 176 0,3-2 32 16,-2 4 16-16,1 1 0 0,0-1-160 0,3 0-48 16,-1 1 0-16,0-1 0 0,2 3-208 0,-2-2 0 15,4-1-192-15,-2-2-7872 16,3 0-1568-16</inkml:trace>
  <inkml:trace contextRef="#ctx0" brushRef="#br0" timeOffset="-120112.99">26582 8278 11055 0,'0'0'976'0,"0"0"-784"0,0 0-192 0,0 0 0 0,0-2 368 0,0 2 16 15,0 0 16-15,0 0 0 0,2 2 48 0,-4-1 16 16,2 1 0-16,0 3 0 0,0 4 624 0,2-4 128 15,0 6 32-15,3-2 0 0,-3 4-480 0,3 1-80 16,2 6-32-16,-2 0 0 0,0 7-176 0,1-3-32 16,1 6-16-16,1-1 0 0,3-1 96 0,-4 2 32 15,3-1 0-15,-3 1 0 0,2-2-368 0,0 1-64 16,-1-4 0-16,-1 3-128 0,-1-6 0 0,-1-1 0 16,-2 2 0-16,1-4-144 15,-3 0-1232-15,-1-1-240 0</inkml:trace>
  <inkml:trace contextRef="#ctx0" brushRef="#br0" timeOffset="-119876.43">26443 8799 13823 0,'-14'-9'608'0,"5"5"128"0,2-1-592 0,2 0-144 0,2 3 0 0,1 0 0 16,0 1 1248-16,2-3 224 0,-5-1 32 0,0-4 16 15,3 4-176-15,4 0-48 0,1-2 0 0,4 5 0 16,2-3-464-16,1 0-112 0,8-4-16 0,1 2 0 15,2-5-400-15,1 5-96 0,5-5-16 0,-27 12 0 16,0 0 80-16,94-37 16 0,-94 37 0 0,0 0 0 0,106-37 32 0,-106 37 0 16,0 0 0-16,101-41 0 0,-101 41-320 15,59-35 0-15,-31 16-176 0,-2-1 176 16,0 1-1856-16,-5-2-272 16</inkml:trace>
  <inkml:trace contextRef="#ctx0" brushRef="#br0" timeOffset="-119562.34">26906 7773 5519 0,'0'1'240'0,"0"-1"64"0,0 0-304 0,4 0 0 0,-4 2 0 0,0 0 0 16,0 1 704-16,0 1 96 0,0 1 16 0,0 0 0 16,0 9 832-16,0-3 160 0,0-1 48 0,2 4 0 15,1-2 64-15,1 0 32 0,1 4 0 0,0 0 0 16,2-1-656-16,0 3-128 0,0 1-16 0,0 0-16 16,2 0-192-16,-6 2-48 0,4 0 0 0,4-2 0 15,-6 2-464-15,0-2-112 0,4 2 0 0,-4-2-16 0,2 1 528 0,-2-3 128 31,2-1 0-31,0-2 16 16,-2-4-1936-16,2 1-400 0,-1-5-80 0,1-4-7776 0,-2 2-1568 0</inkml:trace>
  <inkml:trace contextRef="#ctx0" brushRef="#br0" timeOffset="-119301.43">26755 8387 14735 0,'-9'4'640'0,"6"-4"160"0,1 0-640 0,2 0-160 0,0-2 0 0,0 2 0 16,2-2 768-16,3-4 128 0,2 0 32 0,3-1 0 16,4-5 112-16,5 0 32 0,-1 1 0 0,5-2 0 15,-1-5 144-15,8-1 16 0,-2 0 16 0,3 0 0 16,4-2-112-16,-2-2-32 0,-33 23 0 0,75-42 0 16,-75 42-192-16,68-38-32 0,-68 38-16 0,73-37 0 15,-73 37-592-15,72-29-112 0,-72 29-32 0,0 0 0 31,83-26-848-31,-62 19-176 0,-4 7-48 0,-3 5 0 16,-5 0-2064-16,-2 2-400 0</inkml:trace>
  <inkml:trace contextRef="#ctx0" brushRef="#br0" timeOffset="-118886.64">27180 8581 8287 0,'-10'7'368'0,"3"0"80"0,1-4-448 16,5-1 0-16,1-2 0 0,0-2 0 0,1 2 432 0,-1-2 0 15,0 2 0-15,0-1 0 16,0 1 96-16,2-4 32 0,0 1 0 0,1 1 0 0,1-1 1088 0,3-3 208 16,0 1 64-16,0-4 0 0,3 2-864 0,2-3-160 15,-1 5-48-15,1-6 0 0,4 6-640 0,-6-2-208 16,4 0 128-16,0 4-128 0,-2 3 0 0,-1 0 0 16,-1 1 0-16,-1 8 0 0,-2 0 384 0,0 8-16 15,-5 2-16-15,1 1 0 0,-1 7 128 0,0 3 32 0,-1 1 0 16,1 2 0-1,0-1-96-15,-2 4-16 0,0 3 0 0,-2-3 0 0,0 1 144 0,-3-2 32 0,-2 0 0 0,-5-2 0 16,0-4-64-16,0 1-16 0,-6-2 0 0,1-2 0 16,1-4 208-16,-1-4 32 0,1-2 16 0,-2-6 0 15,3 2-448-15,1-7-96 0,-5-1-16 0,5-2 0 16,2-2 0-16,1-2-16 0,2-3 0 0,2-6 0 16,4 3 48-16,1-6 16 15,-1-4 0-15,6-1 0 0,-1 0-240 0,5-2 0 0,0 2 0 0,3-4-160 16,2 2 16-16,1 0 0 0,1 0 0 0,1-1 0 15,3 3 144-15,-1-2 0 0,2 3 0 0,4-1-128 0,0 5-192 16,1-3-16-16,0-1-16 0,4 3 0 16,0-3-368-1,0 1-80-15,-28 17-16 0,66-33 0 0,-66 33-1392 0,63-37-288 0</inkml:trace>
  <inkml:trace contextRef="#ctx0" brushRef="#br0" timeOffset="-118617.7">27840 8189 20271 0,'-12'7'896'0,"5"-5"192"0,2-1-880 0,5 1-208 0,0-2 0 0,0 0 0 16,0 0 896-16,2-2 128 0,1 2 16 0,1-1 16 15,5-5-544-15,-1 1-96 0,8 0-32 0,1-7 0 16,8 1-240-16,-25 11-144 0,64-31 160 0,-64 31-160 16,79-35 448-16,-79 35 0 0,92-29 0 0,-92 29 0 15,82-27-448-15,-82 27 0 0,0 0-128 0,91-24 128 16,-71 21-1728-16,-4 3-224 0</inkml:trace>
  <inkml:trace contextRef="#ctx0" brushRef="#br0" timeOffset="-118446.45">27964 8358 14735 0,'2'-2'1312'0,"0"-1"-1056"15,1-3-256-15,2 1 0 0,2 2 2160 0,-3 1 368 16,6-7 80-16,8-3 16 0,4-4-336 0,1 1-64 16,3 4-16-16,-1-1 0 0,1 3-992 0,0-1-192 15,-26 10-32-15,0 0-16 0,94-28-656 0,-94 28-128 16,0 0-16-16,98-26-16 0,-98 26-160 0,0 0-144 15</inkml:trace>
  <inkml:trace contextRef="#ctx0" brushRef="#br0" timeOffset="-115714.21">25868 8018 1839 0,'0'-3'160'0,"-2"-2"-160"0,2-1 0 0,0 3 0 0,-2 1 176 0,1-3 0 15,-1-6 0-15,-3-1 0 0,-1-5 48 0,-4 1 16 16,1 4 0-16,-3 5 0 0,0 3 640 0,-4 4 128 16,4 2 16-16,-5 5 16 0,-4 4 496 0,-2 1 112 15,0 5 16-15,1 1 0 0,-1-1-272 0,2 2-48 16,-3 0-16-16,1-1 0 15,4 1-320-15,-2-2-64 0,2 3-16 0,-2-1 0 0,0 2-544 0,2-4-128 16,-2 4 0-16,0 0-16 0,-2 5-240 0,2 0 144 16,1-2-144-16,-1 6 128 0,5-4 576 0,0 6 128 15,4-3 0 1,0 1 16-16,3 5 112 0,-1-2 0 0,3-2 16 0,-4 4 0 0,4 3-288 0,4-1-64 0,-4-1-16 0,2 3 0 16,1 1-240-16,2 2-48 0,2-1-16 0,-1 3 0 15,1-2-112-15,1 1 0 0,-1 1-16 0,4-4 0 16,-1-2-176-16,3 4 0 0,1 1 0 0,-2-1 128 15,7 0-128-15,-2 0 0 0,4 1 0 0,2-3 0 16,5 1 0-16,2-7 192 0,3 1-192 0,3-5 192 16,3-2-192-16,-32-28 0 0,66 47 0 0,-66-47 128 15,0 0-128-15,105 43 0 0,-105-43 0 0,0 0 0 16,120 5 128-16,-120-5-128 16,0 0 128-16,129-40-128 0,-129 40 192 0,97-48-64 0,-97 48 0 0,98-58 0 0,-51 25 48 0,-3 3 0 15,-4-4 0-15,-6-3 0 0,0-1-176 0,-7-4 128 31,0-2-128-31,-10 3 128 0,0-1-336 0,-10-3-80 16,2 1-16-16,-4 0 0 0,-5-3 48 0,-1 0 16 16,-3-3 0-16,-1-4 0 0,0 7 240 0,-1-7 160 0,-4-4-32 0,-2-1 0 0,0 2 192 15,-8-6 16 1,3 0 16-16,-4-1 0 0,-3-1-48 0,-6 6-16 16,-1 2 0-16,-8 4 0 0,-1 8-288 0,-3 2 128 15,-1 8-128-15,-1 2 0 16,-4 3-320-16,4 9-192 0,3 4-16 0,4 12-9792 15,-2 5-1968-15</inkml:trace>
  <inkml:trace contextRef="#ctx0" brushRef="#br0" timeOffset="-110335">25024 10570 9215 0,'-3'2'816'0,"3"-1"-656"16,0-1-160-16,0 0 0 0,0 0 416 0,0 2 48 0,0 0 16 0,3 0 0 16,-1-2-224-16,-2 1-64 0,4 1 0 0,-3 0 0 0,3-2 576 0,1 3 96 15,0-3 32-15,-3 2 0 16,2-2 272-16,1 2 64 0,2-2 16 0,-5 2 0 0,3 1-160 0,0 0-16 15,-2 6-16-15,3-2 0 0,-3 4-336 0,2-1-64 16,-1 6-16-16,-1 1 0 0,-1 1-272 0,0 2-64 16,-2 3-16-16,0 3 0 0,2 0-144 0,-4-3-16 15,4 5-128-15,-1-4 192 0,1-1-192 0,0-4 0 16,0 2 0-16,-1-4 0 0,5 1 0 0,-5-4 0 16,3-4-176-1,-1 2 176 1,3-6-1648-16,0 2-208 0</inkml:trace>
  <inkml:trace contextRef="#ctx0" brushRef="#br0" timeOffset="-110072.58">24913 11073 5519 0,'-16'7'496'0,"8"-5"-496"0,1 1 0 0,1-1 0 0,5-2 1168 0,1 0 144 15,-4 0 32-15,2 2 0 0,1 0 64 0,-1-1 0 16,2 3 16-16,0-2 0 0,3-1 48 0,4-1 16 15,2-1 0-15,3-5 0 0,4 3 112 0,-2-1 0 16,5-3 16-16,4-1 0 0,-2 1-720 0,-21 7-160 16,0 0-32-16,0 0 0 15,102-40-192-15,-102 40-64 0,0 0 0 0,86-30 0 0,-86 30-128 0,0 0-48 16,94-33 0-16,-94 33 0 0,0 0-272 16,103-28 0-16,-103 28 128 0,0 0-128 0,87-21 0 0,-64 14 0 15,-4 4-176-15,-2 1 176 16,-3 2-1088-16,-3 2-128 0,-3 0 0 0,-3 5-16 15,1-2-1200-15,-6 0-256 0</inkml:trace>
  <inkml:trace contextRef="#ctx0" brushRef="#br0" timeOffset="-109675.95">25187 11213 9215 0,'-11'3'400'0,"6"-3"96"0,1 0-496 0,1 0 0 16,1 0 0-16,2-2 0 0,2 1 992 0,-2-1 96 15,2-5 32-15,1 2 0 0,4-4 96 0,-2-2 0 0,6-1 16 0,-1 4 0 16,2-5-112-16,1 5-32 16,4-5 0-16,-1 3 0 0,1 1 96 0,1 1 16 0,1 1 0 0,-2 5 0 15,-1 2-176-15,1 3-16 0,-6 4-16 0,-1 2 0 16,-1 7-320-16,-2-1-64 0,-5 5-16 0,-2 2 0 16,0 3-112-16,-7 4-32 0,1-4 0 0,-1 4 0 15,-5-3-64-15,-2 7 0 0,-3 1-16 0,-2-3 0 0,-2 2-208 0,2 0-32 16,-2-5-128-16,0 3 192 0,0-1-192 0,0-2 0 15,2 1 0-15,0-6 0 16,5-4 0-16,0-3-128 0,3-6 128 0,1-1-160 0,3-4 160 0,3-3-192 16,-1-2 192-16,5-2-192 0,0-3 32 0,0-2 0 15,5 2 0-15,-3-6 0 0,2 1 160 0,3-4-192 16,1 4 192-16,-1-4-192 0,4 0 192 0,-3 1 0 16,5 1 0-16,-1-3 0 0,2 4 0 0,1-1 0 15,1-2 0-15,2 4 0 0,1-1 0 0,0 2 0 0,-2 1 0 0,4-1 0 16,0-1 0-16,0 3 0 0,3-4 0 0,1 2-128 31,-4-1-464-31,0 1-96 0,0-1-16 0,0-1 0 16,-1 1-1408-16,1-2-304 0</inkml:trace>
  <inkml:trace contextRef="#ctx0" brushRef="#br0" timeOffset="-109236.14">25734 11134 11967 0,'-2'4'528'0,"0"-3"112"0,2 1-512 0,0-2-128 0,2 0 0 0,0 2 0 16,-1-2 512-16,1 2 64 0,3 5 0 0,-1 0 16 0,1 0 720 0,-1 5 144 15,1 0 16-15,-3-2 16 0,1 3 112 0,1-3 0 16,-3 4 16-16,3 0 0 16,1 2-544-16,-3-4-112 0,-2 3-32 0,1 3 0 0,-1 1-528 0,2-2-96 15,-2 1-32-15,0-1 0 0,0-1-272 0,-2-4 0 16,2 2 0-16,-1-3 0 0,1-3 0 0,0-4 0 15,0 1 0-15,0-3 0 0,0-1-144 0,0-4 144 16,0-2-128-16,0-2 128 16,3-4-432-16,-1 1 0 0,1-4 0 0,3-4 0 15,1-1-144-15,1-3-48 0,3-1 0 0,-1-3 0 16,1 3 176-16,3-3 16 0,-4 0 16 0,2 3 0 0,2-1 272 0,-3 1 144 16,1 4-160-16,-2 0 160 0,1 3 0 0,-4 4 0 15,2 3 0-15,-4 2 160 0,0 4 48 0,0 3 16 0,-3 2 0 0,1 1 0 16,-1 6 576-16,0-4 112 0,1 7 32 0,-1-3 0 15,0 5-144-15,1 0-32 0,-3-2 0 0,0 4 0 16,4 1-256-16,-2 1-48 0,-1 1-16 0,3-2 0 16,-1 1-320-16,-1-1-128 0,3 2 0 0,-1 0 144 15,-1-1-144-15,1-3 0 0,1-1-160 0,-2 0 160 16,3 0-1168-16,1-5-144 16,1 0-32-16,1-6-11696 0</inkml:trace>
  <inkml:trace contextRef="#ctx0" brushRef="#br0" timeOffset="-108796.63">26183 10410 4607 0,'-7'0'400'0,"6"-2"-400"15,-5 0 0-15,5 2 0 0,1 0 1536 0,0 0 240 16,0 0 32-16,0-2 16 0,0 2-272 0,0 0-48 15,1 0-16-15,-1 0 0 0,2 0-336 0,3 0-64 16,1 0 0-16,1 0-16 0,1-1-176 0,3 1-16 16,1 0-16-16,2 0 0 0,2 1 128 0,-3 1 32 15,3 2 0-15,0 1 0 0,-1 4-416 0,-1-1-80 0,-1 6-16 16,-1 4 0-16,-2-1-320 0,-1 4-64 0,-2 0 0 0,-4 5-128 16,1 0 128-16,-8-2-128 0,3 8 0 15,-5-6 0-15,0 4 0 0,-3-6 0 0,0 6 0 0,-1-4 0 16,-1-4 0-16,-1-1 0 0,2-2-160 0,-1-3 160 15,1 0 0-15,-1-4 0 0,1-2 0 0,-1 1 0 16,3-6-128-16,-1-1 128 0,0-3 0 0,2-1 0 16,2-1 0-16,0-5 0 0,-1-1 0 0,3-5 0 15,3-2-192-15,0 0 192 0,2-1-160 0,1-5 160 16,2 1-176-16,2-2 176 0,2 2-192 0,2 2 192 16,-3 1 0-16,1 4 176 0,3 1 0 0,-1 3 0 15,-3 3 400-15,3-1 96 0,1 1 16 0,-3 5 0 0,1-2-32 0,2 4 0 16,4-2 0-16,0 0 0 0,3 2-384 0,-2-4-80 15,4 0 0-15,0 1-16 0,-21 1-176 0,0 0 0 16,93-20 0-16,-93 20-176 16,90-26-1312-16,-90 26-272 0</inkml:trace>
  <inkml:trace contextRef="#ctx0" brushRef="#br0" timeOffset="-106654.24">26828 10885 2751 0,'-3'5'256'0,"-1"-1"-256"15,2-2 0-15,1-1 0 0,1 1 752 0,-2-2 96 16,-3 5 32-16,-2 2 0 0,1 0 144 0,-4 4 16 16,3-6 16-16,0-2 0 0,4-1 320 0,-1 0 64 15,1 1 16-15,1-3 0 0,0-3 224 0,2-1 48 0,0 3 16 0,2-5 0 16,1-1-384-16,1 4-80 16,1-1 0-16,0-1-16 0,-1 2-304 0,3-4-64 0,1 5-16 0,-1-3 0 15,4 1-480-15,-4-1-80 0,3 2-32 0,1-1 0 16,1-1-288-16,4-4 0 0,-1 4 0 0,1-4 0 15,0-1-240-15,1-4-48 0,1 5-16 0,1-3 0 16,2-5-1424 0,0 1-272-16,1 0-64 0,3 1-8688 0</inkml:trace>
  <inkml:trace contextRef="#ctx0" brushRef="#br0" timeOffset="-106387.24">27351 10169 3103 0,'-4'-1'0'0,"3"-1"128"0,1 2-128 0,0 0 176 0,0 0-176 0,0 0 0 16,0-2 0-16,-2 2 0 0,2 0 400 0,0 0 48 16,0 2 16-16,2 5 0 0,1 1 368 0,-1 3 64 15,1 1 0-15,1 7 16 0,1 2 848 0,-1 9 160 16,1 1 48-16,0 2 0 15,0 6 80-15,0-1 32 0,1 5 0 0,-3-4 0 0,4-1-800 0,0-3-176 0,2-7-16 0,1 0-16 16,2-2-928-16,2-5-144 0,-1-2 0 0,1-4-160 31,-1-1-1824-31,0-5-384 0</inkml:trace>
  <inkml:trace contextRef="#ctx0" brushRef="#br0" timeOffset="-106119.65">27147 10896 13823 0,'-5'0'608'15,"3"0"128"1,0-2-592-16,2 0-144 0,2 0 0 0,0 1 0 0,-1-3 544 0,3-1 80 16,5 1 16-16,-2-6 0 0,5 3 240 0,-3-2 48 0,3 1 16 0,-2-1 0 15,2 2 816-15,4 0 160 16,0-5 48-16,3 1 0 0,4-3-480 0,1-1-80 15,4-1-32-15,-28 16 0 0,0 0-752 0,97-51-160 16,-97 51-16-16,68-38-16 0,-68 38-432 0,63-36 0 16,-63 36 0-16,0 0 0 0,91-51 0 0,-67 35 0 15,-24 16-176-15,0 0 176 16,0 0-832-16,94-34-96 0,-75 32-16 0,-3 0 0 16,-2 2-1424-16,0 2-304 0</inkml:trace>
  <inkml:trace contextRef="#ctx0" brushRef="#br0" timeOffset="-105671.42">27602 11021 6447 0,'-12'9'576'0,"6"-8"-576"0,1 1 0 0,2 0 0 15,3-2 1280-15,0-2 160 0,0 0 32 0,-2 1 0 16,2-6-416-16,0-4-80 0,2-3-16 0,-1 2 0 15,1-2-64-15,2-3 0 0,3 3-16 0,-2 0 0 0,3 0 240 0,1 0 48 16,2 4 16-16,1-3 0 16,-2 3-160-16,3 5-16 0,-3 0-16 0,0 1 0 0,-1 6-160 0,0 1-48 15,0 2 0-15,-2 8 0 0,1 1-144 0,-4 0-48 16,1 5 0-16,0 5 0 0,0-1-176 0,-5 3-32 16,4 5-16-16,-2 2 0 0,1-1-96 0,2 2-16 15,1 1 0-15,-5-3 0 0,5-4 32 0,-5-1 0 16,1 0 0-16,-2-7 0 0,-2 1-288 0,1-2 0 15,-3-1 0-15,1-1 0 0,-4-4 0 0,1-5 0 16,-1 1 0-16,0-6 0 0,2-3 0 0,-2-1 160 16,2-6-160-16,-2 1 128 0,2-4 144 0,0-4 32 0,-1-2 0 15,1-1 0-15,2 0-304 0,-3-3 0 0,5 1 0 0,-1 0 0 16,4 2 0-16,-2-1 0 16,5 1 0-16,-2-2 0 0,3 5 0 0,1-2 0 0,1 2 0 0,1 0 0 15,0 6 0-15,1-3 0 0,2 4 0 0,1-2 0 16,-3 4 0-16,2 2 0 0,4-3 0 0,-2-2 0 15,3 3 0-15,2-8-144 0,4 5 144 0,0-6-192 16,1-2-1648 0,6-3-336-16,-2-2-64 0,-28 21-11216 0</inkml:trace>
  <inkml:trace contextRef="#ctx0" brushRef="#br0" timeOffset="-105259.48">28259 10324 11807 0,'-18'6'256'0,"8"-1"48"0,1 0 16 0,4 2 16 0,3-4-336 0,0-1 0 15,1 3 0-15,-5 8 0 0,-1 2 1968 0,0 8 320 16,-3 3 64-16,1 2 16 0,2-4-816 0,2 4-144 0,2-2-48 0,1-3 0 16,4 3-544-16,1-3-112 0,2-1-32 0,2-1 0 15,-1 0-544-15,1-2-128 0,1-1 0 0,-3-1 0 16,1-5 0-16,-5-3 0 15,3 3 0-15,-4-5-176 0,0 0-64 0,-4-3-16 0,3-3 0 0,-3-1 0 16,2-1-224-16,-1-5-48 0,1-2-16 0,0-1 0 16,2-3-64-16,0-6-16 0,0 1 0 0,0-4 0 15,4 0-336-15,1-1-64 0,0-5 0 0,2 5-16 16,2-3 416-16,0-4 96 0,0 4 16 0,1-6 0 16,2 5 512-16,-1-4 0 0,3 6 0 0,-6 1 0 0,5 2 128 0,-1 7-128 15,-2 4 176-15,-3 5-176 0,0 5 480 0,-2 1-16 16,1 8 0-16,-5 0 0 0,3 8 1344 0,-2-1 272 15,-2 5 48-15,0 0 16 0,0 0-96 0,0 7-32 0,1-2 0 16,1-2 0-16,1 4-1136 0,1-5-240 0,-1-3-32 0,3 1-16 16,1-5-592-16,3-2 0 15,-1-5 0-15,5-4 0 0,3-5 0 0,1-7-256 0</inkml:trace>
  <inkml:trace contextRef="#ctx0" brushRef="#br0" timeOffset="-104333.27">27422 8384 9215 0,'0'2'816'0,"0"-1"-656"0,2 1-160 0,-2 0 0 16,0-2 800-16,2 2 128 16,-1-1 32-16,3 3 0 0,3 5 336 0,-5-2 80 0,3 1 16 0,-2 1 0 15,4-2-208-15,-3 3-32 0,-1-3-16 0,3 6 0 16,-3-1-208-16,2 0-32 0,-5 4-16 0,2-1 0 15,0 3-240-15,0 1-64 0,-2 2 0 0,0-2 0 16,0 2-208-16,-2-2-48 0,0 0-16 0,2 0 0 16,-2 1-304-16,2-3 0 0,0 0 128 0,0-3-128 15,0-3 0-15,0-1 0 0,-1-6-128 0,1-1 128 16,0-3-128-16,0 0 128 0,0-2 0 0,0 1-144 31,1-5-384-31,1-4-80 0,2 0-16 0,2-4 0 0,1-2 16 0,-3-5 0 0,1-2 0 0,4-4 0 16,-7 0 368-16,3-2 80 0,0 3 16 0,-1-4 0 15,1 4 144-15,0 0 0 0,-1 0 0 0,-1 1 128 16,2 3-128-16,-1 1 144 0,1 5-144 0,0 4 160 16,0 7 496-16,-3 1 112 0,3 4 0 0,-1 4 16 0,-1 1 464 0,3 7 96 15,-5-1 0-15,3 2 16 0,1 7 16 0,-2-1 0 16,4 0 0-16,-1 0 0 0,4 4-416 0,-5-1-64 16,4 1-32-16,0 0 0 0,1-1-480 0,1 1-80 15,1 3-32-15,-2-3 0 0,3-2-272 0,2-2 0 16,-3 0 0-16,4-5 0 15,0 0-928-15,3-5-144 0</inkml:trace>
  <inkml:trace contextRef="#ctx0" brushRef="#br0" timeOffset="-103154.84">28407 11068 8287 0,'-7'0'736'0,"2"2"-592"0,1-1-144 0,2-1 0 15,1 0 800-15,-3 2 128 0,1 2 32 0,-8-1 0 16,1 1 656-16,-2-1 144 0,1 1 32 0,6 1 0 16,1-2 128-16,3-1 16 0,1 0 16 0,1 0 0 15,5-2-432-15,-1 0-96 0,2-2-16 0,2 0 0 16,-1 2-256-16,4-3-64 16,1-3-16-16,1 3 0 0,3-1-384 0,0-1-80 0,-1-2-16 0,2 2 0 15,4-2-336-15,-3-2-64 0,2 4 0 0,-2-2-16 16,1-2-176-16,-3 4 0 0,2 2 0 0,-7-4 0 15,1 3-320-15,-1 3 16 0,-3-1 0 0,-1 0 0 16,-3 2-1680-16,-3-2-320 0,2 4-80 16,-4 0-11088-16</inkml:trace>
  <inkml:trace contextRef="#ctx0" brushRef="#br0" timeOffset="-102997.21">28342 11256 16575 0,'-8'9'736'0,"2"-6"160"0,5-1-720 0,1 0-176 0,3-4 0 0,-1 2 0 0,3-2 1728 0,2 1 304 16,5-1 64-16,4-3 16 16,7 1 96-16,1-1 32 0,-5 0 0 0,4-2 0 0,-2 1-1600 0,1 1-304 15,-1-3-64-15,-2 4-16 16,4-1-832-16,-7-4-192 0</inkml:trace>
  <inkml:trace contextRef="#ctx0" brushRef="#br0" timeOffset="-100762.16">26201 10253 11055 0,'0'2'976'0,"0"-1"-784"0,1-1-192 0,-1 0 0 0,0 0 320 0,0 2 32 16,-1-2 0-16,-1 4 0 0,0 3 544 0,-1-2 128 31,-4 0 0-31,-2 2 16 0,2-4 864 0,-2 1 160 0,4-2 48 0,-5-1 0 0,3-1-352 0,-2 0-64 16,-1 2-16-16,-3 0 0 0,1 5-592 0,-2 0-112 31,-3 0-16-31,-1 7-16 0,1 0-256 0,-4 1-48 0,-2 5-16 0,1 0 0 0,-1 5-128 0,-1 1-32 16,1 4 0-16,2-3 0 0,-3 3-144 0,3 0-48 15,0-1 0-15,2 3 0 0,5-6-96 0,-4 5-32 16,3 0 0-16,-3 1 0 0,1 1-144 0,1-2 160 0,2-1-160 15,5 3 160-15,-1-2-160 0,3 2 192 0,0-3-192 0,2 7 192 16,-2-1-16-16,0 2 0 16,2 1 0-16,-2-3 0 0,3 4-32 0,-1-1 0 0,0-3 0 0,1 3 0 15,1-1-16-15,3 0-128 0,0-1 192 0,0-1-64 16,2-3 0-16,1 2-128 0,2 2 192 0,2-4-64 16,0 0-128-16,5-2 192 0,-1-4-192 0,3-1 192 15,3-4-192-15,1-4 128 0,1-6-128 0,3 2 128 16,-22-14-128-16,0 0 0 0,96 16 0 0,-96-16 0 15,0 0 0-15,145-25 0 0,-145 25 0 0,122-47 0 16,-122 47 0-16,125-64 0 0,-125 64 0 0,115-79 0 16,-115 79 0-16,108-87 0 0,-57 37 0 0,-4 3 0 15,-5-2 0-15,-4 7 0 0,-6 0-144 0,-5 2 144 0,-6-2 0 16,-1 4 0-16,-7 2 0 0,0 1 0 0,-3-2 0 0,-1 2 0 16,-2-1 0-16,-2-1 0 0,0 2 0 0,-3-1 0 15,0 3 0 1,-4 3 0-16,0-3 0 0,-6 0 0 0,-3 5 0 0,-5-3 0 0,-3-1 0 0,-3 4 0 15,-3-5 0-15,-4 4 0 0,-3-1 0 0,-4-3 144 16,-3 3-144-16,1 1 128 0,-2 1-128 0,-4-2 0 16,-1 4 0-16,1 0 128 0,3 3-320 0,1 4-80 15,-1 0-16-15,3 5-11968 16,0 4-2400-16</inkml:trace>
  <inkml:trace contextRef="#ctx0" brushRef="#br0" timeOffset="-78875.83">25139 16513 6447 0,'0'0'576'0,"0"-2"-576"0,0 2 0 0,0 0 0 16,2 0 1008-16,-2-2 80 0,0 0 32 0,2 1 0 16,-2-1 320-16,0-2 64 15,-2 4 16-15,0 0 0 0,1 2 16 0,-6 0 0 0,3-2 0 0,1 0 0 16,-1 0-224-16,3-2-32 0,-8 0-16 0,5-3 0 16,-1 2-560-16,3-2-96 0,-3-1-32 0,2-2 0 15,-1 2-432-15,1 1-144 0,1 0 0 0,-5 3 0 0,0 0 0 0,-2 4 0 16,1 2 0-16,-3 3 0 0,1 0 144 0,-4 5-16 15,0 0-128-15,0 4 192 0,0 1 96 0,0 2 16 16,0 4 0-16,2 0 0 0,1 1 144 0,-1-1 48 16,2 8 0-16,1-3 0 0,-1 3-112 15,4 2 0-15,1-1-16 0,0 2 0 0,3 3-128 0,0 0-32 16,2-1 0-16,2 4 0 0,2-1-48 0,-1 1-16 16,4 3 0-16,-2 1 0 0,4-3 0 0,-2-2 0 15,2 1 0-15,1-2 0 0,4-1 128 0,-3-4 32 16,4-4 0-16,3-4 0 0,-1-4-48 0,2-4-16 0,0-3 0 0,2-3 0 15,4 1-240-15,-1-7 176 0,2-3-176 0,0-4 160 16,-26 2-160-16,0 0 0 0,0 0 144 0,128-45-144 16,-128 45 0-16,0 0 0 0,109-86 0 0,-109 86 128 15,72-76-128-15,-72 76 0 0,64-84 0 0,-36 41 128 16,-2-1-128-16,-5 2 0 0,-2-1 0 0,-3-1 128 16,-2 4-128-16,-3-4 0 0,-3 3 0 15,-4-5 0-15,-4 5 0 0,-6-1 0 0,0-2 0 0,-7 2 0 16,-1 4 0-16,-1-2 0 0,-1 3 0 0,-3 3 0 15,0 2 0-15,-4 3 0 0,0 4 0 0,1 1-128 16,-6 8 128-16,0 4-128 0,0 5 128 0,-2 4-128 16,1 6-64-16,-3 6-16 0,-1 5 0 0,0 7 0 15,0 5-304-15,0 7-48 0,5 0-16 0,0 2 0 16,4 1-768-16,3 3-176 0,2-1-16 0,5-5-7616 16,5 0-1536-16</inkml:trace>
  <inkml:trace contextRef="#ctx0" brushRef="#br0" timeOffset="-78373.64">26241 16203 11055 0,'-2'-4'480'0,"0"1"112"16,1 1-464-16,1 0-128 0,0 0 0 0,0 2 0 15,0 0 816-15,0-1 144 0,-2-1 16 0,0 2 16 0,2 2 608 0,-7-1 112 16,2 10 16-16,-2-2 16 0,-2 5 112 0,-1 1 0 16,-1 4 16-16,-3 2 0 0,2 4-512 15,-4 1-96-15,1 3-32 0,-3 6 0 0,1 0-384 0,0 2-80 16,-3 3 0-16,5 1-16 0,-1 1-112 0,0 5 0 31,2 2-16-31,2 3 0 0,2 4-144 0,1-2-32 0,4-2 0 0,1 1 0 0,4-5-96 0,0 6-32 16,4-1 0-16,-1-1 0 0,6-3-112 0,-4 1-16 15,7-5-16-15,-3 2 0 0,3-3-176 0,0-7 0 16,4-6 0-16,2-7 0 0,3-1 0 0,5-9-192 16,-2-2 32-16,4-7 16 15,2-3-1136-15,-30-2-240 0,0 0-32 0,109-23-16 16,-109 23-992-16,0 0-192 0,131-48-32 0,-131 48-9648 0</inkml:trace>
  <inkml:trace contextRef="#ctx0" brushRef="#br0" timeOffset="-77840.34">26642 16845 16575 0,'3'6'736'0,"-1"-3"160"0,0 2-720 0,-1-3-176 0,1 1 0 0,0-1 0 0,1 0 992 0,4 1 160 16,0 8 48-16,2 3 0 0,0 0-64 0,-2 3-16 16,0 4 0-16,-6-2 0 0,1 4 80 0,-4 1 16 15,1 1 0-15,-3 3 0 0,-1-1-352 0,-2 3-64 16,0-2-16-16,0 3 0 15,0-3-208-15,-3 0-32 0,1-5-16 0,2-4 0 0,0-4-320 0,2-4-64 16,3-1-16-16,-2-6 0 0,3-2-384 0,1-4-64 16,5-3-32-16,-3-6 0 15,5 1-736-15,0-4-160 0,1-4-32 0,3-3 0 16,4-1 448-16,-1-8 64 0,4 4 32 0,-1-5 0 0,2 3 544 0,1-3 192 16,0-1-144-16,0 4 144 0,-3 4 0 0,2-4 0 15,-1 5 0-15,-1-1 0 0,1 1 0 0,-5 4 0 0,1 4 0 0,0 1 0 16,0 1 0-16,-5 6 0 0,3 0 0 0,-1 6 176 15,-3 1 560-15,-1 5 112 0,4 2 32 0,-8 3 0 16,4 1 128-16,0 3 16 0,-3 1 16 0,1 3 0 16,0 1-80-16,0 4 0 0,-1 1-16 0,-1 0 0 15,1 3-368-15,-1-1-80 0,3 9-16 0,-6-1 0 16,0 5-352-16,1 2-128 0,-2-2 0 0,-1 3 144 0,-5-4-144 16,2-2 0-16,-1-2-192 0,1-5 192 15,0-6-736-15,5-9-32 0</inkml:trace>
  <inkml:trace contextRef="#ctx0" brushRef="#br0" timeOffset="-77227.01">27475 16156 11055 0,'-6'5'976'16,"5"-3"-784"-16,1-2-192 0,1-2 0 15,1-2 1328-15,-2 3 208 0,4-1 64 0,-3 0 0 0,1-3-304 0,2-6-48 16,1 4-16-16,2-5 0 0,0 4-384 0,0-5-80 16,3 5 0-16,1-3-16 0,1 1 176 0,0-2 32 15,4-1 16-15,-2 6 0 0,0-3 176 0,1 5 48 16,1-2 0-16,0 5 0 0,-2 2-320 0,-2 2-64 15,2 5-16-15,-7 3 0 0,3 1-432 0,-6 6-96 16,1 4-16-16,-3 2 0 0,-4 3-64 0,0 0-32 16,-1 5 0-16,-4-1 0 0,0-1 48 0,0 1 16 15,-4 0 0-15,2-2 0 0,-3-2-224 0,4-4 0 16,-5-1 128-16,3-2-128 0,1-1 0 0,-1-3 0 16,-2 3 0-16,-1-4 0 0,1-4-320 0,0 2-48 0,-2-6-16 0,2 2 0 15,0-4 160-15,1-2 32 0,2-1 0 0,-1-1 0 16,3-1 192-16,4-3 0 0,-3 2 0 0,3-3-144 15,1 0 144-15,2 3-128 0,2-3 128 0,3-2-128 16,2 4 128-16,2-3 0 0,5 1 0 0,0-5 0 16,3 4 0-16,2-4 0 0,0 3 0 0,2-3 0 15,2 3 256-15,-2 0 16 0,0-2 16 0,0 5 0 16,0 1-288-16,-2-1 160 0,0 6-160 0,2 0 128 16,-5 0-128-16,-3 1 0 0,0 1-192 0,-3 1 192 15,1 2-512-15,-1-2 0 0,-1 5 16 0,3-1-9744 16,-5 3-1968-16</inkml:trace>
  <inkml:trace contextRef="#ctx0" brushRef="#br0" timeOffset="-76802.78">28325 16119 2751 0,'0'14'256'0,"0"-5"-256"0,0-1 0 0,0-4 0 15,2 3 3264-15,-1-2 592 0,5 0 128 0,-3 7 32 16,2 8-1008-16,2 4-208 0,4 9-48 0,-4 0 0 16,1 0-624-16,3 2-128 0,3 2-16 0,3-1-16 15,2 3-400-15,4-3-80 0,3 1-16 0,2-1 0 16,2 1-784-16,-2-1-176 0,0 5-16 0,-2-1-16 16,-7 3-224-16,-10 4-64 0,-1 0 0 0,-13 5 0 15,-4 6-64-15,-8 5-128 0,-6 3 176 0,-12 3-176 0,1-1 0 0,-10 7 0 16,-10 7 0-16,-2-2-144 0,-3 0-80 0,1-6-16 15,3-12 0-15,4-11 0 16,8-13-192-16,11-19-32 0</inkml:trace>
  <inkml:trace contextRef="#ctx0" brushRef="#br0" timeOffset="-10047.37">25145 14808 4607 0,'-6'5'400'0,"1"-4"-400"0,2 1 0 0,1-2 0 16,0 0 592-16,1 0 48 0,1 0 0 0,-4-2 0 15,2-1 384-15,-6-2 96 0,1-4 16 0,1 4 0 16,-4-6-144-16,3 6-32 0,-3 0 0 0,3 1 0 16,-4 1 64-16,2 3 0 0,-3 3 0 0,3 1 0 15,-3 1-16-15,0 0 0 0,2 4 0 0,-1 0 0 16,1 3-160-16,-1-2-16 0,4 3-16 0,-5 2 0 0,3 1-128 0,-1 0-32 16,1-2 0-16,-1 3 0 0,3 0-48 0,-4 1-16 15,4-1 0-15,0-1 0 0,2 0-272 16,2-2-48-16,-1 3-16 0,2 0 0 0,-3 3-128 0,3-1-128 0,2 7 144 0,-1-2-144 15,1 2 0-15,1 6 0 16,1-1 0-16,3 4 0 0,-3 3 0 0,0 1 0 0,3-3 0 0,-1-1 0 16,3-2 0-16,0 4 0 0,3-3 0 0,-1 0 0 15,3-7 0-15,-2 3 0 0,3-4 0 0,2-5 0 16,3-2 0-16,-3-3 0 0,8 0 0 0,-2-10 0 16,2 1 0-16,1-3-128 0,4-6 128 0,-28 2 0 15,0 0 0-15,0 0-128 0,129-40 128 0,-129 40 0 16,0 0-208-16,108-66 64 0,-108 66 16 0,66-56 0 15,-66 56-64-15,58-59 0 0,-34 26 0 0,-5 3 0 0,0-3 192 0,-1-2 0 16,-3 1 0-16,1-1 0 0,-4 2 224 0,1-2 32 16,-3 0 0-16,-1-2 0 0,-6 3 352 0,-1 4 80 15,-2-1 16-15,-5-1 0 0,-4 4-384 0,-1 0-64 16,-4 6 0-16,-4-1-16 0,-1 2-112 0,-5 0-128 16,-4 4 176-16,-2 5-176 15,-1 1 176-15,-4 4-176 0,-10 6 160 0,1 1-160 0,2 0 0 0,-1 0-128 16,1 0-16-16,5 0 0 15,4 0-640-15,2-2-128 0,3 2-32 0,5 0 0 16,4-2-752-16,3-1-160 0,6-4-16 0,3 0-9520 0</inkml:trace>
  <inkml:trace contextRef="#ctx0" brushRef="#br0" timeOffset="-9089.8">26349 14679 2751 0,'-2'0'256'0,"0"0"-256"0,2 0 0 0,0 0 0 15,0-2 512-15,0 2 64 0,0-2 16 0,-1 0 0 16,-5-5 16-16,5 4 0 0,-1-2 0 0,0-2 0 15,0 2 224 1,-1-1 32-16,3 1 16 0,-2-2 0 0,0 0 0 0,-1-2 0 0,-1 2 0 0,1 0 0 16,-1-1 160-16,1 3 48 0,-2-1 0 0,0-1 0 15,-2 6-64-15,1-5-16 0,-1 5 0 0,0-1 0 16,-1 4-400-16,-3-1-80 0,3 3-16 0,-3-1 0 16,-1 8-240-16,-2-1-48 0,2 6-16 0,-4 1 0 15,0 3-16-15,1 2-16 0,-1 3 0 0,2-3 0 16,-2 3 224-16,2-3 48 0,2 3 16 0,0-3 0 15,3 1 80-15,-1 0 16 0,1 3 0 0,0 0 0 0,2 0-224 16,2 7-32-16,2 2-16 0,1 1 0 0,0 4 16 0,2 4 0 16,2 7 0-16,0 3 0 0,1 1 912 0,2 3 192 15,2-1 48-15,2-1 0 16,2 0-1648-16,1-6-336 0,4-5-64 0,1-4-16 0,6-8 608 0,1-7 0 31,4-2 0-31,3-10 0 0,4-2-272 0,-35-12-48 0,0 0 0 0,126-3-9312 16,-126 3-1872-16</inkml:trace>
  <inkml:trace contextRef="#ctx0" brushRef="#br0" timeOffset="-8085.46">26755 15173 4783 0,'-2'0'432'0,"0"0"-432"0,2 2 0 0,0-2 0 16,-1 2 480-16,-1-1 16 0,-2 5 0 0,1-1 16 16,-2-2 64-16,-1 3 0 0,3-1 0 0,-1-2 16 15,3-1-80-15,1 0-32 0,0-2 0 0,0 0 32 16,0-2 128-16,0 0 16 0,0 2 16 0,1-1 32 16,-1-1-64-16,0 0-16 0,2-3 0 0,-2 3 16 15,2 0 0-15,-2 2 0 0,2-1 0 0,-2-1 32 0,1 0 64 0,1 0 16 16,-2 1 0-16,0-1 16 0,0-2-16 0,0 3-16 15,2-1 0-15,-2 0 32 0,0 2-384 0,0 0-80 16,0 0-16-16,0 2 32 0,-2 1-176 16,2 3-16-16,-2-1-128 0,2-2 224 0,0 6 272 0,0 0 48 15,0 1 16-15,0-1 16 0,2 5 0 0,-2 0 0 16,2 0 0-16,-2 5 32 0,-2 2-176 0,0 2-48 16,-1-1 0-16,-1 1 48 0,-1-1-224 0,2 1-32 15,-2 1-16-15,-1-3 0 0,5-1-160 0,-5-5 0 16,5-4 0-16,1-1 128 0,0-5-128 0,0-3 0 0,1-4 0 15,1 1 0 1,2-6-544-16,3-4 16 0,0-3 0 0,1 0 0 16,1-3-416-16,0-4-80 0,1-2 0 0,1 1-16 15,-1-1 368-15,-1-3 80 0,1-2 16 0,1 0 0 0,1 0 320 0,-3 0 80 0,1 1 16 0,0 0 0 16,1 1 160-16,-1 4 0 0,3 1 0 0,-1 0 0 16,-4 2 0-16,3 1 0 0,-1 3 0 0,3 4 0 15,-3 1 0-15,1 3 128 0,2 2-128 0,-2 3 128 16,1 2 352-16,-3 2 80 0,1 6 16 0,1-3 0 15,-1 6 448-15,2-2 80 0,-1 5 32 0,-1 0 0 16,2 3-48-16,-1-1-16 0,-4-1 0 0,0 4 0 16,0 1-368-16,-2 4-80 0,0 0-16 0,-1 1 0 0,-2 4-240 0,-4-1-48 15,0 4-16-15,0-1 0 0,-3-1-160 0,0 4-16 16,-2 3-128-16,0-2 192 0,0 0-192 0,0-6 0 16,-2 3 0-16,4-8 0 15,2-5-416-15,1-1-80 0,2-8-16 0,0-5-9888 16,3-5-1984-16</inkml:trace>
  <inkml:trace contextRef="#ctx0" brushRef="#br0" timeOffset="-7426.22">27429 14579 1839 0,'-10'9'160'0,"1"-7"-160"0,2 1 0 0,4 2 0 0,-3-3 1264 0,5-2 208 16,-1 0 64-16,-3 0 0 0,-1-2 160 0,-2-1 32 16,1-2 16-16,3 0 0 0,4-6-880 0,2 2-176 15,2-5-48-15,2 1 0 0,5-1-256 0,1-2-48 16,4 2-16-16,-1-3 0 0,5 3 256 0,-3 1 64 15,1 1 0-15,-1-2 0 0,-1 7 240 0,-2 2 48 16,0 0 16-16,-1 8 0 0,1 4-256 0,-8 0-48 16,2 7-16-16,-2 5 0 0,-5 2-128 0,1 5-32 15,-4 2 0-15,1 7 0 0,-6 2 256 0,0 1 48 16,0 0 16-16,-4-1 0 0,2-2 0 0,-3-6 0 0,2 4 0 0,-1-5 0 16,1-3-272-16,1-6-64 0,2 0-16 15,0-5 0-15,0-4-304 0,0 1-128 0,2-4 128 0,-2-2-128 16,0 0 0-16,2-5 0 0,0 0 0 0,1-1 0 15,-3-5 0-15,4 3 0 0,1-2 0 0,0-4 0 16,2 0 0-16,0-5-144 0,2-1 144 0,1-3 0 16,1 3-192-16,3-3 192 0,-2-1-192 0,4-4 192 15,1 4-256-15,3 3 64 0,-5 1 16 0,3 3 0 16,-3 3-16-16,-1 2-16 0,2 5 0 0,-4 2 0 16,4 7 208-16,-5 0 0 0,1 2 0 0,0 3-144 15,0-2 144-15,0 3 0 0,1 4 128 0,2 0-128 16,-2-1 144-16,2-2-144 0,1 0 192 0,5 0-192 0,-4-4 0 0,4-1 0 15,2 0-160-15,3-6 160 16,2 3-1264-16,4-6-128 0,2 0-16 0,-4-4-7264 16,3-5-1440-16</inkml:trace>
  <inkml:trace contextRef="#ctx0" brushRef="#br0" timeOffset="-7142.98">28079 14377 9215 0,'0'-5'400'0,"0"0"96"0,2 1-496 0,0 4 0 16,-1 0 0-16,1 0 0 0,0 0 1472 0,0 2 208 0,5 2 48 0,-2 3 0 15,4 0 464-15,-1 5 112 0,3 3 0 0,-1-1 16 16,4 5 16-16,-3 4 0 0,1 3 0 0,-2 0 0 16,2 7-672-16,1 4-128 0,1 3-16 0,-2-2-16 15,3 2-688-15,-1 2-144 0,-5-2-32 0,2-1 0 16,-4-1-256-16,-2-1-48 0,2 1-16 0,-7-2 0 15,2 5-192-15,-2-3-128 0,-2 4 160 0,-3-4-160 16,-1 2 0-16,-2 2 128 0,-5 3-128 0,-2-1 0 16,-3 4 0-16,-1-4 0 0,-4-6 0 0,1 1-160 31,-1-8-800-31,-3-7-176 0,2-3-16 0,1-5-16000 0</inkml:trace>
  <inkml:trace contextRef="#ctx0" brushRef="#br0" timeOffset="-5449.17">29116 14229 6447 0,'-2'0'576'0,"-1"0"-576"0,1 0 0 0,2 0 0 15,0 0 496-15,-2-1-16 0,1-1 0 0,-3 0 0 16,-1-5-96-16,0 4 0 15,-1-3-16-15,1 1 0 0,2-2 224 0,1 2 48 0,-3-2 16 0,3-2 0 16,2 6 256-16,0-4 48 0,2 0 16 0,-1 2 0 16,3-1 112-16,-2-1 0 0,-1 4 16 0,3 1 0 15,-1-1-208-15,3-1-64 0,-1-1 0 0,4 2 0 16,1-1-208-16,1-1-48 0,-1-4-16 0,2 2 0 16,-1-3-272-16,1 3-48 0,2-5-16 0,1 1 0 15,1-1-224-15,0 5 0 0,-1-2 0 0,3 4 0 16,-6 2 0-16,0 1 0 0,2 2 0 0,-7 3 0 0,4 2 0 0,-8 2 128 15,2 4-128-15,-3 3 144 0,-2 1 240 0,0 5 64 16,-3-1 0-16,-1 0 0 0,2 2 224 0,-6 2 48 16,1 1 16-16,-2 4 0 0,0-2 16 0,-1 4 0 15,1-3 0-15,-1 5 0 0,1-6-176 0,-1 5-16 16,1 1-16-16,0-5 0 0,2 5-128 0,2-6-32 0,1 4 0 0,-3-4 0 31,6-2-208-31,-3 2-48 0,4-3-128 0,-2-4 192 0,4-2-320 0,0-1-80 0,1 0-16 0,1-6 0 31,3 2-1600-31,0-5-320 0,3 4-64 0,1-4-6912 0,1 1-1376 0</inkml:trace>
  <inkml:trace contextRef="#ctx0" brushRef="#br0" timeOffset="-5239.62">29451 15248 19343 0,'-7'19'848'0,"3"-10"192"0,2-2-832 0,1-4-208 0,1 1 0 0,0-2 0 16,0 1 1296-16,0 1 224 0,0 3 32 0,-6-2 16 15,-1 4-656-15,1-4-128 0,-7 4-16 0,1-3-16 32,0-2-1264-32,0-2-240 0,0 3-48 0,1-9-16 0</inkml:trace>
  <inkml:trace contextRef="#ctx0" brushRef="#br0" timeOffset="6581.11">19938 16581 7359 0,'-11'1'656'0,"4"1"-528"15,6-2-128-15,1 0 0 0,0-2 1072 0,-2 2 176 16,-5 0 32-16,2-3 16 0,0 1-272 0,-2-7-64 16,5 4-16-16,0-5 0 15,6 3-752-15,-4-2-192 0,0 0 0 0,0 4 0 0,-2-2 0 0,-2 2 0 32,-1 3 0-32,-2 0 0 0,0-1 0 0,0 1 0 0,-2 0 0 0,1-1 128 0,3 1 144 0,-1-1 32 15,1 3 0-15,2-4 0 0,1 1 224 0,-2-1 48 16,3-1 16-16,-1 3 0 0,0 2 48 0,0 0 16 15,2 0 0-15,-1 2 0 0,-1 3-16 0,0 2-16 16,2 0 0-16,0 7 0 0,0 0-160 0,0 4-16 0,4 1-16 0,-4 3 0 31,1 4-240-31,1 4-32 0,0 3-16 0,0-1 0 16,-1 1-144-16,5 1 0 0,-5 0 144 0,3 0-144 16,1 1 256-16,2 2 0 0,-2 1-16 0,2-1 0 15,2 4 224-15,0 0 48 0,-1-3 16 0,3 4 0 16,-1-1-32-16,2 5-16 0,2-1 0 0,-1-1 0 15,-1 3-96-15,0-4 0 0,2-3-16 0,-2 0 0 16,0 4-176-16,2-2-48 0,0-1 0 0,-2-2 0 0,1-3-144 0,-3-1 0 16,4 0 0-16,-4 0 0 0,3-2 0 0,-1 2 0 15,0 1 0-15,-1-3 0 0,1 0 0 0,-4-3 0 16,3 3 0-16,-2-1 0 0,1-5-128 0,-1 3 128 16,-1-4 0-16,1 6 0 0,-2-6 0 0,0 3 0 15,4-3 0-15,-6-1 0 0,4-1 704 0,-1 2 256 16,1-1 48-16,1 3 16 15,3-4-1648-15,-3 2-320 0,4-2-64 0,-2 1-16 0,2-4 832 0,2 0 192 16,1 1 0-16,2-3 0 0,2-3 0 0,0 1 0 16,4-1 0-16,-1-2 0 0,-24-14 0 0,0 0 0 15,92 35 0-15,-92-35 0 0,0 0 0 0,105 17 0 16,-105-17 0-16,0 0 0 0,108 2 0 0,-108-2 0 0,0 0 128 0,113-9-128 16,-113 9 0-16,0 0 0 0,127-5 128 0,-127 5-128 15,0 0 0-15,135 0 0 0,-135 0 0 0,0 0 0 16,141 2 0-16,-141-2 0 0,0 0 0 0,134 0 0 15,-134 0 0-15,0 0 0 0,131-2 0 0,-131 2 160 16,0 0-32-16,137-9 0 0,-137 9 0 0,101-12 0 16,-101 12 48-16,114-17 0 0,-114 17 0 0,120-23 0 15,-120 23 64-15,111-26 16 0,-111 26 0 0,119-26 0 16,-119 26-64-16,120-23-16 0,-120 23 0 0,126-19 0 16,-126 19-176-16,125-12 0 0,-125 12 0 0,122 0 0 0,-122 0 176 15,122 5-48-15,-122-5-128 0,129 7 192 0,-129-7 32 0,141 4 0 16,-141-4 0-16,143-7 0 0,-143 7-64 0,146-20-16 15,-146 20 0-15,140-27 0 0,-140 27 80 0,139-39 16 16,-139 39 0-16,159-47 0 0,-159 47-240 0,162-47 0 16,-162 47 0-16,136-38 0 0,-136 38-192 0,115-33-128 15,-115 33-16-15,106-25-16 0,-106 25-32 0,101-15 0 16,-101 15 0-16,106-4 0 0,-106 4 384 0,114-1 0 16,-114 1 0-16,104-6 0 0,-104 6 0 0,103-10 0 15,-103 10 0-15,105-12 0 0,-105 12 128 0,102-11-128 16,-102 11 192-16,112-14-64 0,-112 14-128 0,115-17 0 15,-115 17 0-15,101-12 128 0,-101 12-128 0,91-16 0 0,-91 16 0 0,0 0 0 16,120-28 192-16,-120 28-64 0,0 0 0 16,108-26 0-16,-108 26 64 0,0 0 16 0,118-37 0 0,-118 37 0 15,88-34-80-15,-88 34 0 0,90-42-128 0,-90 42 192 16,80-39-192-16,-80 39 0 0,74-33 0 0,-74 33 0 16,0 0 0-16,101-33 0 0,-101 33-128 0,0 0 128 31,101-3-464-31,-101 3 16 0,0 0 0 0,90 16 0 0,-90-16 0 0,0 0 16 15,101 27 0-15,-101-27 0 0,0 0 240 0,100 23 64 0,-100-23 0 0,0 0 0 16,0 0 128-16,120 12 0 0,-120-12 0 0,0 0 128 0,0 0 16 16,117 14 16-16,-117-14 0 0,0 0 0 0,90 5-160 15,-90-5 0-15,0 0 0 0,100 11 0 0,-100-11 0 0,0 0 0 16,108 10 0-16,-108-10 0 16,90 11 0-16,-90-11 0 0,105 7 0 0,-105-7 0 0,103 1 0 0,-103-1 0 15,96 0 0-15,-96 0 0 0,90-5-128 0,-90 5 128 16,89-9-160-16,-89 9 160 0,94-8-128 0,-94 8 128 15,105-11 0-15,-105 11-144 0,120-10 0 0,-120 10 0 16,113-5 0-16,-113 5 0 16,110-6-224-16,-110 6-32 0,96-17-16 0,-96 17 0 0,83-30 48 0,-83 30 16 15,79-40 0-15,-79 40 0 0,73-36 352 0,-73 36 128 0,70-35 0 16,-70 35 0-16,0 0 400 0,92-44 80 0,-92 44 16 16,0 0 0-16,75-36-192 0,-75 36-48 0,0 0 0 0,0 0 0 15,98-37-256-15,-98 37-128 16,0 0 0-16,0 0 128 0,102-29-128 0,-102 29 0 0,0 0 0 0,86-6 0 15,-86 6 0-15,0 0-176 0,0 0 48 0,110-19 0 16,-110 19 128-16,0 0-128 0,83-15 128 0,-83 15-128 16,0 0-144-16,0 0-32 0,100-35 0 0,-78 21 0 31,-3-4-80-31,1-6-32 0,-1 1 0 0,-2 1 0 0,-5-1-672 0,-3-3-128 0,-2 2-16 0,-5-1-16 16,-4-3-576-16,-5 4-112 0,-2-2-32 0,-3-2 0 15,-4 4 384-15,-3-4 80 0,2 3 16 0,-4-1 0 0,2-2 1328 0,-2 0 160 16,3-1 256-16,-1 1-64 15,4-3 512-15,1-6 128 0,5-1 0 0,-3-6 16 0,7-5-336 0,5 1-64 16,0-8 0-16,0-5-16 0,3 0-432 0,2 2 0 16,0 1 0-16,1 4 0 0,-5 2 0 0,1 7-320 15,2-2 48-15,-4 5 16 0,0 4-80 0,-2-2-16 16,2 1 0-16,-2 1 0 0,4 1 352 0,0 1 0 16,-2-1 0-16,1-1 0 0,1 1 176 0,0 1 0 15,-2 4 0-15,0 1 0 0,-2 1-176 0,-1 6 160 16,-3 1-160-16,-1 2 160 0,-1 4-160 0,-4 1 0 15,-6 1 144-15,-3 1-144 0,-1 5 176 0,-5 2-48 0,-4 0 0 16,0 4 0-16,-1-1 384 0,-3 2 64 16,-3 1 0-16,-2 1 16 0,-4 0-144 0,-1 0-48 0,2 1 0 0,-10 3 0 15,5-2-176-15,-6-1-32 0,-4-1-16 0,-3 2 0 16,5-2-176-16,-1 4 0 16,-1-1-192-16,1 1 192 15,-2-1-624-15,-1-1 0 0,3 0 0 0,-8 3 0 0,-1 2-224 16,-5-2-48-16,-4 0-16 0,0 2 0 0,5-3 208 15,-3 1 64-15,1-2 0 0,-1 3 0 0,2-1 384 0,-6-2 96 0,-3 1 16 16,-7 3 0-16,5-4 352 0,-2 1 80 0,-1-1 16 0,3-1 0 16,0 0-112-16,-2 1-32 0,-6-1 0 0,-3 3 0 15,3-1 32-15,-1 1 16 0,4 5 0 0,2-3 0 0,1 4-208 0,-3-3 0 16,-5 8 0-16,1 1 0 0,4-1-176 0,-2 2-128 16,4-1-16-16,-1 2-16 0,6-1-48 0,-7-1 0 15,-2 4 0-15,2-2 0 0,3 0 384 0,1-3 0 16,4-2 0-16,4 1 128 0,4-4 192 0,-6-4 16 15,0-4 16-15,1-1 0 0,-4 2 160 0,3-3 48 16,0 1 0-16,2 0 0 0,2 1-192 0,0 1-48 16,-2 5 0-16,-7-4 0 0,0-2-320 0,0 6 0 15,0-2 0-15,6 0 0 32,1 5-512-32,2-5 0 0,5 3-16 0,-5-6 0 0,1-1 240 0,-1-3 48 0,-2 0 16 0,9-3 0 0,8 1 512 0,-5-3 96 0,4 0 32 0,2 0 0 15,1 5 144-15,0-2 16 0,0 0 16 0,-5 0 0 16,0 1-48-16,-5-1-16 15,4 2 0-15,1 2 0 0,0 5-32 0,3 1-16 0,-1 4 0 0,0 6 0 16,3 1-32-16,-3-2 0 0,-1 4 0 0,-4-3 0 16,-1-1 0-16,4-3-16 0,4 0 0 0,5-4 0 15,8 3-16 1,-1-6 0-16,3-2 0 0,0 0 0 0,7-3-272 0,-1 0-144 0,1-2 160 0,2-2-160 16,0 2 0-16,-4-2 0 0,-1 0 0 0,-1 2 0 15,3-3-256-15,-6 3 64 0,-7 3 16 0,-1-1 0 0,1 2 176 16,-2-1 0-16,4-1-144 0,2 5 144 15,1-2-128-15,-1 0 128 0,3-3-160 0,2-2-11888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9-27T22:48:13.65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6194 12944 1839 0,'-9'-4'160'0,"4"-1"-160"16,0 3 0-16,1 1 0 16,3-1 176-16,-6-3 0 0,-5-6 0 0,-6 1 0 0,-6-2 368 0,1-2 80 15,-1 8 16-15,-1 5 0 0,3 2 688 0,-1 3 144 16,-1 5 16-16,1-1 16 0,2 3 80 0,0-2 16 16,2-4 0-16,0 3 0 0,3-6-352 0,2 2-64 15,2-3-16-15,0 1 0 0,0 0-560 0,-1 1-112 16,3 1-32-16,-1-1 0 0,1 1-336 0,1 1-128 15,-5 4 0-15,6-2 0 0,-3 3 560 0,1-3 16 0,-1 5 0 0,3-3 0 16,-1 3 16-16,4-3 16 0,-2 1 0 0,1-1 0 16,3 2-48-16,1-4-16 0,2 3 0 0,0-5 0 15,4 6-288-15,-1-4-48 0,2 0-16 16,2 0 0-16,2 0-192 0,1-2 0 0,3 3 0 0,1-4 0 16,1 5 0-16,3-6-128 0,4 1 128 0,1-4 0 15,3 0 0-15,-26 0 0 16,0 0 0-16,94-4 0 0,-94 4 0 0,0 0 256 0,119 5-32 0,-119-5 0 15,96 6 464-15,-96-6 80 0,102 5 32 0,-102-5 0 16,100 5-480-16,-100-5-80 0,94 5-32 0,-94-5 0 16,96 2-208-16,-96-2 0 0,104 3 0 0,-104-3-160 0,115 6 160 15,-115-6 0-15,124 8 0 0,-124-8 0 0,124 16 0 0,-124-16 0 16,109 16 0-16,-109-16-128 0,112 10 128 0,-112-10 0 16,127 0 0-16,-127 0 0 0,150-10 0 0,-150 10 0 15,162-21 0-15,-162 21 0 0,152-28 0 0,-152 28-208 16,150-26 80-16,-150 26 128 15,163-33-816-15,-163 33-32 0,171-39-16 0,-171 39 0 32,150-33-1248-32,-150 33-240 0,120-19-48 0,-120 19-8144 0</inkml:trace>
  <inkml:trace contextRef="#ctx0" brushRef="#br0" timeOffset="653.54">9345 12792 4607 0,'-6'-7'400'0,"5"4"-400"0,-1 1 0 16,2-1 0-16,0-1 992 0,0-1 112 16,2 0 32-16,-1-2 0 0,5-9-160 0,-5-1-16 0,-1-4-16 0,-1 3 0 15,-5 3-272-15,-1-1-48 0,1 6-16 0,-7-1 0 16,1 1 80-16,0-1 16 0,-4-1 0 0,2 0 0 15,-1 0-112-15,-3-4-16 0,4 5 0 0,-3-2 0 16,3-3 0-16,2 2-16 0,1 3 0 0,-1-1 0 16,3 5-368-16,-1 4-64 0,3 1 0 0,-2 4-128 15,2 3 400-15,4 2-16 0,-4 7-16 0,2 3 0 16,1 4 32-16,1 4 16 0,3 4 0 0,-4 3 0 16,4 1-224-16,0 3-64 0,4 8 0 0,-3 1 0 0,5 0 128 15,-1 6 0-15,2 5 16 0,1 1 0 0,5 9 48 0,-3 2 16 16,2 5 0-16,-3 2 0 0,0 0 80 0,-1-3 16 15,1-1 0-15,0-5 0 0,0-1-288 0,-1-8-144 16,1-6 160-16,-2-4-160 16,-2-9-528-16,2-3-208 0,-5-6-32 0,0-2-11184 15</inkml:trace>
  <inkml:trace contextRef="#ctx0" brushRef="#br0" timeOffset="1244.23">9047 13472 13823 0,'-7'7'608'0,"3"-6"128"0,3 3-592 0,1 1-144 0,0-3 0 0,1-1 0 31,3 3 1120-31,4-2 192 0,6 6 32 0,2-1 16 0,7 0-400 0,-1 0-64 0,3 0-32 0,-1-5 0 16,-24-2-720-16,0 0-144 0,0 0 0 0,117 2 0 31,-117-2 0-31,0 0 0 0,108-18 0 0,-108 18-144 0,0 0 144 0,141-29-160 15,-141 29 160-15,0 0-160 16,143-35-64-16,-143 35-16 0,0 0 0 0,117-37 0 16,-117 37-1072-16,0 0-224 15,0 0-32-15,94-31-16 0,-80 29 128 0,-2 1 32 0,0 1 0 0,-5 0 0 0,-2 1 1008 0,-3 1 208 16,-2 5 32-16,-3-2 16 0,-1 0 512 0,-3 4 96 16,-2 0 32-16,1 1 0 0,-4-3 944 0,3 5 192 15,-7-3 48-15,4 2 0 0,2-4-256 0,-4-2-64 16,3 2 0-16,1-2 0 0,-1 0-544 0,3 4-112 15,1-2-32-15,0 3 0 0,1-3 64 0,5 7 16 16,-5 2 0-16,3 1 0 0,1 2 112 0,0 4 32 16,2 2 0-16,-1 4 0 0,2-1-48 0,1 2 0 15,2-4 0-15,-1 2 0 0,2-6-320 0,-1-3-80 0,5-3-16 16,-2-5 0-16,3-1-416 0,0-5 0 0,4-3 0 0,-1-2 0 16,2 0-256-16,-1-4 80 0,2-1 16 0,3-5 0 31,-5 3-448-31,2-5-96 0,-1-1 0 0,-1-1-16 15,2-3-48-15,-4-2-16 0,2-4 0 0,-2 1 0 16,0-1 96-16,-1 0 32 0,-1 2 0 0,-3-1 0 0,2 3 496 0,-2-1 160 0,-3 3 0 0,1 1 0 16,0 2 0-16,0 1 0 0,-3 6 0 0,1 0 0 15,3 1 0-15,-3 5 0 0,2 2 0 0,1 5 0 16,2 2 0-16,-1 3 0 0,2 3 144 0,0 3-144 16,-2 7 432-16,3 4 0 0,-3 4 0 0,0-1 0 15,0 6 368-15,-2-3 80 0,2 3 16 0,-2-7 0 0,2-4-304 16,4-4-48-16,-2-2-16 0,3-5 0 0,5-3-528 0,-3-6-144 15,4-5-16-15,3-4 0 16,1-8-1888-16,1-1-384 0</inkml:trace>
  <inkml:trace contextRef="#ctx0" brushRef="#br0" timeOffset="1745.99">10667 12650 2751 0,'-7'0'256'0,"2"-4"-256"0,2 2 0 0,1 1 0 0,0-1 832 0,-1-5 128 16,-8 2 32-16,-1-6 0 0,-2 1 608 0,0-1 128 15,4 4 32-15,1 4 0 0,5 1 304 0,-1 4 64 16,3 3 16-16,1 0 0 0,2 7-96 0,-1 2-32 16,2 4 0-16,-2 1 0 0,5 5-512 0,-5 2-96 15,0 8-32-15,0 0 0 0,0 3-384 0,0 3-80 16,0 0-16-16,2 9 0 0,0 0-320 0,1 5-80 16,1 3-16-16,-1 2 0 0,3 4-208 0,-5 0-32 15,3-4-16-15,-4-2 0 0,-2 3-224 0,0-3 0 0,1 2 0 16,-5-3 0-16,5-5 0 0,-3-3 0 0,2-6 0 0,-1-5 0 31,3-6-672-31,0-3-128 0,3-5-32 0,1-4-10016 0,5-4-2016 0</inkml:trace>
  <inkml:trace contextRef="#ctx0" brushRef="#br0" timeOffset="2060.69">11119 13355 13823 0,'-7'7'1216'0,"0"-4"-960"0,1 1-256 0,6-2 0 16,-1 1 1360-16,-6 1 240 0,-4 3 32 0,-4 8 16 0,-6 3-1120 0,0 1-208 15,2 0-64-15,1 0 0 0,1-2-256 0,5-1 0 16,3-2-176-16,4 0 176 0,3 0 0 0,4-2 0 16,3-1 0-16,-2-1 0 0,6-1 464 0,3 1 208 15,2-1 32-15,0 5 16 0,0-2-96 0,2 0-32 16,-1 6 0-16,1-3 0 0,3 5-464 0,-6 0-128 15,0 0 0-15,0-1 0 0,-1 5 0 0,-2 2 0 16,2-1 0-16,-8-3 0 0,1 4 768 0,-3 1 96 16,-4 2 16-16,-3-1 0 0,-2 0-192 0,-2 0-48 15,-3-4 0-15,0 4 0 0,-6-4-288 0,3 1-64 16,-1-1-16-16,0-3 0 16,1-4-576-16,1-4-112 0,3-1-32 0,3-7-8640 0,-1 2-1728 0</inkml:trace>
  <inkml:trace contextRef="#ctx0" brushRef="#br0" timeOffset="2453.17">11432 13757 9215 0,'11'14'816'0,"-3"-7"-656"0,5-2-160 0,-1-3 0 15,-3-2 1216-15,1-2 192 0,2-1 64 0,14-1 0 16,-26 4-912-16,0 0-176 0,140-33-48 0,-140 33 0 15,0 0-336-15,124-36 0 0,-124 36 0 0,0 0-192 0,94-39 560 0,-94 39 96 16,0 0 32-16,85-52 0 0,-64 38 592 0,0-5 112 16,-4 2 16-16,-3-4 16 0,-2 2-976 0,-6-4-256 15,-1 7 0-15,-5-3 0 0,-2 3 0 0,-3 1-128 16,0 1 128-16,-4-4-208 0,0 8 16 0,-3-4 16 16,-2 0 0-16,0 2 0 0,-3 1-80 0,-2 3-32 15,1 1 0-15,-1 0 0 16,2 0-176-16,-3 2-48 0,1 5 0 0,2 0 0 0,-1 0 128 0,1 0 32 15,3 5 0-15,-2 4 0 0,4 3 496 0,2 2 112 16,-1 5 0-16,2 5 16 0,2-1 1008 0,1 3 192 0,-1 9 32 16,0 1 16-16,0 4 544 0,1-1 112 0,1 8 32 15,3 0 0-15,1 5-240 0,-3 0-48 0,4-1-16 0,5-2 0 16,-1-8-816-16,6-7-176 0,8-10-16 0,6-7-16 16,2-11-752-16,-26-6-128 0,0 0 0 0,114-41-12128 31,-114 41-2384-31</inkml:trace>
  <inkml:trace contextRef="#ctx0" brushRef="#br0" timeOffset="3144.66">8599 11343 3679 0,'-7'2'320'0,"0"0"-320"15,3-2 0-15,1 0 0 0,-1 0 0 0,-1 0 0 16,-7 0 0-16,-7 3 0 0,-7 1 0 0,0 3-208 15,1-2 48-15,4 2 16 0,4 3 1200 0,1-3 240 16,6 7 48-16,-1-5 16 0,8 5 672 0,-4-4 128 16,5-1 16-16,2 0 16 0,2-4-496 0,7-2-96 15,-3-3-32-15,8 0 0 16,6-3-992-16,4-4-192 0,6-2-32 0,-30 9-16 0,0 0-336 0,99-26 0 16,-99 26 0-16,0 0 0 0,150-17 624 0,-150 17 48 0,134-13 16 0,-134 13 0 15,143-8 128-15,-143 8 16 0,145-16 16 0,-145 16 0 16,158-21-96-16,-158 21-32 0,180-28 0 0,-83 16 0 15,2-4-208-15,-99 16-64 16,176-31 0-16,-176 31 0 0,164-26-448 0,-164 26 0 0,159-24 0 0,-159 24 0 16,146-16 0-16,-146 16 0 0,112-11-160 0,-112 11-9408 15,0 0-1888-15</inkml:trace>
  <inkml:trace contextRef="#ctx0" brushRef="#br0" timeOffset="3772.09">11185 10756 4607 0,'-2'-5'400'0,"0"2"-400"15,1-1 0-15,-1 1 0 16,2 1 608-16,-2-5 32 0,0-4 16 0,-5-3 0 16,0-1 112-16,0 1 0 0,-1 7 16 0,-1 0 0 0,4 5 448 0,-2 4 96 15,2 5 16-15,3 3 0 0,-3 3 192 0,1 4 64 16,2 2 0-16,1 2 0 0,1 7-336 0,0 3-64 16,1 11-16-16,3 3 0 0,3 8-400 0,-5 4-80 15,3 4 0-15,-3 9-16 0,1 1-512 0,-1-1-176 16,1-1 0-16,-3 1 144 0,0-2-144 0,0 2 0 15,0-2 0-15,-3-4-176 16,1-3 176-16,-1-5 0 0,-3-2-144 0,3-7 144 16,-4-7-1488-16,0-11-240 0,3 1-32 0,-4-7-8416 0</inkml:trace>
  <inkml:trace contextRef="#ctx0" brushRef="#br0" timeOffset="4888.75">10937 11430 1839 0,'-7'0'160'0,"6"0"-160"0,-5 2 0 0,5 2 0 15,1-4 1456-15,1 1 256 0,5 1 48 0,-3 0 16 16,8 1 208-16,3-1 64 0,6 0 0 0,0-1 0 16,-1-1-1248-16,2-1-240 0,1-3-48 0,-1 1-16 0,2-2 304 0,1-4 64 15,4 4 16-15,-3-8 0 0,1 6 112 0,2-7 32 16,-28 14 0-16,0 0 0 0,92-38-448 0,-64 26-64 15,0 0-32-15,-2 0 0 0,-3 1-224 0,-3 2-32 0,0 2-16 0,-5 4 0 16,-1-1-208-16,-2 4 0 16,-1 6 0-16,-2-3 0 0,-1 2 0 0,1 8 0 0,-2-3 0 0,0 6 0 15,0 1 0-15,-2 6 0 0,2 5 0 0,0 0 0 16,0 3 0-16,0 4-128 0,-2 3 128 0,1 4 0 16,-1 0 0-16,-2 6 0 0,1-1 0 0,-1 2 0 15,1-4 0-15,-3 3-128 0,-1-5 128 0,2-3 0 0,-2-5 0 0,-2-5 0 16,1-3-128-16,-1 0 128 0,-2-5 0 0,3-6 0 15,-3-6 0-15,1-1 0 0,-1-4 0 0,1-5 0 16,1-3 0-16,0-4 0 0,2 0-160 0,-1-9 160 16,-3 1-128-16,1-6 128 0,3-2-128 0,-2-7 128 15,0 2-128-15,0-5 128 0,2-1 0 0,-1-3-160 16,-1-3 160-16,2 2 0 0,0-1-288 0,0 1 48 16,2 0 16-16,-1-4 0 0,5 2 224 0,1 3 0 15,-4 6 0-15,4 1 0 0,2 6 0 0,-1 3 0 0,3 11 0 0,-4 1 0 16,3 4 0-16,-4 5 0 0,2 0 0 0,-1 3 0 31,2 2 176-31,1 4-176 0,-1-2 160 0,0 5-160 0,1-3 0 16,2 3 0-16,2 2 0 0,-3-5 0 0,5 3 0 0,1-3 0 0,-1 3 0 0,1-5 0 15,2 1 0-15,-1-2 0 0,1-5 0 0,2 3-160 32,-2-2-464-32,2-2-80 0,0 0-32 0,0-2 0 0,-2-2 48 0,0 3 16 15,-3-3 0-15,-2-1 0 16,-2-2 208-16,0 4 32 0,0-4 16 0,-5 0 0 0,2 5 416 0,-4-2 0 0,0 3 0 0,-1-3 176 15,-1 2-176-15,-1-1 128 0,-2 1-128 0,0 2 128 16,0-2 128-16,-2 2 32 0,2 0 0 0,-1 4 0 16,1 3 608-16,-2 0 128 0,-2 2 32 0,3 1 0 0,-1 4-224 15,0 3-32-15,-3 6-16 0,1 0 0 0,1 5-80 0,-1-2 0 16,1 7-16-16,1 0 0 0,-3-2-288 0,3 2-48 31,1-1-16-31,1-6 0 0,-2-2-336 0,4 2 0 0,-2-5 0 0,1-3 128 0,3-4-128 0,1-4 0 16,-3-1 0-16,3-4 0 0,2-2 0 0,0-3 0 15,0-1 0-15,2-3-128 16,-4-5 128-16,4 1-128 0,-3-6 128 0,3 3-128 0,0-6 128 0,-4-6 0 16,4 1 0-16,0-1 0 0,-1-1 0 0,1-3 0 15,1 3 0-15,-1 0 0 16,-2-4 0-16,2 5 0 0,-2-3 0 0,-2 0 0 0,2 5 0 0,-2 0 0 0,2 4 0 0,0-1 0 16,-2 8 0-16,1-1 0 0,2 6 0 0,-2 2 128 15,1 3-128-15,0 1 0 0,-1 3 0 0,1 1 128 16,2 6-128-16,0-3 0 0,-2 8 0 0,0-2 128 15,3 2 256-15,-3 1 48 0,5 2 16 0,-1-5 0 16,1 4 32-16,4-3 16 0,1-1 0 0,1-5 0 16,1 1-368-16,0-4-128 0,2-3 0 0,-2-1 144 15,4-4-144-15,-1-1 0 0,3 1 0 0,-1-9 0 16,2 3 0-16,-3-6 0 0,-2 2 0 0,2-4 0 16,-4-2 0-16,-2-1 0 0,-5 0 128 0,2-2-128 15,0 2 256-15,-5-2 0 0,1 2 16 0,-4 2 0 16,-1 1-16-16,-2 0 0 0,1 1 0 0,-8 1 0 0,1 5-96 15,-4-5-32 1,2 7 0-16,-6 0 0 0,2 2-128 0,-5 5 0 0,2 2 0 0,-3 6 0 0,1 3 0 0,-2 4 0 16,4 8 0-16,-4 3 0 0,4 2 0 0,-2 5 128 15,4 2-128-15,3 0 128 0,0 3 320 0,1 0 64 16,5 1 16-16,1-3 0 0,7 3 0 0,-2-5 0 16,9 0 0-16,-2-3 0 0,4-7-144 0,5 2-48 15,5-1 0 1,3-3 0-16,3-4-208 0,4 1-128 15,8-3 160-15,-44-16-160 0,92 22 0 0,-92-22 0 16,108 14 0-16,-108-14 0 16,120-15-960-16,-120 15-176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9-27T22:49:49.74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11028 14273 4607 0,'0'2'400'0,"0"1"-400"15,0-3 0-15,0 0 0 0,0 0 864 0,0 2 96 16,0-2 0-16,0 2 16 0,2-1 32 0,-2-1 0 15,2-1 0-15,-2-1 0 0,0-3-256 0,0 1-48 16,0 1-16-16,-2-1 0 0,2-1-176 0,0 0-16 16,0 1-16-16,-2 2 0 0,0-1 288 0,1 1 64 15,-1-1 16-15,-3-3 0 0,-1 5-16 0,1 1-16 16,-2-2 0-16,0-1 0 0,0 1-432 0,-3-2-64 16,1-1-32-16,-1 2 0 0,1 1-288 0,-2-3 0 15,-1-2 0-15,-2 1 0 0,2 1-208 0,-2 0 48 0,2-4 16 0,-2 4 0 16,0 0-176-16,2-2-16 0,-4 3-16 0,0-1 0 15,4 2 128-15,0-1 32 0,-5 2 0 0,-1 4 0 16,3 3 64-16,-1 1 128 0,0 1-208 0,1 5 80 16,1 0-112-16,-4 0-16 0,2 6 0 0,1 1 0 15,-1-2 80-15,4 2 16 0,-2 2 0 0,3 0 0 16,3-2 160-16,-1 0 0 0,2 1 0 0,2-1 0 16,3 5 0-16,-3-1 192 0,3-1-32 0,0 1-16 15,2 1 352-15,0 1 64 0,2 1 16 0,0 5 0 16,1 1 32-16,-1 1 16 0,0 3 0 0,0 1 0 15,1-1-32-15,-1 10 0 0,0 1 0 0,-1 5 0 0,1 0-112 16,-2 4-32-16,-2 2 0 0,1-1 0 0,-1 0-64 0,-2 1-32 16,-1 1 0-16,-2-3 0 0,2-4-80 15,0-3-16-15,-2 3 0 0,-2-5 0 0,4-2-256 0,-2-4 0 16,2-7 0-16,-1-6 0 0,5 2-192 0,-3-8-80 16,2 1-32-16,2-4-8160 15,0-3-1648-15</inkml:trace>
  <inkml:trace contextRef="#ctx0" brushRef="#br0" timeOffset="251.03">10214 15304 3679 0,'-2'0'320'0,"2"-2"-320"0,0 2 0 0,2 0 0 15,0 0 1680-15,0 0 272 0,3 0 48 0,4 2 16 16,-1 0-80-16,6-1-16 0,2 3 0 0,3 3 0 16,-1 0-624-16,1 0-128 0,2 0-16 0,1-2-16 15,3 4-64-15,1-6-16 0,-2 2 0 0,4-5 0 16,-28 0-96-16,0 0-32 0,99-8 0 0,-99 8 0 16,0 0-608-16,109-26-128 0,-109 26-32 0,0 0 0 15,118-30-480-15,-118 30-80 0,0 0-32 0,122-31 0 16,-122 31-1168-16,0 0-256 0,112-34-32 0,-112 34-8704 15</inkml:trace>
  <inkml:trace contextRef="#ctx0" brushRef="#br0" timeOffset="612.41">11715 14757 5423 0,'-7'0'0'0,"1"2"0"16,-1-2 0-16,2 1 0 0,0 3 0 0,-2 3 0 15,-7 0 1008-15,-12 9 224 0,-2 1 48 0,-2 2 48 16,4 2 352-16,5-2 80 0,2 0 16 0,4 1 16 15,2-1-512-15,3-2-80 0,-1 1-32 0,4-1 32 16,0 6-496-16,1-1-80 0,-1 6-32 0,1-2 32 16,1 7-32-16,2 0 0 0,-1 0 0 0,2 9 16 15,2 0 96-15,0 2 32 0,0 4 0 0,4-1 32 16,-1 6-192-16,4-3-48 0,0-1 0 0,2-2 32 0,3-3-352 0,2-6-64 16,0-5-16-16,3-7 16 0,4-2-144 0,6-8-272 15,0-2 64-15,7-3-8432 16,-34-11-1696-16</inkml:trace>
  <inkml:trace contextRef="#ctx0" brushRef="#br0" timeOffset="1146.64">12173 14834 6447 0,'-9'3'272'0,"6"-1"80"0,-1 3-352 0,2-3 0 0,1 0 0 0,1-1 0 15,0 3 1504-15,0-1 224 0,-2 8 64 0,-3 3 0 16,1 1-368-16,1 3-64 0,-1 4-16 0,-1 1 0 16,2 1-368-16,-1 3-80 0,1 4 0 0,-1 0-16 15,2 6 208-15,-3-1 32 0,3 4 16 0,-1-1 0 16,-1-1-240-16,1 0-32 0,1-1-16 0,-3-2 0 0,2-4-464 0,-1 2-80 15,1-3-32-15,-1-4 0 0,-1-2-272 0,1-4 0 16,1-3 0-16,1-3 0 16,0-4-368-16,2-4-80 0,-1-5 0 0,2-1-16 15,1-3-912-15,2-8-176 0,1 4-48 0,2-7 0 16,-2-1-192-16,4-4-64 0,1-2 0 0,2-5 0 16,-1-4 720-16,1 0 144 0,4-3 32 0,-2-3 0 15,1-1 624-15,1-3 128 0,3 2 16 0,-1-4 16 0,1-2 176 0,0 4 128 16,0-1-128-16,0 2 176 0,0 1 320 0,2 5 64 15,0 1 16-15,-2 8 0 0,-1 3 64 0,-2 4 32 16,-1 3 0-16,-1 9 0 0,-5 1 192 0,1 4 32 16,-3 4 16-16,0 1 0 0,-1 7 432 0,-1 0 96 0,-2 0 16 15,-1 6 0-15,0 4 112 0,-1 8 32 0,-1 0 0 0,-1 3 0 16,-1 2-416-16,-1 1-80 0,-3 3-16 0,3-1 0 16,-6 0-624-16,4 0-128 0,0 3-16 0,-2-5-16 15,3-1-304-15,1-5 0 0,1-4 0 0,0-7 0 31,4 2-1072-31,0-6-208 0,1-1-64 0,2-5-12800 0</inkml:trace>
  <inkml:trace contextRef="#ctx0" brushRef="#br0" timeOffset="1419.87">12809 14506 4607 0,'5'-7'400'0,"0"4"-400"16,1-1 0-16,-3 3 0 0,2 1 1920 0,2-2 288 16,6-2 64-16,7-1 16 15,7 5-160-15,0 7-16 0,0 3-16 0,-5 10 0 16,-1 8-816-16,-3-1-176 0,-3 12-16 0,-1 1-16 16,2 3-64-16,-4 3-16 0,2-3 0 0,0 4 0 15,2-2-192-15,-2 2-32 0,1-3-16 0,-3 5 0 16,2-4-112-16,-7 4 0 0,0-2-16 0,-3 5 0 15,-2 0-64-15,-4-3-16 0,-3 3 0 0,-2-8 0 0,-4-1-80 0,-1-2-16 16,-4 0 0-16,-1-6 0 16,-1-2-704-16,-4-8-160 0</inkml:trace>
  <inkml:trace contextRef="#ctx0" brushRef="#br0" timeOffset="2912.26">14769 14614 2751 0,'-7'14'256'0,"2"-10"-256"0,3 3 0 0,1-4 0 16,1-1 1552-16,0 0 272 0,0-2 48 0,1 0 16 15,1 3-624-15,2 4-128 0,4-4-32 0,1 1 0 16,0-1-768-16,-1 4-144 0,1-1-48 0,0-1 0 16,-4 5 160-16,0-1 16 0,2 5 16 0,-7 3 0 0,0 4 400 0,-1 4 80 15,-5 4 16-15,1 1 0 0,-2 3-64 0,-2 2-16 16,1 1 0-1,-4 3 0-15,3-1-496 0,-5 0-80 0,3 1-32 0,-1-6 0 0,4-4-144 0,1-1 0 16,3-7 0-16,4-7-6304 16,2-7-1328-16</inkml:trace>
  <inkml:trace contextRef="#ctx0" brushRef="#br0" timeOffset="3262.58">15548 14457 11055 0,'-7'6'976'0,"2"1"-784"0,2-4-192 0,-1-1 0 0,2 0 1216 0,2-2 208 16,-1 1 48-16,-5 1 0 0,1 5-608 0,-5 2-112 31,-2-1-32-31,-2 3 0 0,0 3-720 0,1 0 0 16,-4 3 0-16,3-3-208 0,0 2 208 0,2 1 0 15,3-1 0-15,1-2 0 0,2-2 448 0,3 4 144 16,-1-4 32-16,4-2 0 0,0 6-176 0,2-2-16 15,0 3-16-15,-2 3 0 0,2 0-144 0,-1 3-16 16,3 5-16-16,-2-2 0 0,-2-2-16 0,0 8 0 16,0 1 0-16,0-2 0 0,-2 4 320 0,-3 0 64 0,1 1 16 15,-5-2 0-15,-1-1 80 0,-1-4 0 0,-6 1 16 0,1-2 0 16,-5 3-368-16,2-5-80 0,-5 4-16 0,-2-6 0 16,-4 1 64-16,-1-3 0 0,-1-6 0 0,-4 0 0 15,-1-2-320-15,-1-8 0 0,5 0 0 0,1-8 0 31,3-5-960-31,4-3-208 0,4-8-48 0,6-6-11264 0</inkml:trace>
  <inkml:trace contextRef="#ctx0" brushRef="#br0" timeOffset="3419.94">14646 14203 14735 0,'-6'4'1312'0,"3"-4"-1056"0,1 0-256 0,4 0 0 0,1-2 704 0,-1-3 96 16,5-1 16-16,5-2 0 0,11-8-624 0,-23 16-192 16</inkml:trace>
  <inkml:trace contextRef="#ctx0" brushRef="#br0" timeOffset="4190.18">17256 14012 16575 0,'-14'8'1472'0,"7"-6"-1168"15,0 1-304-15,2-3 0 0,5 0 688 0,0 0 80 0,0 0 0 0,-5-1 16 16,1-3 320-16,-3-1 64 15,0-2 16-15,-1 5 0 16,-3 1-1552-16,-1 2-304 0,-4 3-64 0,1 6-16 0,-3 2 320 0,1 1 64 0,-1 6 16 0,-1 2 0 16,7 8 704-16,-7-3 144 0,3 8 16 15,0 0 16-15,1 5 176 0,-1 2 48 0,2 8 0 0,-3-2 0 16,3 7-384-16,0 0-80 0,5 0-16 16,-3-2 0-16,5 1-272 0,2 1 160 0,1 1-160 0,4-1 128 15,4-5-128-15,1-3 0 0,4-6 0 0,1-2 128 16,7-3-128-16,3-6 0 0,2-3 0 0,6-5 0 15,2-1-192-15,5-7 16 0,-35-13 16 0,0 0 0 16,118 13-128-16,-118-13-32 0,0 0 0 0,112-44 0 16,-112 44 144-16,69-49 32 0,-69 49 0 0,67-61 0 0,-29 23 144 15,-1-4 176-15,-3 0-48 0,-1-6 0 16,4-3 32-16,-7-3 0 0,1-2 0 0,-5 1 0 0,-1-1-160 0,-10 0 0 16,-3 2 0-16,-1-1 0 0,-9 2 0 0,-2 1 0 15,-2-2 0-15,-3-2 0 0,-1 1 0 16,-2-1 0-16,-6 2 0 0,0 3 128 0,-4 11-288 0,-2 2-64 15,-3 14-16-15,-2 3 0 16,-4 7-656-16,-4 8-144 0,-4 6-32 0,-5 7 0 16,-5 9 32-16,0 7 0 0,-3 13 0 0,-1 4 0 15,-1 11-368-15,1-1-80 0,4-4-16 0,2 1-4080 0</inkml:trace>
  <inkml:trace contextRef="#ctx0" brushRef="#br0" timeOffset="4678.31">18472 13846 16575 0,'-12'9'1472'0,"2"-4"-1168"16,4 2-304-16,3-5 0 0,1-1 1168 0,-5 3 176 0,-7 8 48 0,-7 6 0 15,-3 2-1008-15,-2 3-192 0,1-2-32 0,5-2-16 32,-1 0-1296-32,1 2-272 0,1 4-48 0,0-1-16 0,2 0 912 0,-1 4 192 0,3 0 48 0,-3 3 0 15,6-4 1456-15,0 4 288 0,1 6 64 0,1 4 16 16,-1 1-96-16,3 7-32 0,-1 0 0 0,2 5 0 15,2 1-832-15,-4 1-160 0,4 0-48 0,1-2 0 16,1 0-320-16,6-11 0 0,-3-1 0 0,7-5 128 16,6-2-400-16,-1-2-80 0,5-7-16 0,6 0-11280 15</inkml:trace>
  <inkml:trace contextRef="#ctx0" brushRef="#br0" timeOffset="5276.82">18934 14546 4607 0,'-5'-12'400'0,"0"5"-400"16,1-3 0-16,2 4 0 0,-1 1 928 0,1-2 96 0,0 4 32 0,-1-6 0 15,-4-5 352-15,-3-5 80 0,-1 0 16 0,-5 3 0 16,-1 2-880-16,-2 11-176 15,1 3-48-15,-2 5 0 0,0 9 16 0,1 2 0 0,-2 4 0 0,-1 5 0 16,2 3 640-16,3 0 128 0,1 5 32 0,2 0 0 16,6 0 16-16,-1-4 16 0,4 5 0 0,0-5 0 15,1 1-688-15,4-6-144 0,0 4-32 0,4-5 0 16,1-4-384-16,0-2 0 0,4-1 0 0,1-6 0 16,2 1 0-16,2-6 0 0,2 2 0 0,-2-7 0 15,2-4 0-15,3-1 0 0,2-3-144 0,1-6 144 16,1-4 0-16,1-3-128 0,-3-1 128 0,0-4 0 15,-3 3-128-15,1 0 128 0,-2 1 0 0,-5 1 0 0,-1 2-224 16,-1 5 64-16,-3 1 16 0,-1 8 0 0,-3 2-160 0,-1 3-16 16,-1 5-16-16,-2 5 0 0,-1 1 336 0,0 5-144 15,-1 4 144-15,1 5 0 0,-1 8 0 0,1 2 192 16,-3 5 0-16,1 2 0 16,1 5-192-16,1 1 128 0,-2 6-128 0,3 4 0 15,-5-1 0-15,3 4 0 0,-2 2-208 0,-1-4 64 0,-2-5-48 0,1-2 0 16,-2-1 0-16,0-4 0 0,-1-5 192 0,-2-9-192 15,-1-5 192-15,0-2-192 16,-3-5-336-16,2-4-80 0,-2-3-16 0,2-5 0 0,0-7 368 0,2-2 64 16,0-2 0-16,0-7 16 0,3-1 176 0,2-6 0 15,-2-3 160-15,4-2-160 0,2-3 128 0,3-6-128 0,1-3 0 0,3-5 0 16,5-3 0-16,1-2 128 0,6-8-128 0,1-3 0 16,2-1 128-16,2-3 0 0,4 2-128 0,-1 9 192 15,0-1-192-15,3 1 0 0,2-4 0 0,-4 6 0 16,2 1-304-16,-2 10 0 0,1 2 0 0,-3 3 0 31,1 6-1392-31,-5 4-288 0,0 0-48 0,-1 1-5104 0</inkml:trace>
  <inkml:trace contextRef="#ctx0" brushRef="#br0" timeOffset="5577.59">19572 14322 4607 0,'-9'0'400'0,"2"0"-400"0,0 0 0 0,4-2 0 0,1 0 2112 0,0 0 352 15,2 2 64-15,-7-3 16 0,0-1-688 0,-3 3-128 16,-4 1-16-16,0 1-16 0,0 6-1296 0,0 2-256 16,0 3-144-1,0 0 160-15,2 6 128 0,0 1 32 0,-2 7 0 0,2-1 0 0,1 4 1072 0,3 1 208 16,-1 5 64-16,2 3 0 0,2 2-160 0,-1 0-32 15,3 5 0-15,1 1 0 0,2-3-496 0,-3 4-96 0,6-5-32 16,-1-4 0-16,5-1-576 0,0-6-112 0,3-5-32 0,3 0 0 31,4-5-688-31,2-3-144 0,4-6-16 0,3 0-9536 0,2-7-1904 0</inkml:trace>
  <inkml:trace contextRef="#ctx0" brushRef="#br0" timeOffset="6030.59">20126 14466 10127 0,'-7'4'448'0,"2"-3"96"0,1 3-544 0,1-2 0 0,3-1 0 0,-2 1 0 0,-1 3 1808 0,-1 2 256 16,-3 0 48-16,-3 9 16 0,-1 1-528 0,-3 2-96 16,2 1-32-16,0 1 0 0,-2 1-512 0,0 1-128 15,0-1 0-15,2 1-16 0,1-4-112 0,1 0-32 16,-2 1 0-16,3-1 0 0,-3-2-272 0,1 2-48 15,1 0-16-15,0 1 0 0,-1-5-336 0,-1 3 0 32,0 1 0-32,1 0 0 0,1 0 0 0,1-3 0 15,4-4 0-15,-4 0-128 16,4-1-528-16,3-4-112 0,2-4 0 0,2-3-16 16,1-2-624-16,3-3-128 0,1-2-32 0,1-1 0 15,6-6 144-15,2-4 16 0,1-3 16 0,4 0 0 0,4-6 848 0,-3-3 160 0,4-1 48 16,-1-3 0-16,1 1 336 0,0-1 0 0,0-3 160 0,-1 2-160 15,-1-1 384-15,0 4-16 0,-1 4-16 0,-2 4 0 16,-2 5-80-16,-1 1-16 0,-3 4 0 0,-3 6 0 16,1 2 208-16,-5 6 48 0,-1 6 0 0,2-1 0 15,-7 4 368-15,3 5 80 0,-3 3 0 0,0 4 16 16,-2-4 80-16,0 6 16 0,-2 7 0 0,0-3 0 16,-3 7-640-16,0 0-128 0,-2 1-32 0,0 2 0 15,-4 3-272-15,1 2 0 0,-4-1 0 0,2-1-144 16,1 1-48-16,-1-8 0 0,2-2 0 0,1-7 0 15,2-3-752-15,2-5-144 0,3-2-48 0,2-11-9536 16</inkml:trace>
  <inkml:trace contextRef="#ctx0" brushRef="#br0" timeOffset="6362.21">20616 14137 9903 0,'-2'-2'208'0,"-1"0"48"0,3 1 16 0,0-1 16 0,3 2-288 0,-1 0 0 0,-1 0 0 0,3 0 0 16,3 0 1280-16,0 2 192 0,2 3 32 0,1 7 16 16,-3-1-944-16,-2 4-176 0,0 4-32 0,-1 6-16 15,1 1 256-15,0 0 48 0,1 9 16 0,-1 1 0 16,2 1-64-16,2 3-16 0,1-2 0 0,2 1 0 15,2 3 400-15,0-1 80 0,2-1 16 0,1-1 0 16,-1-1-448-16,0-5-96 0,-1-2-16 0,-6 3 0 16,1-8-528-16,-6 3 0 0,-4-4 0 0,-4 3 0 15,-1-4 0-15,-7-1-272 0,-4-1 48 0,-3 4 16 16,0-3-368-16,-4 1-64 0,-5 4 0 0,-1-3-16 16,-4-1-128-16,0 4-32 15,-2-4 0-15,5-3 0 0,-3-2-272 0,9-3-64 0,4-2-16 0,3-7-6960 16</inkml:trace>
  <inkml:trace contextRef="#ctx0" brushRef="#br0" timeOffset="6802.84">21313 13594 7359 0,'-4'13'656'0,"3"-6"-528"0,1 6-128 0,1-8 0 0,3 4 1072 0,-2-4 176 16,1 2 32-16,4 7 16 0,3 8 816 0,6 11 144 16,3 6 48-16,-1-1 0 0,1 2-496 0,0 5-80 15,0 2-32-15,4 4 0 0,0-1-192 0,-1 3-32 16,4 2-16-16,2 5 0 0,2 4-496 0,1-1-80 16,2 6-32-16,0-4 0 0,1 5-544 0,-10-6-112 15,0 4-32-15,-8-5 0 16,-4-1-16-16,-7-2 0 0,-5-3 0 0,-5-1 0 15,-5-4-624-15,-8-5-128 0,-4-3-32 0,-4-3 0 16,-1-2-1472-16,-1-10-288 0,-3 1-64 0,-2-7-9952 16</inkml:trace>
  <inkml:trace contextRef="#ctx0" brushRef="#br0" timeOffset="8117.63">10477 16417 6447 0,'-8'-2'576'0,"2"0"-576"0,1 1 0 0,5-1 0 16,0 0 624-16,0 0 16 0,0-3 0 0,0 2 0 16,0-4 768-16,0-5 176 0,0-4 16 0,2 4 16 0,1-2-1040 0,-1 0-192 15,0 3-64-15,-2-1 0 0,0 0-64 0,-2 3-32 16,0-1 0-16,-1 5 0 0,1-1 272 0,-5-1 48 15,0 4 16-15,2 1 0 0,3 2 368 0,-3-2 80 16,3-1 16-16,2-1 0 0,4-1-320 0,3 0-64 16,1 0-16-16,6-4 0 0,4 2-496 0,5-5-128 15,1 1 0-15,-24 11 0 0,0 0 0 0,103-40 0 16,-103 40 0-16,0 0-192 0,139-38 0 0,-139 38 0 16,115-16 0-16,-115 16 0 15,127-10-528-15,-127 10-112 16,122-2-32-16,-122 2 0 0,115-7 432 0,-115 7 96 0,115-8 16 0,-115 8 0 0,131-9 320 0,-131 9 192 0,150-14-32 0,-150 14 0 15,153-26 432-15,-153 26 96 0,152-37 16 0,-152 37 0 16,150-42-416-16,-150 42-80 0,172-50-16 0,-172 50 0 16,178-52-192-16,-178 52 0 0,157-44 0 0,-157 44 0 15,136-38 0-15,-136 38 0 0,127-33-144 0,-127 33 144 32,132-30-576-32,-132 30 0 0,114-23-16 0,-114 23 0 0,0 0-560 0,120-20-96 0,-120 20-32 0,0 0-6624 15</inkml:trace>
  <inkml:trace contextRef="#ctx0" brushRef="#br0" timeOffset="8582.86">10646 16682 4607 0,'7'0'400'16,"0"0"-400"-16,-1 0 0 0,-1-2 0 0,0 2 960 0,5 0 96 16,13-2 32-16,-23 2 0 0,0 0 432 0,150-21 80 31,-150 21 32-31,131-22 0 0,-131 22-272 0,130-30-48 0,-130 30-16 0,133-28 0 0,-133 28-256 0,151-35-48 15,-151 35-16-15,187-48 0 0,-83 21-80 0,-2-2 0 16,-3 6-16-16,0-5 0 0,-3 2-240 0,16 0-32 16,15-5-16-16,-2 3 0 0,-1-2-464 0,1-1-128 15,4 6 0-15,6-1 0 16,7 0-768-16,-4 2-240 0</inkml:trace>
  <inkml:trace contextRef="#ctx0" brushRef="#br0" timeOffset="25909.93">9667 13904 18431 0,'-5'3'1632'0,"3"-1"-1312"0,2 0-320 0,0-2 0 16,0 0 688-16,0 1 64 0,0-1 16 0,-2 4 0 16,1 3-480-16,-1-2-96 0,2-2 0 0,-2-3-16 15,2 4-400-15,0-1-80 0,2 1-16 0,-2-2 0 16,2 3-48-16,-2-2-16 0,1 8 0 0,1-3 0 16,0 8 128-16,1 0 32 0,-1 5 0 0,-2 1 0 15,0 8 224-15,0 5 160 0,-2 1-32 0,-1 4 0 16,-1 2 48-16,1 2 0 0,3 10 0 0,-4 2 0 0,3 4-176 15,-1 7 0-15,0 4 0 0,-3-1 0 0,3-1-176 0,0 1 176 16,-1 3-128-16,1-3 128 0,0 1 0 0,2 1 0 16,0 4 0-16,-1 3 0 0,1 10 0 0,0-8 0 15,-2 3 0-15,-1-2 176 0,1-5 320 0,-3 6 64 16,-1 2 16-16,-1 6 0 0,-1 1-64 0,-3-8 0 16,1 0 0-16,-2-10 0 0,1-6-32 0,1 4-16 15,3-3 0-15,-4-4 0 0,4-6-48 0,4-3-16 16,-4-2 0-16,5-5 0 0,0-6-208 0,2-3-64 15,2 0 0-15,0-5 0 0,1 0-128 0,4-2 0 0,0-3 0 0,5 1-176 16,1 0-80-16,2-3-32 0,-15-28 0 0,44 56 0 16,-44-56 0-16,52 49 0 0,-52-49 0 0,0 0 0 15,94 55 288-15,-94-55-128 0,0 0 128 0,108 41 0 16,-108-41-192-16,86 12 192 0,-86-12-192 0,101 5 192 16,-101-5-176-16,122-10 176 0,-122 10-160 0,146-20 160 15,-68 10 0-15,-78 10 0 0,149-18 0 0,-149 18 0 16,146-12 192-16,-64 0 64 0,8 5 32 0,5-3 0 15,2 1 288-15,-4-1 64 0,-6 4 16 0,0 3 0 16,2-4-144-16,8-2-16 0,10 0-16 0,-1-1 0 16,-5 1-352-16,2-1-128 0,-9-2 0 0,10-1 144 15,10-4-144-15,1-2 0 0,3 0 0 0,-1 0 0 0,-11 3 0 0,7 0 0 16,9 2 0-16,-5 4 0 0,3-2-128 16,-1 5 128-16,-9-2 0 0,3 5 0 0,5 4 0 0,-1-1 0 15,3 1 0-15,-5-2 0 0,-6-2 160 0,9 1 0 16,9-4 0-16,0 2 0 0,-5-6 224 0,-3 1 32 15,-1-4 16-15,10 4 0 0,6-3-224 0,-2-1-32 16,-5 0-16-16,-3 1 0 0,3 0-160 0,4 1 160 16,2 7-160-16,-5-2 160 0,-9-5-32 0,3 7 0 15,7-4 0-15,-4 5 0 0,3 1-128 0,-8-4 128 16,-5 0-128-16,7 5 128 0,0 2-128 0,1-3 128 16,-2 1-128-16,-6 0 128 0,-5 0-128 0,6 1 0 15,8-3 0-15,-4 1 0 0,-1-2 0 0,-3-8 0 0,-1 5 0 16,6-6 0-16,8 3 0 0,-4-3 0 0,-8 0 0 0,-2 0 0 15,-4 4-128-15,8-2 128 0,6 3-160 0,-3 2 160 16,-10 5 0-16,-2 4-144 0,-2-2 144 0,3 0 0 16,6 2 0-16,-5 3 272 0,-1 2-32 0,-8-5-16 15,1 1 400-15,8-4 80 0,5-1 0 0,-1-5 16 16,-7 0-272-16,2 0-48 0,-5-9-16 0,6-1 0 16,3-6-384-16,-4 1 0 0,-8 1 128 0,-14 0-128 15,0 2-144-15,-4 1-64 0,2-1-16 0,-5 0 0 16,-5 3 96-16,-7 2 128 0,-70 14-208 0,111-19 80 15,-111 19 128-15,79-14 0 0,-79 14 0 0,0 0 0 0,82-3-256 0,-82 3 16 16,0 0 16-16,0 0 0 0,0 0 224 0,83-20 0 16,-83 20 0-16,0 0 0 0,54-40 0 0,-54 40 0 15,44-43 0-15,-16 13 0 0,-4-3-224 0,2 0 48 16,-3-3 16-16,1-5 0 16,-3-2-352-16,-2 1-80 0,-5-1-16 0,0 3 0 15,-5 3 64-15,-4 2 16 0,0 0 0 0,-5 0 0 0,0 1 528 0,-1 4 256 16,-3-1-32-16,1-4 0 0,1 0 384 0,-2 0 80 15,3 2 16-15,-1-4 0 0,0-1-352 0,2-2-64 16,-2-3-16-16,-1-1 0 0,1 0-272 0,-1-3 0 16,1 6 0-16,-1-3 0 0,-1-1 0 0,4 1 0 15,-2-3 0-15,2 2 0 0,2 1 0 0,0-4 0 16,7 1 0-16,-1-6 0 0,6-2 160 0,0-5 32 16,2-2 0-16,-1 1 0 0,1 3 48 0,-2 3 16 0,-2-1 0 0,1 4 0 15,-8 5-256-15,0-2-192 0,-3 2 48 0,-2-2 0 16,-2 5-112-16,0-4-32 0,-1 4 0 0,-2-1 0 15,-1-2 288-15,1 5 0 0,2 0 0 0,-3 0 144 16,5 4 96-16,-6 3 16 0,0 4 0 0,-2 0 0 16,-2 6-256-16,-2-1 0 0,-5 0 0 0,-3 5 0 15,-1 2-576-15,-5 0-16 16,0 1 0-16,0 1 0 0,-2 1 128 0,4 2 16 16,-1-1 16-16,2-3 0 0,-1 1 432 0,1-1 0 0,0 3 0 0,-4-5 0 15,-2 3 0-15,-3 0 0 0,0 3 0 0,-11-2 0 0,3 2 0 16,-5-2 0-16,-1 2 0 0,-9 2 0 0,-3 0 480 0,-5 3 32 15,-3 1 0-15,3 2 0 0,-2 1-112 0,-6-3-16 16,-3 4 0-16,-1-1 0 0,-1-2-256 0,-7 3-128 16,-4 4 0-16,-7 0 128 0,5 4-128 0,-4-2 0 15,-2 3 0-15,-2-2 128 0,-3 1-128 0,-3 1 0 16,-4 5 144-16,0-3-144 0,3 2 0 0,2-4 0 16,2-1 0-16,-3-1 0 0,-8 3 0 0,1-3 192 15,3 1-64-15,3-3 0 0,-1-1-272 0,-8 4-48 16,-6 3-16-16,0-2 0 15,-2 2-256-15,2 2-48 0,1-2-16 0,-11 1 0 0,-5 3 288 0,1 1 64 16,3 2 16-16,-1-2 0 0,0 5-48 0,-3-4-16 16,1-5 0-16,2 5 0 0,5-1 224 0,-4-4 0 0,-7 3 0 15,6-4 0-15,6-4 192 0,-3 6-64 0,2 0 0 0,-5-7-128 16,-2-1 0-16,3-1 0 0,5 2 0 0,-1-2 0 16,0 2-176-16,-2-4 176 0,4-1-192 0,1 3 192 15,2 0 0-15,-5 0-128 0,-8 0 128 0,3 0 0 16,3 1 0-16,-2 8-160 0,6 0 160 0,-13 3-128 15,1-3 128-15,4 6 0 0,1 3 0 0,-1-1 0 16,-6 4 320-16,-1-2 112 0,5 0 16 0,2-1 0 16,4-1 272-16,-2 1 64 0,-3 1 16 0,2-2 0 15,8 1-240-15,4-6-48 0,0 2-16 0,-6-2 0 16,1 4-224-16,4-4-32 0,3 2-16 0,-1-2 0 16,-1-3-96-16,-2 1 0 0,2 0-128 0,3 3 192 0,6-8-48 0,-3 4-16 15,1-1 0-15,0-1 0 0,0 7 16 0,8 0 0 16,6 4 0-16,1 2 0 0,2 3-144 0,-6 7 0 15,-1-2 144-15,7 3-144 16,4-1-592-16,4 3-192 0</inkml:trace>
  <inkml:trace contextRef="#ctx0" brushRef="#br0" timeOffset="38909.75">12304 9767 2751 0,'-4'2'256'0,"2"-2"-256"0,2 0 0 0,0 0 0 0,0 0 400 0,-1 0 48 15,-1 0 0-15,-3 0 0 0,1 1-208 0,-3-1-48 16,0 2 0-16,2 0 0 0,-4 3 128 0,1-3 0 16,1 1 16-16,-2 1 0 0,-2-1 624 0,1 4 112 15,-2-1 16-15,-2-3 16 0,0 2 16 0,-2 0 0 16,1 1 0-16,-1-3 0 0,2 1-224 0,0 3-32 16,2-2-16-16,0-2 0 0,3 4-512 0,-2-1-96 15,3-1-32-15,2 0 0 0,-4 2-208 0,3 0 0 16,2 2 0-16,0-2 0 0,3-2 272 0,-2 5 64 15,3-3 16-15,1 4 0 0,-2-3 304 0,2 5 64 16,-2-5 16-16,2 6 0 0,-3-2-96 0,1-1 0 16,0 5-16-16,-1-3 0 0,1 0-112 0,-2 2-32 0,3 3 0 0,-5 1 0 15,3 0-144-15,-2 4-16 0,0 1-16 0,-2-1 0 16,1-1-48-16,1 3-16 0,0 1 0 0,1-2 0 16,4-1 96-16,-1 1 32 0,2-1 0 0,3-2 0 15,3 0-160-15,0-2-16 0,3-2-16 0,2 2 0 16,1 1-176-16,2-3 0 0,1 0 0 0,1 1 0 15,-3-6 0-15,6 2 0 0,-3 2 0 0,2-2 0 16,-1-4 0-16,1 4-144 0,-2-2 144 0,1-1 0 16,-1 1 0-16,-1-3 0 0,-1 1 0 0,3-3 0 15,-6 2 0-15,4-4 192 0,-1-2-48 0,1-1-16 16,2 0 32-16,-1-4 0 0,2 2 0 0,0-3 0 0,0-1-160 0,1-3 0 16,1-2 0-16,-2-3 128 0,0 2-128 0,0-4 0 15,-2-4 0-15,1 3 0 0,-1-1 0 0,-4-1 0 16,0 1 0-16,0-3 0 0,-5 0 0 0,3-2 0 15,-4 2 0-15,0-4 0 0,0 2 0 0,0 2 0 16,-2 0 144-16,0 0-144 0,2-1 224 0,-2 3-32 16,2-4 0-16,-1 2 0 0,1 2-32 0,-1-1-16 15,1 1 0-15,2 1 0 0,-4-1-144 0,2-1 0 16,2 3 0-16,-5-1 128 0,4-2-128 0,-1 5 128 16,-3 0-128-16,-3-1 128 0,1-1-128 0,-2 4 192 15,0-1-192-15,-2-2 192 0,1 4 96 0,-3-4 32 0,3-2 0 16,-5 2 0-16,1 2 64 0,2-2 0 0,-1-2 16 15,-1-3 0-15,0 4-192 0,-1 1-32 0,3 0-16 0,-8 0 0 16,3 0-160-16,-4 2 0 0,-1-2 0 0,-1-2 0 16,2 6 0-16,-3-4 0 0,1 1 0 0,0 3 0 15,-2-2 0-15,2-2 192 0,0 3-192 0,2-1 192 16,-2-3 0-16,2 4 16 0,0-1 0 0,-1 0 0 16,1 3-80-16,-2-3 0 0,-1 5-128 0,-3-4 192 15,2 6-192-15,-3-2 0 0,-2 2 128 0,-3 1-128 16,0 3 0-16,-3 1 0 0,1 3 0 0,-5 4 0 15,3 0 0-15,-2-2 0 0,3 6 0 0,0-4 0 0,3 3 0 16,3-3-288-16,-2 4 32 0,4-4-10768 16,5-2-2160-16</inkml:trace>
  <inkml:trace contextRef="#ctx0" brushRef="#br0" timeOffset="40829.31">9554 10821 6447 0,'0'1'576'0,"-2"1"-576"0,2-2 0 0,0 0 0 16,-3 0 976-16,1 0 96 0,0 5 16 0,-1 2 0 31,-3 0 0-31,-1 4 0 0,0-3 0 0,0 3 0 0,2-1 160 0,-2 3 32 0,0 1 16 0,0-4 0 16,0 6 80-16,4-2 16 0,-4 0 0 15,2-1 0-15,1 3-208 0,1 2-32 0,3-5-16 16,-2 0 0-16,4-1-304 0,-2 2-64 0,3-4-16 0,1 2 0 16,3-5-400-16,-2 4-80 0,2-4-16 15,0 3 0-15,3-1-256 0,1 1 128 0,-4-1-128 0,1 3 0 16,3-5 192-16,-2 5-64 0,3-5 0 0,0 4-128 15,-3-6 272-15,3 4-48 0,4-2-16 0,-4-4 0 16,2 6-64-16,3-6-16 0,-1 3 0 0,-1-6 0 0,5 1-128 0,-1-2 0 16,2 1 0-16,-2 0 0 0,2-4 0 0,-2 2 0 15,2-1 0-15,2-2 0 0,-1 0 0 0,1 3 0 32,3-3 0-32,-2-2 0 0,1 1 0 0,-1 1 192 0,4-4-192 0,0 2 192 0,-28 7 0 0,0 0 16 15,0 0 0-15,127-34 0 0,-127 34-80 0,0 0-128 16,101-21 176-16,-101 21-176 0,0 0 0 0,0 0 0 15,126-18 0-15,-100 18 0 0,3 0 0 0,-4 0 0 16,1 4 0-16,0-2 0 0,-26-2 0 0,0 0 160 16,0 0-160-16,106 8 128 0,-106-8 48 0,0 0 0 15,100-8 0-15,-100 8 0 16,0 0-176-16,115-9 160 0,-115 9-160 0,0 0 160 0,120-18-160 0,-120 18 0 0,0 0 0 0,112-15 128 31,-112 15-128-31,0 0 0 0,97-9 0 0,-69 7 0 0,0-3 0 0,2 3 0 0,-30 2 0 0,0 0 0 16,0 0 0-16,97-3 0 0,-74 3 0 0,-4 0 0 15,-2 0 0-15,-1 3 0 0,0 3 0 0,-6-1 0 16,1 0 0-16,-3 4 0 0,1-1 128 0,-5 5-128 16,1-3 0-16,-2 7 0 0,2 1 0 0,-3 1 0 15,-2 0 144-15,0 2-144 0,0 2 160 0,-5 3-160 16,1-3 0-16,1-1 128 16,-2 6-128-16,1-4 0 0,-3 1 0 0,2 1 0 15,0 0 0-15,-2-2 0 0,0 4 0 0,2-5 0 16,-2-2 0-16,0-2 0 0,2-2 0 0,-1-3 0 15,-1 0-128-15,2-3 128 16,-2-3-448-16,2 1-48 0,0-5 0 0,-2-1 0 16,3 1-16-16,-1-4 0 0,3-6 0 0,1 3 0 0,-1-2 192 0,2-4 16 15,2-1 16-15,1-4 0 0,2-4-48 0,2 1-16 16,0-2 0-16,2-2 0 0,3 0 176 0,2-4 48 16,2-1 0-16,3 4 0 0,0-3 128 0,0 1 0 15,4-1 0-15,1 5 0 0,4-1 0 0,-3 2 0 16,4 1 0-16,-3 2-128 0,2 4 128 0,0-2 0 0,0 0 0 0,2 4 0 15,-30 10 0-15,0 0 0 0,90-38 0 0,-90 38 0 16,0 0 144-16,100-37-144 0,-100 37 192 0,0 0-192 16,106-33 208-16,-106 33-64 0,0 0-16 0,117-33 0 15,-117 33-128-15,0 0 0 0,118-19 144 0,-118 19-144 16,0 0 272-16,106-9-16 0,-76 9 0 0,-2 2 0 16,-2-1 160-16,0 3 32 0,-1-1 0 0,-1 3 0 15,2 2-96-15,-3-2-16 0,1 2 0 0,-3-1 0 16,0-2-144-16,0 4-48 0,3-2 0 0,-1-2 0 15,3 6-144-15,0-6 160 0,0 4-160 0,4-2 160 16,1-4-32-16,2 1 0 0,-1 3 0 0,3-4 0 16,-35-3 0-16,0 0-128 0,97 11 192 0,-67-10-64 0,-2 1-128 15,-2 0 0-15,2 0 0 0,-7-1 128 0,1 1-128 0,-3 2 0 16,2 3 0-16,-3-2 128 0,1-2-128 0,0 6 0 16,-3 0 144-16,0-4-144 0,-4 4 272 0,2-2-16 15,1 3 0-15,1-1 0 0,1-1-64 0,1-1-32 16,1-1 0-16,0 2 0 0,0-2-160 0,2-3 0 15,2 4 144-15,-2-2-144 0,3 0 0 0,1-1 0 16,-8 3 0-16,4 0 0 0,2-4 0 0,-2 4 0 16,-1-3 0-16,0-1 0 0,-5 1 0 0,1-4 0 15,0 0 0-15,-2 0 0 0,0 0 0 0,-1 0 0 0,1-2 0 16,0-1 0-16,2-3 176 0,0-1-48 0,-1 2 0 0,1-5 0 16,2 4-128-16,-6-2 0 0,3-3 144 0,-1 4-144 15,2-3 0-15,-2 1 0 0,0-1 0 0,0 1 0 16,0-3 0-16,3-6 0 0,2 3 0 0,-3-4 0 15,3-1 0-15,4-1 0 0,-4 2 0 0,4-3 0 16,-1-1 0-16,1-3 0 0,3 2 0 0,-1-8 0 16,-1 4 0-16,2-1 0 0,-3 4 0 0,-2 1 0 15,0 3 0-15,-6-2 0 0,1 9 0 0,-7 1 0 16,-4-3-336-16,-5 2-48 0</inkml:trace>
  <inkml:trace contextRef="#ctx0" brushRef="#br0" timeOffset="44097.1">18228 10652 2751 0,'-3'1'256'0,"1"-1"-256"0,2 0 0 0,0 0 0 16,0 0 464-16,0 2 48 0,0-2 16 0,0 2 0 0,0-2-192 0,0 0-32 16,0-2-16-16,4 0 0 0,-1 2 96 0,2-3 0 15,2 0 16-15,-1-3 0 0,1 3 400 0,-2 1 80 16,0 0 16-16,2-1 0 0,0 1 224 0,0 0 48 16,3 1 16-16,-3-3 0 0,6 4-144 15,-3-2-16-15,2 1-16 0,4-1 0 0,1 0-240 0,-3 0-32 16,4-1-16-16,1-4 0 0,0 3-336 0,2 1-80 15,2-2-16-15,-3-2 0 0,3 2-144 0,2-2-16 16,1-2-128-16,-4 2 192 0,4 0-64 0,-1-2-128 16,-1 2 176-16,1-3-176 0,-1 6 128 0,2-1-128 15,-1-2 0-15,-1 4 0 0,4 1 0 0,-4 0 0 16,-5 0 0-16,1 2 0 16,-1 0-416-16,-2 0-144 0,-1 2-16 0,-2 0-8928 0</inkml:trace>
  <inkml:trace contextRef="#ctx0" brushRef="#br0" timeOffset="44380.11">18469 10843 911 0,'-16'7'0'0,"4"-5"0"0,3 2 0 0,2-3 0 0,4-1 512 0,-1 2 0 16,1 0 16-16,-1-1 0 0,-8 8 384 0,3 0 80 16,-3 0 16-16,7-1 0 0,5-1 400 0,2 0 64 15,6-2 32-15,6-5 0 0,6 0-224 0,4-3-32 16,7-2-16-16,-31 5 0 0,0 0-400 0,115-30-64 16,-115 30-32-16,0 0 0 0,121-36-512 0,-121 36-96 15,97-34-128-15,-97 34-8448 16</inkml:trace>
  <inkml:trace contextRef="#ctx0" brushRef="#br0" timeOffset="60517.52">27330 9129 6447 0,'-4'6'576'0,"3"-1"-576"0,-3-2 0 0,4-3 0 0,0 2 224 0,4-2-64 16,-4 0-16-16,1-2 0 0,3 2 0 0,-2 0 0 15,1-1 0-15,1-1 0 0,-1-3-144 0,-1 3 128 16,-2 0-128-16,0 0 128 0,0 1 1040 0,-2-1 208 16,-1 0 32-16,1 0 16 0,-2 2 192 0,-1-1 48 15,2-1 0-15,-3-1 0 0,1 3-544 0,-2-2-96 16,-5 0-32-16,3 0 0 0,-1 1-496 0,1-1-112 15,-1-2 0-15,1 1-16 0,-3-2-368 0,1 1 0 16,1 1 0-16,-1-3 0 0,3-1 0 0,-3 2-160 0,1 0 160 0,1-4 0 16,0 4 0-16,1-5 0 0,-1 3 0 0,0 0 0 15,1-4 0-15,-1 3 0 16,-2-3 0-16,3 2 0 0,-1-1-160 0,-2 3 160 0,3-2-128 0,-3 6 128 16,1 1 0-16,1 2-128 0,-1 2 128 0,-2 3 0 15,3 5 0-15,-5-1 0 0,2 3 0 0,1 2-128 16,-3 4 128-16,2 3 0 0,3 1 128 0,-1-1-128 15,3 7 528-15,0-2 48 0,2-1 0 0,-2 4 0 16,2-3-32-16,-1 7 0 0,3-1 0 0,-1 1 0 16,1 2-80-16,-1 1-16 0,-1 4 0 0,2 6 0 15,-1 1 224-15,1 5 32 0,-1 2 16 0,-1 3 0 0,0 1-80 0,1 1-32 16,3 0 0-16,-1 4 0 0,0-2-192 0,6-4-32 16,1-1-16-16,5-4 0 0,1-5-368 0,1-1 144 15,2-6-144-15,-2-4 0 16,0-3-320-16,0 0-160 0,-3-5-32 0,-2 0-16 15,0-3-1856-15,0 1-368 0,-2-4-80 0,0-2-9088 16</inkml:trace>
  <inkml:trace contextRef="#ctx0" brushRef="#br0" timeOffset="60783.21">26398 10033 14735 0,'-25'9'640'0,"15"-5"160"0,-1-1-640 0,6-1-160 0,3-2 0 0,1 0 0 15,2 0 320-15,-1 0 48 0,4 0 0 0,3 0 0 16,5-4-368-16,5 1-192 0,3-4 32 0,-20 7 0 16,0 0 160-16,87-23 0 0,-87 23 0 0,89-17-128 15,-89 17 432-15,116-19 80 0,-116 19 32 0,133-19 0 16,-133 19 672-16,120-18 128 0,-120 18 16 0,101-16 16 15,-101 16-928-15,0 0-192 0,124-5-128 0,-124 5-9520 16</inkml:trace>
  <inkml:trace contextRef="#ctx0" brushRef="#br0" timeOffset="61756.28">28816 9290 4607 0,'-1'1'400'0,"-1"-1"-400"0,2 0 0 0,0 0 0 16,2 0 720-16,-2 0 64 0,0 2 16 0,-2-2 0 15,-2 2-800-15,3 0 0 0,-1-1 0 0,-2 1 0 16,-1 0 208-16,3 3 96 0,-5-3 16 0,4 1 0 15,-2 1 1008-15,1-2 208 0,-1 1 32 0,0 2 16 16,0 0-368-16,-2 1-64 0,0-3 0 0,-2 4-16 0,-3 0-544 0,0-2-96 16,-1 8-32-16,-6-3 0 0,0 2-144 0,0 6-16 15,0-3-16-15,-4 3 0 0,2-1-80 0,0 1-16 16,0 1 0-16,0 0 0 0,0 0-192 0,2 2 0 16,0-2 0-16,0-2 0 0,2 1 0 0,1-1 0 15,2-4 0-15,2 0 0 0,-1 1 0 0,7-5 0 16,-3 3 0-16,2-5-160 0,3 4 160 0,-1-6 0 15,3 4 0-15,2-4 0 0,0 0 0 0,2-3 0 16,3 5 0-16,-1-4 0 0,3 1 0 0,3-2 0 16,1 3 0-16,1 0 0 0,2-2 0 0,3-1 0 0,-1 2 0 0,3-4 0 15,-1 1 368-15,1 1 96 0,5-2 32 0,-24 0 0 16,0 0-336-16,0 0-160 0,112-2 160 0,-112 2-160 16,0 0 0-16,95-1 0 0,-95 1 0 0,0 0 0 15,0 0 0-15,102 1-192 0,-85 3 192 0,-3 3-208 31,-2-2-1552-31,-3-1-304 0</inkml:trace>
  <inkml:trace contextRef="#ctx0" brushRef="#br0" timeOffset="62055.33">28344 10063 911 0,'-2'4'0'0,"2"-3"0"15,0 1 0-15,0-2 0 0,2 0 1216 0,2 0 144 16,-1 0 48-16,2 0 0 0,4 3-112 0,7 3-16 16,-2-1 0-16,5 0 0 0,3 4-608 0,1-2-128 15,0 0-32-15,-23-7 0 0,0 0 400 0,0 0 80 16,123 28 16-16,-123-28 0 0,0 0-464 0,128 7-96 0,-128-7 0 0,0 0-16 31,132 7-432-31,-132-7 128 0,0 0-128 0,105 1 0 0,-105-1 0 0,0 0 0 0,0 0-192 0,97-1-7600 16</inkml:trace>
  <inkml:trace contextRef="#ctx0" brushRef="#br0" timeOffset="62876.55">30548 9302 13823 0,'0'0'1216'0,"-1"0"-960"0,1-2-256 0,-4 2 0 15,4 0 816-15,-2-2 112 0,-3 2 32 0,-2-3 0 16,-3-1-448-16,-4-3-96 0,0 2-16 0,-3-2 0 16,3 0 96-16,0 2 16 0,1 2 0 0,0-1 0 15,-1 1 160-15,0-3 32 0,1 5 16 0,-2 1 0 16,-1 3-16-16,-1 2 0 0,-3 1 0 0,0 1 0 15,-1 1-256-15,-2 3-64 16,-3 3-16-16,0 1 0 0,1 3-368 0,-1-3 0 0,4 5 0 0,2-1 0 0,3 2 0 0,3 0 0 16,2 1 0-16,1 3 0 0,6 1 0 15,2-2 0-15,3 6 0 0,1-2 0 0,5-1 0 0,1-2 0 16,5-3 0-16,3 1 0 0,3-5 0 0,5-1 0 16,-23-17 0-16,0 0 0 0,87 30 0 0,-87-30 0 15,0 0 0-15,0 0 0 0,123-11 0 16,-123 11 0-16,0 0-144 0,84-38 144 0,-60 19 0 0,3-1 0 15,0-4 0-15,0-6 0 0,-1 3 0 0,-5-3 0 16,-2 2 0-16,0-1 0 0,-2-1 0 0,1-1 0 0,-4-1 0 0,-2 8 0 16,0-4 0-16,-3 7-144 0,1 2 144 0,-6 7 0 15,1 1 0-15,-3 6 0 0,-2 3 0 0,-2 4 0 16,-1 3 0-16,-1 6 0 0,1 1 0 0,-4 7 0 31,0 7 0-31,-2 4 0 0,0 8 144 0,1 11-144 16,-3 3 0-16,2 7 0 0,1 6 0 0,-3 8 0 15,2 4 0-15,4-3 0 0,-3 3 0 0,2 1 0 16,1 8 0-16,-4-8 0 0,2 2 144 0,-5 2-144 16,2-5 1792-16,-8-2 272 0,3-4 64 0,-6-5 16 15,0-5-1952-15,-5-3-400 0,0-6-80 0,-2-5-16 16,0-3 304-16,-2-8 0 0,-1-3 0 0,-1-8 0 16,3-6 0-16,4-12 0 0,3-2 0 0,6-14 0 0,7-5 224 0,9-12 96 15,4-12 32-15,11-14 0 0,5-8-352 0,9-13-128 16,6-5 0-16,12-16-15264 0</inkml:trace>
  <inkml:trace contextRef="#ctx0" brushRef="#br0" timeOffset="69440.48">27082 11483 5519 0,'0'0'496'0,"0"0"-496"0,2 0 0 0,0-2 0 15,0 0 960-15,-1-1 80 0,1-1 32 0,0-3 0 16,3 2-112-16,-3-2-32 0,-2-2 0 0,-2 1 0 16,-3-1-96-16,-2 0 0 0,2-1-16 0,-6 1 0 15,3-2 80-15,-3 3 0 0,2-3 16 0,1 4 0 16,1-5 0-16,-2 0 0 0,0 2 0 0,1-4 0 15,1 0-320-15,0 3-64 0,0-3-16 0,-2 7 0 0,0-1-384 0,1 4-128 16,1 1 0-16,-6 1 0 0,3 2 0 0,1 3 0 16,-1 1 0-16,-1 5 0 0,1-1 208 0,1 6 48 15,-1 0 0-15,-1 2 0 0,2 6-128 0,-1 3 0 16,1 1-128-16,2 5 192 0,0-1-48 0,2 5-16 16,0 10 0-16,1 7 0 0,4 6 256 0,-1 4 64 15,-3 1 0-15,4 5 0 0,4-2 0 0,-4-1 16 16,0-6 0-16,0-3 0 0,1-6-208 0,-1-5-64 15,2-3 0-15,0-3 0 0,-2-5-192 0,0 1 0 16,-2-3-144-16,0-5 144 16,1 3-1376-16,-6-7-176 0,0-1-48 0,3-2 0 15,-4-1-928-15,-1-2-192 0,2-3-32 0,-2-3-5056 0</inkml:trace>
  <inkml:trace contextRef="#ctx0" brushRef="#br0" timeOffset="69632.95">26596 12296 3327 0,'-5'-23'0'0,"-2"6"144"0,2 1-144 0,3 11 192 0,2 0-192 0,0 1 0 0,-2-4 0 0,1-3 0 16,1-8 1488-16,1-4 272 0,1 1 48 0,3 4 16 16,4 8 96-16,0-1 32 0,5 4 0 0,0 0 0 15,5 4-416-15,0 1-96 0,4 0-16 0,-23 2 0 16,0 0-528-16,0 0-96 0,108-1-32 0,-108 1 0 16,0 0-512-16,0 0-128 0,109-4 0 0,-109 4-128 0,0 0 0 0,86-12 0 15,-86 12 0-15,0 0 0 16,87-24-512-16,-87 24-144 0</inkml:trace>
  <inkml:trace contextRef="#ctx0" brushRef="#br0" timeOffset="69933.33">27508 11805 12895 0,'-14'1'576'0,"2"1"112"0,5 2-560 0,0-4-128 0,5 0 0 0,0 0 0 0,0 0 832 0,-3 0 128 0,-2 0 16 0,-2 1 16 15,-1 1-576-15,0 2-112 0,-3-1-32 0,1 2 0 16,0 6 160-16,0-1 16 0,1 1 16 16,-3 4 0-16,0 1 768 0,2 0 160 0,0-1 16 0,-2 8 16 15,5 0 0-15,-5 1 0 0,2 4 0 0,2 2 0 16,3 4-528-16,-4 1-96 0,3 2-32 0,-1 3 0 16,5 2-400-16,-3-4-96 0,6 4-16 0,1-2 0 15,3-2-256-15,2-5 0 0,2 0 0 0,2-3 0 16,3-4-384-16,2-5 32 0,2 2 0 15,5-6 0-15,1-1-1376 0,3-2-288 0,1-7-48 0,-26-7-16 16,0 0-336-16,0 0-64 0,106 7-16 0,-80-16-5728 16</inkml:trace>
  <inkml:trace contextRef="#ctx0" brushRef="#br0" timeOffset="70305.53">27773 12028 6447 0,'0'1'272'0,"-2"3"80"0,2 1-352 0,-2-1 0 16,2 1 0-16,-2-3 0 0,1 6 1280 0,-3 1 176 16,1 10 32-16,-8 9 16 0,2 0 480 0,-5 8 112 15,4-2 16-15,0 0 0 0,-1-4-320 0,2 1-48 16,1-3-16-16,1 0 0 0,0-4-800 0,-2-1-160 16,4-2-48-16,1 0 0 0,-3-2-528 0,4-5-192 0,-1 2 0 0,3-4 144 15,-3-3-144-15,4 1 0 0,0-5-192 0,0-3 192 16,0-2-240-16,2-2 80 0,1-5 16 0,3-3 0 31,2-4-256-31,-1-2-48 0,4-1-16 0,-1-2 0 16,4-6-48-16,2 1 0 0,-2-7 0 0,1 3 0 0,1-4 128 0,0 6 32 0,-2-2 0 0,-2 4 0 15,4-4 352-15,-2 0 0 0,0 4 0 0,-4 3 0 16,2 2 0-16,-3 3 0 0,1 4 144 0,-3 5-144 16,2 3 224-16,-5 3-32 0,2 2 0 0,1 3 0 15,-1 1 560-15,-1-1 96 16,4 6 32-16,-4-1 0 0,4 5-224 0,-2 0-32 0,0 3-16 0,-2 1 0 0,2 1-304 0,-2 2-64 15,0 3-16-15,2-1 0 0,-3 4-224 0,1-2 0 16,0-2 0-16,0-3 0 16,1 5-144-16,-1-8-32 0,3-1 0 0,-2-2 0 15,1-5-1440-15,0-4-304 0</inkml:trace>
  <inkml:trace contextRef="#ctx0" brushRef="#br0" timeOffset="70588.33">28226 11728 7359 0,'-6'5'320'0,"5"1"80"0,1-1-400 0,1-2 0 0,3 1 0 0,1-1 0 0,-3 2 864 0,5 1 96 0,5 9 0 0,5 3 16 16,3 3-544-16,-1-2-112 0,0 2-32 0,-2-2 0 15,-3 2 96-15,2 0 0 0,-2 1 16 0,0 1 0 16,3 0 592-16,-6 1 112 0,1 4 32 0,-3-2 0 15,-1 5 272-15,-2-1 48 0,-5 3 16 0,1 0 0 16,-4 0-416-16,1-1-80 16,-5 2-16-16,-1 3 0 0,-1 0-480 0,2-4-96 0,-6 2-32 0,2-4 0 15,-1 2-352-15,-1 2 0 0,0-2 0 0,-5-2-192 16,3 2-336-16,-2-3-80 0,0-2-16 0,6-6-7056 16,-1-1-1408-16</inkml:trace>
  <inkml:trace contextRef="#ctx0" brushRef="#br0" timeOffset="72291.28">29355 12087 2751 0,'0'2'256'0,"2"-2"-256"0,1 0 0 0,-3 0 0 16,2 0 448-16,0 0 64 0,1 0 0 0,2 0 0 0,2 0 64 15,-2 1 32-15,2 3 0 0,0-2 0 0,-3-1 272 0,-1 3 48 16,1-1 16-16,-2 6 0 0,-2-2 80 0,0 2 0 16,-2 3 16-16,-2 0 0 0,1 0 128 0,-1 4 32 15,-4 1 0-15,1-1 0 16,-2 3-224-16,0 0-32 0,-1 2-16 0,-1 0 0 0,1 2-672 0,-1-1-128 15,3-1-128-15,-1-1 192 0,2-5-192 0,0-3-192 16,4 1 32-16,-1-8-6256 16,6 0-1264-16</inkml:trace>
  <inkml:trace contextRef="#ctx0" brushRef="#br0" timeOffset="72638.61">29775 12063 9215 0,'-5'0'400'0,"1"0"96"0,1 0-496 0,1 0 0 0,2-2 0 0,-2 0 0 0,0 0 1040 0,2 1 112 0,-7-3 32 0,0 1 0 15,-3 1-784-15,-4 2-144 16,0 0-48-16,-2 2 0 0,2 1-208 0,0 4 144 0,-3 0-144 0,3-2 128 16,2 4 640-16,1-4 112 0,3 0 16 0,1 1 16 15,5-1 48-15,0-3 0 0,2-1 0 0,4 3 0 16,1 3-560-16,2-2-96 0,-2 0-32 0,4 6 0 15,0-3-272-15,1 6 128 0,2 0-128 0,0-2 0 0,2 2 320 0,0 4-32 16,2-1-16-16,-2 1 0 16,3 1 64-16,-4 2 16 0,-1 0 0 0,2-2 0 15,-6-2-96-15,1 4 0 0,-5-2-16 0,-4 2 0 0,-2-2 208 0,-7-1 32 16,-1-1 16-16,-2 1 0 0,-4-1 112 0,0-3 32 16,-1-2 0-16,-2 0 0 0,-1 0-352 0,0-5-64 15,-3 4-16-15,0-6 0 0,1-3-208 0,-1-2-128 16,-1-4 128-16,4-6-208 31,3-1-1664-31,5-4-336 0</inkml:trace>
  <inkml:trace contextRef="#ctx0" brushRef="#br0" timeOffset="72807.95">29461 11540 11055 0,'-5'9'976'0,"5"-4"-784"0,3-3-192 0,3-2 0 16,2 0-368-16,-1 0-112 0,5 0-32 0,-1 3 0 16</inkml:trace>
  <inkml:trace contextRef="#ctx0" brushRef="#br0" timeOffset="73367.03">30590 11601 3679 0,'-8'7'320'0,"2"-5"-320"0,3 1 0 0,1-1 0 0,2-2 2208 0,2 0 368 16,0 0 80-16,-2 0 16 0,1 2-1584 0,1 1-320 16,0 2-64-16,-4 1-16 0,0-3-512 0,1 6-176 15,-3-1 0-15,1 1 144 16,-3 2 880-16,1 1 160 0,2 4 32 0,-3-3 16 0,1 5 80 0,0 1 16 15,-2 7 0-15,0 2 0 16,0 7-496-16,0 0-80 0,-2 1-32 0,2 3 0 0,4 2-416 0,-6-1-96 16,4 2-16-16,3 2 0 0,1-1-192 0,2-3 0 0,5-5 0 0,0-3 0 15,5-5 0-15,1-2 0 0,0-3-144 0,2-1 144 16,0-3-144-16,4-4 144 0,1 0-128 0,2-4 128 16,-2-3 0-16,4-5 0 0,-23-2 0 0,0 0-128 15,0 0 128-15,95-23 0 0,-72 6 0 0,-2-4 0 16,2-4 0-16,-4-4 224 0,-2 1-32 0,-3-3 0 15,2-1 96-15,-2-4 16 0,0-3 0 0,-7-1 0 16,0 0-304-16,-4-2 0 0,-6 1 0 0,-3-3 0 16,-2 4 0-16,-5-3 0 15,-4 2 0-15,-4 5 0 0,-1 5 0 0,-5 4 0 0,1 3 0 0,2 10 0 16,-4 2-144-16,2 3-48 0,3 2 0 0,-1 5 0 16,6 2-960-16,3 0-208 0,1 0-48 0,3 2-10000 15</inkml:trace>
  <inkml:trace contextRef="#ctx0" brushRef="#br0" timeOffset="73681.55">31279 11503 911 0,'0'-5'0'0,"0"-2"0"0,0 2 0 0,-2 3 0 16,2 1 1056-16,-4 1 128 0,1-4 32 0,-4-3 0 16,-5 0 832-16,-2 4 192 0,-2 4 16 0,-1 3 16 15,1 10 112-15,-3 1 32 0,1 5 0 0,-3 2 0 32,4 6-368-32,-2 3-80 0,0 6-16 0,0 0 0 0,1 3-720 0,-1 3-144 0,2 3-16 0,3-1-16 15,1 5-480-15,3-1-112 0,3-2-16 0,2 4 0 16,1-4-448-16,4 0 128 0,2-4-128 0,3-4 0 15,2-1 0 1,5-2 0-16,2 3 0 0,4-4-160 0,1-2-320 0,2-7-64 0,2-5-16 0,-23-21 0 31,0 0-1808-31,83 48-352 0</inkml:trace>
  <inkml:trace contextRef="#ctx0" brushRef="#br0" timeOffset="74215.6">31772 12068 7359 0,'-11'-16'320'0,"4"6"80"0,2-3-400 0,2 5 0 16,1-1 0-16,0 6 0 0,0-3 1728 0,-1-6 256 15,-6-7 48-15,-1 0 16 0,-6 0-560 0,-3 1-96 16,-2 13-32-16,-5 3 0 0,0 7 16 0,0 2 0 16,-8 7 0-16,1 4 0 15,5 3-80-15,-3 1-16 0,5 6 0 0,0-3 0 0,5 2-384 0,2 1-96 0,3 4-16 0,6-6 0 16,1 2-496-16,2 0-96 0,5-2-32 0,4 0 0 15,3-4-160-15,4-2-144 0,0-3 144 0,3-5-208 16,2-3 0-16,3 0 0 0,2-4 0 0,4-5 0 31,-2-4-352-31,-21 4-64 0,0 0-16 0,75-29 0 16,-54 11 160-16,0 1 32 0,0-6 0 0,-4 2 0 0,-1-1 320 0,1-4 128 0,-5 3 0 0,-1 2-144 16,-1 2 144-16,1 0 0 0,-3 1 128 0,-2 3-128 15,1 6 0-15,-4-1 0 0,-1 6 0 0,-2 4 128 16,-2 4-128-16,0 4 0 0,1 1 0 0,-5 8 0 0,3 2 128 15,-4 4-128-15,0 7 160 0,2 5-160 0,-2 3 448 0,-2 5 0 16,2 10 0-16,0 4 0 0,0 2-192 16,-2 9-32-16,4 2-16 0,0 0 0 0,-4-2-208 15,0 0 144-15,-1 1-144 0,0-6 128 16,-4 0-128-16,-2-8 0 0,-1-4 0 0,-6-6 0 0,0-7 0 0,-3-3-144 16,0-7 144-16,2-5 0 0,1-4 0 0,2-7 0 15,2-8 0-15,1-4 0 0,4-4 0 0,0-6-160 16,4-3 160-16,3-6-128 31,2-3-336-31,3-4-64 0,-1-8-16 0,6 3 0 0,-1-5 112 0,5-3 32 0,5-1 0 16,4-3 0-1,-1 1-336-15,5 2-64 0,4-2-16 0,-1 2 0 16,3 2-192-16,2-1-32 0,1 4-16 0,-3 1 0 16,2 1 368-16,0 1 80 0,-2 4 16 0,-1-5 0 15,-1 5-240-15,-5-1-32 0</inkml:trace>
  <inkml:trace contextRef="#ctx0" brushRef="#br0" timeOffset="74671.09">32132 12082 15663 0,'-19'-6'688'0,"9"1"144"0,3 2-656 15,5 1-176-15,0 2 0 0,2-2 0 0,2 1 1024 0,-2-3 192 16,0 1 16-16,0-1 16 0,0 2-896 0,0 2-176 15,-2 6-48-15,-5-1 0 0,6 2 800 0,-5 5 160 16,3-2 16-16,-2 4 16 0,1 2 384 0,1 1 80 16,1 3 16-16,0-3 0 0,2 4-608 0,0 0-112 15,0 0-32-15,0 1 0 0,0 4-608 0,0-3-240 16,0 2 176-16,0 1-176 0,-1-2-144 0,-1-3-128 16,-3-2-32-16,-1-2 0 15,3-3-960-15,-2-5-192 0,-1 0-32 0,1-4-16 16,0-1 528-16,1-4 96 0,1-4 32 0,1-3 0 15,2-2 96-15,2-5 32 0,1 1 0 0,3-5 0 0,1-1 288 0,1-7 64 0,5 1 16 0,-1-1 0 16,2-3 144-16,3 1 16 0,-3-2 16 0,4-1 0 16,-1 5 176-16,0-4 0 0,1 6 160 0,-1-2-160 15,2 0 240-15,-3 3-48 0,0 5-16 0,-4 5 0 16,0 7 544-16,-5 1 112 0,2 3 32 0,-6 4 0 16,1 3 112-16,-1 1 32 0,1 4 0 0,-4 4 0 15,2 2 0-15,-2 4 0 0,0 3 0 0,0 1 0 16,0 4-416-16,0 0-80 0,0 4 0 0,0-3-16 15,0 4-496-15,0 0 0 0,0 2 0 0,1 0 0 16,3-2 0-16,-3 0 0 0,3-3-144 0,3-4 144 16,-2-3-1024-16,7-4-128 0</inkml:trace>
  <inkml:trace contextRef="#ctx0" brushRef="#br0" timeOffset="75094.98">32685 11474 3679 0,'-7'0'0'0,"0"0"144"0,3 2-144 0,3-2 208 0,1 0-208 0,-2 1 0 0,2 1 0 0,0 2 0 16,0-1 368-16,0 6 16 0,0-2 16 0,2 1 0 16,1 1 224-16,4-2 32 0,-2 4 16 0,2-1 0 15,4-1 672-15,1 3 144 0,2-2 32 0,2 4 0 16,-1 0 64-16,3 0 16 0,3 4 0 0,-2 1 0 16,2 3-432-16,-2 1-80 0,4 0 0 0,-1 1-16 15,3 4-752-15,-3-2-128 0,3 7-48 0,-4-5 0 16,-1 3-144-16,-2-1 0 0,-4-2 0 0,-2 1 0 15,-3 1 320-15,-2 5 0 0,-6 0-16 0,-1 1 0 0,0 4 16 16,-5-1 0-16,0-1 0 0,-2 0 0 0,0 1-112 16,-3-1-16-16,-3 2 0 0,-2 0 0 15,-6 0-400-15,-5 0-96 0,-4 0-16 0,-1-1 0 16,-6-5-1216-16,-1-7-256 0,1-3-64 0,2-1 0 16,4-10-96-16,3 1-32 0</inkml:trace>
  <inkml:trace contextRef="#ctx0" brushRef="#br0" timeOffset="75770.53">32002 11665 3679 0,'-7'6'320'0,"2"-5"-320"0,1 3 0 0,2 1 0 16,1 0 784-16,-3 1 96 0,-5 9 16 0,-1 6 0 15,-7 10 208-15,-3 11 48 0,-2 7 16 0,3 0 0 16,3 5 368-16,-2 3 64 0,4 3 0 0,2 4 16 16,2 0-464-16,-1 3-80 0,3 1-32 0,-1 5 0 0,2-2-784 0,2 0-256 15,-2-4 160-15,3-3-160 16,4-6 0-16,2-3 0 0,3-4 0 0,6-2 0 15,4-8-624-15,3-4 0 0,8-2 0 0,4-11-7952 16</inkml:trace>
  <inkml:trace contextRef="#ctx0" brushRef="#br0" timeOffset="76134.14">32554 11779 7487 0,'-9'-6'160'0,"1"-1"32"0,3 6 16 0,1-1 0 0,4 0-208 0,0 2 0 0,2-2 0 0,0 1 0 16,-1 1 1488-16,4-2 256 0,2 4 48 0,0-1 16 15,0 5-864-15,2 2-176 0,-2 3-48 0,2 3 0 16,-2 3 816-16,0 6 176 0,0 1 16 0,0 9 16 16,-2 4-48-16,0 3-16 15,-1 4 0-15,-3 6 0 0,1 1-592 0,-4 3-128 0,-1 1-32 0,-1 4 0 0,-4 1-352 16,-1 1-80-16,-1-4-16 0,-4 2 0 16,0-1-480-16,-2-2 128 0,0-2-128 0,-1-2 0 0,-1-7 0 0,1 0 0 15,0-3 0-15,3-3-10112 16,-2-6-1968-16</inkml:trace>
  <inkml:trace contextRef="#ctx0" brushRef="#br0" timeOffset="110437.73">14154 5413 4607 0,'-2'-2'400'0,"2"0"-400"15,2-1 0-15,-2 1 0 0,0 2 0 0,0-2 0 0,2 0 128 0,-2-1-128 16,0-2 0-16,0-2 0 0,0 3-160 0,0-1 160 16,0 2 720-16,2 1 240 0,-2-3 64 0,1 3 0 15,3 2 656-15,-1-4 144 16,1 1 32-16,1-1 0 0,0 1-416 0,1 1-80 0,1-1-16 0,1 1 0 15,1-2-608-15,3-1-128 0,4-3-32 0,3 4 0 16,4-1-400-16,3-2-176 0,3 2 128 0,3-4-128 16,4 0 0-16,1 2 0 0,1-3 0 0,-5 3 0 15,4-4 320-15,-4 4 64 0,0-3 32 0,0 5 0 16,0-2 96-16,2 0 32 16,-35 7 0-16,72-7 0 0,-72 7-240 0,0 0-48 0,110-7-16 0,-110 7 0 15,0 0-240-15,120 2 0 0,-120-2 0 0,83 1 0 0,-83-1 0 16,0 0 0-16,121-1 0 0,-121 1-160 0,0 0 160 0,106-9 0 15,-106 9 0-15,0 0 0 0,110-4 0 0,-110 4 0 16,0 0 0-16,113-5 0 0,-113 5 448 0,85 2 0 16,-85-2 16-16,100 0 0 0,-100 0-224 0,99-2-48 15,-99 2-16-15,96-7 0 16,-96 7-176-16,92-7 0 0,-92 7 0 0,89-7 0 0,-89 7 0 0,84-5 0 16,-84 5 0-16,87 0 0 0,-87 0 192 0,92 0 16 15,-92 0 0-15,89 7 0 0,-89-7 176 0,86 3 48 16,-86-3 0-16,0 0 0 15,101 6-288-15,-101-6-144 0,0 0 160 0,94 8-160 0,-94-8 128 0,0 0-128 0,94 6 0 16,-94-6 144 0,0 0-144-16,90 7 0 0,-90-7 0 0,0 0 0 0,103 14 0 0,-103-14 0 0,0 0 0 0,107 5 0 15,-107-5 0-15,0 0 0 0,95 12-144 0,-67-10 144 16,-2-1 0-16,-1 1 0 0,-1 0 0 0,-5 0 0 16,2 3 0-16,0-2 0 0,-2 1 0 0,2-1 0 15,-2 1 0-15,1 1 0 0,-3-1 0 0,0-3 0 16,4 1 0-16,0 0 0 15,0 0 0-15,0 3 0 0,3-5 0 0,-3 1 0 0,2 1 0 0,1 0 0 16,4 0 0-16,-5-1 0 0,3 1 0 0,0-2 0 16,0 2 0-16,1-2 0 0,-5 2 0 0,3-2 0 15,-3 1 0-15,1-1 0 16,-2 4 0-16,-4-2 0 0,1-2 0 0,-3 1 0 0,-1 1 0 16,2 0 0-16,-4 0 336 0,2-1-16 0,0-1-16 0,0 2 0 0,-2 0-64 0,2-2-16 15,0 2 0-15,0-2 0 0,2 0-224 0,-2 0 0 16,0 3 0-16,-2-3 0 0,2 2 0 0,-2 0 0 15,4-1 0-15,-6 3 0 0,4-2 0 0,0-2 0 16,-2 3 0-16,0-1 0 0,2 3 0 0,4-3 0 16,-6 1 0-16,2 1 0 0,0-3 0 0,1 3 0 15,-2 3 128-15,1-4-128 0,0 1 0 0,-2-1 0 16,3 3 0-16,-2-1 0 16,2-2 0-16,-3-1 0 15,4 1 0-15,0 3 0 0,-2-3 0 0,0-1 0 0,0 1 0 0,0-3 0 16,0 2 0-16,-4-2 0 0,4 2 0 0,0-2 0 15,-2 0 0-15,0 0 0 0,0 0 0 0,1 0 0 16,-3 0 0-16,4 0 0 0,-2 0 0 0,-1 0 0 16,1 0 0-16,0 2 0 0,-1 1 0 0,-1-1 0 15,-1 0 0-15,1-1 0 0,-1 3 0 0,0-2 0 16,1-2 0-16,-1 1 0 0,1 3 0 0,-1-4 0 16,1 3 0-16,-1-1 0 0,3 0 0 0,-1-2 0 15,1 1 0-15,0-1 0 0,2 0 0 0,-2-1 0 16,2 1 0-16,-2-2 0 0,2 0 0 0,2-1 0 15,-2-1 0-15,3 3 0 0,-3-1 0 0,2-2 0 0,-2 1 0 16,0 1 0-16,3-3 0 0,-4 1 0 0,2 3 0 0,-1-3 144 16,0 2-144-16,-3 1 128 0,1-1 192 0,2 2 16 15,-6-5 16-15,5 3 0 0,-3 0-352 0,2 2 144 16,-1-1-144-16,-1-1 0 0,2 2 0 0,-3 0 0 16,2 0 0-16,1 0 0 0,-2 0 0 0,1-2 0 15,1 2 0-15,0 0 0 0,-1 0 0 0,-1 0 0 16,0-2 0-16,3 2 0 0,1-1 0 0,-2 1 0 15,0-2 0-15,0 2 0 0,0-4 0 0,2 4 0 16,-1-1 0-16,-1 1 0 0,0-2 0 0,2 2 0 16,2 0 0-16,-4 0 0 0,2 0 0 0,-2 0 0 0,0 0 0 15,2 2 0-15,-2-2 0 0,0 0 0 0,2 0 0 16,-1 1 0-16,1-1 128 0,-1 4-128 0,3-2 0 0,0-1 0 16,-1 1 0-16,3 0 0 0,-2-2 0 0,3 2 0 15,3-2 0-15,-2 0 0 0,2 0 0 0,3 0 0 16,1-2 0-16,-4 2 0 0,3-2 0 0,-3 2 0 15,1-2 0-15,0 1 0 0,-4-1 0 0,2-2 0 16,-2 3 0-16,0-1 0 0,-1 2 0 0,-1-2 0 16,2 2 128-16,-5 0-128 0,2 0 0 0,-2 0 0 15,0 0 256-15,1 2-48 0,-4-2-16 0,-1 3 0 16,1 1-64-16,-1-2-128 0,1-1 176 0,1 1-176 16,0 2 176-16,-3-3-176 0,1 3 160 0,-1 1-160 0,1-2 128 0,1-1-128 15,1 2 0-15,-1-3 0 0,1 1 0 0,-2 0 0 16,2 0 0-16,-1-2 0 0,-1 3 0 0,-1-3 144 15,0 2-144-15,-1-2 128 0,-1 0-128 0,2 2 160 16,-5-2-160-16,-1 1 160 0,1 1-160 0,-4 0 0 16,0 0 0-16,-2-2 128 0,-3 1-128 0,-2 3 0 15,-2-1 0-15,2-1-10960 16,-3-2-2160-16</inkml:trace>
  <inkml:trace contextRef="#ctx0" brushRef="#br0" timeOffset="141340.81">19004 8650 8287 0,'3'0'736'16,"3"-1"-592"-16,-5-3-144 0,3 3 0 0,-2 1 0 0,3-2 128 16,3 0-128-16,3-1 128 0,3-3-128 0,2-1 0 15,-3 4 0-15,-4 3 0 0,-2-2 400 0,0 0 208 16,2 2 32-16,0 0 16 0,-1 0 704 0,3 0 144 15,-3 2 32-15,3-2 0 0,1 0-608 0,-1 0-112 16,2-2-32-16,1 2 0 0,0-1-448 0,0 1-80 16,2-2-32-16,-2 0 0 0,2 0-96 0,1-3-128 15,2 2 176-15,0-1-176 0,1 1 128 0,-1-4-128 16,0 2 0-16,0 1 0 0,2-1 0 0,2-2 0 0,-2 3 0 0,1 3 0 16,-22 1 320-16,0 0 16 0,0 0 0 0,91-7 0 15,-69 8 176-15,-1-1 16 0,0 2 16 0,0 2 0 16,4-3-256-16,-5 1-48 0,0 0-16 0,2 3 0 15,1-3-48-15,0 0-16 0,3 1 0 0,-4-1 0 16,3 0 80-16,-25-2 16 0,0 0 0 0,0 0 0 16,103 0-32-16,-82 0 0 0,3 0 0 0,-1-2 0 15,3 0-32-15,-5-3 0 0,5 0 0 0,-2-1 0 16,1 5-192-16,-1-3 0 0,0 1 0 0,1-3 0 16,-4 5 0-16,3-1 0 0,0 0 0 0,3 0 0 0,-1 1 240 15,2-1 0-15,-28 2 0 0,0 0 0 0,0 0-32 0,109 0 0 16,-109 0 0-16,0 0 0 15,0 0-208-15,114 0 128 0,-114 0-128 0,0 0 0 0,0 0 0 0,108-14 0 16,-80 11 0-16,-4-3 0 0,-24 6 0 0,0 0 0 16,0 0 0-16,105-14 0 0,-81 13 0 0,-24 1 0 15,0 0 0-15,0 0 0 0,101 3 0 0,-101-3 0 16,0 0 0-16,0 0 0 0,105 9 208 0,-105-9 48 16,0 0 16-16,0 0 0 0,116 14-64 0,-116-14-16 15,0 0 0-15,0 0 0 0,121 5-192 0,-121-5 0 16,0 0 0-16,0 0 0 0,108-3 0 0,-82 1 0 15,-26 2 0-15,0 0 0 0,0 0 160 0,118-2-160 0,-118 2 160 0,0 0-160 16,0 0 448-16,108 0-16 0,-108 0 0 0,0 0 0 16,0 0-192-16,119 5-48 0,-119-5 0 0,0 0 0 15,96 6-48-15,-96-6-16 0,0 0 0 0,101-7 0 32,-101 7-128-32,0 0 128 0,99-16-128 0,-99 16 128 0,0 0-128 0,99-19 0 0,-99 19 0 0,0 0 0 15,103-21 0-15,-103 21 0 0,0 0 0 0,98-14 0 16,-98 14 0-16,0 0 0 0,101-16 0 0,-101 16 0 15,0 0 0-15,94-10 0 0,-94 10 0 0,0 0 0 16,0 0 0-16,94-16 0 0,-75 14 0 0,0 1 0 16,1-1 0-16,-1-2 0 0,-5 1 0 0,1-2 0 15,4 1 0-15,1 2 0 0,-1-3 0 0,2 0 128 0,1-2 64 0,-2 2 0 16,0 0 0-16,0-2 0 0,1 3-192 0,-1-1 0 16,1-2 0-16,0 2 0 15,-2 1 0-15,2 1 0 0,-1-1 0 0,-1-1 0 0,0 3 0 0,-2 1 128 16,-1-1-128-16,0 0 0 0,-1 0 272 0,1 1-16 15,-2 1-16-15,0-2 0 0,0 0-112 0,2-1 0 16,-3 3-128-16,3-2 192 0,2 0-192 0,-1 0 0 16,-1 2 0-16,-2 0 0 0,0 0 0 0,-2 0 0 15,0 0 0-15,-2 0 0 0,1 2 0 0,-1 2 0 16,1-1 0-16,1 1 0 0,-5-1 0 0,2 1 0 16,-1-3 0-16,1 3 0 0,-2 3 0 0,2-4 0 0,-1 1 0 15,1-1 0-15,2 4 0 0,-4-3 0 0,5-1 0 0,-5 1 0 31,5 1 0-31,-3-3 0 0,3 1 0 0,0-1 0 0,0 1 0 0,-1-3 0 0,-3 2 0 0,3 0 0 16,-1 0 0-16,3 1 0 0,-3-3 0 0,2 2 0 16,0-4 0-16,1 2 0 0,1 2 0 0,-1-2 0 15,3-2 0-15,-4 2 0 0,4 0 0 0,-2 0 0 16,2 0 0-16,-1 0 0 0,-1 0 0 0,2 2 0 16,1-2 0-16,-1 1 0 0,0-1 0 0,1 2 0 15,2-2 0-15,1 0 0 0,-1-2 0 0,0 2 0 16,0-1 0-16,0-1 0 0,-1-1 0 0,1 1 0 15,-2 0 0-15,-5 0 0 0,2 2 0 0,-1-1 0 0,-1-1 0 16,0 2 0-16,0 0 0 0,-3 0 0 0,3 0 0 0,-5-2 0 16,5 2 0-16,-5 0 0 0,4 0 0 0,-3 2 0 15,3 0 0-15,-2-1 0 0,1-1 0 0,-1 2 0 32,1 0 0-32,-3 0 0 0,4 3 0 0,-4-4 0 0,-2 3 0 0,2-2 0 0,0-1 0 0,0-1 0 15,0 4 0-15,1-2 0 0,1 1 0 0,-2-1 0 16,4 0 0-16,-6-1 0 0,2-1 176 0,1 0-176 15,-1 2 192-15,0-2-192 0,-1 0 336 0,-1 2-32 16,0-2-16-16,2 2 0 0,-5-1-288 0,1 1 0 16,-1 3 0-16,-2-3 0 15,0 2 0-15,-3-1 0 16,-1 1 0-16,-3-3 0 0,-2 1 0 0,1-2 0 0,-3-2 0 0,2 1-16640 16</inkml:trace>
  <inkml:trace contextRef="#ctx0" brushRef="#br0" timeOffset="152829.6">7712 9601 5327 0,'-5'4'480'16,"3"1"-480"-16,-3-1 0 0,3-3 0 16,0 1 0-16,-1 0 0 0,-3 7 368 0,-7 1 32 15,-1 4 16-15,0 0 0 16,1-4 96-16,3 1 32 0,1-6 0 0,2-3 16 15,2 0-288-15,0-2-48 0,3 0-16 0,0-2 0 0,2 2-64 0,0-2-16 16,0 2 0-16,2-3 16 16,2 1 176-16,1-5 16 0,2 2 16 0,-4-1 0 0,4-2-112 0,2 2-32 15,-2 1 0-15,0-3 16 0,0 4 32 0,0-1 0 16,0 1 0-16,0-1 0 0,-4 3-48 0,3 2-16 16,0 0 0-16,-4-1 0 0,2 2 304 0,-1-1 48 0,1 2 16 0,1-2 16 15,-2 5 48-15,1-3 16 0,1 0 0 0,2 0 0 16,-2-1-416-16,1 1-80 15,2-2-16-15,-3 2 16 0,4-2-144 0,0-2 160 0,1 2-160 0,1-2 160 16,3-1-160-16,-4-1 0 0,4-3 0 0,0 4 0 16,0-2-128-16,-2-1 128 0,0 1 0 0,-1 3 0 15,-1 1 0-15,4 1 0 0,-3 0 0 0,-1 1 0 16,-1 1 0-16,1 3 192 0,-1 1-64 0,0-1 0 16,0-3 192-16,1 5 16 0,-3-2 16 0,0 0 0 0,2-1-224 15,-2 2-128-15,1-2 128 0,3-1-128 0,-3-3 0 0,3 2 0 16,-1 0 0-16,6-2 0 0,-5 0 0 0,2-2 0 15,1 2 0-15,0-2-192 0,0 1 192 0,-2-1-128 16,4 0 128-16,-7 2-128 0,1-2-128 0,-1 1-32 16,1 1 0-16,-4-4 0 15,1 4-960-15,0-1-192 0,-4 1-32 0,-1 0-5472 16</inkml:trace>
  <inkml:trace contextRef="#ctx0" brushRef="#br0" timeOffset="153175.84">7586 9915 911 0,'0'2'0'0,"0"-1"0"16,0 1 0-16,2-2 0 0,2 0 608 0,-4 2 32 16,1 0 16-16,3 5 0 0,3 0 112 0,2-4 32 0,1 4 0 0,2-3 0 15,2-3 288-15,-2 1 48 0,6-2 16 0,-3-2 0 16,3 1-224-16,1-3-32 0,0-1-16 0,0 1 0 16,1 3-112-16,0-3-32 0,1 1 0 0,0-3 0 15,-2 3-240-15,6 1-48 0,-4 0-16 0,3-1 0 16,1 1-208-16,-1 0-32 0,-5 2-16 0,4 0 0 15,-2 0-176-15,0 0 0 16,0 2 144-16,-2 0-144 0,-2 0 0 0,2-1 0 0,-1 1 0 0,1 0 0 16,-2 1 0-16,1 3-128 0,-3-1 0 0,3 0-7968 15</inkml:trace>
  <inkml:trace contextRef="#ctx0" brushRef="#br0" timeOffset="-205725.42">26628 13949 7375 0,'-6'3'320'15,"1"-1"80"-15,2 2-400 0,1-3 0 0</inkml:trace>
  <inkml:trace contextRef="#ctx0" brushRef="#br0" timeOffset="-200731.83">24650 14299 3679 0,'0'0'320'0,"0"-2"-320"15,0 2 0-15,0 0 0 0,0 0 688 0,-2 0 64 0,2 0 16 0,-5 0 0 16,1 2-48-16,1 0 0 0,-1-1 0 0,1 3 0 16,-4-2 208-16,3 1 32 15,1 4 16-15,-1-2 0 0,3-1 240 0,-4 4 32 0,1-2 16 0,1-1 0 16,1 4-128-16,0-1-32 0,0 3 0 0,2-2 0 16,-1 3-112-16,-3-2-32 0,2 6 0 0,2-2 0 15,0-2-304-15,0 0-64 0,2 4-16 0,-2-2 0 16,5-2-320-16,-5 5-64 0,0 1 0 0,0 3-16 15,0 1-176-15,-1 1 0 0,-5 1 0 0,3-3 0 16,-2 2-176-16,1-4 176 0,-1 0-128 0,0-3 128 16,1 0-496-16,1-8-16 0,3-1 0 0,0-3 0 15,0-4-176-15,0-4-32 0,1-1-16 0,3-5 0 16,-1-4-544-16,6-4-96 0,-2 3-32 0,4-12 0 16,-3 1 128-16,4-5 32 0,1-4 0 0,-1 2 0 15,2 0 336-15,-2-4 64 0,2 3 16 0,2-1 0 0,-2-2 512 0,0 2 128 16,-2 6 0-16,0-3 16 0,-3 11 176 0,1-3 0 15,1-2 0-15,-3 3 0 0,3 4 192 0,-3 2 0 16,1 6 16-16,0 3 0 0,-2 4 608 0,0 2 112 16,0 6 32-16,-2-2 0 0,5 6 432 0,-4 1 80 15,1 7 32-15,0-1 0 0,1 3-16 0,3 3 0 16,-3 1 0-16,3 1 0 0,-4 3-448 0,0 0-80 16,0 0-32-16,0 6 0 0,-2-3-288 0,0 3-64 15,-1 2-16-15,1-2 0 0,-2-3-256 0,3 3-48 0,-5-6-16 0,3 2 0 16,-1-4-240-16,1-5-160 0,3-1 32 0,-4-3-13264 15</inkml:trace>
  <inkml:trace contextRef="#ctx0" brushRef="#br0" timeOffset="-200433.4">25528 13738 19343 0,'-10'7'848'16,"6"-2"192"-16,-1-3-832 0,1 0-208 0,3 0 0 0,-1-2 0 15,-2 1 496-15,-1 1 48 0,-2 1 16 0,-5 8 0 0,-2-1-560 0,-5 8-176 16,0 1 0-16,0 7 0 0,-4 2 16 0,2 2 0 16,2 1 0-16,1 4 0 0,5 1 1152 0,2 3 224 15,2-1 64-15,1 2 0 0,2 2 96 0,3-2 32 16,5 0 0-16,-2 2 0 0,3 1-688 0,1 3-128 15,-1-1-16-15,2 4-16 0,2-4-560 0,0 0 0 16,4 2 0-16,1-5 0 0,0-4-128 0,2-3-144 16,4 0-32-16,1-5 0 15,3-6-1136-15,-1-3-224 0,7-4-64 0,-5-4-10208 0</inkml:trace>
  <inkml:trace contextRef="#ctx0" brushRef="#br0" timeOffset="-200009.02">25889 14072 17727 0,'-12'23'384'0,"1"-7"96"0,2-2 16 0,6-2 0 0,-1-2-496 0,3-4 0 0,-1 2 0 0,-2 8 0 15,-2 12 1488-15,-3 7 208 0,-2 3 32 0,1 0 16 16,1 1-1360-16,-1-6-384 0,3 0 128 0,0-4-128 15,2-2 0-15,-1-3 0 0,3 2 0 0,-2-3 0 0,3-2 0 0,0-2 0 16,2 0 0-16,-2-2 0 0,2-4 0 0,0-6-128 16,2 1 128-16,0-6 0 0,0-2-240 0,-1-5 16 15,5 0 0-15,-5-4 0 16,5-2-464-16,-1-6-80 0,2 0-32 0,-2-4 0 16,0 0 256-16,2-4 48 0,2-3 16 0,0 2 0 15,-1-5 256-15,3 5 48 0,-4-5 16 0,1 6 0 0,3-4 160 0,-2 6 0 16,1-1 0-16,-1 3 0 0,1 1 0 0,2 3 0 15,-3 3 0-15,2 2 128 0,1 5 592 0,-2 2 128 16,1-1 32-16,-3 6 0 0,3 4 400 0,-2 1 64 0,1 0 32 16,1 1 0-16,-1 4-224 0,-5 2-64 15,4 0 0-15,-2 4 0 0,2-4-384 0,-1 4-96 0,-2 0-16 0,-1 1 0 16,-2 2-304-16,2 0-64 0,-3 4-16 0,0-2 0 16,0 0-208-16,-2 2 0 0,0-3 0 0,0 0 0 31,0 0-400-31,0 0-176 0,1-3-48 0,1 0-8784 0,3-1-1776 0</inkml:trace>
  <inkml:trace contextRef="#ctx0" brushRef="#br0" timeOffset="-199757.4">26439 14019 11055 0,'0'-7'976'0,"0"3"-784"0,0 4-192 0,0 0 0 0,0 0 1856 0,0 0 320 16,2 0 64-16,0 2 0 0,3 0-544 0,-3 6-112 15,1 1-32-15,1 7 0 0,-4 3-304 0,0 3-64 16,0 6-16-16,-4-2 0 0,4 6 160 0,-1-1 16 16,1 0 16-16,-2 4 0 0,2 0-576 0,0 0-112 15,2 2-32-15,-1-6 0 0,3 2-448 0,-2-2-192 16,3-3 128-16,0 0-128 16,2-7-560-16,-3-2-192 0,-1 0-32 0,2-3-16 15,2 0-1664-15,-5-6-336 0</inkml:trace>
  <inkml:trace contextRef="#ctx0" brushRef="#br0" timeOffset="-199553">26351 14269 9215 0,'-4'-5'816'0,"2"0"-656"0,2 0-160 0,0 5 0 16,2 0 2048-16,-2-2 384 0,0 0 80 0,0 2 16 15,2-2 144-15,-2 2 16 0,3 2 16 0,1 2 0 16,3 6-1008-16,0-5-208 0,5 6-32 0,-3-4-16 15,3-4-768-15,5 4-160 0,1-2-16 0,1-1-16 16,2-2-480-16,0-2 128 0,3 0-128 0,4 0 0 16,-5 0-256-16,3-2-80 0,-26 2-32 0,0 0 0 15,0 0-1696-15,110-5-352 0</inkml:trace>
  <inkml:trace contextRef="#ctx0" brushRef="#br0" timeOffset="-199332.91">27055 14081 2751 0,'-4'-3'256'0,"2"-1"-256"0,1 2 0 0,-1 1 0 0,2 1 2912 0,0 1 544 16,0 1 96-16,0 0 32 0,0 1-432 0,0 3-80 15,2 4 0-15,-1 1-16 0,3 3-1200 0,-1-1-256 16,3 1-32-16,-3-3-16 0,4 5-592 0,2-4-112 16,-2 0-16-16,0 4-16 0,0 1-496 0,1-1-80 0,-1 3-32 0,0 0 0 15,0 0-208-15,0 4 128 0,-2-4-128 16,2 2 0-16,0 0-176 0,-1-4-128 0,-1 2-16 0,2-5-16 31,-4 2-2048-31,3-7-416 0</inkml:trace>
  <inkml:trace contextRef="#ctx0" brushRef="#br0" timeOffset="-199097.18">27386 13670 29487 0,'0'11'1296'0,"1"-6"288"0,3 4-1264 0,-1-4-320 16,4 0 0-16,-3-2 0 0,1 8 1600 0,6 6 272 16,4 8 48-16,1 13 16 0,7 11-1008 0,-10 1-208 15,0 6-32-15,1-2-16 16,-6 0-672-16,1 0-320 0,-4-3 16 0,-3-4 16 16,0 3-96-16,-4-5-32 0,-1 2 0 0,-1-3 0 0,-3-1 416 0,0-1 0 15,2 0 0-15,-7-2-128 0,1 2-112 0,-3-4-16 16,0-1 0-16,-5-1-10336 15,0-4-2080-15</inkml:trace>
  <inkml:trace contextRef="#ctx0" brushRef="#br0" timeOffset="-198656.4">24842 15196 16575 0,'8'5'1472'0,"3"-3"-1168"15,-1-2-304-15,1-2 0 0,1 2 1120 0,9-3 160 16,-21 3 48-16,94-2 0 0,-94 2-624 0,171-5-128 16,-77 1-32-16,-94 4 0 15,177-5-400-15,-177 5-144 0,164-7 0 0,-164 7 144 0,161-9 272 0,-161 9 48 16,174-22 16-16,-174 22 0 0,186-30 432 0,-186 30 96 15,171-31 16-15,-171 31 0 0,157-26-304 0,-157 26-48 0,165-34-16 0,-165 34 0 16,169-34-480-16,-169 34-176 0,140-26 0 0,-140 26 144 31,118-21-624-31,-118 21-128 0,100-21-32 0,-100 21 0 16,0 0-1440-16,118-21-288 0,-118 21-64 0,0 0-8080 0</inkml:trace>
  <inkml:trace contextRef="#ctx0" brushRef="#br0" timeOffset="-198168.85">25906 15793 2751 0,'-12'0'256'0,"3"-1"-256"16,4-3 0-16,3 1 0 0,4-4 1536 0,0 5 256 16,1-5 48-16,4-5 16 0,2-6-576 0,5-3-128 15,5-5 0-15,4-2-16 0,1 6 256 0,-24 22 48 0,0 0 16 0,84-61 0 16,-84 61 144-16,0 0 48 0,92-33 0 0,-92 33 0 16,0 0-48-16,93 1-16 0,-66 10 0 0,0 3 0 15,0 5-496-15,-2 9-112 0,-4-2-16 0,-4 7 0 16,-5 0-448-16,-3 7-112 0,-2 4-16 15,-5 5 0-15,-2-4-224 0,-5 5-160 0,-8 3 192 0,-2-3-192 16,-3 1 128-16,-4-4-128 0,-3 0 0 0,-1-5 0 16,0 3 272-16,-2-9-48 0,2-4-16 0,0-1 0 15,-2-7-208-15,2-3 176 0,5-5-176 0,-2-4 160 16,4-7-160-16,3-3 0 0,1-4 0 0,4-3 0 16,1-5 0-16,8-2 0 0,4-6 0 0,-1-3 0 15,6-3 0-15,4-2-144 0,6-2 144 0,2-2-160 0,2-3 160 0,6-3-128 16,6-3 128-16,0 1-128 0,-33 38 128 15,76-66-128-15,-76 66 128 0,75-47-128 0,-75 47-32 0,0 0 0 16,122-40 0-16,-122 40 0 0,105-11 160 0,-105 11 0 16,125 4 0-16,-125-4 0 0,136 8 0 0,-136-8 0 15,134 13 0-15,-134-13 0 16,143 12-672-16,-143-12-96 0,159 12-32 0,-159-12-14112 16</inkml:trace>
  <inkml:trace contextRef="#ctx0" brushRef="#br0" timeOffset="-197679.84">28837 14950 5519 0,'2'2'496'0,"0"2"-496"0,-1-1 0 0,1-1 0 0,2 0 784 0,-1-1 64 16,-3 1 16-16,4 1 0 0,1 10 832 0,4 2 160 15,-2 3 48-15,0 3 0 0,0 3-368 0,-2-1-80 16,-2 6-16-16,1 3 0 0,-3-3-400 0,5 8-80 15,-6 1 0-15,0 0-16 0,0 8-608 0,0-6-112 16,-6 2-32-16,3-4 0 0,-1 0-448 0,1-5-80 16,1-3-32-16,2 0-6736 15,0-6-1360-15</inkml:trace>
  <inkml:trace contextRef="#ctx0" brushRef="#br0" timeOffset="-197364.81">29607 14642 13823 0,'-12'-3'1216'0,"4"1"-960"16,1 0-256-16,1-1 0 0,5 3 2576 0,-3 0 480 15,2 0 80-15,-5 3 32 0,-5-1-1328 0,-5 3-272 16,-2 2-48-16,-8 9-16 0,3-1-1504 0,0 3-128 16,-2 3-128-16,1 0 0 0,3-1 64 0,4 1 0 15,2-1 16-15,8-1 0 0,-1-2 816 0,7-1 144 16,2 1 48-16,5-1 0 0,2 0-256 0,0-3-32 15,6 8-16-15,-1-1 0 0,2-5-528 0,-2 4 0 16,5 1 0-16,-4 2 0 0,2 3 0 0,-1-3 0 16,0 3 0-16,-2 4 0 0,-1 1 0 0,-3-1 0 0,-1 5 0 0,-5-3 0 15,-2 2 0-15,-7 2 0 0,-3 0 0 0,-6-6 0 16,-3 1 0-16,-2-2 0 0,-2-2 0 0,-3-4 0 16,2-1 0-16,-1-3 0 0,1-3 128 0,0-2-128 15,-1-6 320-15,3-6 0 0,2-1 0 0,1-3-15744 16</inkml:trace>
  <inkml:trace contextRef="#ctx0" brushRef="#br0" timeOffset="-197202.63">28707 14140 15663 0,'-21'20'1392'0,"8"-6"-1120"0,5-4-272 0,6-5 0 0,4-3 208 0,5-4-16 16,3 0 0-16,-1-1 0 0</inkml:trace>
  <inkml:trace contextRef="#ctx0" brushRef="#br0" timeOffset="-196284.76">30982 14234 8287 0,'-7'2'736'0,"2"-2"-592"16,0 4-144-16,3-4 0 0,0 0 976 0,-1 0 176 15,1 0 16-15,-1-4 16 0,-4 4 688 0,-2-2 144 16,0 1 32-16,-1 1 0 0,-2-4-736 0,1 3-144 16,3-1-16-16,-5-2-16 0,1 4-304 0,0-3-64 0,0 6-16 0,-2-1 0 15,2 3-256-15,-4 0-48 0,0 6-16 0,-1-1 0 16,-2 4 160-16,-1 2 48 0,0 5 0 0,-1 0 0 16,0 0 0-16,2 7 16 0,-1-2 0 15,1 7 0-15,2 0-176 0,-1 3-32 16,3 3-16-16,1 4 0 0,3 6-272 0,-1 2-160 0,3 3 192 0,2 3-192 0,0 4 0 0,4 2 0 15,-1 1 0-15,4 1 0 0,4-1 0 0,1-6 0 16,4-3 0-16,1-11 0 0,3-6 0 0,0-5 0 16,8-1 0-16,6-6 0 0,0-7 0 0,8-5-144 15,-35-14 144-15,0 0 0 0,129 15-256 0,-129-15 48 16,107-20 0-16,-107 20 0 16,97-51-288-16,-97 51-48 0,80-78-16 0,-47 31 0 15,-3 3-80-15,-4-6-32 0,0-1 0 0,-5 1 0 0,-2-1 480 0,2-5 192 16,-3-3-128-16,-1-7 128 0,-1 0 0 0,-4-4 0 15,0 4 0-15,-3-4 128 0,-2 4 128 0,-5-4 16 16,-4-3 16-16,-3 7 0 0,-2 0-288 0,-7 8 0 0,0 8 0 0,-5 13 0 31,-1 11-1184-31,-6 7-352 16,-10 12-64-16,-3 9 0 0,-1 8-912 0,-5 11-176 0,0 10-48 0,-4 6-2896 0,2 1-592 0</inkml:trace>
  <inkml:trace contextRef="#ctx0" brushRef="#br0" timeOffset="-195868.56">31831 14104 1839 0,'0'-7'160'0,"2"-4"-160"0,-1 6 0 0,1 2 0 0,0-1 512 0,0-3 80 15,1-1 16-15,2-10 0 0,-1-1-112 0,-2 0-32 0,-2 3 0 0,-2 7 0 16,-2 2 1200-16,-4 6 256 0,-1 1 32 0,-1 7 16 16,-1 0 912-16,-3 1 176 0,0 8 32 0,-1 1 16 15,-3 6-704-15,-1 3-144 0,0 0-16 0,-2 4-16 16,0-2-816-16,0 5-144 0,2-2-48 0,0 1 0 15,0 2-592-15,1 5-128 0,1-1-32 0,-1 2 0 16,3 7-224-16,1-3-48 16,1 5-16-16,3-2 0 0,0 7 48 0,1 1 16 0,2 1 0 0,2 1 0 15,3 1-32-15,0-1 0 0,2 4 0 0,2 0 0 16,3-3-208-16,4-4 0 0,3-5 0 0,2-4 0 16,5-2 0-16,2-4 0 15,5-6 0-15,4-5 0 0,3-7-928 0,0-4-176 0,-33-17-48 16,0 0-10064-16,110 19-2032 0</inkml:trace>
  <inkml:trace contextRef="#ctx0" brushRef="#br0" timeOffset="-195357.53">32171 14569 4607 0,'-14'-4'192'0,"5"1"64"0,0-2-256 0,2 3 0 0,6 2 0 0,-4 0 0 16,1 0 1456-16,-3 0 240 0,-5 0 48 0,-2 0 16 15,0 2-208-15,-2 5-32 0,4-2-16 0,2 0 0 16,3 6-224-16,1-1-64 0,3 4 0 0,1 3 0 16,4-1 0-16,0 3-16 0,1 0 0 0,1 4 0 15,3 0-160-15,0 5-16 0,3-2-16 0,-5 5 0 16,6 0-432-16,-4 2-64 0,0 2-32 0,1 2 0 15,-6-1-288-15,2-1-64 0,-3 2-128 0,-1-4 192 16,-3-3-192-16,-1 3 0 0,-3-7 0 0,0 2 0 16,2-7-320-16,-5-4 0 0,3-1 0 0,-4-6 0 15,3 1-112-15,1-5-16 0,0-6-16 0,3 0 0 16,2-3 304-16,2-4 160 0,0-5-160 0,2-4 160 16,3-3-528-16,2 0-16 15,4-6 0-15,1-6 0 0,-1 3 48 0,1-5 16 0,3-2 0 0,-1 0 0 0,2-3 480 0,0 0-144 16,-1 1 144-16,1-3 0 0,1 0 176 0,-1-2 112 15,3 4 32-15,2 1 0 0,-2 6 352 0,-3 5 80 16,0 5 16-16,-2 7 0 0,-2 4-128 0,-5 6 0 16,3 4-16-16,-4 2 0 0,1 8 224 0,0 1 48 15,-4 5 16-15,0 3 0 0,1 0-80 0,1 5 0 16,0 4-16-16,-3 3 0 0,2 1-416 0,-3 4-80 16,3 1 0-16,-2 1-16 0,-1 1-176 0,-1 2-128 15,4 3 192-15,-2-2-192 0,-1 0 128 0,1-6-128 16,2-1 0-16,-3-7 0 0,1 0-240 0,2-6-96 0,1-3-32 15,0-1-10576-15,2-8-2112 0</inkml:trace>
  <inkml:trace contextRef="#ctx0" brushRef="#br0" timeOffset="-194758.92">32596 13930 2751 0,'-5'1'256'0,"1"1"-256"16,3 0 0-16,-1-2 0 0,2 3 1856 0,0-1 320 15,-5 0 64-15,-2 3 0 0,0-1-208 0,-2 4-48 16,2-2-16-16,3-3 0 0,4-1-592 0,0-2-112 16,7-2-32-16,0 2 0 0,4-3-800 0,1-3-176 15,0-1-16-15,2 4-16 0,2-2 176 0,0-1 48 16,3 1 0-16,-5 3 0 0,0 2 288 0,0 4 64 16,1 1 16-16,-3 2 0 0,-1 0-336 0,1 5-64 15,-7 0-16-15,-1 6 0 0,-2 1-272 0,-2 4-128 16,-6 1 0-16,1 7 128 0,-5-1-128 0,-3 3 0 0,1 2 144 0,-2-4-144 15,0-1 256-15,2 3-32 0,-4-2 0 0,3-5 0 16,0-5-80-16,1-1-16 0,0-1 0 0,0-2 0 16,1-1-128-16,1-8 0 0,1 3 0 0,4-8 0 15,-4 3 0-15,4-6 0 0,1-2 0 0,3-2 0 16,-3-1 0-16,4-7 128 0,4 2-128 0,-3-4 192 16,1 0-192-16,2-5 0 0,-1 8 0 0,1-5 0 15,3 4-144-15,-2-3 144 0,4 4 0 0,-2 1 0 0,1 3 0 0,1-2-128 16,1 5 128-16,1 1 0 0,3 1 0 0,-5 2 0 15,3 2 0-15,0 1 0 0,-2 3 128 0,1 2 16 16,-1-2 16-16,-1 2 0 0,1 1 32 0,3 0 0 16,1-1 0-16,0-2 0 0,3 4-32 0,4-5 0 15,2 1 0-15,1-1 0 0,-1-2-160 0,1-3 0 16,4 0 0-16,-4-1 0 16,2-6-1072-16,1 1-192 0,-3 1-32 0,-1-4-11888 15</inkml:trace>
  <inkml:trace contextRef="#ctx0" brushRef="#br0" timeOffset="-194444.51">33223 13886 4607 0,'-7'-2'400'0,"4"1"-400"0,1 1 0 0,0 0 0 16,2 0 1680-16,-1 0 256 0,-1 1 48 0,-5 1 16 15,-2 2 112-15,1 3 0 0,1 5 16 0,1 2 0 16,3 1 0-16,-2 1 0 0,5 3 0 0,1 4 0 16,3 0-288-16,-1 1-64 0,6 7-16 0,0 1 0 15,1 4-864-15,2 2-192 0,4 8-16 0,2-3-16 0,-1 1-192 0,2 5-32 16,2 1-16-16,7 1 0 0,0 3 80 16,-4 1 0-16,2 1 16 0,-1-2 0 0,-6-3-368 15,-7-4-160-15,-1 3 128 0,-10-6-128 16,-4 1-576-16,-8-3-192 0,-4-4-32 0,-5 0-16 15,0-3-32-15,-7-3-16 0,0 2 0 0,-5 0 0 16,-4-1 0-16,-3-6 0 0,1 3 0 0,0-7 0 16,1-2-560-16,4-7-112 0</inkml:trace>
  <inkml:trace contextRef="#ctx0" brushRef="#br0" timeOffset="-192696.96">23467 15405 7359 0,'0'0'656'0,"0"0"-528"0,0 0-128 0,0 0 0 15,0 0 864-15,-2-2 144 0,2 0 16 0,-2 1 16 16,0 1 0-16,-1-4 0 0,-2 2 0 0,-1-1 0 0,1-4-16 0,-4 4-16 16,1-3 0-16,-1-2 0 0,0 2-144 15,-1-8-32-15,1 4 0 0,-1-4 0 0,-1 0-208 0,-4 2-48 16,-1-2-16-16,-2-2 0 0,1 8-208 0,0-3-32 16,-1 1-16-16,-1 1 0 0,2 6-112 0,-1-1 0 15,2 4-16-15,-3 0 0 0,2 5-176 0,-1 0 0 16,3 8 0-16,1 1 0 0,0 3 0 0,2 2 0 15,1 4 0-15,3-1 0 0,1-1 128 0,0 2-128 16,0 5 0-16,1-2 128 0,3 2 80 0,1 0 16 16,2 1 0-16,0-1 0 0,2 4-16 0,1 1 0 15,3 5 0-15,1 4 0 0,5 0 240 0,-3-1 64 16,3 8 0-16,3-4 0 0,-4 4 176 0,3-2 32 0,0 5 16 16,-2 2 0-16,0 2-224 0,2 0-32 0,-5 0-16 0,1-2 0 15,-1-2-288-15,-4-5-176 16,0 2 192-16,-5-6-192 0,0-3 0 0,0-1 0 0,0-3 0 0,-1-3 0 31,1-5-480-31,-4 0-96 0,2-4-32 0,2-4 0 16,-1-1-960-16,-3-5-192 0,4-6-32 0,-2 3-10288 0</inkml:trace>
  <inkml:trace contextRef="#ctx0" brushRef="#br0" timeOffset="-192476.96">22928 16295 8287 0,'-10'-2'736'0,"6"-1"-592"0,-1 1-144 0,3 0 0 0,2 0 1792 0,0 2 320 16,2-1 64-16,0-3 0 0,3-4-112 0,4 1-16 15,3-9-16-15,4 5 0 16,-3-1-1408-16,3-2-288 0,3 4-48 0,-1-4-16 0,3 0 0 0,0 4 0 16,3-4 0-16,2-2 0 0,4 4 368 0,-30 12 64 15,0 0 0-15,96-42 16 0,-96 42-240 0,0 0-48 16,102-42-16-16,-102 42 0 15,0 0-1040-15,94-36-208 0,-94 36-32 0,0 0-11392 16</inkml:trace>
  <inkml:trace contextRef="#ctx0" brushRef="#br0" timeOffset="-192225.68">23632 15898 6447 0,'-9'3'576'0,"1"1"-576"0,4-1 0 0,1-3 0 15,1 2 2128-15,-3 2 320 0,-7 4 64 0,-4 4 16 16,-8 8-608-16,-1 2-112 0,4 3-16 0,2-3-16 16,3 6-496-16,2-2-112 0,2 2-16 0,2 0 0 15,5 5 320-15,1-3 48 0,1 3 16 0,3 2 0 16,3-1-480-16,-1 3-96 0,5 1 0 0,3 1-16 16,-1-3-432-16,1-1-64 0,3-2-32 0,-1-2 0 15,2 1-288-15,-2-6-128 0,5-3 128 0,3 1-128 16,-1-3-128-16,5-4-128 0,-3-4 0 15,3-1-16-15,-3-7-1792 0,4 2-368 0</inkml:trace>
  <inkml:trace contextRef="#ctx0" brushRef="#br0" timeOffset="-191753.47">23826 16002 13823 0,'-7'14'608'0,"1"-9"128"0,3 2-592 0,-1-1-144 0,3-3 0 0,1 1 0 15,0 4 1200-15,0 1 208 16,-2 10 32-16,0 11 16 0,2-1-576 0,-2 6-112 0,2 0-32 0,0 0 0 16,2 2-208-16,0-3-32 0,1-2-16 0,1 3 0 15,5 1-16-15,-6-1 0 0,4 0 0 0,2-4 0 16,-6 2 112-16,4-3 0 0,2-4 16 0,-4-5 0 15,0-2-208-15,4-3-32 0,-5-4-16 0,3-5 0 16,0-5-336-16,-4-4 0 0,1-2 0 0,-1-8-192 31,0 2-800-31,4-9-160 0,-5-2-48 0,2-7 0 0,1 2-288 0,-2-6-64 0,3-4-16 0,-3-1 0 16,1-1 512-16,-3 1 96 0,3 2 32 16,-2-3 0-16,1 0 672 0,1 0 256 0,-1-3-176 0,-1 3 176 0,1 2 0 0,4-1 288 15,-5 6-32-15,3 4-16 0,-1 7 384 0,-1 4 80 16,2 9 0-16,-5 5 16 0,0 6 304 0,2 4 48 15,-2 6 16-15,-2 5 0 0,2 1 592 0,-1 2 128 16,-3 6 32-16,4-3 0 0,-2 4-240 0,2-1-64 16,0 3 0-16,2 2 0 0,-2 1-736 0,0 0-160 15,0 1-16-15,4 2-16 0,-3-2-432 0,1-2-176 16,2-2 128-16,1-1-128 0,4-4 0 0,-4-2-272 0,3-3 32 16,3-3 16-1,1-5-1088-15,-1 1-224 0,3-3-32 0,-1-6-12720 16</inkml:trace>
  <inkml:trace contextRef="#ctx0" brushRef="#br0" timeOffset="-191476.11">24266 15668 14735 0,'-7'5'640'0,"4"-3"160"0,1 0-640 0,2-1-160 15,0-1 0-15,0 2 0 0,2 0 1056 0,1 1 176 16,3 6 48-16,2 1 0 0,-1 8-512 0,4 1-112 16,-6 5-16-16,2 1 0 0,2 1 320 0,-1 4 48 15,1 3 16-15,2-2 0 0,-1 4 384 0,6-2 96 16,-4 2 16-16,4 3 0 0,1 0-480 0,1 1-80 16,-1 1-32-16,-1 0 0 0,-2-2-672 0,-4 0-128 0,-3 1-128 0,-2-1 192 15,-5 2-448-15,0-3-96 0,-7 1-16 16,0-3 0-16,2 1-256 15,-5-4-48-15,1-1-16 0,-3 1 0 0,1-3 48 0,1-3 16 0,-1-3 0 0,4-2 0 16,2-5-832-16,3-3-160 0</inkml:trace>
  <inkml:trace contextRef="#ctx0" brushRef="#br0" timeOffset="-191208.86">24718 16002 14735 0,'-5'9'1312'0,"1"-5"-1056"0,4-4-256 0,4 0 0 15,-3-2 736-15,3 2 96 0,1 2 0 0,-3-1 16 16,3 3-608-16,2-3-240 0,2 3 176 0,1-4-176 16,-1 3 128-16,3-6-128 0,0 3 0 0,4-4 144 15,0 4 640-15,1-3 128 16,4 0 32-16,0-4 0 0,-2 1-336 0,2 3-64 0,0-2-16 0,0-2 0 15,-2 3-528-15,0 1 0 0,2-1 0 0,-5 2-10480 16</inkml:trace>
  <inkml:trace contextRef="#ctx0" brushRef="#br0" timeOffset="-191050.79">24751 16417 23039 0,'0'3'1024'0,"2"1"192"0,1-4-960 0,4-4-256 15,-3 3 0-15,1-1 0 0,4 2 1728 0,4-5 288 16,10-4 64-16,-23 9 16 0,0 0-1040 0,96-33-208 16,-96 33-32-16,0 0-16 15,108-35-2848-15,-108 35-576 0,0 0-128 0,122-33 0 16</inkml:trace>
  <inkml:trace contextRef="#ctx0" brushRef="#br0" timeOffset="-188832.82">30503 16939 5519 0,'-3'-5'496'0,"-1"-2"-496"0,2 4 0 0,1 3 0 15,-1-2 448-15,-3-3 0 0,-4-4 0 0,-5-1 0 16,-7-4 0-16,-1 1-16 0,-1 6 0 0,0 2 0 16,-1 5 224-16,3 2 48 0,2 1 16 0,-2 1 0 15,2 6 48-15,-1-1 0 0,1 3 0 0,0-1 0 16,0 1-192-16,0 0-16 0,1 2-16 0,-1 2 0 15,4 1-48-15,-1 1-16 0,-2 1 0 0,3 0 0 16,1 4-80-16,2 3-16 0,-1 2 0 0,3 1 0 16,1 1 176-16,1 5 16 0,2 1 16 0,5-1 0 15,-3-4 176-15,4-1 16 0,5 1 16 0,2-8 0 0,4-4-112 0,1-5-32 16,7-5 0-16,2-2 0 0,3-6-400 0,3-4-96 16,-1-4-16-16,2-2 0 15,-28 9-144-15,0 0 0 0,0 0-192 0,95-75 192 0,-75 53-304 0,-3-4 64 16,-1 3 16-16,-1-1 0 0,-4-2 224 0,-1 1 0 15,-1 1 0-15,0-2 0 0,-2 3 0 0,-2 4-144 16,2 0 144-16,-5 1 0 0,-1 4 0 0,1 4 0 16,-4-1 0-16,1 8-128 0,-1 3 128 0,-3 0 0 15,-1 9 0-15,1 1 0 16,2 4 0-16,-6 3 0 0,4 8 0 0,0 3 0 0,-4 5 224 0,2 5 32 0,3 7 0 0,-4 6 0 16,2 10 192-16,1 2 64 0,-4-1 0 0,3 6 0 15,2 4-240-15,-1-4-32 0,1 1-16 0,1 1 0 16,3 0 16-16,-4-1 0 0,3-3 0 0,-6-13 0 15,1-6-240-15,1-11 176 0,-5-8-176 0,1-2 160 16,-3-5-160-16,0-2 0 0,-2-5 0 0,1-3 0 16,1-3 0-16,0-4 0 0,3-2 0 0,1-8 0 15,4-2-176-15,-1-3 176 0,3-4-128 0,2-12 128 16,4 3 0-16,1-13 0 0,4-1 0 0,3-5 0 16,3-8 0-16,5-1-160 0,1 0 160 0,1-4 0 15,1 0-240-15,3-1 64 0,-3 1 16 0,1 0 0 16,2-1-992-16,0 1-208 0,4-2-48 0,-2 6 0 31,-2 2-768-31,0 8-176 0,-7 4-16 0,4 3-6016 0</inkml:trace>
  <inkml:trace contextRef="#ctx0" brushRef="#br0" timeOffset="-188534.09">31026 16495 20271 0,'-19'11'896'0,"8"-6"192"0,1-2-880 0,1 4-208 0,2-3 0 0,2-1 0 15,-4 3 1152-15,-5 7 192 0,-10 7 48 0,-7 8 0 16,-4 3-592-16,0 4-112 0,3 3-32 16,3-1 0-1,1-1 0-15,4 1 0 0,3-1 0 0,1 3 0 0,5-1 112 0,1 2 32 0,3 0 0 0,3 4 0 16,1-1 96-16,3-1 0 0,4 2 16 0,0-1 0 15,4-1-320-15,1-2-64 0,4-2-16 0,1-1 0 16,4-2-320-16,3-7-192 0,6 1 192 0,2-6-192 16,4-1-192-16,6 1-128 0,0-7-48 0,3-2 0 31,4-2-1808-31,-42-12-352 0,87 7-80 0,-87-7-11216 0</inkml:trace>
  <inkml:trace contextRef="#ctx0" brushRef="#br0" timeOffset="-187967.3">31172 17016 9215 0,'-3'4'816'0,"-2"2"-656"0,5-2-160 0,0-2 0 16,0-2 1984-16,0 3 352 0,-2 1 80 0,-2 8 16 16,1-2-576-16,-1 6-96 0,-1 1-32 0,0 1 0 15,1-1-800-15,3-1-160 0,-3 3-48 0,4-3 0 16,-2 1-48-16,2-1-16 0,0 5 0 0,-3 0 0 15,3 1-144-15,0 3-16 0,-2 3-16 0,1-2 0 16,-1-2-208-16,0 2-32 0,2-3-16 0,0-4 0 0,0-3-224 0,2-6 0 16,-2 1 0-16,0-10-160 31,0-1-752-31,0-3-160 0,0-4-16 0,0 0-16 0,2-7-48 0,-1-3-16 0,4 1 0 0,-3-10 0 0,3 1 624 0,1-6 128 31,2 3 32-31,-1-5 0 0,6-2 384 0,-6 2 0 16,5 0 0-16,-2 2 0 0,-1 5 0 0,1-4 0 15,3-1 0-15,1 3-128 0,-2-2 128 0,0 7 0 16,2-1 0-16,0 3 0 0,0 4 0 0,0 5 176 16,1-1-48-16,1 8 0 0,-6 5 576 0,1 2 96 15,-1 7 32-15,-1 1 0 0,-2 6 384 0,-2 3 64 16,1 4 32-16,-6 3 0 0,0 0-64 0,0 3-16 0,0-1 0 0,0 5 0 16,-2 0-592-16,-2-1-112 0,3 3-16 0,1-4-16 15,0-3-496-15,0 3 128 0,0-5-128 0,1 2 0 31,3-5-384-31,-2-2-112 0,1 0-16 0,2-4-16 16,0 0-1264-16,1-6-256 0,1-2-64 0,0-4-6800 0,-2-2-1376 0</inkml:trace>
  <inkml:trace contextRef="#ctx0" brushRef="#br0" timeOffset="-187681.61">31622 16547 11967 0,'-11'-1'528'0,"4"-1"112"0,2 0-512 0,2 2-128 16,1 0 0-16,0 2 0 0,2 0 1856 0,-3-1 320 16,1 8 80-16,0 0 16 0,1 3-368 0,1 2-80 15,1 2-16-15,1 1 0 0,3 2-304 0,2 2-64 16,2 4-16-16,3-1 0 0,-1 2-320 0,3 5-64 16,1 3-16-16,3-3 0 0,-4 4-320 0,3 3-80 15,2 6-16-15,0-3 0 0,2 3-128 0,2-4-32 16,-4 5 0-16,-1-3 0 0,-5 0-288 0,-2-2-160 15,-2 2 160-15,-4 0-160 0,-3-1 0 0,-8-1 0 0,1-1 0 16,-4-6 0-16,1-2 0 0,-3 1 0 0,-1-3 0 0,0-6 0 31,3-6-736-31,-3-1-32 0,2-4-16 0,-4-2 0 16,3-4-1536-16,-1-3-304 0</inkml:trace>
  <inkml:trace contextRef="#ctx0" brushRef="#br0" timeOffset="-187352.03">32089 16859 10127 0,'-2'0'448'0,"2"-1"96"0,2-3-544 0,1 2 0 16,-1 2 0-16,0-1 0 0,1 1 1552 0,4-2 208 16,4 0 32-16,4-3 16 0,3 1-192 0,5-3-32 15,-1 6-16-15,1-1 0 0,3-2-224 0,-2 3-64 16,1-1 0-16,1 2 0 0,0-4-448 0,4 3-80 16,-6-1-32-16,2 2 0 0,0-2-544 0,-1 4-176 15,-1 0 0-15,2-1 0 0,-1 5 0 0,-1-1-304 0,2-3 48 0,-7 1 0 31,2 2-832-31,-3 1-176 0,-10-1-16 0,1 0-10176 0</inkml:trace>
  <inkml:trace contextRef="#ctx0" brushRef="#br0" timeOffset="-187149.52">32195 17147 911 0,'-7'-2'0'0,"0"-2"0"0,4 3 0 0,1-5 0 16,2 5 2544-16,2-1 416 0,1 2 96 0,2-4 16 15,1-1 640-15,1-3 144 0,5 1 32 0,2-2 0 16,-2 5-1696-16,2-1-336 0,2 2-64 0,-1-3 0 0,3 3-944 0,-3 1-176 16,3 1-32-16,-1-1-16 0,4 0-288 0,-2 2-48 15,4 0-16-15,-4 4 0 0,4-3-272 0,-2 3 0 16,1 3-176-16,1-2 176 16,3 0-1616-16,0 2-224 0,-1-2-32 0,-3-3-11904 15</inkml:trace>
  <inkml:trace contextRef="#ctx0" brushRef="#br0" timeOffset="-186673.2">32897 16802 11055 0,'-19'10'480'0,"7"-6"112"0,0 4-464 0,5-4-128 0,2-2 0 0,3 1 0 15,-3 4 1984-15,-2 2 384 0,-5 5 80 0,-4 3 16 16,0 4-576-16,2 2-112 0,0-1-32 0,6 3 0 15,1-3-624-15,1-1-128 0,5 0-32 0,1 0 0 16,0 2-320-16,5 5-64 0,-2-4 0 0,3 0-16 16,-1 6-160-16,0-4-16 15,2 4-16-15,0-4 0 0,0 3-176 0,0-4-48 0,-2 3 0 0,0-4 0 16,-1-1-144-16,-4-6-192 0,0-1 32 0,-2-7 16 16,-1 1-752-1,-1-7-128-15,4 1-48 0,-5-4 0 0,3-2 80 0,0-3 16 0,2-7 0 0,2 0 0 16,3-4 160-16,-3-5 48 0,5-5 0 0,4 0 0 0,-4-6 368 0,5 3 80 15,-2-6 0-15,4-2 16 0,0 1 304 0,0-1-160 16,0-1 160-16,0 1-128 0,0-1 128 0,0-2 0 16,1 0 0-16,-1 2-128 0,0 1 128 0,-1 6 0 15,-1 3 0-15,2 3 128 0,-6 11 480 0,1 2 96 16,0 2 32-16,0 5 0 0,-4 5 656 0,0 0 128 16,0 3 16-16,0 8 16 0,1-4-208 0,-1 5-32 15,-2 2-16-15,3 1 0 0,-3 8-512 0,1 1-96 16,-1 1-32-16,-1 4 0 0,3 1-320 0,-3 3-64 15,1 4-16-15,3-1 0 0,-1 3-48 0,0-3-16 16,2 1 0-16,-2-3 0 0,2 3-192 0,-2-2 144 0,1-2-144 0,-5 2 128 16,3-2-288-16,-2-5-64 0,-2 0-16 15,0-7 0 1,-2-4-1104-16,2-5-240 0,0-3-32 0,0-6-13568 0</inkml:trace>
  <inkml:trace contextRef="#ctx0" brushRef="#br0" timeOffset="-186166.55">33225 15938 14735 0,'-2'0'640'0,"-1"-2"160"0,3 0-640 0,3-1-160 0,-3 1 0 0,2 0 0 15,3 2 1200-15,-1-1 208 0,5-1 32 0,-3-2 16 16,1 3-240-16,2-1-32 0,-2 4-16 0,2-2 0 16,0 1 112-16,1 3 0 0,-3-1 16 0,5 4 0 0,-3-1 240 15,1-1 64-15,3 5 0 0,0-3 0 0,0 0-576 16,2 5-128-16,-2 1 0 0,-1-1-16 0,-2 5-592 0,-1 1-112 15,-2 3-32-15,-2-1 0 0,-5 7-144 0,-5-3 0 16,0 6 0-16,-6-3 0 0,1 1 0 16,-4 0 0-16,-2 4 0 0,2-5 0 0,-3 1-128 0,-1-5-16 15,3 0 0-15,-1-6 0 16,4-1-432-16,-2-4-64 0,0-2-32 0,0-4 0 16,4 0 96-16,-1-4 32 0,2-2 0 0,2-3 0 0,2-4 288 0,3 2 48 15,2-4 16-15,0-2 0 0,6-3 192 0,2-3 0 16,1 0 0-16,3 3 0 0,0-2 400 0,6-1 128 15,3-4 32-15,-21 21 0 0,0 0 400 0,85-82 96 0,-85 82 16 0,0 0 0 16,94-66-672-16,-94 66-128 0,0 0-16 0,0 0-16 16,96-30-400-16,-80 37-80 0,-2 0-16 0,-6 3 0 31,-1 1-1136-31,0 1-224 0,0-5-48 0,2 3-13760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4EE27-6526-0320-C36E-EBE61F28ED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8ED38A-11D7-2FAA-570E-41C06E981D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4E1C9C-714A-2C6C-05AB-D490CB91D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7EA46-0536-4D79-903D-DCEAC14DEEF3}" type="datetimeFigureOut">
              <a:rPr lang="en-AU" smtClean="0"/>
              <a:t>28/09/2023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2F5306-BAEF-0DAF-E346-01CBA2BBC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C13B8B-9173-3226-62ED-C75A90D6B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36F4-4DDC-41E9-8C92-7FB153AED0B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96150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6E201-B3C7-FD79-FD61-00948205C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6E6D54-E742-289A-F8B8-E8CC3D0B0D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A95A40-5B6A-EC09-25D1-7F3A54A40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7EA46-0536-4D79-903D-DCEAC14DEEF3}" type="datetimeFigureOut">
              <a:rPr lang="en-AU" smtClean="0"/>
              <a:t>28/09/2023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9BFFFB-C556-7D9B-FF5B-1FD74F800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387A1-B88C-2E2C-48F5-915B86C87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36F4-4DDC-41E9-8C92-7FB153AED0B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67391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9B080F-BCF6-A954-0004-3A4C3288E0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5E53A7-7A5C-CBE4-B9F7-499BA16703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29F6B5-FA5F-CF76-46F1-7EB24DDDE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7EA46-0536-4D79-903D-DCEAC14DEEF3}" type="datetimeFigureOut">
              <a:rPr lang="en-AU" smtClean="0"/>
              <a:t>28/09/2023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61A347-C30E-D70A-F755-A31AE49E7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1E6429-854C-B934-B7CF-69F2384D5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36F4-4DDC-41E9-8C92-7FB153AED0B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52382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22D1B-11E1-810D-4BE9-212A04CC3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0BCE0-B18F-EC4E-1388-AB16193F51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A71D8B-3140-C762-5B11-2B60FBD3D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7EA46-0536-4D79-903D-DCEAC14DEEF3}" type="datetimeFigureOut">
              <a:rPr lang="en-AU" smtClean="0"/>
              <a:t>28/09/2023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9C511-7AA2-D8BB-ACD4-F75A803E0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868A0B-4E02-ECB1-F24E-0D718DED1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36F4-4DDC-41E9-8C92-7FB153AED0B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60663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BEA9A-E403-FAF5-1E70-9C5E6D874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FFE4DD-78AA-6CA6-C98A-61019F3000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0BE667-C071-79A2-183F-5C1CEFCAB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7EA46-0536-4D79-903D-DCEAC14DEEF3}" type="datetimeFigureOut">
              <a:rPr lang="en-AU" smtClean="0"/>
              <a:t>28/09/2023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486DC9-DAC9-9AF4-4812-88C334012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3C5C16-69B1-ABD4-5336-96A6CF97F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36F4-4DDC-41E9-8C92-7FB153AED0B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7304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140D2-3EEF-BC4B-2BA5-4374FA972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26A01-A52A-6655-A528-67D830F5ED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CFD7F8-614B-81FF-6319-3904BD5758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93E944-23AA-B81C-BB7B-5BA6C5F1C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7EA46-0536-4D79-903D-DCEAC14DEEF3}" type="datetimeFigureOut">
              <a:rPr lang="en-AU" smtClean="0"/>
              <a:t>28/09/2023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A0CB69-ED7C-E444-9FAE-BC5DE25B2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F8CE7A-2E6B-F73F-7413-EDB7005DC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36F4-4DDC-41E9-8C92-7FB153AED0B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92869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EA32A-57BD-DC97-B00D-AF6193FC6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DCD110-D8AB-61E7-E5D9-05F56D2B5D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B3F6C7-A692-7025-B549-C20DBDB2A9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F55A86-E4FC-9CA3-8A05-F3A90249BB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6FED4C-F3AA-DC75-BB43-1BAFA4AA72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4B2491-E3FC-B071-8EBB-074A50ED4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7EA46-0536-4D79-903D-DCEAC14DEEF3}" type="datetimeFigureOut">
              <a:rPr lang="en-AU" smtClean="0"/>
              <a:t>28/09/2023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C7BFDF-04B7-19A3-F02B-FCA6932E4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5A141C-B57F-1005-E59F-5FF3A01D4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36F4-4DDC-41E9-8C92-7FB153AED0B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22641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EF02F-7FED-3446-AE43-931A14CE6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373E1C-C516-D3CF-ACC2-9F027E59B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7EA46-0536-4D79-903D-DCEAC14DEEF3}" type="datetimeFigureOut">
              <a:rPr lang="en-AU" smtClean="0"/>
              <a:t>28/09/2023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F1B34C-C7C2-1920-43E4-2FA0349AF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5E28AE-C666-12E8-BB59-CFFF14B66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36F4-4DDC-41E9-8C92-7FB153AED0B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28312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629945-0946-7174-0B98-969956A76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7EA46-0536-4D79-903D-DCEAC14DEEF3}" type="datetimeFigureOut">
              <a:rPr lang="en-AU" smtClean="0"/>
              <a:t>28/09/2023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6039B2-E9F1-6FEE-D399-7E84F6C98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DA7951-86B5-AA0D-09C1-5768AEEA7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36F4-4DDC-41E9-8C92-7FB153AED0B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12373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7A51A-C1A1-E384-3BE2-76B564EFF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3C7D6C-F27B-E320-B474-EC0879E03D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E33426-57F4-3F03-09AB-4A64361F01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33A08F-FACA-B1BF-3482-A22F22FC7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7EA46-0536-4D79-903D-DCEAC14DEEF3}" type="datetimeFigureOut">
              <a:rPr lang="en-AU" smtClean="0"/>
              <a:t>28/09/2023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C778EE-DD65-125B-23C0-304F29563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005A27-2EB3-437B-B85C-3FD668C4B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36F4-4DDC-41E9-8C92-7FB153AED0B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91635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57215-1BC9-9AE2-B2CE-88479DD1F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33EC9D-DDBD-F4E0-BBCD-7F77A416AE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0DB74F-F244-0F57-129A-0E45EC5593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3695B6-F84C-F290-2DB0-808FE240E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7EA46-0536-4D79-903D-DCEAC14DEEF3}" type="datetimeFigureOut">
              <a:rPr lang="en-AU" smtClean="0"/>
              <a:t>28/09/2023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0D3BB0-4373-F125-ADBD-AB45910FA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3D630A-1E2E-F478-B7AC-623575BDE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36F4-4DDC-41E9-8C92-7FB153AED0B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55889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8E985A-111B-28FE-9F06-ECE876E0E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D7C2D4-86CA-F604-4428-D35674AB21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02D519-D1B3-17AE-421C-24E8321045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A7EA46-0536-4D79-903D-DCEAC14DEEF3}" type="datetimeFigureOut">
              <a:rPr lang="en-AU" smtClean="0"/>
              <a:t>28/09/2023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1EBFAF-114E-FF2E-C558-FC7F2E6873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1BCEE0-111C-66BC-35B3-1EAA1B9F66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8A36F4-4DDC-41E9-8C92-7FB153AED0B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15642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91.png"/><Relationship Id="rId18" Type="http://schemas.openxmlformats.org/officeDocument/2006/relationships/image" Target="../media/image90.png"/><Relationship Id="rId3" Type="http://schemas.openxmlformats.org/officeDocument/2006/relationships/image" Target="../media/image21.png"/><Relationship Id="rId21" Type="http://schemas.openxmlformats.org/officeDocument/2006/relationships/image" Target="../media/image120.png"/><Relationship Id="rId7" Type="http://schemas.openxmlformats.org/officeDocument/2006/relationships/image" Target="../media/image20.png"/><Relationship Id="rId12" Type="http://schemas.openxmlformats.org/officeDocument/2006/relationships/image" Target="../media/image81.png"/><Relationship Id="rId17" Type="http://schemas.openxmlformats.org/officeDocument/2006/relationships/image" Target="../media/image80.png"/><Relationship Id="rId2" Type="http://schemas.openxmlformats.org/officeDocument/2006/relationships/image" Target="../media/image130.png"/><Relationship Id="rId16" Type="http://schemas.openxmlformats.org/officeDocument/2006/relationships/image" Target="../media/image70.png"/><Relationship Id="rId20" Type="http://schemas.openxmlformats.org/officeDocument/2006/relationships/image" Target="../media/image1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0.png"/><Relationship Id="rId11" Type="http://schemas.openxmlformats.org/officeDocument/2006/relationships/image" Target="../media/image14.png"/><Relationship Id="rId5" Type="http://schemas.openxmlformats.org/officeDocument/2006/relationships/image" Target="../media/image40.png"/><Relationship Id="rId15" Type="http://schemas.openxmlformats.org/officeDocument/2006/relationships/image" Target="../media/image111.png"/><Relationship Id="rId10" Type="http://schemas.openxmlformats.org/officeDocument/2006/relationships/image" Target="../media/image60.png"/><Relationship Id="rId19" Type="http://schemas.openxmlformats.org/officeDocument/2006/relationships/image" Target="../media/image100.png"/><Relationship Id="rId4" Type="http://schemas.openxmlformats.org/officeDocument/2006/relationships/image" Target="../media/image31.png"/><Relationship Id="rId9" Type="http://schemas.openxmlformats.org/officeDocument/2006/relationships/image" Target="../media/image50.png"/><Relationship Id="rId14" Type="http://schemas.openxmlformats.org/officeDocument/2006/relationships/image" Target="../media/image10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itn.hms.harvard.edu/flash/2012/liskov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ux.stackexchange.com/questions/40056/north-american-electrical-outlet-why-so-sad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3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customXml" Target="../ink/ink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EDD1E-7FE0-37CF-F79C-7669DCF832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Week 4</a:t>
            </a:r>
            <a:endParaRPr lang="en-A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44911A-BE2D-2A98-7247-DB56D45480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CMPT 225, Fall 2023</a:t>
            </a:r>
            <a:br>
              <a:rPr lang="en-CA" dirty="0"/>
            </a:br>
            <a:r>
              <a:rPr lang="en-CA" dirty="0"/>
              <a:t>SFU Surrey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915228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B830B7FA-C93C-9237-B37C-D6EC1F4B4315}"/>
              </a:ext>
            </a:extLst>
          </p:cNvPr>
          <p:cNvSpPr/>
          <p:nvPr/>
        </p:nvSpPr>
        <p:spPr>
          <a:xfrm>
            <a:off x="1784350" y="1873250"/>
            <a:ext cx="3657600" cy="19939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10519ED-CB07-C84D-8195-E4E18321BD23}"/>
              </a:ext>
            </a:extLst>
          </p:cNvPr>
          <p:cNvSpPr/>
          <p:nvPr/>
        </p:nvSpPr>
        <p:spPr>
          <a:xfrm>
            <a:off x="2048259" y="2209800"/>
            <a:ext cx="2057400" cy="13144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1DDD452-5082-5B87-ECF6-4CDA98C250F3}"/>
              </a:ext>
            </a:extLst>
          </p:cNvPr>
          <p:cNvSpPr/>
          <p:nvPr/>
        </p:nvSpPr>
        <p:spPr>
          <a:xfrm>
            <a:off x="1428750" y="1625600"/>
            <a:ext cx="5562600" cy="2489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740C134-821F-A8FC-6B13-84942B02873F}"/>
              </a:ext>
            </a:extLst>
          </p:cNvPr>
          <p:cNvSpPr/>
          <p:nvPr/>
        </p:nvSpPr>
        <p:spPr>
          <a:xfrm>
            <a:off x="1136650" y="1254125"/>
            <a:ext cx="7124700" cy="32321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A17DF82-AF91-78D4-CB26-610F56942917}"/>
              </a:ext>
            </a:extLst>
          </p:cNvPr>
          <p:cNvSpPr/>
          <p:nvPr/>
        </p:nvSpPr>
        <p:spPr>
          <a:xfrm>
            <a:off x="892175" y="1076325"/>
            <a:ext cx="8613776" cy="35877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28F0B89-130A-C731-FCF1-B4230AFA45AF}"/>
              </a:ext>
            </a:extLst>
          </p:cNvPr>
          <p:cNvSpPr/>
          <p:nvPr/>
        </p:nvSpPr>
        <p:spPr>
          <a:xfrm>
            <a:off x="766762" y="889000"/>
            <a:ext cx="9886950" cy="4089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7018F31-2305-2D90-70D7-82942364704E}"/>
              </a:ext>
            </a:extLst>
          </p:cNvPr>
          <p:cNvSpPr/>
          <p:nvPr/>
        </p:nvSpPr>
        <p:spPr>
          <a:xfrm>
            <a:off x="641350" y="590550"/>
            <a:ext cx="11201400" cy="47815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C1C8C1E-E719-77B6-6D61-8A00948B5066}"/>
                  </a:ext>
                </a:extLst>
              </p:cNvPr>
              <p:cNvSpPr txBox="1"/>
              <p:nvPr/>
            </p:nvSpPr>
            <p:spPr>
              <a:xfrm>
                <a:off x="2719794" y="2443718"/>
                <a:ext cx="7360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𝑶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b="1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C1C8C1E-E719-77B6-6D61-8A00948B50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9794" y="2443718"/>
                <a:ext cx="736099" cy="369332"/>
              </a:xfrm>
              <a:prstGeom prst="rect">
                <a:avLst/>
              </a:prstGeom>
              <a:blipFill>
                <a:blip r:embed="rId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0DF1E57-5C01-3D92-D8F1-542D1E0337B9}"/>
                  </a:ext>
                </a:extLst>
              </p:cNvPr>
              <p:cNvSpPr txBox="1"/>
              <p:nvPr/>
            </p:nvSpPr>
            <p:spPr>
              <a:xfrm>
                <a:off x="3775884" y="2063908"/>
                <a:ext cx="11192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𝑶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(</m:t>
                      </m:r>
                      <m:func>
                        <m:funcPr>
                          <m:ctrlPr>
                            <a:rPr lang="en-US" b="1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b="1" i="0" dirty="0" smtClean="0">
                              <a:latin typeface="Cambria Math" panose="02040503050406030204" pitchFamily="18" charset="0"/>
                            </a:rPr>
                            <m:t>𝐥𝐨𝐠</m:t>
                          </m:r>
                        </m:fName>
                        <m:e>
                          <m:r>
                            <a:rPr lang="en-CA" b="1" i="1" dirty="0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func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b="1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0DF1E57-5C01-3D92-D8F1-542D1E0337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5884" y="2063908"/>
                <a:ext cx="1119217" cy="369332"/>
              </a:xfrm>
              <a:prstGeom prst="rect">
                <a:avLst/>
              </a:prstGeom>
              <a:blipFill>
                <a:blip r:embed="rId3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761CA13-375F-BBB0-504E-5CE13DB307BA}"/>
                  </a:ext>
                </a:extLst>
              </p:cNvPr>
              <p:cNvSpPr txBox="1"/>
              <p:nvPr/>
            </p:nvSpPr>
            <p:spPr>
              <a:xfrm>
                <a:off x="5415986" y="2031484"/>
                <a:ext cx="7473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𝑶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b="1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761CA13-375F-BBB0-504E-5CE13DB307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5986" y="2031484"/>
                <a:ext cx="747320" cy="369332"/>
              </a:xfrm>
              <a:prstGeom prst="rect">
                <a:avLst/>
              </a:prstGeom>
              <a:blipFill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F52EC7B-B798-59DD-5B3D-09483C1B68B7}"/>
                  </a:ext>
                </a:extLst>
              </p:cNvPr>
              <p:cNvSpPr txBox="1"/>
              <p:nvPr/>
            </p:nvSpPr>
            <p:spPr>
              <a:xfrm>
                <a:off x="6651583" y="2031484"/>
                <a:ext cx="13067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𝑶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𝒏</m:t>
                      </m:r>
                      <m:func>
                        <m:funcPr>
                          <m:ctrlPr>
                            <a:rPr lang="en-US" b="1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b="1" i="0" dirty="0" smtClean="0">
                              <a:latin typeface="Cambria Math" panose="02040503050406030204" pitchFamily="18" charset="0"/>
                            </a:rPr>
                            <m:t>𝐥𝐨𝐠</m:t>
                          </m:r>
                        </m:fName>
                        <m:e>
                          <m:r>
                            <a:rPr lang="en-CA" b="1" i="1" dirty="0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func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b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F52EC7B-B798-59DD-5B3D-09483C1B68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1583" y="2031484"/>
                <a:ext cx="1306768" cy="369332"/>
              </a:xfrm>
              <a:prstGeom prst="rect">
                <a:avLst/>
              </a:prstGeom>
              <a:blipFill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62C53C2-21B5-40A3-53D2-9E377CAADE59}"/>
                  </a:ext>
                </a:extLst>
              </p:cNvPr>
              <p:cNvSpPr txBox="1"/>
              <p:nvPr/>
            </p:nvSpPr>
            <p:spPr>
              <a:xfrm>
                <a:off x="8322746" y="2031484"/>
                <a:ext cx="744050" cy="3755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b="1" dirty="0"/>
                  <a:t>)</a:t>
                </a:r>
                <a:endParaRPr lang="en-CA" b="1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62C53C2-21B5-40A3-53D2-9E377CAADE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2746" y="2031484"/>
                <a:ext cx="744050" cy="375552"/>
              </a:xfrm>
              <a:prstGeom prst="rect">
                <a:avLst/>
              </a:prstGeom>
              <a:blipFill>
                <a:blip r:embed="rId6"/>
                <a:stretch>
                  <a:fillRect l="-6557" t="-6452" r="-7377" b="-2419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8553182-CCC7-8A0F-7F06-D7A9333EA47F}"/>
                  </a:ext>
                </a:extLst>
              </p:cNvPr>
              <p:cNvSpPr txBox="1"/>
              <p:nvPr/>
            </p:nvSpPr>
            <p:spPr>
              <a:xfrm>
                <a:off x="9509711" y="2068166"/>
                <a:ext cx="744050" cy="3755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p>
                  </m:oMath>
                </a14:m>
                <a:r>
                  <a:rPr lang="en-US" b="1" dirty="0"/>
                  <a:t>)</a:t>
                </a:r>
                <a:endParaRPr lang="en-CA" b="1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8553182-CCC7-8A0F-7F06-D7A9333EA4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9711" y="2068166"/>
                <a:ext cx="744050" cy="375552"/>
              </a:xfrm>
              <a:prstGeom prst="rect">
                <a:avLst/>
              </a:prstGeom>
              <a:blipFill>
                <a:blip r:embed="rId7"/>
                <a:stretch>
                  <a:fillRect l="-7377" t="-6452" r="-6557" b="-2419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8EEFDEA-6893-9839-FA25-EC5F8C5BC0C9}"/>
                  </a:ext>
                </a:extLst>
              </p:cNvPr>
              <p:cNvSpPr txBox="1"/>
              <p:nvPr/>
            </p:nvSpPr>
            <p:spPr>
              <a:xfrm>
                <a:off x="10647612" y="2060654"/>
                <a:ext cx="7408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</m:sSup>
                  </m:oMath>
                </a14:m>
                <a:r>
                  <a:rPr lang="en-US" b="1" dirty="0"/>
                  <a:t>)</a:t>
                </a:r>
                <a:endParaRPr lang="en-CA" b="1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8EEFDEA-6893-9839-FA25-EC5F8C5BC0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47612" y="2060654"/>
                <a:ext cx="740844" cy="369332"/>
              </a:xfrm>
              <a:prstGeom prst="rect">
                <a:avLst/>
              </a:prstGeom>
              <a:blipFill>
                <a:blip r:embed="rId8"/>
                <a:stretch>
                  <a:fillRect l="-7438" t="-8197" r="-7438" b="-2459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77634765-51BA-0591-24C6-051816A77169}"/>
              </a:ext>
            </a:extLst>
          </p:cNvPr>
          <p:cNvSpPr txBox="1"/>
          <p:nvPr/>
        </p:nvSpPr>
        <p:spPr>
          <a:xfrm>
            <a:off x="2208639" y="2802731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1, 5, 861, 3000, …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43F2BE3-BC22-7A93-7C04-608D460435EF}"/>
                  </a:ext>
                </a:extLst>
              </p:cNvPr>
              <p:cNvSpPr txBox="1"/>
              <p:nvPr/>
            </p:nvSpPr>
            <p:spPr>
              <a:xfrm>
                <a:off x="4097625" y="3015018"/>
                <a:ext cx="9200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CA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CA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b>
                          </m:sSub>
                        </m:fName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43F2BE3-BC22-7A93-7C04-608D460435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7625" y="3015018"/>
                <a:ext cx="920060" cy="369332"/>
              </a:xfrm>
              <a:prstGeom prst="rect">
                <a:avLst/>
              </a:prstGeom>
              <a:blipFill>
                <a:blip r:embed="rId9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CD04D7F-190F-3D8E-A8EC-C2604638F8D1}"/>
                  </a:ext>
                </a:extLst>
              </p:cNvPr>
              <p:cNvSpPr txBox="1"/>
              <p:nvPr/>
            </p:nvSpPr>
            <p:spPr>
              <a:xfrm>
                <a:off x="4177509" y="2579646"/>
                <a:ext cx="8275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CA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CA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CD04D7F-190F-3D8E-A8EC-C2604638F8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7509" y="2579646"/>
                <a:ext cx="827599" cy="369332"/>
              </a:xfrm>
              <a:prstGeom prst="rect">
                <a:avLst/>
              </a:prstGeom>
              <a:blipFill>
                <a:blip r:embed="rId10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042FCA3-EB24-1E91-2443-F23248E6F681}"/>
                  </a:ext>
                </a:extLst>
              </p:cNvPr>
              <p:cNvSpPr txBox="1"/>
              <p:nvPr/>
            </p:nvSpPr>
            <p:spPr>
              <a:xfrm>
                <a:off x="3241396" y="3450391"/>
                <a:ext cx="165314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5+</m:t>
                          </m:r>
                          <m:func>
                            <m:func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400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CA" sz="1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CA" sz="1400" b="0" i="1" smtClean="0">
                                  <a:latin typeface="Cambria Math" panose="02040503050406030204" pitchFamily="18" charset="0"/>
                                </a:rPr>
                                <m:t>(2</m:t>
                              </m:r>
                              <m:r>
                                <a:rPr lang="en-CA" sz="1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CA" sz="1400" b="0" i="1" smtClean="0">
                                  <a:latin typeface="Cambria Math" panose="02040503050406030204" pitchFamily="18" charset="0"/>
                                </a:rPr>
                                <m:t>+1)</m:t>
                              </m:r>
                            </m:e>
                          </m:func>
                        </m:e>
                        <m:sub/>
                      </m:sSub>
                    </m:oMath>
                  </m:oMathPara>
                </a14:m>
                <a:endParaRPr lang="en-CA" sz="14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042FCA3-EB24-1E91-2443-F23248E6F6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1396" y="3450391"/>
                <a:ext cx="1653145" cy="307777"/>
              </a:xfrm>
              <a:prstGeom prst="rect">
                <a:avLst/>
              </a:prstGeom>
              <a:blipFill>
                <a:blip r:embed="rId11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764DBD4-6E62-FF63-99B7-AB8C09598129}"/>
                  </a:ext>
                </a:extLst>
              </p:cNvPr>
              <p:cNvSpPr txBox="1"/>
              <p:nvPr/>
            </p:nvSpPr>
            <p:spPr>
              <a:xfrm>
                <a:off x="5396305" y="2507218"/>
                <a:ext cx="153202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400" dirty="0"/>
                  <a:t>,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400" dirty="0"/>
                  <a:t>,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+10</m:t>
                    </m:r>
                  </m:oMath>
                </a14:m>
                <a:r>
                  <a:rPr lang="en-US" sz="1400" dirty="0"/>
                  <a:t>, … </a:t>
                </a:r>
                <a:endParaRPr lang="en-CA" sz="14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764DBD4-6E62-FF63-99B7-AB8C095981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6305" y="2507218"/>
                <a:ext cx="1532022" cy="307777"/>
              </a:xfrm>
              <a:prstGeom prst="rect">
                <a:avLst/>
              </a:prstGeom>
              <a:blipFill>
                <a:blip r:embed="rId12"/>
                <a:stretch>
                  <a:fillRect t="-1961" b="-1960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BE400AA-B0A0-119F-E9F0-BAF24868D361}"/>
                  </a:ext>
                </a:extLst>
              </p:cNvPr>
              <p:cNvSpPr txBox="1"/>
              <p:nvPr/>
            </p:nvSpPr>
            <p:spPr>
              <a:xfrm>
                <a:off x="5441386" y="3032125"/>
                <a:ext cx="11239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i="1" dirty="0" smtClean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⁡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BE400AA-B0A0-119F-E9F0-BAF24868D3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1386" y="3032125"/>
                <a:ext cx="1123962" cy="369332"/>
              </a:xfrm>
              <a:prstGeom prst="rect">
                <a:avLst/>
              </a:prstGeom>
              <a:blipFill>
                <a:blip r:embed="rId1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40AD232-E953-93A3-DEA7-10732A8A1F25}"/>
                  </a:ext>
                </a:extLst>
              </p:cNvPr>
              <p:cNvSpPr txBox="1"/>
              <p:nvPr/>
            </p:nvSpPr>
            <p:spPr>
              <a:xfrm>
                <a:off x="7013834" y="2564368"/>
                <a:ext cx="11431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𝑛</m:t>
                      </m:r>
                      <m:func>
                        <m:func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i="0" dirty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40AD232-E953-93A3-DEA7-10732A8A1F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3834" y="2564368"/>
                <a:ext cx="1143198" cy="369332"/>
              </a:xfrm>
              <a:prstGeom prst="rect">
                <a:avLst/>
              </a:prstGeom>
              <a:blipFill>
                <a:blip r:embed="rId1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1F0687B-86B3-046B-A2C3-0FAC52017CB7}"/>
                  </a:ext>
                </a:extLst>
              </p:cNvPr>
              <p:cNvSpPr txBox="1"/>
              <p:nvPr/>
            </p:nvSpPr>
            <p:spPr>
              <a:xfrm>
                <a:off x="6900822" y="3013470"/>
                <a:ext cx="12994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𝑛</m:t>
                      </m:r>
                      <m:func>
                        <m:func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i="0" dirty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1F0687B-86B3-046B-A2C3-0FAC52017C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0822" y="3013470"/>
                <a:ext cx="1299458" cy="369332"/>
              </a:xfrm>
              <a:prstGeom prst="rect">
                <a:avLst/>
              </a:prstGeom>
              <a:blipFill>
                <a:blip r:embed="rId1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6E86CC7-872F-420B-31E7-632488D37620}"/>
                  </a:ext>
                </a:extLst>
              </p:cNvPr>
              <p:cNvSpPr txBox="1"/>
              <p:nvPr/>
            </p:nvSpPr>
            <p:spPr>
              <a:xfrm>
                <a:off x="8559052" y="2520820"/>
                <a:ext cx="4819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6E86CC7-872F-420B-31E7-632488D376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9052" y="2520820"/>
                <a:ext cx="481927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A8E25F1-6C5F-42CB-976A-237D19FFE65C}"/>
                  </a:ext>
                </a:extLst>
              </p:cNvPr>
              <p:cNvSpPr txBox="1"/>
              <p:nvPr/>
            </p:nvSpPr>
            <p:spPr>
              <a:xfrm>
                <a:off x="8225662" y="2948978"/>
                <a:ext cx="11511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−3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A8E25F1-6C5F-42CB-976A-237D19FFE6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5662" y="2948978"/>
                <a:ext cx="1151149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E5F8CB23-F313-4C6C-9D47-50951D6FB96E}"/>
                  </a:ext>
                </a:extLst>
              </p:cNvPr>
              <p:cNvSpPr txBox="1"/>
              <p:nvPr/>
            </p:nvSpPr>
            <p:spPr>
              <a:xfrm>
                <a:off x="9664296" y="2558920"/>
                <a:ext cx="4995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E5F8CB23-F313-4C6C-9D47-50951D6FB9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64296" y="2558920"/>
                <a:ext cx="499560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24B3A36-10ED-084A-FEEB-607DF8205A9D}"/>
                  </a:ext>
                </a:extLst>
              </p:cNvPr>
              <p:cNvSpPr txBox="1"/>
              <p:nvPr/>
            </p:nvSpPr>
            <p:spPr>
              <a:xfrm>
                <a:off x="9347567" y="2948978"/>
                <a:ext cx="14059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+5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24B3A36-10ED-084A-FEEB-607DF8205A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7567" y="2948978"/>
                <a:ext cx="1405962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E30817E-1599-C714-C5CA-5A7D705A3FBC}"/>
                  </a:ext>
                </a:extLst>
              </p:cNvPr>
              <p:cNvSpPr txBox="1"/>
              <p:nvPr/>
            </p:nvSpPr>
            <p:spPr>
              <a:xfrm>
                <a:off x="11004607" y="2595820"/>
                <a:ext cx="4872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E30817E-1599-C714-C5CA-5A7D705A3F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4607" y="2595820"/>
                <a:ext cx="487248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76C0C9B-F6E1-560F-6779-0181EAE8D067}"/>
                  </a:ext>
                </a:extLst>
              </p:cNvPr>
              <p:cNvSpPr txBox="1"/>
              <p:nvPr/>
            </p:nvSpPr>
            <p:spPr>
              <a:xfrm>
                <a:off x="10654156" y="2981325"/>
                <a:ext cx="11979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100</m:t>
                          </m:r>
                        </m:sup>
                      </m:sSup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76C0C9B-F6E1-560F-6779-0181EAE8D0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54156" y="2981325"/>
                <a:ext cx="1197957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>
            <a:extLst>
              <a:ext uri="{FF2B5EF4-FFF2-40B4-BE49-F238E27FC236}">
                <a16:creationId xmlns:a16="http://schemas.microsoft.com/office/drawing/2014/main" id="{F0EEDC32-94B7-433A-B16A-AB90D705F914}"/>
              </a:ext>
            </a:extLst>
          </p:cNvPr>
          <p:cNvSpPr txBox="1"/>
          <p:nvPr/>
        </p:nvSpPr>
        <p:spPr>
          <a:xfrm>
            <a:off x="5503921" y="3285947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  <a:endParaRPr lang="en-CA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D7BE493-484F-6025-02C4-DE2CED88E42B}"/>
              </a:ext>
            </a:extLst>
          </p:cNvPr>
          <p:cNvSpPr txBox="1"/>
          <p:nvPr/>
        </p:nvSpPr>
        <p:spPr>
          <a:xfrm>
            <a:off x="7032473" y="3320651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  <a:endParaRPr lang="en-CA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46DE708-8EED-DCEE-C36C-708E5FC96F54}"/>
              </a:ext>
            </a:extLst>
          </p:cNvPr>
          <p:cNvSpPr txBox="1"/>
          <p:nvPr/>
        </p:nvSpPr>
        <p:spPr>
          <a:xfrm>
            <a:off x="8351916" y="3234947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  <a:endParaRPr lang="en-CA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79758D1-EF46-DDB9-958F-CCCB24A46FA6}"/>
              </a:ext>
            </a:extLst>
          </p:cNvPr>
          <p:cNvSpPr txBox="1"/>
          <p:nvPr/>
        </p:nvSpPr>
        <p:spPr>
          <a:xfrm>
            <a:off x="9635856" y="3285947"/>
            <a:ext cx="343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  <a:endParaRPr lang="en-CA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7A7BD45-EAC8-1ADA-4B5C-3C11464B1F80}"/>
              </a:ext>
            </a:extLst>
          </p:cNvPr>
          <p:cNvSpPr txBox="1"/>
          <p:nvPr/>
        </p:nvSpPr>
        <p:spPr>
          <a:xfrm>
            <a:off x="10832925" y="3286979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  <a:endParaRPr lang="en-CA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9D041C3-FBE7-5CBB-008A-9A7B796B521C}"/>
              </a:ext>
            </a:extLst>
          </p:cNvPr>
          <p:cNvSpPr txBox="1"/>
          <p:nvPr/>
        </p:nvSpPr>
        <p:spPr>
          <a:xfrm>
            <a:off x="3441468" y="355716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  <a:endParaRPr lang="en-CA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6C709A7-1CEB-1B24-EB23-4FE81CB6AFD9}"/>
              </a:ext>
            </a:extLst>
          </p:cNvPr>
          <p:cNvSpPr txBox="1"/>
          <p:nvPr/>
        </p:nvSpPr>
        <p:spPr>
          <a:xfrm>
            <a:off x="402084" y="306169"/>
            <a:ext cx="227240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O-notation</a:t>
            </a:r>
            <a:endParaRPr lang="en-CA" sz="36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AF268D-B748-EAC1-3527-3877F04CA822}"/>
              </a:ext>
            </a:extLst>
          </p:cNvPr>
          <p:cNvSpPr txBox="1"/>
          <p:nvPr/>
        </p:nvSpPr>
        <p:spPr>
          <a:xfrm>
            <a:off x="1387435" y="5590538"/>
            <a:ext cx="9231864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O-notation, also called asymptotic notation, is a popular way of talking about algorithm performance. Given an expression, O-notation “throws away” all the low-order terms and constants, leaving a simpler expression that is essentially true when n is large.</a:t>
            </a:r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5036814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BC1F36-8D19-79F2-3E01-CBC70AAB5D5F}"/>
              </a:ext>
            </a:extLst>
          </p:cNvPr>
          <p:cNvSpPr txBox="1"/>
          <p:nvPr/>
        </p:nvSpPr>
        <p:spPr>
          <a:xfrm>
            <a:off x="652161" y="454734"/>
            <a:ext cx="5053393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ADTs: Abstract Data Types</a:t>
            </a:r>
            <a:endParaRPr lang="en-CA" sz="36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F5A8A1-2B70-FD9E-1609-D600D297FD9C}"/>
              </a:ext>
            </a:extLst>
          </p:cNvPr>
          <p:cNvSpPr txBox="1"/>
          <p:nvPr/>
        </p:nvSpPr>
        <p:spPr>
          <a:xfrm>
            <a:off x="675801" y="1568578"/>
            <a:ext cx="7387544" cy="4365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 is an abstract data type (ADT)?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CA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CA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CA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CA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Why do we use them?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CA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CA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CA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CA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 can we implement them?</a:t>
            </a:r>
          </a:p>
        </p:txBody>
      </p:sp>
      <p:pic>
        <p:nvPicPr>
          <p:cNvPr id="5" name="Picture 4" descr="A person in a red shirt&#10;&#10;Description automatically generated">
            <a:extLst>
              <a:ext uri="{FF2B5EF4-FFF2-40B4-BE49-F238E27FC236}">
                <a16:creationId xmlns:a16="http://schemas.microsoft.com/office/drawing/2014/main" id="{8BFF556B-1365-ED33-4FBB-0B33DA89E3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238750" y="2143125"/>
            <a:ext cx="1714500" cy="25717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59FA4C1-113D-B799-17FE-50F64CD5FBE7}"/>
              </a:ext>
            </a:extLst>
          </p:cNvPr>
          <p:cNvSpPr txBox="1"/>
          <p:nvPr/>
        </p:nvSpPr>
        <p:spPr>
          <a:xfrm>
            <a:off x="5238750" y="4714875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900" dirty="0"/>
              <a:t>Barbara </a:t>
            </a:r>
            <a:r>
              <a:rPr lang="en-AU" sz="900" dirty="0" err="1"/>
              <a:t>Liskov</a:t>
            </a:r>
            <a:br>
              <a:rPr lang="en-AU" sz="900" dirty="0"/>
            </a:br>
            <a:r>
              <a:rPr lang="en-AU" sz="900"/>
              <a:t>Turing Award Winner</a:t>
            </a:r>
            <a:endParaRPr lang="en-AU" sz="900" dirty="0"/>
          </a:p>
        </p:txBody>
      </p:sp>
    </p:spTree>
    <p:extLst>
      <p:ext uri="{BB962C8B-B14F-4D97-AF65-F5344CB8AC3E}">
        <p14:creationId xmlns:p14="http://schemas.microsoft.com/office/powerpoint/2010/main" val="15576138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BC1F36-8D19-79F2-3E01-CBC70AAB5D5F}"/>
              </a:ext>
            </a:extLst>
          </p:cNvPr>
          <p:cNvSpPr txBox="1"/>
          <p:nvPr/>
        </p:nvSpPr>
        <p:spPr>
          <a:xfrm>
            <a:off x="652161" y="454734"/>
            <a:ext cx="5053393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ADTs: Abstract Data Types</a:t>
            </a:r>
            <a:endParaRPr lang="en-CA" sz="36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F5A8A1-2B70-FD9E-1609-D600D297FD9C}"/>
              </a:ext>
            </a:extLst>
          </p:cNvPr>
          <p:cNvSpPr txBox="1"/>
          <p:nvPr/>
        </p:nvSpPr>
        <p:spPr>
          <a:xfrm>
            <a:off x="675801" y="1568578"/>
            <a:ext cx="7387544" cy="2165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 is an abstract data type (ADT)?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CA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 ADT is a mathematical model of a data structure that specifies the type of the data stored, the operations supported on the data, and the types of the parameters of the operations. 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CA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 ADT specifies </a:t>
            </a:r>
            <a:r>
              <a:rPr lang="en-CA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</a:t>
            </a:r>
            <a:r>
              <a:rPr lang="en-CA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each operation does, but </a:t>
            </a:r>
            <a:r>
              <a:rPr lang="en-CA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not</a:t>
            </a:r>
            <a:r>
              <a:rPr lang="en-CA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how it does it.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CA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60850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BC1F36-8D19-79F2-3E01-CBC70AAB5D5F}"/>
              </a:ext>
            </a:extLst>
          </p:cNvPr>
          <p:cNvSpPr txBox="1"/>
          <p:nvPr/>
        </p:nvSpPr>
        <p:spPr>
          <a:xfrm>
            <a:off x="652161" y="454734"/>
            <a:ext cx="5053393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ADTs: Abstract Data Types</a:t>
            </a:r>
            <a:endParaRPr lang="en-CA" sz="36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F5A8A1-2B70-FD9E-1609-D600D297FD9C}"/>
              </a:ext>
            </a:extLst>
          </p:cNvPr>
          <p:cNvSpPr txBox="1"/>
          <p:nvPr/>
        </p:nvSpPr>
        <p:spPr>
          <a:xfrm>
            <a:off x="675801" y="1568578"/>
            <a:ext cx="7387544" cy="3156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Why do we use them?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CA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Modularity</a:t>
            </a:r>
            <a:r>
              <a:rPr lang="en-CA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An ADT specifies the </a:t>
            </a:r>
            <a:r>
              <a:rPr lang="en-CA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interface</a:t>
            </a:r>
            <a:r>
              <a:rPr lang="en-CA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between it and the rest of the program. We can change the implementation of a well-designed ADT without changing the code that calls it.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endParaRPr lang="en-CA" b="1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CA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Encapsulation</a:t>
            </a:r>
            <a:r>
              <a:rPr lang="en-CA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ADTs hide and manage implementation details of objects, preventing the programmer using it from accidentally messing up these details.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CA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693A13-059A-A611-10A4-6EC25DFF98C0}"/>
              </a:ext>
            </a:extLst>
          </p:cNvPr>
          <p:cNvSpPr txBox="1"/>
          <p:nvPr/>
        </p:nvSpPr>
        <p:spPr>
          <a:xfrm>
            <a:off x="8244714" y="1247657"/>
            <a:ext cx="3566916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E.g. g++ developers could update the implementation of </a:t>
            </a:r>
            <a:r>
              <a:rPr lang="en-CA" b="1" dirty="0"/>
              <a:t>std::string </a:t>
            </a:r>
            <a:r>
              <a:rPr lang="en-CA" dirty="0"/>
              <a:t>to be faster, and you wouldn’t need to make any changes to your existing code (it would just run faster).</a:t>
            </a:r>
            <a:endParaRPr lang="en-CA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82BC94-3A9A-E985-5DE7-2D2CE0D267FE}"/>
              </a:ext>
            </a:extLst>
          </p:cNvPr>
          <p:cNvSpPr txBox="1"/>
          <p:nvPr/>
        </p:nvSpPr>
        <p:spPr>
          <a:xfrm>
            <a:off x="8063345" y="3429000"/>
            <a:ext cx="3566916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E.g. If </a:t>
            </a:r>
            <a:r>
              <a:rPr lang="en-CA" b="1" dirty="0"/>
              <a:t>std::string </a:t>
            </a:r>
            <a:r>
              <a:rPr lang="en-CA" dirty="0"/>
              <a:t>is implemented using a </a:t>
            </a:r>
            <a:r>
              <a:rPr lang="en-CA" b="1" dirty="0"/>
              <a:t>char* </a:t>
            </a:r>
            <a:r>
              <a:rPr lang="en-CA" dirty="0"/>
              <a:t>C-style string, this pointer is hidden from the user of std::string so they cannot change it.</a:t>
            </a:r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10681600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BC1F36-8D19-79F2-3E01-CBC70AAB5D5F}"/>
              </a:ext>
            </a:extLst>
          </p:cNvPr>
          <p:cNvSpPr txBox="1"/>
          <p:nvPr/>
        </p:nvSpPr>
        <p:spPr>
          <a:xfrm>
            <a:off x="652161" y="454734"/>
            <a:ext cx="5053393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ADTs: Abstract Data Types</a:t>
            </a:r>
            <a:endParaRPr lang="en-CA" sz="36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F5A8A1-2B70-FD9E-1609-D600D297FD9C}"/>
              </a:ext>
            </a:extLst>
          </p:cNvPr>
          <p:cNvSpPr txBox="1"/>
          <p:nvPr/>
        </p:nvSpPr>
        <p:spPr>
          <a:xfrm>
            <a:off x="675801" y="1568578"/>
            <a:ext cx="7387544" cy="50490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 is an abstract data type (ADT)?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CA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 ADT is a mathematical model of a data structure that specifies the type of the data stored, the operations supported on the data, and the types of the parameters of the operations. 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CA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 ADT specifies </a:t>
            </a:r>
            <a:r>
              <a:rPr lang="en-CA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</a:t>
            </a:r>
            <a:r>
              <a:rPr lang="en-CA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each operation does, but </a:t>
            </a:r>
            <a:r>
              <a:rPr lang="en-CA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not</a:t>
            </a:r>
            <a:r>
              <a:rPr lang="en-CA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how it does it.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CA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Why do we use them?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CA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 ADT specifies the </a:t>
            </a:r>
            <a:r>
              <a:rPr lang="en-CA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interface</a:t>
            </a:r>
            <a:r>
              <a:rPr lang="en-CA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between it and the rest of the program. We can change the implementation of a well-designed ADT without changing the code that calls it.</a:t>
            </a:r>
            <a:endParaRPr lang="en-CA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CA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 can we implement them?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CA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C++, ADTs are usually implemented as base classes where the methods are all public, abstract, and virtual.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693A13-059A-A611-10A4-6EC25DFF98C0}"/>
              </a:ext>
            </a:extLst>
          </p:cNvPr>
          <p:cNvSpPr txBox="1"/>
          <p:nvPr/>
        </p:nvSpPr>
        <p:spPr>
          <a:xfrm>
            <a:off x="8305170" y="3794374"/>
            <a:ext cx="3566916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E.g. g++ developers could  update the implementation of </a:t>
            </a:r>
            <a:r>
              <a:rPr lang="en-CA" b="1" dirty="0"/>
              <a:t>std::string </a:t>
            </a:r>
            <a:r>
              <a:rPr lang="en-CA" dirty="0"/>
              <a:t>to be faster, and you wouldn’t need to make any changes to your existing code (it would just run faster).</a:t>
            </a:r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298801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BC1F36-8D19-79F2-3E01-CBC70AAB5D5F}"/>
              </a:ext>
            </a:extLst>
          </p:cNvPr>
          <p:cNvSpPr txBox="1"/>
          <p:nvPr/>
        </p:nvSpPr>
        <p:spPr>
          <a:xfrm>
            <a:off x="652161" y="454734"/>
            <a:ext cx="5053393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ADTs: Abstract Data Types</a:t>
            </a:r>
            <a:endParaRPr lang="en-CA" sz="36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F5A8A1-2B70-FD9E-1609-D600D297FD9C}"/>
              </a:ext>
            </a:extLst>
          </p:cNvPr>
          <p:cNvSpPr txBox="1"/>
          <p:nvPr/>
        </p:nvSpPr>
        <p:spPr>
          <a:xfrm>
            <a:off x="675801" y="1568578"/>
            <a:ext cx="7387544" cy="50490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 is an abstract data type (ADT)?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CA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 ADT is a mathematical model of a data structure that specifies the type of the data stored, the operations supported on the data, and the types of the parameters of the operations. 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CA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 ADT specifies </a:t>
            </a:r>
            <a:r>
              <a:rPr lang="en-CA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</a:t>
            </a:r>
            <a:r>
              <a:rPr lang="en-CA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each operation does, but </a:t>
            </a:r>
            <a:r>
              <a:rPr lang="en-CA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not</a:t>
            </a:r>
            <a:r>
              <a:rPr lang="en-CA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how it does it.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CA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Why do we use them?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CA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 ADT specifies the </a:t>
            </a:r>
            <a:r>
              <a:rPr lang="en-CA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interface</a:t>
            </a:r>
            <a:r>
              <a:rPr lang="en-CA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between it and the rest of the program. We can change the implementation of a well-designed ADT without changing the code that calls it.</a:t>
            </a:r>
            <a:endParaRPr lang="en-CA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CA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 can we implement them?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CA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C++, ADTs are usually implemented as base classes where the methods are all public, abstract, and virtual.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693A13-059A-A611-10A4-6EC25DFF98C0}"/>
              </a:ext>
            </a:extLst>
          </p:cNvPr>
          <p:cNvSpPr txBox="1"/>
          <p:nvPr/>
        </p:nvSpPr>
        <p:spPr>
          <a:xfrm>
            <a:off x="8305170" y="3794374"/>
            <a:ext cx="3566916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E.g. g++ developers could  update the implementation of </a:t>
            </a:r>
            <a:r>
              <a:rPr lang="en-CA" b="1" dirty="0"/>
              <a:t>std::string </a:t>
            </a:r>
            <a:r>
              <a:rPr lang="en-CA" dirty="0"/>
              <a:t>to be faster, and you wouldn’t need to make any changes to your existing code (it would just run faster).</a:t>
            </a:r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9220060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BC1F36-8D19-79F2-3E01-CBC70AAB5D5F}"/>
              </a:ext>
            </a:extLst>
          </p:cNvPr>
          <p:cNvSpPr txBox="1"/>
          <p:nvPr/>
        </p:nvSpPr>
        <p:spPr>
          <a:xfrm>
            <a:off x="652161" y="454734"/>
            <a:ext cx="5053393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ADTs: Abstract Data Types</a:t>
            </a:r>
            <a:endParaRPr lang="en-CA" sz="36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F5A8A1-2B70-FD9E-1609-D600D297FD9C}"/>
              </a:ext>
            </a:extLst>
          </p:cNvPr>
          <p:cNvSpPr txBox="1"/>
          <p:nvPr/>
        </p:nvSpPr>
        <p:spPr>
          <a:xfrm>
            <a:off x="675801" y="1568578"/>
            <a:ext cx="6767868" cy="671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Wordlist_base</a:t>
            </a:r>
            <a:r>
              <a:rPr lang="en-CA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from assignment 1 is an example of an ADT. It specifies methods and what they should do, but no implementation is given.</a:t>
            </a:r>
            <a:endParaRPr lang="en-CA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BDE952-F572-FB9D-B3A1-1A1779E141DD}"/>
              </a:ext>
            </a:extLst>
          </p:cNvPr>
          <p:cNvSpPr txBox="1"/>
          <p:nvPr/>
        </p:nvSpPr>
        <p:spPr>
          <a:xfrm>
            <a:off x="652161" y="2499351"/>
            <a:ext cx="6767868" cy="671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std::string </a:t>
            </a:r>
            <a:r>
              <a:rPr lang="en-CA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 an ADT in the sense that we know how strings ought to behave, we don’t really know anything about their implementation.</a:t>
            </a:r>
            <a:endParaRPr lang="en-CA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6124F5-222B-0EE5-4BE5-607D0B848999}"/>
              </a:ext>
            </a:extLst>
          </p:cNvPr>
          <p:cNvSpPr txBox="1"/>
          <p:nvPr/>
        </p:nvSpPr>
        <p:spPr>
          <a:xfrm>
            <a:off x="652161" y="3815533"/>
            <a:ext cx="6767868" cy="15610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math, </a:t>
            </a:r>
            <a:r>
              <a:rPr lang="en-CA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integers</a:t>
            </a:r>
            <a:r>
              <a:rPr lang="en-C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can be treated as an ADT. Numbers, plus the operations on them like </a:t>
            </a:r>
            <a:r>
              <a:rPr lang="en-CA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+</a:t>
            </a:r>
            <a:r>
              <a:rPr lang="en-C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</a:t>
            </a:r>
            <a:r>
              <a:rPr lang="en-CA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*</a:t>
            </a:r>
            <a:r>
              <a:rPr lang="en-C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are specified to work in very precise way. But math doesn’t tell you </a:t>
            </a:r>
            <a:r>
              <a:rPr lang="en-CA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</a:t>
            </a:r>
            <a:r>
              <a:rPr lang="en-C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you implement </a:t>
            </a:r>
            <a:r>
              <a:rPr lang="en-CA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*</a:t>
            </a:r>
            <a:r>
              <a:rPr lang="en-C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or </a:t>
            </a:r>
            <a:r>
              <a:rPr lang="en-CA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+</a:t>
            </a:r>
            <a:r>
              <a:rPr lang="en-C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That’s up to you, and you can do it any way that makes sense and gives the correct answer.</a:t>
            </a:r>
            <a:endParaRPr lang="en-CA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913B1C-9741-C7ED-2321-A514BA3D7DAC}"/>
              </a:ext>
            </a:extLst>
          </p:cNvPr>
          <p:cNvSpPr txBox="1"/>
          <p:nvPr/>
        </p:nvSpPr>
        <p:spPr>
          <a:xfrm>
            <a:off x="8305170" y="3794374"/>
            <a:ext cx="3566916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E.g. The algorithms humans and computers use for multiplication are quite different, but they end of giving the same answers.</a:t>
            </a:r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29875183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BC1F36-8D19-79F2-3E01-CBC70AAB5D5F}"/>
              </a:ext>
            </a:extLst>
          </p:cNvPr>
          <p:cNvSpPr txBox="1"/>
          <p:nvPr/>
        </p:nvSpPr>
        <p:spPr>
          <a:xfrm>
            <a:off x="652161" y="454734"/>
            <a:ext cx="5053393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ADTs: Abstract Data Types</a:t>
            </a:r>
            <a:endParaRPr lang="en-CA" sz="36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6124F5-222B-0EE5-4BE5-607D0B848999}"/>
              </a:ext>
            </a:extLst>
          </p:cNvPr>
          <p:cNvSpPr txBox="1"/>
          <p:nvPr/>
        </p:nvSpPr>
        <p:spPr>
          <a:xfrm>
            <a:off x="429228" y="1760023"/>
            <a:ext cx="4184335" cy="3836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 electrical outlet is a good example of the essential idea of an ADT.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Any electrical device can be plugged into the outlet.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device doesn’t know how the electricity is generate, and the outlet has no idea the device does.</a:t>
            </a:r>
            <a:endParaRPr lang="en-CA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Picture 7" descr="Close-up of a white electrical outlet&#10;&#10;Description automatically generated">
            <a:extLst>
              <a:ext uri="{FF2B5EF4-FFF2-40B4-BE49-F238E27FC236}">
                <a16:creationId xmlns:a16="http://schemas.microsoft.com/office/drawing/2014/main" id="{FDD85EAA-B1B2-0689-EBB4-4CFE096BAD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249090" y="1658264"/>
            <a:ext cx="2762250" cy="2714625"/>
          </a:xfrm>
          <a:prstGeom prst="rect">
            <a:avLst/>
          </a:prstGeom>
        </p:spPr>
      </p:pic>
      <p:pic>
        <p:nvPicPr>
          <p:cNvPr id="1026" name="Picture 2" descr="Sunbeam® 4-Slice Toaster, White">
            <a:extLst>
              <a:ext uri="{FF2B5EF4-FFF2-40B4-BE49-F238E27FC236}">
                <a16:creationId xmlns:a16="http://schemas.microsoft.com/office/drawing/2014/main" id="{26DDAED0-9454-5976-E180-660CAA84D7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158209"/>
            <a:ext cx="1857368" cy="1857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Laptops">
            <a:extLst>
              <a:ext uri="{FF2B5EF4-FFF2-40B4-BE49-F238E27FC236}">
                <a16:creationId xmlns:a16="http://schemas.microsoft.com/office/drawing/2014/main" id="{44B0ABE6-57D9-B47A-73FB-962A09876E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0049" y="3323204"/>
            <a:ext cx="2596009" cy="1730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34936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BC1F36-8D19-79F2-3E01-CBC70AAB5D5F}"/>
              </a:ext>
            </a:extLst>
          </p:cNvPr>
          <p:cNvSpPr txBox="1"/>
          <p:nvPr/>
        </p:nvSpPr>
        <p:spPr>
          <a:xfrm>
            <a:off x="652162" y="454734"/>
            <a:ext cx="3428632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The Stack ADT</a:t>
            </a:r>
            <a:endParaRPr lang="en-CA" sz="36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F5A8A1-2B70-FD9E-1609-D600D297FD9C}"/>
              </a:ext>
            </a:extLst>
          </p:cNvPr>
          <p:cNvSpPr txBox="1"/>
          <p:nvPr/>
        </p:nvSpPr>
        <p:spPr>
          <a:xfrm>
            <a:off x="675801" y="1568578"/>
            <a:ext cx="7387544" cy="3840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CA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push(x)</a:t>
            </a:r>
            <a:r>
              <a:rPr lang="en-CA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puts x on top of the stack; error if the stack is full (stack overflow)</a:t>
            </a:r>
            <a:endParaRPr lang="en-AU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CA" sz="18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CA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pop()</a:t>
            </a:r>
            <a:r>
              <a:rPr lang="en-CA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removes the item on top of the stack; error if the stack is empty (stack underflow)</a:t>
            </a:r>
            <a:endParaRPr lang="en-AU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CA" sz="18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CA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top()</a:t>
            </a:r>
            <a:r>
              <a:rPr lang="en-CA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returns a copy of the top of the stack without removing it; error if the stack is empty</a:t>
            </a:r>
            <a:endParaRPr lang="en-AU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CA" sz="18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CA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size()</a:t>
            </a:r>
            <a:r>
              <a:rPr lang="en-CA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returns the number of items in the stack</a:t>
            </a:r>
            <a:endParaRPr lang="en-AU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CA" sz="18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CA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empty()</a:t>
            </a:r>
            <a:r>
              <a:rPr lang="en-CA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returns true if the stack is empty, and false otherwise</a:t>
            </a:r>
            <a:endParaRPr lang="en-AU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CA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0CBC19-9323-4A80-605E-45C59FFE6CF9}"/>
              </a:ext>
            </a:extLst>
          </p:cNvPr>
          <p:cNvSpPr txBox="1"/>
          <p:nvPr/>
        </p:nvSpPr>
        <p:spPr>
          <a:xfrm>
            <a:off x="8587300" y="1093033"/>
            <a:ext cx="3133645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In practice, all these operations usually have </a:t>
            </a:r>
            <a:r>
              <a:rPr lang="en-CA" b="1" dirty="0"/>
              <a:t>worst-case O(1) running time</a:t>
            </a:r>
            <a:r>
              <a:rPr lang="en-CA" dirty="0"/>
              <a:t>, i.e. they are all very fast and </a:t>
            </a:r>
            <a:r>
              <a:rPr lang="en-CA" b="1" dirty="0"/>
              <a:t>don’t</a:t>
            </a:r>
            <a:r>
              <a:rPr lang="en-CA" dirty="0"/>
              <a:t> depend on the size of the stack.</a:t>
            </a:r>
            <a:endParaRPr lang="en-CA" b="1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CBFF419-FC07-B607-EBC9-CABA4B8D457E}"/>
              </a:ext>
            </a:extLst>
          </p:cNvPr>
          <p:cNvCxnSpPr/>
          <p:nvPr/>
        </p:nvCxnSpPr>
        <p:spPr>
          <a:xfrm>
            <a:off x="9521851" y="4141250"/>
            <a:ext cx="0" cy="14887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B32D55D-EAFD-EAF2-BEA3-EEF35507C408}"/>
              </a:ext>
            </a:extLst>
          </p:cNvPr>
          <p:cNvCxnSpPr/>
          <p:nvPr/>
        </p:nvCxnSpPr>
        <p:spPr>
          <a:xfrm>
            <a:off x="10505524" y="4141250"/>
            <a:ext cx="0" cy="14887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E1BED36-5F2A-193B-45F9-AF8FC4FD51C6}"/>
              </a:ext>
            </a:extLst>
          </p:cNvPr>
          <p:cNvCxnSpPr>
            <a:cxnSpLocks/>
          </p:cNvCxnSpPr>
          <p:nvPr/>
        </p:nvCxnSpPr>
        <p:spPr>
          <a:xfrm>
            <a:off x="9521851" y="5629984"/>
            <a:ext cx="9836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9DF518D-394A-B234-7148-F6A7A5350DB2}"/>
              </a:ext>
            </a:extLst>
          </p:cNvPr>
          <p:cNvSpPr txBox="1"/>
          <p:nvPr/>
        </p:nvSpPr>
        <p:spPr>
          <a:xfrm>
            <a:off x="9854830" y="522464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A</a:t>
            </a:r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68CE5A3-37A0-353C-E8BA-F3DA3E0CB3B1}"/>
              </a:ext>
            </a:extLst>
          </p:cNvPr>
          <p:cNvSpPr txBox="1"/>
          <p:nvPr/>
        </p:nvSpPr>
        <p:spPr>
          <a:xfrm>
            <a:off x="9854829" y="4819302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D</a:t>
            </a:r>
            <a:endParaRPr lang="en-A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3B544AE-BF23-83CA-7DE7-03E1F817F734}"/>
              </a:ext>
            </a:extLst>
          </p:cNvPr>
          <p:cNvSpPr txBox="1"/>
          <p:nvPr/>
        </p:nvSpPr>
        <p:spPr>
          <a:xfrm>
            <a:off x="9854830" y="4413961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C</a:t>
            </a:r>
            <a:endParaRPr lang="en-AU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AB089C0-67CE-045E-5774-EABA57A5A3F6}"/>
              </a:ext>
            </a:extLst>
          </p:cNvPr>
          <p:cNvSpPr txBox="1"/>
          <p:nvPr/>
        </p:nvSpPr>
        <p:spPr>
          <a:xfrm>
            <a:off x="9619448" y="5665993"/>
            <a:ext cx="886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bottom</a:t>
            </a:r>
            <a:endParaRPr lang="en-AU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AB85AB8-946F-583D-31F5-39B46AAB68A6}"/>
              </a:ext>
            </a:extLst>
          </p:cNvPr>
          <p:cNvSpPr txBox="1"/>
          <p:nvPr/>
        </p:nvSpPr>
        <p:spPr>
          <a:xfrm>
            <a:off x="10653195" y="4413961"/>
            <a:ext cx="503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top</a:t>
            </a:r>
            <a:endParaRPr lang="en-AU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9DCEBF4-AC51-192A-A89A-42E876CA9ACD}"/>
              </a:ext>
            </a:extLst>
          </p:cNvPr>
          <p:cNvCxnSpPr>
            <a:stCxn id="15" idx="1"/>
            <a:endCxn id="13" idx="3"/>
          </p:cNvCxnSpPr>
          <p:nvPr/>
        </p:nvCxnSpPr>
        <p:spPr>
          <a:xfrm flipH="1">
            <a:off x="10172546" y="4598627"/>
            <a:ext cx="4806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01C1FBE-CF5A-E358-252D-08C7D1049955}"/>
              </a:ext>
            </a:extLst>
          </p:cNvPr>
          <p:cNvCxnSpPr/>
          <p:nvPr/>
        </p:nvCxnSpPr>
        <p:spPr>
          <a:xfrm>
            <a:off x="9521851" y="3544245"/>
            <a:ext cx="279610" cy="476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B1E2ECF-3A9A-BC5B-4214-63696C03BA43}"/>
              </a:ext>
            </a:extLst>
          </p:cNvPr>
          <p:cNvCxnSpPr>
            <a:cxnSpLocks/>
          </p:cNvCxnSpPr>
          <p:nvPr/>
        </p:nvCxnSpPr>
        <p:spPr>
          <a:xfrm flipV="1">
            <a:off x="10262440" y="3544245"/>
            <a:ext cx="302281" cy="4625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DA72FC0-7F5C-66E6-8F41-78AE4F4632B2}"/>
              </a:ext>
            </a:extLst>
          </p:cNvPr>
          <p:cNvSpPr txBox="1"/>
          <p:nvPr/>
        </p:nvSpPr>
        <p:spPr>
          <a:xfrm>
            <a:off x="8911381" y="3119611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push</a:t>
            </a:r>
            <a:endParaRPr lang="en-AU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3663F8C-2364-7225-0DD2-74F6AB0DD54B}"/>
              </a:ext>
            </a:extLst>
          </p:cNvPr>
          <p:cNvSpPr txBox="1"/>
          <p:nvPr/>
        </p:nvSpPr>
        <p:spPr>
          <a:xfrm>
            <a:off x="10448891" y="3115596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pop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283154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BC1F36-8D19-79F2-3E01-CBC70AAB5D5F}"/>
              </a:ext>
            </a:extLst>
          </p:cNvPr>
          <p:cNvSpPr txBox="1"/>
          <p:nvPr/>
        </p:nvSpPr>
        <p:spPr>
          <a:xfrm>
            <a:off x="652162" y="454734"/>
            <a:ext cx="3428632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The Stack ADT</a:t>
            </a:r>
            <a:endParaRPr lang="en-CA" sz="36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F5A8A1-2B70-FD9E-1609-D600D297FD9C}"/>
              </a:ext>
            </a:extLst>
          </p:cNvPr>
          <p:cNvSpPr txBox="1"/>
          <p:nvPr/>
        </p:nvSpPr>
        <p:spPr>
          <a:xfrm>
            <a:off x="675801" y="1568578"/>
            <a:ext cx="738754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effectLst/>
                <a:latin typeface="Consolas" panose="020B0609020204030204" pitchFamily="49" charset="0"/>
              </a:rPr>
              <a:t>//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// T is the type of the elements in the stack. </a:t>
            </a:r>
            <a:br>
              <a:rPr lang="en-US" b="0" dirty="0">
                <a:effectLst/>
                <a:latin typeface="Consolas" panose="020B0609020204030204" pitchFamily="49" charset="0"/>
              </a:rPr>
            </a:br>
            <a:r>
              <a:rPr lang="en-US" b="0" dirty="0">
                <a:effectLst/>
                <a:latin typeface="Consolas" panose="020B0609020204030204" pitchFamily="49" charset="0"/>
              </a:rPr>
              <a:t>// T must have a copy constructor.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//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template &lt;typename T&gt;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struct 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Stack_base</a:t>
            </a:r>
            <a:endParaRPr lang="en-US" b="0" dirty="0"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    virtual void push(const T &amp;x) = 0;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    virtual T pop()               = 0;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    virtual const T &amp;top()  const = 0;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    virtual bool empty()    const = 0;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    virtual int size()      const = 0;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    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    virtual ~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Stack_base</a:t>
            </a:r>
            <a:r>
              <a:rPr lang="en-US" b="0" dirty="0">
                <a:effectLst/>
                <a:latin typeface="Consolas" panose="020B0609020204030204" pitchFamily="49" charset="0"/>
              </a:rPr>
              <a:t>() {}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};</a:t>
            </a:r>
            <a:endParaRPr lang="en-CA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0CBC19-9323-4A80-605E-45C59FFE6CF9}"/>
              </a:ext>
            </a:extLst>
          </p:cNvPr>
          <p:cNvSpPr txBox="1"/>
          <p:nvPr/>
        </p:nvSpPr>
        <p:spPr>
          <a:xfrm>
            <a:off x="8587300" y="1093033"/>
            <a:ext cx="3133645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 “constant reference” is returned here, which returns a reference to the top stack item without making a copy or allowing it to be changed.</a:t>
            </a:r>
            <a:endParaRPr lang="en-CA" b="1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CBFF419-FC07-B607-EBC9-CABA4B8D457E}"/>
              </a:ext>
            </a:extLst>
          </p:cNvPr>
          <p:cNvCxnSpPr/>
          <p:nvPr/>
        </p:nvCxnSpPr>
        <p:spPr>
          <a:xfrm>
            <a:off x="9521851" y="4141250"/>
            <a:ext cx="0" cy="14887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B32D55D-EAFD-EAF2-BEA3-EEF35507C408}"/>
              </a:ext>
            </a:extLst>
          </p:cNvPr>
          <p:cNvCxnSpPr/>
          <p:nvPr/>
        </p:nvCxnSpPr>
        <p:spPr>
          <a:xfrm>
            <a:off x="10505524" y="4141250"/>
            <a:ext cx="0" cy="14887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E1BED36-5F2A-193B-45F9-AF8FC4FD51C6}"/>
              </a:ext>
            </a:extLst>
          </p:cNvPr>
          <p:cNvCxnSpPr>
            <a:cxnSpLocks/>
          </p:cNvCxnSpPr>
          <p:nvPr/>
        </p:nvCxnSpPr>
        <p:spPr>
          <a:xfrm>
            <a:off x="9521851" y="5629984"/>
            <a:ext cx="9836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9DF518D-394A-B234-7148-F6A7A5350DB2}"/>
              </a:ext>
            </a:extLst>
          </p:cNvPr>
          <p:cNvSpPr txBox="1"/>
          <p:nvPr/>
        </p:nvSpPr>
        <p:spPr>
          <a:xfrm>
            <a:off x="9854830" y="522464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A</a:t>
            </a:r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68CE5A3-37A0-353C-E8BA-F3DA3E0CB3B1}"/>
              </a:ext>
            </a:extLst>
          </p:cNvPr>
          <p:cNvSpPr txBox="1"/>
          <p:nvPr/>
        </p:nvSpPr>
        <p:spPr>
          <a:xfrm>
            <a:off x="9854829" y="4819302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D</a:t>
            </a:r>
            <a:endParaRPr lang="en-A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3B544AE-BF23-83CA-7DE7-03E1F817F734}"/>
              </a:ext>
            </a:extLst>
          </p:cNvPr>
          <p:cNvSpPr txBox="1"/>
          <p:nvPr/>
        </p:nvSpPr>
        <p:spPr>
          <a:xfrm>
            <a:off x="9854830" y="4413961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C</a:t>
            </a:r>
            <a:endParaRPr lang="en-AU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AB089C0-67CE-045E-5774-EABA57A5A3F6}"/>
              </a:ext>
            </a:extLst>
          </p:cNvPr>
          <p:cNvSpPr txBox="1"/>
          <p:nvPr/>
        </p:nvSpPr>
        <p:spPr>
          <a:xfrm>
            <a:off x="9619448" y="5665993"/>
            <a:ext cx="886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bottom</a:t>
            </a:r>
            <a:endParaRPr lang="en-AU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AB85AB8-946F-583D-31F5-39B46AAB68A6}"/>
              </a:ext>
            </a:extLst>
          </p:cNvPr>
          <p:cNvSpPr txBox="1"/>
          <p:nvPr/>
        </p:nvSpPr>
        <p:spPr>
          <a:xfrm>
            <a:off x="10653195" y="4413961"/>
            <a:ext cx="503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top</a:t>
            </a:r>
            <a:endParaRPr lang="en-AU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9DCEBF4-AC51-192A-A89A-42E876CA9ACD}"/>
              </a:ext>
            </a:extLst>
          </p:cNvPr>
          <p:cNvCxnSpPr>
            <a:stCxn id="15" idx="1"/>
            <a:endCxn id="13" idx="3"/>
          </p:cNvCxnSpPr>
          <p:nvPr/>
        </p:nvCxnSpPr>
        <p:spPr>
          <a:xfrm flipH="1">
            <a:off x="10172546" y="4598627"/>
            <a:ext cx="4806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01C1FBE-CF5A-E358-252D-08C7D1049955}"/>
              </a:ext>
            </a:extLst>
          </p:cNvPr>
          <p:cNvCxnSpPr/>
          <p:nvPr/>
        </p:nvCxnSpPr>
        <p:spPr>
          <a:xfrm>
            <a:off x="9521851" y="3544245"/>
            <a:ext cx="279610" cy="476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B1E2ECF-3A9A-BC5B-4214-63696C03BA43}"/>
              </a:ext>
            </a:extLst>
          </p:cNvPr>
          <p:cNvCxnSpPr>
            <a:cxnSpLocks/>
          </p:cNvCxnSpPr>
          <p:nvPr/>
        </p:nvCxnSpPr>
        <p:spPr>
          <a:xfrm flipV="1">
            <a:off x="10262440" y="3544245"/>
            <a:ext cx="302281" cy="4625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DA72FC0-7F5C-66E6-8F41-78AE4F4632B2}"/>
              </a:ext>
            </a:extLst>
          </p:cNvPr>
          <p:cNvSpPr txBox="1"/>
          <p:nvPr/>
        </p:nvSpPr>
        <p:spPr>
          <a:xfrm>
            <a:off x="8911381" y="3119611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push</a:t>
            </a:r>
            <a:endParaRPr lang="en-AU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3663F8C-2364-7225-0DD2-74F6AB0DD54B}"/>
              </a:ext>
            </a:extLst>
          </p:cNvPr>
          <p:cNvSpPr txBox="1"/>
          <p:nvPr/>
        </p:nvSpPr>
        <p:spPr>
          <a:xfrm>
            <a:off x="10448891" y="3115596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pop</a:t>
            </a:r>
            <a:endParaRPr lang="en-AU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7B5A1EC-F052-C3C3-BDA7-679D998F6C5F}"/>
              </a:ext>
            </a:extLst>
          </p:cNvPr>
          <p:cNvCxnSpPr>
            <a:stCxn id="4" idx="1"/>
          </p:cNvCxnSpPr>
          <p:nvPr/>
        </p:nvCxnSpPr>
        <p:spPr>
          <a:xfrm flipH="1">
            <a:off x="3370433" y="1831697"/>
            <a:ext cx="5216867" cy="2241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1665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BC1F36-8D19-79F2-3E01-CBC70AAB5D5F}"/>
              </a:ext>
            </a:extLst>
          </p:cNvPr>
          <p:cNvSpPr txBox="1"/>
          <p:nvPr/>
        </p:nvSpPr>
        <p:spPr>
          <a:xfrm>
            <a:off x="652161" y="454734"/>
            <a:ext cx="427501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O-notation Examples</a:t>
            </a:r>
            <a:endParaRPr lang="en-CA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4F5A8A1-2B70-FD9E-1609-D600D297FD9C}"/>
                  </a:ext>
                </a:extLst>
              </p:cNvPr>
              <p:cNvSpPr txBox="1"/>
              <p:nvPr/>
            </p:nvSpPr>
            <p:spPr>
              <a:xfrm>
                <a:off x="675801" y="1568578"/>
                <a:ext cx="7387544" cy="31454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CA" sz="1800" b="1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Rule of thumb</a:t>
                </a:r>
                <a:r>
                  <a:rPr lang="en-CA" sz="18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: The highest order term in an expression tells you it’s tightest O-notation expression:</a:t>
                </a:r>
                <a:endParaRPr lang="en-AU" sz="1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marR="0" lvl="0" indent="-34290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Font typeface="+mj-lt"/>
                  <a:buAutoNum type="arabicPeriod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CA" sz="1800" i="1" kern="100" dirty="0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CA" sz="1800" i="1" kern="100" dirty="0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p>
                        <m:r>
                          <a:rPr lang="en-CA" sz="1800" i="1" kern="100" dirty="0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CA" sz="1800" i="1" kern="100" dirty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– 5</m:t>
                    </m:r>
                    <m:r>
                      <a:rPr lang="en-CA" sz="1800" i="1" kern="100" dirty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CA" sz="1800" i="1" kern="100" dirty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+ 100 </m:t>
                    </m:r>
                  </m:oMath>
                </a14:m>
                <a:r>
                  <a:rPr lang="en-CA" sz="18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is …</a:t>
                </a:r>
                <a:br>
                  <a:rPr lang="en-CA" sz="18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</a:br>
                <a:endParaRPr lang="en-AU" sz="1800" kern="100" dirty="0">
                  <a:effectLst/>
                  <a:highlight>
                    <a:srgbClr val="FFFF00"/>
                  </a:highlight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marR="0" lvl="0" indent="-34290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CA" sz="1800" i="1" kern="100" dirty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1 + 20</m:t>
                    </m:r>
                    <m:sSup>
                      <m:sSupPr>
                        <m:ctrlPr>
                          <a:rPr lang="en-CA" sz="1800" i="1" kern="100" dirty="0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CA" sz="1800" i="1" kern="100" dirty="0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p>
                        <m:r>
                          <a:rPr lang="en-CA" sz="1800" i="1" kern="100" dirty="0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CA" sz="1800" i="1" kern="100" dirty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+ 4</m:t>
                    </m:r>
                    <m:sSup>
                      <m:sSupPr>
                        <m:ctrlPr>
                          <a:rPr lang="en-CA" sz="1800" i="1" kern="100" dirty="0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CA" sz="1800" i="1" kern="100" dirty="0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p>
                        <m:r>
                          <a:rPr lang="en-CA" sz="1800" i="1" kern="100" dirty="0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p>
                    </m:sSup>
                    <m:r>
                      <a:rPr lang="en-CA" sz="1800" i="1" kern="100" dirty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+ 20</m:t>
                    </m:r>
                    <m:r>
                      <a:rPr lang="en-CA" sz="1800" i="1" kern="100" dirty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CA" sz="1800" i="1" kern="100" dirty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CA" sz="18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is </a:t>
                </a:r>
                <a:r>
                  <a:rPr lang="en-CA" kern="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…</a:t>
                </a:r>
                <a:br>
                  <a:rPr lang="en-CA" kern="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</a:br>
                <a:endParaRPr lang="en-AU" kern="100" dirty="0">
                  <a:highlight>
                    <a:srgbClr val="FFFF00"/>
                  </a:highlight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marR="0" lvl="0" indent="-34290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CA" sz="1800" i="1" kern="100" dirty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CA" sz="1800" i="1" kern="100" dirty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CA" sz="1800" i="1" kern="100" dirty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CA" sz="1800" i="1" kern="100" dirty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+ 4) + 60 </m:t>
                    </m:r>
                  </m:oMath>
                </a14:m>
                <a:r>
                  <a:rPr lang="en-CA" sz="18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is </a:t>
                </a:r>
                <a:r>
                  <a:rPr lang="en-CA" kern="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…</a:t>
                </a:r>
                <a:br>
                  <a:rPr lang="en-CA" kern="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</a:br>
                <a:endParaRPr lang="en-AU" kern="100" dirty="0">
                  <a:highlight>
                    <a:srgbClr val="FFFF00"/>
                  </a:highlight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marR="0" lvl="0" indent="-34290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CA" sz="1800" i="1" kern="100" dirty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CA" sz="1800" i="1" kern="100" dirty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+ </m:t>
                    </m:r>
                    <m:r>
                      <a:rPr lang="en-CA" sz="1800" i="1" kern="100" dirty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𝑛</m:t>
                    </m:r>
                    <m:func>
                      <m:funcPr>
                        <m:ctrlPr>
                          <a:rPr lang="en-CA" sz="1800" i="1" kern="100" dirty="0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CA" sz="1800" i="0" kern="100" dirty="0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log</m:t>
                        </m:r>
                      </m:fName>
                      <m:e>
                        <m:r>
                          <a:rPr lang="en-CA" sz="1800" i="1" kern="100" dirty="0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CA" sz="1800" i="1" kern="100" dirty="0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func>
                    <m:r>
                      <a:rPr lang="en-CA" sz="1800" i="1" kern="100" dirty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CA" sz="1800" b="0" i="1" kern="100" dirty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5</m:t>
                    </m:r>
                    <m:func>
                      <m:funcPr>
                        <m:ctrlPr>
                          <a:rPr lang="en-CA" sz="1800" b="0" i="1" kern="100" dirty="0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CA" sz="1800" b="0" i="0" kern="100" dirty="0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log</m:t>
                        </m:r>
                      </m:fName>
                      <m:e>
                        <m:sSup>
                          <m:sSupPr>
                            <m:ctrlPr>
                              <a:rPr lang="en-CA" sz="1800" b="0" i="1" kern="100" dirty="0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CA" sz="1800" b="0" i="1" kern="100" dirty="0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CA" sz="1800" b="0" i="1" kern="100" dirty="0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e>
                    </m:func>
                    <m:r>
                      <a:rPr lang="en-CA" sz="1800" i="1" kern="100" dirty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CA" kern="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is …</a:t>
                </a:r>
                <a:endParaRPr lang="en-AU" kern="100" dirty="0">
                  <a:highlight>
                    <a:srgbClr val="FFFF00"/>
                  </a:highlight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endParaRPr lang="en-CA" sz="1800" b="1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4F5A8A1-2B70-FD9E-1609-D600D297FD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801" y="1568578"/>
                <a:ext cx="7387544" cy="3145413"/>
              </a:xfrm>
              <a:prstGeom prst="rect">
                <a:avLst/>
              </a:prstGeom>
              <a:blipFill>
                <a:blip r:embed="rId2"/>
                <a:stretch>
                  <a:fillRect l="-743" t="-77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916FFD8-14B8-20C4-4024-E917371C0192}"/>
                  </a:ext>
                </a:extLst>
              </p14:cNvPr>
              <p14:cNvContentPartPr/>
              <p14:nvPr/>
            </p14:nvContentPartPr>
            <p14:xfrm>
              <a:off x="777240" y="1368000"/>
              <a:ext cx="11282760" cy="50616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916FFD8-14B8-20C4-4024-E917371C019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67880" y="1358640"/>
                <a:ext cx="11301480" cy="5080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396418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BC1F36-8D19-79F2-3E01-CBC70AAB5D5F}"/>
              </a:ext>
            </a:extLst>
          </p:cNvPr>
          <p:cNvSpPr txBox="1"/>
          <p:nvPr/>
        </p:nvSpPr>
        <p:spPr>
          <a:xfrm>
            <a:off x="652162" y="454734"/>
            <a:ext cx="3428632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The Queue ADT</a:t>
            </a:r>
            <a:endParaRPr lang="en-CA" sz="36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F5A8A1-2B70-FD9E-1609-D600D297FD9C}"/>
              </a:ext>
            </a:extLst>
          </p:cNvPr>
          <p:cNvSpPr txBox="1"/>
          <p:nvPr/>
        </p:nvSpPr>
        <p:spPr>
          <a:xfrm>
            <a:off x="675801" y="1568578"/>
            <a:ext cx="7387544" cy="3441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CA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enqueue(x)</a:t>
            </a:r>
            <a:r>
              <a:rPr lang="en-CA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add x to the </a:t>
            </a:r>
            <a:r>
              <a:rPr lang="en-CA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end</a:t>
            </a:r>
            <a:r>
              <a:rPr lang="en-CA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the queue; error if queue is full</a:t>
            </a:r>
            <a:endParaRPr lang="en-AU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CA" sz="18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CA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dequeue()</a:t>
            </a:r>
            <a:r>
              <a:rPr lang="en-CA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remove the item at the </a:t>
            </a:r>
            <a:r>
              <a:rPr lang="en-CA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front</a:t>
            </a:r>
            <a:r>
              <a:rPr lang="en-CA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the queue; error if queue is empty</a:t>
            </a:r>
            <a:endParaRPr lang="en-AU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CA" sz="18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CA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front()</a:t>
            </a:r>
            <a:r>
              <a:rPr lang="en-CA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return a copy of the front queue item without removing it; error if queue is empty</a:t>
            </a:r>
            <a:endParaRPr lang="en-AU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CA" sz="18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CA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size()</a:t>
            </a:r>
            <a:r>
              <a:rPr lang="en-CA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return number of items in the queue</a:t>
            </a:r>
            <a:endParaRPr lang="en-AU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CA" sz="18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CA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empty()</a:t>
            </a:r>
            <a:r>
              <a:rPr lang="en-CA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return true if queue is empty, and false otherwise</a:t>
            </a:r>
            <a:endParaRPr lang="en-AU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0CBC19-9323-4A80-605E-45C59FFE6CF9}"/>
              </a:ext>
            </a:extLst>
          </p:cNvPr>
          <p:cNvSpPr txBox="1"/>
          <p:nvPr/>
        </p:nvSpPr>
        <p:spPr>
          <a:xfrm>
            <a:off x="8587300" y="1093033"/>
            <a:ext cx="3133645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In practice, all these operations usually have </a:t>
            </a:r>
            <a:r>
              <a:rPr lang="en-CA" b="1" dirty="0"/>
              <a:t>worst-case O(1) running time</a:t>
            </a:r>
            <a:r>
              <a:rPr lang="en-CA" dirty="0"/>
              <a:t>, i.e. they are all very fast and </a:t>
            </a:r>
            <a:r>
              <a:rPr lang="en-CA" b="1" dirty="0"/>
              <a:t>don’t</a:t>
            </a:r>
            <a:r>
              <a:rPr lang="en-CA" dirty="0"/>
              <a:t> depend on the size of the queue.</a:t>
            </a:r>
            <a:endParaRPr lang="en-CA" b="1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CBFF419-FC07-B607-EBC9-CABA4B8D457E}"/>
              </a:ext>
            </a:extLst>
          </p:cNvPr>
          <p:cNvCxnSpPr>
            <a:cxnSpLocks/>
          </p:cNvCxnSpPr>
          <p:nvPr/>
        </p:nvCxnSpPr>
        <p:spPr>
          <a:xfrm>
            <a:off x="8441287" y="5805223"/>
            <a:ext cx="17532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9DF518D-394A-B234-7148-F6A7A5350DB2}"/>
              </a:ext>
            </a:extLst>
          </p:cNvPr>
          <p:cNvSpPr txBox="1"/>
          <p:nvPr/>
        </p:nvSpPr>
        <p:spPr>
          <a:xfrm>
            <a:off x="9849093" y="525089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A</a:t>
            </a:r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68CE5A3-37A0-353C-E8BA-F3DA3E0CB3B1}"/>
              </a:ext>
            </a:extLst>
          </p:cNvPr>
          <p:cNvSpPr txBox="1"/>
          <p:nvPr/>
        </p:nvSpPr>
        <p:spPr>
          <a:xfrm>
            <a:off x="9208314" y="525089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D</a:t>
            </a:r>
            <a:endParaRPr lang="en-A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3B544AE-BF23-83CA-7DE7-03E1F817F734}"/>
              </a:ext>
            </a:extLst>
          </p:cNvPr>
          <p:cNvSpPr txBox="1"/>
          <p:nvPr/>
        </p:nvSpPr>
        <p:spPr>
          <a:xfrm>
            <a:off x="8577153" y="525089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C</a:t>
            </a:r>
            <a:endParaRPr lang="en-AU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AB089C0-67CE-045E-5774-EABA57A5A3F6}"/>
              </a:ext>
            </a:extLst>
          </p:cNvPr>
          <p:cNvSpPr txBox="1"/>
          <p:nvPr/>
        </p:nvSpPr>
        <p:spPr>
          <a:xfrm>
            <a:off x="8145679" y="5871245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back</a:t>
            </a:r>
            <a:endParaRPr lang="en-AU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AB85AB8-946F-583D-31F5-39B46AAB68A6}"/>
              </a:ext>
            </a:extLst>
          </p:cNvPr>
          <p:cNvSpPr txBox="1"/>
          <p:nvPr/>
        </p:nvSpPr>
        <p:spPr>
          <a:xfrm>
            <a:off x="10024782" y="5823005"/>
            <a:ext cx="650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front</a:t>
            </a:r>
            <a:endParaRPr lang="en-AU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01C1FBE-CF5A-E358-252D-08C7D1049955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7586241" y="5376329"/>
            <a:ext cx="8152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B1E2ECF-3A9A-BC5B-4214-63696C03BA43}"/>
              </a:ext>
            </a:extLst>
          </p:cNvPr>
          <p:cNvCxnSpPr>
            <a:cxnSpLocks/>
          </p:cNvCxnSpPr>
          <p:nvPr/>
        </p:nvCxnSpPr>
        <p:spPr>
          <a:xfrm>
            <a:off x="10223966" y="5421984"/>
            <a:ext cx="5447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DA72FC0-7F5C-66E6-8F41-78AE4F4632B2}"/>
              </a:ext>
            </a:extLst>
          </p:cNvPr>
          <p:cNvSpPr txBox="1"/>
          <p:nvPr/>
        </p:nvSpPr>
        <p:spPr>
          <a:xfrm>
            <a:off x="6568014" y="5191663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enqueue</a:t>
            </a:r>
            <a:endParaRPr lang="en-AU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3663F8C-2364-7225-0DD2-74F6AB0DD54B}"/>
              </a:ext>
            </a:extLst>
          </p:cNvPr>
          <p:cNvSpPr txBox="1"/>
          <p:nvPr/>
        </p:nvSpPr>
        <p:spPr>
          <a:xfrm>
            <a:off x="10768760" y="5191663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dequeue</a:t>
            </a:r>
            <a:endParaRPr lang="en-AU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B5EE6BE-F629-AB37-32E4-481217F34BE3}"/>
              </a:ext>
            </a:extLst>
          </p:cNvPr>
          <p:cNvCxnSpPr>
            <a:cxnSpLocks/>
          </p:cNvCxnSpPr>
          <p:nvPr/>
        </p:nvCxnSpPr>
        <p:spPr>
          <a:xfrm>
            <a:off x="8470736" y="5065894"/>
            <a:ext cx="17532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1685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BC1F36-8D19-79F2-3E01-CBC70AAB5D5F}"/>
              </a:ext>
            </a:extLst>
          </p:cNvPr>
          <p:cNvSpPr txBox="1"/>
          <p:nvPr/>
        </p:nvSpPr>
        <p:spPr>
          <a:xfrm>
            <a:off x="652162" y="454734"/>
            <a:ext cx="3428632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The Queue ADT</a:t>
            </a:r>
            <a:endParaRPr lang="en-CA" sz="36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F5A8A1-2B70-FD9E-1609-D600D297FD9C}"/>
              </a:ext>
            </a:extLst>
          </p:cNvPr>
          <p:cNvSpPr txBox="1"/>
          <p:nvPr/>
        </p:nvSpPr>
        <p:spPr>
          <a:xfrm>
            <a:off x="675801" y="1568578"/>
            <a:ext cx="738754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effectLst/>
                <a:latin typeface="Consolas" panose="020B0609020204030204" pitchFamily="49" charset="0"/>
              </a:rPr>
              <a:t>//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// T is the type of the elements in the queue.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// T must have a copy constructor.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//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template &lt;typename T&gt;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struct 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Queue_base</a:t>
            </a:r>
            <a:endParaRPr lang="en-US" b="0" dirty="0"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    virtual void enqueue(const T &amp;x) = 0;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    virtual T dequeue() = 0;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    virtual const T &amp;front() const = 0;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    virtual bool empty() const = 0;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    virtual int size() const = 0;</a:t>
            </a:r>
          </a:p>
          <a:p>
            <a:endParaRPr lang="en-US" b="0" dirty="0"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    virtual ~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Queue_base</a:t>
            </a:r>
            <a:r>
              <a:rPr lang="en-US" b="0" dirty="0">
                <a:effectLst/>
                <a:latin typeface="Consolas" panose="020B0609020204030204" pitchFamily="49" charset="0"/>
              </a:rPr>
              <a:t>() {}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}; // class 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Queue_base</a:t>
            </a:r>
            <a:endParaRPr lang="en-CA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0CBC19-9323-4A80-605E-45C59FFE6CF9}"/>
              </a:ext>
            </a:extLst>
          </p:cNvPr>
          <p:cNvSpPr txBox="1"/>
          <p:nvPr/>
        </p:nvSpPr>
        <p:spPr>
          <a:xfrm>
            <a:off x="8587300" y="1093033"/>
            <a:ext cx="3133645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 “constant reference” is returned here, which returns a reference to the front item without making a copy or allowing it to be changed.</a:t>
            </a:r>
            <a:endParaRPr lang="en-CA" b="1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7B5A1EC-F052-C3C3-BDA7-679D998F6C5F}"/>
              </a:ext>
            </a:extLst>
          </p:cNvPr>
          <p:cNvCxnSpPr>
            <a:stCxn id="4" idx="1"/>
          </p:cNvCxnSpPr>
          <p:nvPr/>
        </p:nvCxnSpPr>
        <p:spPr>
          <a:xfrm flipH="1">
            <a:off x="3370433" y="1831697"/>
            <a:ext cx="5216867" cy="2241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2271684-EBFD-BB76-D5A3-2CF32B83D6C4}"/>
              </a:ext>
            </a:extLst>
          </p:cNvPr>
          <p:cNvCxnSpPr>
            <a:cxnSpLocks/>
          </p:cNvCxnSpPr>
          <p:nvPr/>
        </p:nvCxnSpPr>
        <p:spPr>
          <a:xfrm>
            <a:off x="8441287" y="5805223"/>
            <a:ext cx="17532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5683E2F-1A6D-4C39-4992-0BAE771B035D}"/>
              </a:ext>
            </a:extLst>
          </p:cNvPr>
          <p:cNvSpPr txBox="1"/>
          <p:nvPr/>
        </p:nvSpPr>
        <p:spPr>
          <a:xfrm>
            <a:off x="9849093" y="525089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A</a:t>
            </a:r>
            <a:endParaRPr lang="en-A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6BDD658-B45A-23DC-D6AD-DBFB0D3605C9}"/>
              </a:ext>
            </a:extLst>
          </p:cNvPr>
          <p:cNvSpPr txBox="1"/>
          <p:nvPr/>
        </p:nvSpPr>
        <p:spPr>
          <a:xfrm>
            <a:off x="9208314" y="525089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D</a:t>
            </a:r>
            <a:endParaRPr lang="en-A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4897F7D-FD7F-C54F-8B4A-32B6793D5C12}"/>
              </a:ext>
            </a:extLst>
          </p:cNvPr>
          <p:cNvSpPr txBox="1"/>
          <p:nvPr/>
        </p:nvSpPr>
        <p:spPr>
          <a:xfrm>
            <a:off x="8577153" y="525089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C</a:t>
            </a:r>
            <a:endParaRPr lang="en-AU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788BDD7-9590-8007-2B9E-AFB8C416BDF2}"/>
              </a:ext>
            </a:extLst>
          </p:cNvPr>
          <p:cNvSpPr txBox="1"/>
          <p:nvPr/>
        </p:nvSpPr>
        <p:spPr>
          <a:xfrm>
            <a:off x="8145679" y="5871245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back</a:t>
            </a:r>
            <a:endParaRPr lang="en-AU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0FFE06E-2954-1EE4-65FB-01E70D4B40DE}"/>
              </a:ext>
            </a:extLst>
          </p:cNvPr>
          <p:cNvSpPr txBox="1"/>
          <p:nvPr/>
        </p:nvSpPr>
        <p:spPr>
          <a:xfrm>
            <a:off x="10024782" y="5823005"/>
            <a:ext cx="650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front</a:t>
            </a:r>
            <a:endParaRPr lang="en-AU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A9BECF4-59CD-F0B5-7640-2936E872B0CC}"/>
              </a:ext>
            </a:extLst>
          </p:cNvPr>
          <p:cNvCxnSpPr>
            <a:cxnSpLocks/>
            <a:stCxn id="27" idx="3"/>
          </p:cNvCxnSpPr>
          <p:nvPr/>
        </p:nvCxnSpPr>
        <p:spPr>
          <a:xfrm>
            <a:off x="7586241" y="5376329"/>
            <a:ext cx="8152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0E1B94B-8486-E5F7-F210-BC45D3E0B3BF}"/>
              </a:ext>
            </a:extLst>
          </p:cNvPr>
          <p:cNvCxnSpPr>
            <a:cxnSpLocks/>
          </p:cNvCxnSpPr>
          <p:nvPr/>
        </p:nvCxnSpPr>
        <p:spPr>
          <a:xfrm>
            <a:off x="10223966" y="5421984"/>
            <a:ext cx="5447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F9D2CC98-D91D-0FD8-8050-C0B8DD46A7DD}"/>
              </a:ext>
            </a:extLst>
          </p:cNvPr>
          <p:cNvSpPr txBox="1"/>
          <p:nvPr/>
        </p:nvSpPr>
        <p:spPr>
          <a:xfrm>
            <a:off x="6568014" y="5191663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enqueue</a:t>
            </a:r>
            <a:endParaRPr lang="en-AU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55E20DF-2AB7-DFE7-6415-BA0E65EFBC24}"/>
              </a:ext>
            </a:extLst>
          </p:cNvPr>
          <p:cNvSpPr txBox="1"/>
          <p:nvPr/>
        </p:nvSpPr>
        <p:spPr>
          <a:xfrm>
            <a:off x="10768760" y="5191663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dequeue</a:t>
            </a:r>
            <a:endParaRPr lang="en-AU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4E3852E-E131-A4C6-CB30-A5D36F21B028}"/>
              </a:ext>
            </a:extLst>
          </p:cNvPr>
          <p:cNvCxnSpPr>
            <a:cxnSpLocks/>
          </p:cNvCxnSpPr>
          <p:nvPr/>
        </p:nvCxnSpPr>
        <p:spPr>
          <a:xfrm>
            <a:off x="8470736" y="5065894"/>
            <a:ext cx="17532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42961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BC1F36-8D19-79F2-3E01-CBC70AAB5D5F}"/>
              </a:ext>
            </a:extLst>
          </p:cNvPr>
          <p:cNvSpPr txBox="1"/>
          <p:nvPr/>
        </p:nvSpPr>
        <p:spPr>
          <a:xfrm>
            <a:off x="652162" y="454734"/>
            <a:ext cx="3428632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The Deque ADT</a:t>
            </a:r>
            <a:endParaRPr lang="en-CA" sz="36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F5A8A1-2B70-FD9E-1609-D600D297FD9C}"/>
              </a:ext>
            </a:extLst>
          </p:cNvPr>
          <p:cNvSpPr txBox="1"/>
          <p:nvPr/>
        </p:nvSpPr>
        <p:spPr>
          <a:xfrm>
            <a:off x="675801" y="1568578"/>
            <a:ext cx="7387544" cy="3441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CA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insertFront</a:t>
            </a:r>
            <a:r>
              <a:rPr lang="en-CA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(x)</a:t>
            </a:r>
            <a:r>
              <a:rPr lang="en-CA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add x to the front of the deque</a:t>
            </a:r>
            <a:endParaRPr lang="en-AU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CA" sz="18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CA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insertBack</a:t>
            </a:r>
            <a:r>
              <a:rPr lang="en-CA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(x)</a:t>
            </a:r>
            <a:r>
              <a:rPr lang="en-CA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add x to the end of the deque</a:t>
            </a:r>
            <a:endParaRPr lang="en-AU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CA" sz="18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CA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eraseFront</a:t>
            </a:r>
            <a:r>
              <a:rPr lang="en-CA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  <a:r>
              <a:rPr lang="en-CA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remove the front item of the deque; error if it’s empty</a:t>
            </a:r>
            <a:endParaRPr lang="en-AU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CA" sz="18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CA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eraseBack</a:t>
            </a:r>
            <a:r>
              <a:rPr lang="en-CA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  <a:r>
              <a:rPr lang="en-CA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remove the back item of the deque; error if it’s empty </a:t>
            </a:r>
            <a:endParaRPr lang="en-AU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CA" sz="18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CA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size()</a:t>
            </a:r>
            <a:r>
              <a:rPr lang="en-CA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returns number of items in the deque</a:t>
            </a:r>
            <a:endParaRPr lang="en-AU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CA" sz="18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CA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empty()</a:t>
            </a:r>
            <a:r>
              <a:rPr lang="en-CA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returns true if empty, false otherwise</a:t>
            </a:r>
            <a:endParaRPr lang="en-AU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0CBC19-9323-4A80-605E-45C59FFE6CF9}"/>
              </a:ext>
            </a:extLst>
          </p:cNvPr>
          <p:cNvSpPr txBox="1"/>
          <p:nvPr/>
        </p:nvSpPr>
        <p:spPr>
          <a:xfrm>
            <a:off x="8587300" y="1093033"/>
            <a:ext cx="3133645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In practice, all these operations usually have </a:t>
            </a:r>
            <a:r>
              <a:rPr lang="en-CA" b="1" dirty="0"/>
              <a:t>worst-case O(1) running time</a:t>
            </a:r>
            <a:r>
              <a:rPr lang="en-CA" dirty="0"/>
              <a:t>, i.e. they are all very fast and </a:t>
            </a:r>
            <a:r>
              <a:rPr lang="en-CA" b="1" dirty="0"/>
              <a:t>don’t</a:t>
            </a:r>
            <a:r>
              <a:rPr lang="en-CA" dirty="0"/>
              <a:t> depend on the size of the queue.</a:t>
            </a:r>
            <a:endParaRPr lang="en-CA" b="1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CBFF419-FC07-B607-EBC9-CABA4B8D457E}"/>
              </a:ext>
            </a:extLst>
          </p:cNvPr>
          <p:cNvCxnSpPr>
            <a:cxnSpLocks/>
          </p:cNvCxnSpPr>
          <p:nvPr/>
        </p:nvCxnSpPr>
        <p:spPr>
          <a:xfrm>
            <a:off x="8441287" y="5805223"/>
            <a:ext cx="17532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9DF518D-394A-B234-7148-F6A7A5350DB2}"/>
              </a:ext>
            </a:extLst>
          </p:cNvPr>
          <p:cNvSpPr txBox="1"/>
          <p:nvPr/>
        </p:nvSpPr>
        <p:spPr>
          <a:xfrm>
            <a:off x="9849093" y="525089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A</a:t>
            </a:r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68CE5A3-37A0-353C-E8BA-F3DA3E0CB3B1}"/>
              </a:ext>
            </a:extLst>
          </p:cNvPr>
          <p:cNvSpPr txBox="1"/>
          <p:nvPr/>
        </p:nvSpPr>
        <p:spPr>
          <a:xfrm>
            <a:off x="9208314" y="525089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D</a:t>
            </a:r>
            <a:endParaRPr lang="en-A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3B544AE-BF23-83CA-7DE7-03E1F817F734}"/>
              </a:ext>
            </a:extLst>
          </p:cNvPr>
          <p:cNvSpPr txBox="1"/>
          <p:nvPr/>
        </p:nvSpPr>
        <p:spPr>
          <a:xfrm>
            <a:off x="8577153" y="525089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C</a:t>
            </a:r>
            <a:endParaRPr lang="en-AU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AB089C0-67CE-045E-5774-EABA57A5A3F6}"/>
              </a:ext>
            </a:extLst>
          </p:cNvPr>
          <p:cNvSpPr txBox="1"/>
          <p:nvPr/>
        </p:nvSpPr>
        <p:spPr>
          <a:xfrm>
            <a:off x="8145679" y="5871245"/>
            <a:ext cx="650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front</a:t>
            </a:r>
            <a:endParaRPr lang="en-AU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AB85AB8-946F-583D-31F5-39B46AAB68A6}"/>
              </a:ext>
            </a:extLst>
          </p:cNvPr>
          <p:cNvSpPr txBox="1"/>
          <p:nvPr/>
        </p:nvSpPr>
        <p:spPr>
          <a:xfrm>
            <a:off x="10024782" y="5823005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back</a:t>
            </a:r>
            <a:endParaRPr lang="en-AU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01C1FBE-CF5A-E358-252D-08C7D1049955}"/>
              </a:ext>
            </a:extLst>
          </p:cNvPr>
          <p:cNvCxnSpPr>
            <a:cxnSpLocks/>
          </p:cNvCxnSpPr>
          <p:nvPr/>
        </p:nvCxnSpPr>
        <p:spPr>
          <a:xfrm>
            <a:off x="7670380" y="5065894"/>
            <a:ext cx="731146" cy="195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B5EE6BE-F629-AB37-32E4-481217F34BE3}"/>
              </a:ext>
            </a:extLst>
          </p:cNvPr>
          <p:cNvCxnSpPr>
            <a:cxnSpLocks/>
          </p:cNvCxnSpPr>
          <p:nvPr/>
        </p:nvCxnSpPr>
        <p:spPr>
          <a:xfrm>
            <a:off x="8470736" y="5065894"/>
            <a:ext cx="17532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9C4AF2A-2D98-B1DE-51F9-0B18C02F9813}"/>
              </a:ext>
            </a:extLst>
          </p:cNvPr>
          <p:cNvSpPr txBox="1"/>
          <p:nvPr/>
        </p:nvSpPr>
        <p:spPr>
          <a:xfrm>
            <a:off x="4881252" y="335923"/>
            <a:ext cx="3894387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Deque</a:t>
            </a:r>
            <a:r>
              <a:rPr lang="en-CA" dirty="0"/>
              <a:t> means “double-ended queue”.</a:t>
            </a:r>
            <a:endParaRPr lang="en-CA" b="1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A8E8F87-ADFD-72E4-60CD-6C2EB37DFCA9}"/>
              </a:ext>
            </a:extLst>
          </p:cNvPr>
          <p:cNvCxnSpPr>
            <a:cxnSpLocks/>
          </p:cNvCxnSpPr>
          <p:nvPr/>
        </p:nvCxnSpPr>
        <p:spPr>
          <a:xfrm flipH="1">
            <a:off x="7670380" y="5560995"/>
            <a:ext cx="671757" cy="244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CA1F16F-CE3B-61B7-09D3-4D62D5A2F288}"/>
              </a:ext>
            </a:extLst>
          </p:cNvPr>
          <p:cNvCxnSpPr>
            <a:cxnSpLocks/>
          </p:cNvCxnSpPr>
          <p:nvPr/>
        </p:nvCxnSpPr>
        <p:spPr>
          <a:xfrm flipV="1">
            <a:off x="10222627" y="5078361"/>
            <a:ext cx="548715" cy="195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2E971B1-F149-A008-2AB5-A00DD487DFD1}"/>
              </a:ext>
            </a:extLst>
          </p:cNvPr>
          <p:cNvCxnSpPr>
            <a:cxnSpLocks/>
          </p:cNvCxnSpPr>
          <p:nvPr/>
        </p:nvCxnSpPr>
        <p:spPr>
          <a:xfrm flipH="1" flipV="1">
            <a:off x="10223966" y="5520792"/>
            <a:ext cx="514566" cy="169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52A1A72-DB66-CFAF-9648-92443EA9F55B}"/>
              </a:ext>
            </a:extLst>
          </p:cNvPr>
          <p:cNvSpPr txBox="1"/>
          <p:nvPr/>
        </p:nvSpPr>
        <p:spPr>
          <a:xfrm>
            <a:off x="1705109" y="5296519"/>
            <a:ext cx="2816512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Note that by removing operations from a dequeue, we can use it to simulate a stack or queue.</a:t>
            </a:r>
          </a:p>
        </p:txBody>
      </p:sp>
    </p:spTree>
    <p:extLst>
      <p:ext uri="{BB962C8B-B14F-4D97-AF65-F5344CB8AC3E}">
        <p14:creationId xmlns:p14="http://schemas.microsoft.com/office/powerpoint/2010/main" val="33374235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BC1F36-8D19-79F2-3E01-CBC70AAB5D5F}"/>
              </a:ext>
            </a:extLst>
          </p:cNvPr>
          <p:cNvSpPr txBox="1"/>
          <p:nvPr/>
        </p:nvSpPr>
        <p:spPr>
          <a:xfrm>
            <a:off x="652162" y="454734"/>
            <a:ext cx="5325446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Stack, Queue, and Deques</a:t>
            </a:r>
            <a:endParaRPr lang="en-CA" sz="36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F5A8A1-2B70-FD9E-1609-D600D297FD9C}"/>
              </a:ext>
            </a:extLst>
          </p:cNvPr>
          <p:cNvSpPr txBox="1"/>
          <p:nvPr/>
        </p:nvSpPr>
        <p:spPr>
          <a:xfrm>
            <a:off x="675801" y="1568578"/>
            <a:ext cx="6767868" cy="34531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Stacks, queues, and deques are often implemented as arrays/vectors or linked lists.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implement queues and deques efficiently with arrays, you can use circular arrays, i.e. treat the array as if it were a circle.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CA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Some uses of stacks</a:t>
            </a:r>
            <a:r>
              <a:rPr lang="en-CA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function calls in programming languages; undo in programs; storage for tree/graph search algorithms; …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Some uses of queues</a:t>
            </a:r>
            <a:r>
              <a:rPr lang="en-CA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simulating “line ups”; processing events in a program in the order they occur ; storage for tree/graph </a:t>
            </a:r>
            <a:r>
              <a:rPr lang="en-CA" kern="1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search algorithms; …</a:t>
            </a:r>
            <a:endParaRPr lang="en-CA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913B1C-9741-C7ED-2321-A514BA3D7DAC}"/>
              </a:ext>
            </a:extLst>
          </p:cNvPr>
          <p:cNvSpPr txBox="1"/>
          <p:nvPr/>
        </p:nvSpPr>
        <p:spPr>
          <a:xfrm>
            <a:off x="8705692" y="3650791"/>
            <a:ext cx="3090823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Rule of thumb</a:t>
            </a:r>
            <a:r>
              <a:rPr lang="en-CA" dirty="0"/>
              <a:t>: Stacks, queues, and deques are efficient and simple, and so you should always try to use them in place of an array/vector if you can. </a:t>
            </a:r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3151745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BC1F36-8D19-79F2-3E01-CBC70AAB5D5F}"/>
              </a:ext>
            </a:extLst>
          </p:cNvPr>
          <p:cNvSpPr txBox="1"/>
          <p:nvPr/>
        </p:nvSpPr>
        <p:spPr>
          <a:xfrm>
            <a:off x="652161" y="454734"/>
            <a:ext cx="427501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O-notation Examples</a:t>
            </a:r>
            <a:endParaRPr lang="en-CA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4F5A8A1-2B70-FD9E-1609-D600D297FD9C}"/>
                  </a:ext>
                </a:extLst>
              </p:cNvPr>
              <p:cNvSpPr txBox="1"/>
              <p:nvPr/>
            </p:nvSpPr>
            <p:spPr>
              <a:xfrm>
                <a:off x="675800" y="1568578"/>
                <a:ext cx="8484977" cy="28471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CA" sz="1800" b="1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Rule of thumb</a:t>
                </a:r>
                <a:r>
                  <a:rPr lang="en-CA" sz="18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: The highest order term in an expression tells you it’s tightest O-notation expression. For example:</a:t>
                </a:r>
                <a:endParaRPr lang="en-AU" sz="1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marR="0" lvl="0" indent="-34290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Font typeface="+mj-lt"/>
                  <a:buAutoNum type="arabicPeriod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CA" sz="1800" i="1" kern="100" dirty="0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CA" sz="1800" i="1" kern="100" dirty="0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p>
                        <m:r>
                          <a:rPr lang="en-CA" sz="1800" i="1" kern="100" dirty="0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CA" sz="1800" i="1" kern="100" dirty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– 5</m:t>
                    </m:r>
                    <m:r>
                      <a:rPr lang="en-CA" sz="1800" i="1" kern="100" dirty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CA" sz="1800" i="1" kern="100" dirty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+ 100 </m:t>
                    </m:r>
                  </m:oMath>
                </a14:m>
                <a:r>
                  <a:rPr lang="en-CA" sz="18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is </a:t>
                </a:r>
                <a14:m>
                  <m:oMath xmlns:m="http://schemas.openxmlformats.org/officeDocument/2006/math">
                    <m:r>
                      <a:rPr lang="en-CA" sz="1800" i="1" kern="100" dirty="0" smtClean="0">
                        <a:effectLst/>
                        <a:highlight>
                          <a:srgbClr val="FFFF00"/>
                        </a:highlight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𝑂</m:t>
                    </m:r>
                    <m:d>
                      <m:dPr>
                        <m:ctrlPr>
                          <a:rPr lang="en-CA" sz="1800" i="1" kern="100" dirty="0" smtClean="0">
                            <a:effectLst/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CA" sz="1800" i="1" kern="100" dirty="0" smtClean="0">
                                <a:effectLst/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CA" sz="1800" i="1" kern="100" dirty="0" smtClean="0">
                                <a:effectLst/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CA" sz="1800" i="1" kern="100" dirty="0" smtClean="0">
                                <a:effectLst/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br>
                  <a:rPr lang="en-CA" sz="1800" kern="100" dirty="0">
                    <a:effectLst/>
                    <a:highlight>
                      <a:srgbClr val="FFFF00"/>
                    </a:highlight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</a:br>
                <a:endParaRPr lang="en-AU" sz="1800" kern="100" dirty="0">
                  <a:effectLst/>
                  <a:highlight>
                    <a:srgbClr val="FFFF00"/>
                  </a:highlight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marR="0" lvl="0" indent="-34290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CA" sz="1800" i="1" kern="100" dirty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1 + 20</m:t>
                    </m:r>
                    <m:sSup>
                      <m:sSupPr>
                        <m:ctrlPr>
                          <a:rPr lang="en-CA" sz="1800" i="1" kern="100" dirty="0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CA" sz="1800" i="1" kern="100" dirty="0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p>
                        <m:r>
                          <a:rPr lang="en-CA" sz="1800" i="1" kern="100" dirty="0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CA" sz="1800" i="1" kern="100" dirty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+ 4</m:t>
                    </m:r>
                    <m:sSup>
                      <m:sSupPr>
                        <m:ctrlPr>
                          <a:rPr lang="en-CA" sz="1800" i="1" kern="100" dirty="0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CA" sz="1800" i="1" kern="100" dirty="0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p>
                        <m:r>
                          <a:rPr lang="en-CA" sz="1800" i="1" kern="100" dirty="0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p>
                    </m:sSup>
                    <m:r>
                      <a:rPr lang="en-CA" sz="1800" i="1" kern="100" dirty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+ 20</m:t>
                    </m:r>
                    <m:r>
                      <a:rPr lang="en-CA" sz="1800" i="1" kern="100" dirty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CA" sz="1800" i="1" kern="100" dirty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CA" sz="18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is </a:t>
                </a:r>
                <a14:m>
                  <m:oMath xmlns:m="http://schemas.openxmlformats.org/officeDocument/2006/math">
                    <m:r>
                      <a:rPr lang="en-CA" sz="1800" i="1" kern="100" dirty="0" smtClean="0">
                        <a:effectLst/>
                        <a:highlight>
                          <a:srgbClr val="FFFF00"/>
                        </a:highlight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𝑂</m:t>
                    </m:r>
                    <m:d>
                      <m:dPr>
                        <m:ctrlPr>
                          <a:rPr lang="en-CA" sz="1800" i="1" kern="100" dirty="0" smtClean="0">
                            <a:effectLst/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CA" sz="1800" i="1" kern="100" dirty="0" smtClean="0">
                                <a:effectLst/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CA" sz="1800" i="1" kern="100" dirty="0" smtClean="0">
                                <a:effectLst/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CA" sz="1800" b="0" i="1" kern="100" dirty="0" smtClean="0">
                                <a:effectLst/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br>
                  <a:rPr lang="en-CA" sz="1800" kern="100" dirty="0">
                    <a:effectLst/>
                    <a:highlight>
                      <a:srgbClr val="FFFF00"/>
                    </a:highlight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</a:br>
                <a:endParaRPr lang="en-AU" sz="1800" kern="100" dirty="0">
                  <a:effectLst/>
                  <a:highlight>
                    <a:srgbClr val="FFFF00"/>
                  </a:highlight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marR="0" lvl="0" indent="-34290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CA" sz="1800" i="1" kern="100" dirty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CA" sz="1800" i="1" kern="100" dirty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CA" sz="1800" i="1" kern="100" dirty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CA" sz="1800" i="1" kern="100" dirty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+ 4) + 60 </m:t>
                    </m:r>
                  </m:oMath>
                </a14:m>
                <a:r>
                  <a:rPr lang="en-CA" sz="18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is </a:t>
                </a:r>
                <a14:m>
                  <m:oMath xmlns:m="http://schemas.openxmlformats.org/officeDocument/2006/math">
                    <m:r>
                      <a:rPr lang="en-CA" sz="1800" i="1" kern="100" dirty="0" smtClean="0">
                        <a:effectLst/>
                        <a:highlight>
                          <a:srgbClr val="FFFF00"/>
                        </a:highlight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𝑂</m:t>
                    </m:r>
                    <m:d>
                      <m:dPr>
                        <m:ctrlPr>
                          <a:rPr lang="en-CA" sz="1800" i="1" kern="100" dirty="0" smtClean="0">
                            <a:effectLst/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CA" sz="1800" i="1" kern="100" dirty="0" smtClean="0">
                                <a:effectLst/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CA" sz="1800" i="1" kern="100" dirty="0" smtClean="0">
                                <a:effectLst/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CA" sz="1800" i="1" kern="100" dirty="0" smtClean="0">
                                <a:effectLst/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br>
                  <a:rPr lang="en-CA" sz="1800" kern="100" dirty="0">
                    <a:effectLst/>
                    <a:highlight>
                      <a:srgbClr val="FFFF00"/>
                    </a:highlight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</a:br>
                <a:endParaRPr lang="en-AU" sz="1800" kern="100" dirty="0">
                  <a:effectLst/>
                  <a:highlight>
                    <a:srgbClr val="FFFF00"/>
                  </a:highlight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indent="-342900">
                  <a:lnSpc>
                    <a:spcPct val="107000"/>
                  </a:lnSpc>
                  <a:spcAft>
                    <a:spcPts val="800"/>
                  </a:spcAft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CA" i="1" kern="100" dirty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CA" i="1" kern="100" dirty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+ </m:t>
                    </m:r>
                    <m:r>
                      <a:rPr lang="en-CA" i="1" kern="100" dirty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𝑛</m:t>
                    </m:r>
                    <m:func>
                      <m:funcPr>
                        <m:ctrlPr>
                          <a:rPr lang="en-CA" i="1" kern="100" dirty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CA" kern="100" dirty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log</m:t>
                        </m:r>
                      </m:fName>
                      <m:e>
                        <m:r>
                          <a:rPr lang="en-CA" i="1" kern="100" dirty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CA" i="1" kern="100" dirty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func>
                    <m:r>
                      <a:rPr lang="en-CA" i="1" kern="100" dirty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+5</m:t>
                    </m:r>
                    <m:func>
                      <m:funcPr>
                        <m:ctrlPr>
                          <a:rPr lang="en-CA" i="1" kern="100" dirty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CA" kern="100" dirty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log</m:t>
                        </m:r>
                      </m:fName>
                      <m:e>
                        <m:sSup>
                          <m:sSupPr>
                            <m:ctrlPr>
                              <a:rPr lang="en-CA" i="1" kern="100" dirty="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CA" i="1" kern="100" dirty="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CA" i="1" kern="100" dirty="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e>
                    </m:func>
                    <m:r>
                      <a:rPr lang="en-CA" i="1" kern="100" dirty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CA" sz="18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is </a:t>
                </a:r>
                <a14:m>
                  <m:oMath xmlns:m="http://schemas.openxmlformats.org/officeDocument/2006/math">
                    <m:r>
                      <a:rPr lang="en-CA" sz="1800" i="1" kern="100" dirty="0" smtClean="0">
                        <a:effectLst/>
                        <a:highlight>
                          <a:srgbClr val="FFFF00"/>
                        </a:highlight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𝑂</m:t>
                    </m:r>
                    <m:r>
                      <a:rPr lang="en-CA" sz="1800" i="1" kern="100" dirty="0" smtClean="0">
                        <a:effectLst/>
                        <a:highlight>
                          <a:srgbClr val="FFFF00"/>
                        </a:highlight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CA" sz="1800" i="1" kern="100" dirty="0" smtClean="0">
                        <a:effectLst/>
                        <a:highlight>
                          <a:srgbClr val="FFFF00"/>
                        </a:highlight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CA" sz="1800" i="1" kern="100" dirty="0" smtClean="0">
                        <a:effectLst/>
                        <a:highlight>
                          <a:srgbClr val="FFFF00"/>
                        </a:highlight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CA" sz="1800" i="1" kern="100" dirty="0" smtClean="0">
                        <a:effectLst/>
                        <a:highlight>
                          <a:srgbClr val="FFFF00"/>
                        </a:highlight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log</m:t>
                    </m:r>
                    <m:r>
                      <a:rPr lang="en-CA" sz="1800" i="1" kern="100" dirty="0" smtClean="0">
                        <a:effectLst/>
                        <a:highlight>
                          <a:srgbClr val="FFFF00"/>
                        </a:highlight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⁡</m:t>
                    </m:r>
                    <m:r>
                      <a:rPr lang="en-CA" sz="1800" i="1" kern="100" dirty="0" smtClean="0">
                        <a:effectLst/>
                        <a:highlight>
                          <a:srgbClr val="FFFF00"/>
                        </a:highlight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CA" sz="1800" i="1" kern="100" dirty="0" smtClean="0">
                        <a:effectLst/>
                        <a:highlight>
                          <a:srgbClr val="FFFF00"/>
                        </a:highlight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AU" sz="1800" kern="100" dirty="0">
                  <a:effectLst/>
                  <a:highlight>
                    <a:srgbClr val="FFFF00"/>
                  </a:highlight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4F5A8A1-2B70-FD9E-1609-D600D297FD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800" y="1568578"/>
                <a:ext cx="8484977" cy="2847190"/>
              </a:xfrm>
              <a:prstGeom prst="rect">
                <a:avLst/>
              </a:prstGeom>
              <a:blipFill>
                <a:blip r:embed="rId2"/>
                <a:stretch>
                  <a:fillRect l="-647" t="-857" b="-257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E36CF24-C427-1D5A-23C2-B9D9E6CE06FA}"/>
                  </a:ext>
                </a:extLst>
              </p:cNvPr>
              <p:cNvSpPr txBox="1"/>
              <p:nvPr/>
            </p:nvSpPr>
            <p:spPr>
              <a:xfrm>
                <a:off x="6615505" y="2496390"/>
                <a:ext cx="4275019" cy="1074333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CA" b="1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Fact</a:t>
                </a:r>
                <a:r>
                  <a:rPr lang="en-CA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: Degree </a:t>
                </a:r>
                <a14:m>
                  <m:oMath xmlns:m="http://schemas.openxmlformats.org/officeDocument/2006/math">
                    <m:r>
                      <a:rPr lang="en-CA" i="1" kern="100" dirty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𝑘</m:t>
                    </m:r>
                  </m:oMath>
                </a14:m>
                <a:r>
                  <a:rPr lang="en-CA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polynomials are </a:t>
                </a:r>
                <a14:m>
                  <m:oMath xmlns:m="http://schemas.openxmlformats.org/officeDocument/2006/math">
                    <m:r>
                      <a:rPr lang="en-CA" i="1" kern="100" dirty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𝑂</m:t>
                    </m:r>
                    <m:r>
                      <a:rPr lang="en-CA" i="1" kern="100" dirty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sSup>
                      <m:sSupPr>
                        <m:ctrlPr>
                          <a:rPr lang="en-CA" i="1" kern="100" dirty="0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CA" i="1" kern="100" dirty="0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p>
                        <m:r>
                          <a:rPr lang="en-CA" b="0" i="1" kern="100" dirty="0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𝑘</m:t>
                        </m:r>
                      </m:sup>
                    </m:sSup>
                    <m:r>
                      <a:rPr lang="en-CA" i="1" kern="100" dirty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CA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 e.g.</a:t>
                </a:r>
                <a:endParaRPr lang="en-AU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marR="0" lvl="0" indent="-34290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Font typeface="Symbol" panose="05050102010706020507" pitchFamily="18" charset="2"/>
                  <a:buChar char="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CA" i="1" kern="100" dirty="0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CA" i="1" kern="100" dirty="0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p>
                        <m:r>
                          <a:rPr lang="en-CA" i="1" kern="100" dirty="0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CA" i="1" kern="100" dirty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 </m:t>
                    </m:r>
                    <m:r>
                      <a:rPr lang="en-CA" i="1" kern="100" dirty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CA" i="1" kern="100" dirty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+ 100 </m:t>
                    </m:r>
                  </m:oMath>
                </a14:m>
                <a:r>
                  <a:rPr lang="en-CA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is </a:t>
                </a:r>
                <a14:m>
                  <m:oMath xmlns:m="http://schemas.openxmlformats.org/officeDocument/2006/math">
                    <m:r>
                      <a:rPr lang="en-CA" i="1" kern="100" dirty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𝑂</m:t>
                    </m:r>
                    <m:r>
                      <a:rPr lang="en-CA" i="1" kern="100" dirty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sSup>
                      <m:sSupPr>
                        <m:ctrlPr>
                          <a:rPr lang="en-CA" i="1" kern="100" dirty="0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CA" i="1" kern="100" dirty="0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p>
                        <m:r>
                          <a:rPr lang="en-CA" i="1" kern="100" dirty="0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CA" i="1" kern="100" dirty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AU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marR="0" lvl="0" indent="-34290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Font typeface="Symbol" panose="05050102010706020507" pitchFamily="18" charset="2"/>
                  <a:buChar char="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CA" i="1" kern="100" dirty="0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CA" i="1" kern="100" dirty="0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p>
                        <m:r>
                          <a:rPr lang="en-CA" i="1" kern="100" dirty="0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p>
                    </m:sSup>
                    <m:r>
                      <a:rPr lang="en-CA" i="1" kern="100" dirty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– </m:t>
                    </m:r>
                    <m:sSup>
                      <m:sSupPr>
                        <m:ctrlPr>
                          <a:rPr lang="en-CA" i="1" kern="100" dirty="0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CA" i="1" kern="100" dirty="0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p>
                        <m:r>
                          <a:rPr lang="en-CA" i="1" kern="100" dirty="0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CA" i="1" kern="100" dirty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+ 100</m:t>
                    </m:r>
                    <m:r>
                      <a:rPr lang="en-CA" i="1" kern="100" dirty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CA" i="1" kern="100" dirty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CA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is </a:t>
                </a:r>
                <a14:m>
                  <m:oMath xmlns:m="http://schemas.openxmlformats.org/officeDocument/2006/math">
                    <m:r>
                      <a:rPr lang="en-CA" i="1" kern="100" dirty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𝑂</m:t>
                    </m:r>
                    <m:r>
                      <a:rPr lang="en-CA" i="1" kern="100" dirty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sSup>
                      <m:sSupPr>
                        <m:ctrlPr>
                          <a:rPr lang="en-CA" i="1" kern="100" dirty="0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CA" i="1" kern="100" dirty="0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p>
                        <m:r>
                          <a:rPr lang="en-CA" i="1" kern="100" dirty="0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p>
                    </m:sSup>
                    <m:r>
                      <a:rPr lang="en-CA" i="1" kern="100" dirty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AU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E36CF24-C427-1D5A-23C2-B9D9E6CE06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5505" y="2496390"/>
                <a:ext cx="4275019" cy="1074333"/>
              </a:xfrm>
              <a:prstGeom prst="rect">
                <a:avLst/>
              </a:prstGeom>
              <a:blipFill>
                <a:blip r:embed="rId3"/>
                <a:stretch>
                  <a:fillRect l="-1140" t="-2273" b="-852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8713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BC1F36-8D19-79F2-3E01-CBC70AAB5D5F}"/>
              </a:ext>
            </a:extLst>
          </p:cNvPr>
          <p:cNvSpPr txBox="1"/>
          <p:nvPr/>
        </p:nvSpPr>
        <p:spPr>
          <a:xfrm>
            <a:off x="610216" y="437956"/>
            <a:ext cx="5186577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Checking for Duplicates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F5A8A1-2B70-FD9E-1609-D600D297FD9C}"/>
              </a:ext>
            </a:extLst>
          </p:cNvPr>
          <p:cNvSpPr txBox="1"/>
          <p:nvPr/>
        </p:nvSpPr>
        <p:spPr>
          <a:xfrm>
            <a:off x="675801" y="1568578"/>
            <a:ext cx="8677924" cy="4437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CA" sz="3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bool </a:t>
            </a:r>
            <a:r>
              <a:rPr lang="en-CA" sz="32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has_duplicate</a:t>
            </a:r>
            <a:r>
              <a:rPr lang="en-CA" sz="3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(int[] </a:t>
            </a:r>
            <a:r>
              <a:rPr lang="en-CA" sz="32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arr</a:t>
            </a:r>
            <a:r>
              <a:rPr lang="en-CA" sz="3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 // </a:t>
            </a:r>
            <a:r>
              <a:rPr lang="en-CA" sz="32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arr</a:t>
            </a:r>
            <a:r>
              <a:rPr lang="en-CA" sz="3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has N elements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CA" sz="32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for </a:t>
            </a:r>
            <a:r>
              <a:rPr lang="en-CA" sz="3200" kern="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CA" sz="32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0 to N-1:</a:t>
            </a:r>
            <a:br>
              <a:rPr lang="en-CA" sz="32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CA" sz="32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for j =</a:t>
            </a:r>
            <a:r>
              <a:rPr lang="en-CA" sz="3200" kern="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CA" sz="32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+ 1 to N-1:</a:t>
            </a:r>
            <a:br>
              <a:rPr lang="en-CA" sz="32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CA" sz="32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if </a:t>
            </a:r>
            <a:r>
              <a:rPr lang="en-CA" sz="3200" kern="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arr</a:t>
            </a:r>
            <a:r>
              <a:rPr lang="en-CA" sz="32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CA" sz="3200" kern="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CA" sz="32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 == </a:t>
            </a:r>
            <a:r>
              <a:rPr lang="en-CA" sz="3200" kern="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arr</a:t>
            </a:r>
            <a:r>
              <a:rPr lang="en-CA" sz="32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[j]:</a:t>
            </a:r>
            <a:br>
              <a:rPr lang="en-CA" sz="32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CA" sz="32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return false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CA" sz="32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r</a:t>
            </a:r>
            <a:r>
              <a:rPr lang="en-CA" sz="3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eturn true</a:t>
            </a:r>
            <a:br>
              <a:rPr lang="en-CA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CA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br>
              <a:rPr lang="en-CA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AU" kern="100" dirty="0">
              <a:highlight>
                <a:srgbClr val="FFFF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CA" sz="18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20B08F-861A-382D-C512-C7E0B1D2B350}"/>
              </a:ext>
            </a:extLst>
          </p:cNvPr>
          <p:cNvSpPr txBox="1"/>
          <p:nvPr/>
        </p:nvSpPr>
        <p:spPr>
          <a:xfrm>
            <a:off x="5958345" y="2418836"/>
            <a:ext cx="3118543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What’s a good key instruction? </a:t>
            </a:r>
            <a:endParaRPr lang="en-CA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9E305F-5876-166C-7D64-E4B6385AFDAE}"/>
              </a:ext>
            </a:extLst>
          </p:cNvPr>
          <p:cNvSpPr txBox="1"/>
          <p:nvPr/>
        </p:nvSpPr>
        <p:spPr>
          <a:xfrm>
            <a:off x="5899620" y="3339321"/>
            <a:ext cx="281654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For an N-element array, how many times is the key instruction executed? Answer using O-notation...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B50521-A6DC-13C4-95E9-64A3F044D032}"/>
              </a:ext>
            </a:extLst>
          </p:cNvPr>
          <p:cNvSpPr txBox="1"/>
          <p:nvPr/>
        </p:nvSpPr>
        <p:spPr>
          <a:xfrm>
            <a:off x="7533314" y="4697630"/>
            <a:ext cx="118284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Best case:</a:t>
            </a:r>
            <a:endParaRPr lang="en-CA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4E0DC5-7633-2DB4-D58D-77B256CADFF2}"/>
              </a:ext>
            </a:extLst>
          </p:cNvPr>
          <p:cNvSpPr txBox="1"/>
          <p:nvPr/>
        </p:nvSpPr>
        <p:spPr>
          <a:xfrm>
            <a:off x="7177239" y="5309877"/>
            <a:ext cx="1538921" cy="37555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Average  case:</a:t>
            </a:r>
            <a:endParaRPr lang="en-CA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468F0C-1979-695F-08E2-B9BF38659EEC}"/>
              </a:ext>
            </a:extLst>
          </p:cNvPr>
          <p:cNvSpPr txBox="1"/>
          <p:nvPr/>
        </p:nvSpPr>
        <p:spPr>
          <a:xfrm>
            <a:off x="7441035" y="5922125"/>
            <a:ext cx="1275125" cy="37555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Worst case:</a:t>
            </a:r>
            <a:endParaRPr lang="en-CA" b="1" dirty="0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9E508A9C-8399-5B00-0FB9-091E5A2232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1514045"/>
              </p:ext>
            </p:extLst>
          </p:nvPr>
        </p:nvGraphicFramePr>
        <p:xfrm>
          <a:off x="950763" y="5410293"/>
          <a:ext cx="40640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352944347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39515444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26905980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67221329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868607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0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1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2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3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4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21767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2888838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F4B79CCB-489E-0C4A-E548-8F987B923D9E}"/>
                  </a:ext>
                </a:extLst>
              </p14:cNvPr>
              <p14:cNvContentPartPr/>
              <p14:nvPr/>
            </p14:nvContentPartPr>
            <p14:xfrm>
              <a:off x="1824120" y="627480"/>
              <a:ext cx="10359360" cy="61005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F4B79CCB-489E-0C4A-E548-8F987B923D9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14760" y="618120"/>
                <a:ext cx="10378080" cy="6119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03342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BC1F36-8D19-79F2-3E01-CBC70AAB5D5F}"/>
              </a:ext>
            </a:extLst>
          </p:cNvPr>
          <p:cNvSpPr txBox="1"/>
          <p:nvPr/>
        </p:nvSpPr>
        <p:spPr>
          <a:xfrm>
            <a:off x="610216" y="437956"/>
            <a:ext cx="5186577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Checking for Duplicates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F5A8A1-2B70-FD9E-1609-D600D297FD9C}"/>
              </a:ext>
            </a:extLst>
          </p:cNvPr>
          <p:cNvSpPr txBox="1"/>
          <p:nvPr/>
        </p:nvSpPr>
        <p:spPr>
          <a:xfrm>
            <a:off x="675801" y="1568578"/>
            <a:ext cx="8677924" cy="4437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CA" sz="3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bool </a:t>
            </a:r>
            <a:r>
              <a:rPr lang="en-CA" sz="32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has_duplicate</a:t>
            </a:r>
            <a:r>
              <a:rPr lang="en-CA" sz="3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(int[] </a:t>
            </a:r>
            <a:r>
              <a:rPr lang="en-CA" sz="32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arr</a:t>
            </a:r>
            <a:r>
              <a:rPr lang="en-CA" sz="3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 // </a:t>
            </a:r>
            <a:r>
              <a:rPr lang="en-CA" sz="32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arr</a:t>
            </a:r>
            <a:r>
              <a:rPr lang="en-CA" sz="3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has N elements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CA" sz="32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for </a:t>
            </a:r>
            <a:r>
              <a:rPr lang="en-CA" sz="3200" kern="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CA" sz="32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0 to N-1:</a:t>
            </a:r>
            <a:br>
              <a:rPr lang="en-CA" sz="32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CA" sz="32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for j =</a:t>
            </a:r>
            <a:r>
              <a:rPr lang="en-CA" sz="3200" kern="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CA" sz="32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+ 1 to N-1:</a:t>
            </a:r>
            <a:br>
              <a:rPr lang="en-CA" sz="32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CA" sz="32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if </a:t>
            </a:r>
            <a:r>
              <a:rPr lang="en-CA" sz="3200" kern="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arr</a:t>
            </a:r>
            <a:r>
              <a:rPr lang="en-CA" sz="32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CA" sz="3200" kern="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CA" sz="32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 == </a:t>
            </a:r>
            <a:r>
              <a:rPr lang="en-CA" sz="3200" kern="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arr</a:t>
            </a:r>
            <a:r>
              <a:rPr lang="en-CA" sz="32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[j]:</a:t>
            </a:r>
            <a:br>
              <a:rPr lang="en-CA" sz="32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CA" sz="32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return false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CA" sz="32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r</a:t>
            </a:r>
            <a:r>
              <a:rPr lang="en-CA" sz="3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eturn true</a:t>
            </a:r>
            <a:br>
              <a:rPr lang="en-CA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CA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br>
              <a:rPr lang="en-CA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AU" kern="100" dirty="0">
              <a:highlight>
                <a:srgbClr val="FFFF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CA" sz="18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20B08F-861A-382D-C512-C7E0B1D2B350}"/>
              </a:ext>
            </a:extLst>
          </p:cNvPr>
          <p:cNvSpPr txBox="1"/>
          <p:nvPr/>
        </p:nvSpPr>
        <p:spPr>
          <a:xfrm>
            <a:off x="5958345" y="2418836"/>
            <a:ext cx="4729230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What’s a good key instruction? </a:t>
            </a:r>
            <a:r>
              <a:rPr lang="en-CA" b="1" dirty="0"/>
              <a:t>== (comparisons)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9E305F-5876-166C-7D64-E4B6385AFDAE}"/>
              </a:ext>
            </a:extLst>
          </p:cNvPr>
          <p:cNvSpPr txBox="1"/>
          <p:nvPr/>
        </p:nvSpPr>
        <p:spPr>
          <a:xfrm>
            <a:off x="5899620" y="3339321"/>
            <a:ext cx="281654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For an N-element array, how many times is the key instruction executed? Answer using O-notation...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B50521-A6DC-13C4-95E9-64A3F044D032}"/>
              </a:ext>
            </a:extLst>
          </p:cNvPr>
          <p:cNvSpPr txBox="1"/>
          <p:nvPr/>
        </p:nvSpPr>
        <p:spPr>
          <a:xfrm>
            <a:off x="6985359" y="4697630"/>
            <a:ext cx="1730801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Best case:  </a:t>
            </a:r>
            <a:r>
              <a:rPr lang="en-CA" b="1" dirty="0"/>
              <a:t>O(1)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B4E0DC5-7633-2DB4-D58D-77B256CADFF2}"/>
                  </a:ext>
                </a:extLst>
              </p:cNvPr>
              <p:cNvSpPr txBox="1"/>
              <p:nvPr/>
            </p:nvSpPr>
            <p:spPr>
              <a:xfrm>
                <a:off x="6414909" y="5309877"/>
                <a:ext cx="2301251" cy="375552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Average  case:  </a:t>
                </a:r>
                <a:r>
                  <a:rPr lang="en-CA" b="1" dirty="0"/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CA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CA" b="1" dirty="0"/>
                  <a:t>)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B4E0DC5-7633-2DB4-D58D-77B256CADF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4909" y="5309877"/>
                <a:ext cx="2301251" cy="375552"/>
              </a:xfrm>
              <a:prstGeom prst="rect">
                <a:avLst/>
              </a:prstGeom>
              <a:blipFill>
                <a:blip r:embed="rId2"/>
                <a:stretch>
                  <a:fillRect t="-6452" b="-2419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5468F0C-1979-695F-08E2-B9BF38659EEC}"/>
                  </a:ext>
                </a:extLst>
              </p:cNvPr>
              <p:cNvSpPr txBox="1"/>
              <p:nvPr/>
            </p:nvSpPr>
            <p:spPr>
              <a:xfrm>
                <a:off x="6733689" y="5922125"/>
                <a:ext cx="1982471" cy="375552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Worst case: </a:t>
                </a:r>
                <a:r>
                  <a:rPr lang="en-CA" b="1" dirty="0"/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CA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CA" b="1" dirty="0"/>
                  <a:t>)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5468F0C-1979-695F-08E2-B9BF38659E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3689" y="5922125"/>
                <a:ext cx="1982471" cy="375552"/>
              </a:xfrm>
              <a:prstGeom prst="rect">
                <a:avLst/>
              </a:prstGeom>
              <a:blipFill>
                <a:blip r:embed="rId3"/>
                <a:stretch>
                  <a:fillRect t="-6452" b="-2419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9E508A9C-8399-5B00-0FB9-091E5A22324C}"/>
              </a:ext>
            </a:extLst>
          </p:cNvPr>
          <p:cNvGraphicFramePr>
            <a:graphicFrameLocks noGrp="1"/>
          </p:cNvGraphicFramePr>
          <p:nvPr/>
        </p:nvGraphicFramePr>
        <p:xfrm>
          <a:off x="950763" y="5410293"/>
          <a:ext cx="40640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352944347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39515444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26905980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67221329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868607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0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1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2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3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4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21767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2888838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6B6178E1-FFE6-D102-6E95-21CA6DE3DB5C}"/>
                  </a:ext>
                </a:extLst>
              </p14:cNvPr>
              <p14:cNvContentPartPr/>
              <p14:nvPr/>
            </p14:nvContentPartPr>
            <p14:xfrm>
              <a:off x="2034720" y="3838320"/>
              <a:ext cx="2724120" cy="128268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6B6178E1-FFE6-D102-6E95-21CA6DE3DB5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025360" y="3828960"/>
                <a:ext cx="2742840" cy="1301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08288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BC1F36-8D19-79F2-3E01-CBC70AAB5D5F}"/>
              </a:ext>
            </a:extLst>
          </p:cNvPr>
          <p:cNvSpPr txBox="1"/>
          <p:nvPr/>
        </p:nvSpPr>
        <p:spPr>
          <a:xfrm>
            <a:off x="652161" y="454734"/>
            <a:ext cx="4967404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Definition of O-notation</a:t>
            </a:r>
            <a:endParaRPr lang="en-CA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4F5A8A1-2B70-FD9E-1609-D600D297FD9C}"/>
                  </a:ext>
                </a:extLst>
              </p:cNvPr>
              <p:cNvSpPr txBox="1"/>
              <p:nvPr/>
            </p:nvSpPr>
            <p:spPr>
              <a:xfrm>
                <a:off x="675800" y="1568578"/>
                <a:ext cx="9009737" cy="34512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20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000" i="1" kern="100" dirty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sz="2000" i="1" kern="100" dirty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000" i="1" kern="100" dirty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sz="2000" i="1" kern="100" dirty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0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000" i="1" kern="100" dirty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𝑔</m:t>
                    </m:r>
                    <m:r>
                      <a:rPr lang="en-US" sz="2000" i="1" kern="100" dirty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000" i="1" kern="100" dirty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sz="2000" i="1" kern="100" dirty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0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be functions that map non-negative integers to real numbers. We assume they return the number of key operations an algorithm does for an input of size </a:t>
                </a:r>
                <a14:m>
                  <m:oMath xmlns:m="http://schemas.openxmlformats.org/officeDocument/2006/math">
                    <m:r>
                      <a:rPr lang="en-US" sz="2000" i="1" kern="100" dirty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en-US" sz="20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.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a:rPr lang="en-US" sz="2000" i="1" kern="100" dirty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sz="2000" i="1" kern="100" dirty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000" i="1" kern="100" dirty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sz="2000" i="1" kern="100" dirty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0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is </a:t>
                </a:r>
                <a:r>
                  <a:rPr lang="en-US" sz="2000" b="1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big-O</a:t>
                </a:r>
                <a:r>
                  <a:rPr lang="en-US" sz="20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of </a:t>
                </a:r>
                <a14:m>
                  <m:oMath xmlns:m="http://schemas.openxmlformats.org/officeDocument/2006/math">
                    <m:r>
                      <a:rPr lang="en-US" sz="2000" i="1" kern="100" dirty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𝑔</m:t>
                    </m:r>
                    <m:d>
                      <m:dPr>
                        <m:ctrlPr>
                          <a:rPr lang="en-US" sz="2000" i="1" kern="100" dirty="0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i="1" kern="100" dirty="0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0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 written </a:t>
                </a:r>
                <a14:m>
                  <m:oMath xmlns:m="http://schemas.openxmlformats.org/officeDocument/2006/math">
                    <m:r>
                      <a:rPr lang="en-US" sz="2000" i="1" kern="100" dirty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sz="2000" i="1" kern="100" dirty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000" i="1" kern="100" dirty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sz="2000" i="1" kern="100" dirty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000" kern="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CA" sz="2000" b="0" i="0" kern="100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O</m:t>
                    </m:r>
                    <m:r>
                      <a:rPr lang="en-CA" sz="2000" b="0" i="0" kern="100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000" i="1" kern="100" dirty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𝑔</m:t>
                    </m:r>
                    <m:d>
                      <m:dPr>
                        <m:ctrlPr>
                          <a:rPr lang="en-US" sz="2000" i="1" kern="100" dirty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i="1" kern="100" dirty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d>
                    <m:r>
                      <a:rPr lang="en-CA" sz="2000" b="0" i="1" kern="100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</m:t>
                    </m:r>
                    <m:r>
                      <a:rPr lang="en-US" sz="2000" i="1" kern="100" dirty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20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if there is a real constant </a:t>
                </a:r>
                <a14:m>
                  <m:oMath xmlns:m="http://schemas.openxmlformats.org/officeDocument/2006/math">
                    <m:r>
                      <a:rPr lang="en-US" sz="2000" i="1" kern="100" dirty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𝑐</m:t>
                    </m:r>
                    <m:r>
                      <a:rPr lang="en-US" sz="2000" i="1" kern="100" dirty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&gt; 0</m:t>
                    </m:r>
                  </m:oMath>
                </a14:m>
                <a:r>
                  <a:rPr lang="en-US" sz="20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and an integer constant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kern="100" dirty="0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 kern="100" dirty="0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000" i="1" kern="100" dirty="0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sz="2000" i="1" kern="100" dirty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≥1</m:t>
                    </m:r>
                  </m:oMath>
                </a14:m>
                <a:r>
                  <a:rPr lang="en-US" sz="20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such that: </a:t>
                </a: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a:rPr lang="en-US" sz="2000" i="1" kern="100" dirty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sz="2000" i="1" kern="100" dirty="0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i="1" kern="100" dirty="0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d>
                    <m:r>
                      <a:rPr lang="en-US" sz="2000" i="1" kern="100" dirty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≤</m:t>
                    </m:r>
                    <m:r>
                      <a:rPr lang="en-US" sz="2000" i="1" kern="100" dirty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𝑐</m:t>
                    </m:r>
                    <m:r>
                      <a:rPr lang="en-CA" sz="2000" b="0" i="1" kern="100" dirty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⋅</m:t>
                    </m:r>
                    <m:r>
                      <a:rPr lang="en-US" sz="2000" i="1" kern="100" dirty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𝑔</m:t>
                    </m:r>
                    <m:r>
                      <a:rPr lang="en-US" sz="2000" i="1" kern="100" dirty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000" i="1" kern="100" dirty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sz="2000" i="1" kern="100" dirty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0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for all </a:t>
                </a:r>
                <a14:m>
                  <m:oMath xmlns:m="http://schemas.openxmlformats.org/officeDocument/2006/math">
                    <m:r>
                      <a:rPr lang="en-US" sz="2000" i="1" kern="100" dirty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sz="2000" i="1" kern="100" dirty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≥</m:t>
                    </m:r>
                    <m:sSub>
                      <m:sSubPr>
                        <m:ctrlPr>
                          <a:rPr lang="en-US" sz="2000" i="1" kern="100" dirty="0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 kern="100" dirty="0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000" i="1" kern="100" dirty="0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20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endParaRPr lang="en-US" sz="20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20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Intuitively, if </a:t>
                </a:r>
                <a14:m>
                  <m:oMath xmlns:m="http://schemas.openxmlformats.org/officeDocument/2006/math">
                    <m:r>
                      <a:rPr lang="en-US" sz="2000" i="1" kern="100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sz="2000" i="1" kern="100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000" i="1" kern="100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sz="2000" i="1" kern="100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000" kern="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CA" sz="2000" b="0" i="0" kern="100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O</m:t>
                    </m:r>
                    <m:r>
                      <a:rPr lang="en-CA" sz="2000" b="0" i="0" kern="100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000" i="1" kern="100" dirty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𝑔</m:t>
                    </m:r>
                    <m:d>
                      <m:dPr>
                        <m:ctrlPr>
                          <a:rPr lang="en-US" sz="2000" i="1" kern="100" dirty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i="1" kern="100" dirty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d>
                    <m:r>
                      <a:rPr lang="en-CA" sz="2000" b="0" i="1" kern="100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CA" sz="20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 then </a:t>
                </a:r>
                <a14:m>
                  <m:oMath xmlns:m="http://schemas.openxmlformats.org/officeDocument/2006/math">
                    <m:r>
                      <a:rPr lang="en-CA" sz="2000" i="1" kern="100" dirty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CA" sz="2000" i="1" kern="100" dirty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CA" sz="2000" i="1" kern="100" dirty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CA" sz="2000" i="1" kern="100" dirty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CA" sz="20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is less than, or equal, </a:t>
                </a:r>
                <a14:m>
                  <m:oMath xmlns:m="http://schemas.openxmlformats.org/officeDocument/2006/math">
                    <m:r>
                      <a:rPr lang="en-CA" sz="2000" i="1" kern="100" dirty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𝑔</m:t>
                    </m:r>
                    <m:r>
                      <a:rPr lang="en-CA" sz="2000" i="1" kern="100" dirty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CA" sz="2000" i="1" kern="100" dirty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CA" sz="2000" i="1" kern="100" dirty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CA" sz="20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times a constant (for big enough </a:t>
                </a:r>
                <a14:m>
                  <m:oMath xmlns:m="http://schemas.openxmlformats.org/officeDocument/2006/math">
                    <m:r>
                      <a:rPr lang="en-CA" sz="2000" i="1" kern="100" dirty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en-CA" sz="20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).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4F5A8A1-2B70-FD9E-1609-D600D297FD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800" y="1568578"/>
                <a:ext cx="9009737" cy="3451201"/>
              </a:xfrm>
              <a:prstGeom prst="rect">
                <a:avLst/>
              </a:prstGeom>
              <a:blipFill>
                <a:blip r:embed="rId2"/>
                <a:stretch>
                  <a:fillRect l="-744" t="-707" r="-203" b="-229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975DF8AB-74A1-DDFF-CC41-02F1E135146C}"/>
              </a:ext>
            </a:extLst>
          </p:cNvPr>
          <p:cNvSpPr txBox="1"/>
          <p:nvPr/>
        </p:nvSpPr>
        <p:spPr>
          <a:xfrm>
            <a:off x="9918594" y="777899"/>
            <a:ext cx="1621245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Memorize this definition!</a:t>
            </a:r>
            <a:endParaRPr lang="en-CA" b="1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6903D5C-8DC2-7A31-F16E-03CF036A3437}"/>
                  </a:ext>
                </a:extLst>
              </p14:cNvPr>
              <p14:cNvContentPartPr/>
              <p14:nvPr/>
            </p14:nvContentPartPr>
            <p14:xfrm>
              <a:off x="2730960" y="1857600"/>
              <a:ext cx="9379080" cy="47358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6903D5C-8DC2-7A31-F16E-03CF036A343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21600" y="1848240"/>
                <a:ext cx="9397800" cy="4754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93263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BC1F36-8D19-79F2-3E01-CBC70AAB5D5F}"/>
              </a:ext>
            </a:extLst>
          </p:cNvPr>
          <p:cNvSpPr txBox="1"/>
          <p:nvPr/>
        </p:nvSpPr>
        <p:spPr>
          <a:xfrm>
            <a:off x="652161" y="454734"/>
            <a:ext cx="427501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O-notation Examples</a:t>
            </a:r>
            <a:endParaRPr lang="en-CA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4F5A8A1-2B70-FD9E-1609-D600D297FD9C}"/>
                  </a:ext>
                </a:extLst>
              </p:cNvPr>
              <p:cNvSpPr txBox="1"/>
              <p:nvPr/>
            </p:nvSpPr>
            <p:spPr>
              <a:xfrm>
                <a:off x="675800" y="1568578"/>
                <a:ext cx="9449711" cy="18524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CA" sz="24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Using the definition of O-notation, show that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CA" sz="2400" i="1" kern="100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CA" sz="2400" b="0" i="1" kern="100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CA" sz="2400" b="0" i="1" kern="100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CA" sz="2400" b="0" i="1" kern="100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CA" sz="2400" b="0" i="1" kern="100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+1)</m:t>
                        </m:r>
                      </m:num>
                      <m:den>
                        <m:r>
                          <a:rPr lang="en-CA" sz="2400" b="0" i="1" kern="100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CA" sz="24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is </a:t>
                </a:r>
                <a14:m>
                  <m:oMath xmlns:m="http://schemas.openxmlformats.org/officeDocument/2006/math">
                    <m:r>
                      <a:rPr lang="en-CA" sz="2400" b="0" i="1" kern="10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𝑂</m:t>
                    </m:r>
                    <m:d>
                      <m:dPr>
                        <m:ctrlPr>
                          <a:rPr lang="en-CA" sz="2400" b="0" i="1" kern="100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CA" sz="2400" b="0" i="1" kern="100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CA" sz="2400" b="0" i="1" kern="100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CA" sz="2400" b="0" i="1" kern="100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CA" sz="2400" b="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AU" kern="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Hint: You must show there is a value of </a:t>
                </a:r>
                <a14:m>
                  <m:oMath xmlns:m="http://schemas.openxmlformats.org/officeDocument/2006/math">
                    <m:r>
                      <a:rPr lang="en-AU" i="1" kern="100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𝑐</m:t>
                    </m:r>
                  </m:oMath>
                </a14:m>
                <a:r>
                  <a:rPr lang="en-AU" kern="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b="0" i="1" kern="100" dirty="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AU" i="1" kern="100" dirty="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b>
                        <m:r>
                          <a:rPr lang="en-CA" b="0" i="1" kern="100" dirty="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AU" kern="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that make the inequality from the definition true.</a:t>
                </a:r>
              </a:p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endParaRPr lang="en-AU" kern="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endParaRPr lang="en-CA" sz="1800" b="1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4F5A8A1-2B70-FD9E-1609-D600D297FD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800" y="1568578"/>
                <a:ext cx="9449711" cy="1852495"/>
              </a:xfrm>
              <a:prstGeom prst="rect">
                <a:avLst/>
              </a:prstGeom>
              <a:blipFill>
                <a:blip r:embed="rId2"/>
                <a:stretch>
                  <a:fillRect l="-103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54142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BC1F36-8D19-79F2-3E01-CBC70AAB5D5F}"/>
              </a:ext>
            </a:extLst>
          </p:cNvPr>
          <p:cNvSpPr txBox="1"/>
          <p:nvPr/>
        </p:nvSpPr>
        <p:spPr>
          <a:xfrm>
            <a:off x="652161" y="454734"/>
            <a:ext cx="427501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O-notation Examples</a:t>
            </a:r>
            <a:endParaRPr lang="en-CA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4F5A8A1-2B70-FD9E-1609-D600D297FD9C}"/>
                  </a:ext>
                </a:extLst>
              </p:cNvPr>
              <p:cNvSpPr txBox="1"/>
              <p:nvPr/>
            </p:nvSpPr>
            <p:spPr>
              <a:xfrm>
                <a:off x="652161" y="1568578"/>
                <a:ext cx="10580698" cy="14535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CA" sz="24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Using the definition of O-notation, show that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CA" sz="2400" i="1" kern="100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CA" sz="2400" b="0" i="1" kern="100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CA" sz="2400" b="0" i="1" kern="100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CA" sz="2400" b="0" i="1" kern="100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CA" sz="2400" b="0" i="1" kern="100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+1)</m:t>
                        </m:r>
                      </m:num>
                      <m:den>
                        <m:r>
                          <a:rPr lang="en-CA" sz="2400" b="0" i="1" kern="100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CA" sz="24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is </a:t>
                </a:r>
                <a:r>
                  <a:rPr lang="en-CA" sz="2400" b="1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not</a:t>
                </a:r>
                <a:r>
                  <a:rPr lang="en-CA" sz="24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CA" sz="2400" b="0" i="1" kern="10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𝑂</m:t>
                    </m:r>
                    <m:r>
                      <a:rPr lang="en-CA" sz="2400" b="0" i="1" kern="10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CA" sz="2400" b="0" i="1" kern="10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CA" sz="2400" b="0" i="1" kern="10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AU" kern="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AU" kern="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Hint: You must show there are </a:t>
                </a:r>
                <a:r>
                  <a:rPr lang="en-AU" b="1" kern="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no possible values </a:t>
                </a:r>
                <a:r>
                  <a:rPr lang="en-AU" kern="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of </a:t>
                </a:r>
                <a14:m>
                  <m:oMath xmlns:m="http://schemas.openxmlformats.org/officeDocument/2006/math">
                    <m:r>
                      <a:rPr lang="en-AU" i="1" kern="100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𝑐</m:t>
                    </m:r>
                  </m:oMath>
                </a14:m>
                <a:r>
                  <a:rPr lang="en-AU" kern="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b="0" i="1" kern="100" dirty="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AU" i="1" kern="100" dirty="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b>
                        <m:r>
                          <a:rPr lang="en-CA" b="0" i="1" kern="100" dirty="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AU" kern="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that make the inequality from the definition true.</a:t>
                </a:r>
              </a:p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endParaRPr lang="en-CA" sz="1800" b="1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4F5A8A1-2B70-FD9E-1609-D600D297FD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161" y="1568578"/>
                <a:ext cx="10580698" cy="1453539"/>
              </a:xfrm>
              <a:prstGeom prst="rect">
                <a:avLst/>
              </a:prstGeom>
              <a:blipFill>
                <a:blip r:embed="rId2"/>
                <a:stretch>
                  <a:fillRect l="-92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53070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BC1F36-8D19-79F2-3E01-CBC70AAB5D5F}"/>
              </a:ext>
            </a:extLst>
          </p:cNvPr>
          <p:cNvSpPr txBox="1"/>
          <p:nvPr/>
        </p:nvSpPr>
        <p:spPr>
          <a:xfrm>
            <a:off x="652161" y="454734"/>
            <a:ext cx="427501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O-notation Examples</a:t>
            </a:r>
            <a:endParaRPr lang="en-CA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071485BB-17D0-FD22-728D-6DFD89762EF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80967545"/>
                  </p:ext>
                </p:extLst>
              </p:nvPr>
            </p:nvGraphicFramePr>
            <p:xfrm>
              <a:off x="652161" y="1435834"/>
              <a:ext cx="9383568" cy="4366177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230706">
                      <a:extLst>
                        <a:ext uri="{9D8B030D-6E8A-4147-A177-3AD203B41FA5}">
                          <a16:colId xmlns:a16="http://schemas.microsoft.com/office/drawing/2014/main" val="2889669806"/>
                        </a:ext>
                      </a:extLst>
                    </a:gridCol>
                    <a:gridCol w="1235282">
                      <a:extLst>
                        <a:ext uri="{9D8B030D-6E8A-4147-A177-3AD203B41FA5}">
                          <a16:colId xmlns:a16="http://schemas.microsoft.com/office/drawing/2014/main" val="1164378521"/>
                        </a:ext>
                      </a:extLst>
                    </a:gridCol>
                    <a:gridCol w="2687847">
                      <a:extLst>
                        <a:ext uri="{9D8B030D-6E8A-4147-A177-3AD203B41FA5}">
                          <a16:colId xmlns:a16="http://schemas.microsoft.com/office/drawing/2014/main" val="168359172"/>
                        </a:ext>
                      </a:extLst>
                    </a:gridCol>
                    <a:gridCol w="4229733">
                      <a:extLst>
                        <a:ext uri="{9D8B030D-6E8A-4147-A177-3AD203B41FA5}">
                          <a16:colId xmlns:a16="http://schemas.microsoft.com/office/drawing/2014/main" val="2065832960"/>
                        </a:ext>
                      </a:extLst>
                    </a:gridCol>
                  </a:tblGrid>
                  <a:tr h="498764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CA" sz="1800" kern="100" dirty="0">
                              <a:effectLst/>
                            </a:rPr>
                            <a:t>O-notation</a:t>
                          </a:r>
                          <a:endParaRPr lang="en-AU" sz="1800" kern="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CA" sz="1800" kern="100">
                              <a:effectLst/>
                            </a:rPr>
                            <a:t>Name</a:t>
                          </a:r>
                          <a:endParaRPr lang="en-AU" sz="18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CA" sz="1800" kern="100">
                              <a:effectLst/>
                            </a:rPr>
                            <a:t>Example</a:t>
                          </a:r>
                          <a:endParaRPr lang="en-AU" sz="18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CA" sz="1800" kern="100" dirty="0">
                              <a:effectLst/>
                            </a:rPr>
                            <a:t>Example Algorithm</a:t>
                          </a:r>
                          <a:endParaRPr lang="en-AU" sz="1800" kern="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728655174"/>
                      </a:ext>
                    </a:extLst>
                  </a:tr>
                  <a:tr h="498764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1800" i="1" kern="10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CA" sz="1800" i="1" kern="10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AU" sz="1800" kern="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CA" sz="1800" kern="100" dirty="0">
                              <a:effectLst/>
                            </a:rPr>
                            <a:t>Constant</a:t>
                          </a:r>
                          <a:endParaRPr lang="en-AU" sz="1800" kern="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1800" i="1" kern="10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1, 50, 483, …</m:t>
                                </m:r>
                              </m:oMath>
                            </m:oMathPara>
                          </a14:m>
                          <a:endParaRPr lang="en-AU" sz="1800" kern="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CA" sz="1800" kern="100" dirty="0">
                              <a:effectLst/>
                            </a:rPr>
                            <a:t>Finding the </a:t>
                          </a:r>
                          <a:r>
                            <a:rPr lang="en-CA" sz="1800" b="1" kern="100" dirty="0">
                              <a:effectLst/>
                            </a:rPr>
                            <a:t>max</a:t>
                          </a:r>
                          <a:r>
                            <a:rPr lang="en-CA" sz="1800" kern="100" dirty="0">
                              <a:effectLst/>
                            </a:rPr>
                            <a:t> of a sorted array</a:t>
                          </a:r>
                          <a:endParaRPr lang="en-AU" sz="1800" kern="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239708977"/>
                      </a:ext>
                    </a:extLst>
                  </a:tr>
                  <a:tr h="498764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1800" i="1" kern="10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CA" sz="1800" i="1" kern="10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en-CA" sz="1800" i="1" kern="10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  <m:r>
                                  <a:rPr lang="en-CA" sz="1800" i="1" kern="10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⁡</m:t>
                                </m:r>
                                <m:r>
                                  <a:rPr lang="en-CA" sz="1800" i="1" kern="10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CA" sz="1800" i="1" kern="10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AU" sz="1800" kern="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CA" sz="1800" kern="100" dirty="0">
                              <a:effectLst/>
                            </a:rPr>
                            <a:t>Logarithmic</a:t>
                          </a:r>
                          <a:endParaRPr lang="en-AU" sz="1800" kern="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1800" i="1" kern="10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4 + </m:t>
                                </m:r>
                                <m:r>
                                  <m:rPr>
                                    <m:sty m:val="p"/>
                                  </m:rPr>
                                  <a:rPr lang="en-CA" sz="1800" i="1" kern="10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  <m:r>
                                  <a:rPr lang="en-CA" sz="1800" i="1" kern="10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⁡(2</m:t>
                                </m:r>
                                <m:r>
                                  <a:rPr lang="en-CA" sz="1800" i="1" kern="10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CA" sz="1800" b="0" i="1" kern="10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AU" sz="1800" kern="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CA" sz="1800" b="1" kern="100" dirty="0">
                              <a:effectLst/>
                            </a:rPr>
                            <a:t>Binary search </a:t>
                          </a:r>
                          <a:r>
                            <a:rPr lang="en-CA" sz="1800" kern="100" dirty="0">
                              <a:effectLst/>
                            </a:rPr>
                            <a:t>on an array of n items in sorted order</a:t>
                          </a:r>
                          <a:endParaRPr lang="en-AU" sz="1800" kern="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482666757"/>
                      </a:ext>
                    </a:extLst>
                  </a:tr>
                  <a:tr h="498764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1800" i="1" kern="10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CA" sz="1800" i="1" kern="10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CA" sz="1800" i="1" kern="10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CA" sz="1800" i="1" kern="10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AU" sz="1800" kern="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CA" sz="1800" kern="100">
                              <a:effectLst/>
                            </a:rPr>
                            <a:t>Linear</a:t>
                          </a:r>
                          <a:endParaRPr lang="en-AU" sz="18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1800" i="1" kern="10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  <m:r>
                                  <a:rPr lang="en-CA" sz="1800" i="1" kern="10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CA" sz="1800" i="1" kern="10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+4</m:t>
                                </m:r>
                              </m:oMath>
                            </m:oMathPara>
                          </a14:m>
                          <a:endParaRPr lang="en-AU" sz="1800" kern="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CA" sz="1800" b="1" kern="100" dirty="0">
                              <a:effectLst/>
                            </a:rPr>
                            <a:t>Linear search </a:t>
                          </a:r>
                          <a:r>
                            <a:rPr lang="en-CA" sz="1800" kern="100" dirty="0">
                              <a:effectLst/>
                            </a:rPr>
                            <a:t>on an array of n items in any order</a:t>
                          </a:r>
                          <a:endParaRPr lang="en-AU" sz="1800" kern="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89173"/>
                      </a:ext>
                    </a:extLst>
                  </a:tr>
                  <a:tr h="498764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1800" i="1" kern="10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CA" sz="1800" i="1" kern="10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CA" sz="1800" i="1" kern="10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CA" sz="1800" i="1" kern="10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CA" sz="1800" i="1" kern="10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  <m:r>
                                  <a:rPr lang="en-CA" sz="1800" i="1" kern="10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⁡</m:t>
                                </m:r>
                                <m:r>
                                  <a:rPr lang="en-CA" sz="1800" i="1" kern="10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CA" sz="1800" i="1" kern="10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AU" sz="1800" kern="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CA" sz="1800" kern="100">
                              <a:effectLst/>
                            </a:rPr>
                            <a:t>n-log-n</a:t>
                          </a:r>
                          <a:endParaRPr lang="en-AU" sz="18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1800" i="1" kern="10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CA" sz="1800" i="1" kern="10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CA" sz="1800" i="1" kern="10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CA" sz="1800" i="1" kern="10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  <m:r>
                                  <a:rPr lang="en-CA" sz="1800" i="1" kern="10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⁡(</m:t>
                                </m:r>
                                <m:r>
                                  <a:rPr lang="en-CA" sz="1800" i="1" kern="10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CA" sz="1800" i="1" kern="10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 + 4)</m:t>
                                </m:r>
                              </m:oMath>
                            </m:oMathPara>
                          </a14:m>
                          <a:endParaRPr lang="en-AU" sz="1800" kern="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CA" sz="1800" kern="100" dirty="0">
                              <a:effectLst/>
                            </a:rPr>
                            <a:t>Worst-case performance of </a:t>
                          </a:r>
                          <a:r>
                            <a:rPr lang="en-CA" sz="1800" b="1" kern="100" dirty="0">
                              <a:effectLst/>
                            </a:rPr>
                            <a:t>mergesort</a:t>
                          </a:r>
                          <a:r>
                            <a:rPr lang="en-CA" sz="1800" kern="100" dirty="0">
                              <a:effectLst/>
                            </a:rPr>
                            <a:t> to sort n items</a:t>
                          </a:r>
                          <a:endParaRPr lang="en-AU" sz="1800" kern="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470705888"/>
                      </a:ext>
                    </a:extLst>
                  </a:tr>
                  <a:tr h="498764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1800" i="1" kern="10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CA" sz="1800" i="1" kern="10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CA" sz="1800" i="1" kern="100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CA" sz="1800" i="1" kern="100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CA" sz="1800" i="1" kern="100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CA" sz="1800" i="1" kern="10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AU" sz="1800" kern="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CA" sz="1800" kern="100">
                              <a:effectLst/>
                            </a:rPr>
                            <a:t>Quadratic</a:t>
                          </a:r>
                          <a:endParaRPr lang="en-AU" sz="18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1800" i="1" kern="10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sSup>
                                  <m:sSupPr>
                                    <m:ctrlPr>
                                      <a:rPr lang="en-CA" sz="1800" i="1" kern="100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CA" sz="1800" i="1" kern="100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CA" sz="1800" i="1" kern="100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CA" sz="1800" i="1" kern="10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+ 3</m:t>
                                </m:r>
                                <m:r>
                                  <a:rPr lang="en-CA" sz="1800" i="1" kern="10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CA" sz="1800" i="1" kern="10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 − 5</m:t>
                                </m:r>
                              </m:oMath>
                            </m:oMathPara>
                          </a14:m>
                          <a:endParaRPr lang="en-AU" sz="1800" kern="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CA" sz="1800" kern="100" dirty="0">
                              <a:effectLst/>
                            </a:rPr>
                            <a:t>Worst-case performance of </a:t>
                          </a:r>
                          <a:r>
                            <a:rPr lang="en-CA" sz="1800" b="1" kern="100" dirty="0">
                              <a:effectLst/>
                            </a:rPr>
                            <a:t>insertion sort</a:t>
                          </a:r>
                          <a:r>
                            <a:rPr lang="en-CA" sz="1800" kern="100" dirty="0">
                              <a:effectLst/>
                            </a:rPr>
                            <a:t> to sort n items</a:t>
                          </a:r>
                          <a:endParaRPr lang="en-AU" sz="1800" kern="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854331333"/>
                      </a:ext>
                    </a:extLst>
                  </a:tr>
                  <a:tr h="498764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1800" i="1" kern="10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CA" sz="1800" i="1" kern="10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CA" sz="1800" i="1" kern="100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CA" sz="1800" i="1" kern="100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CA" sz="1800" b="1" i="1" kern="100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p>
                                </m:sSup>
                                <m:r>
                                  <a:rPr lang="en-CA" sz="1800" i="1" kern="10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AU" sz="1800" kern="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CA" sz="1800" kern="100">
                              <a:effectLst/>
                            </a:rPr>
                            <a:t>Cubic</a:t>
                          </a:r>
                          <a:endParaRPr lang="en-AU" sz="18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CA" sz="1800" i="1" kern="100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CA" sz="1800" i="1" kern="100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CA" sz="1800" i="1" kern="100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  <m:r>
                                  <a:rPr lang="en-CA" sz="1800" i="1" kern="10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+ </m:t>
                                </m:r>
                                <m:r>
                                  <a:rPr lang="en-CA" sz="1800" i="1" kern="10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CA" sz="1800" i="1" kern="10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 + </m:t>
                                </m:r>
                                <m:r>
                                  <a:rPr lang="en-CA" sz="1800" i="1" kern="10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CA" sz="1800" i="1" kern="10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CA" sz="1800" i="1" kern="10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  <m:r>
                                  <a:rPr lang="en-CA" sz="1800" i="1" kern="10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⁡(</m:t>
                                </m:r>
                                <m:r>
                                  <a:rPr lang="en-CA" sz="1800" i="1" kern="10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CA" sz="1800" b="0" i="1" kern="10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r>
                                  <a:rPr lang="en-CA" sz="1800" i="1" kern="10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 − 1</m:t>
                                </m:r>
                              </m:oMath>
                            </m:oMathPara>
                          </a14:m>
                          <a:endParaRPr lang="en-AU" sz="1800" kern="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CA" sz="1800" b="1" kern="100" dirty="0">
                              <a:effectLst/>
                            </a:rPr>
                            <a:t>Multiplying two n-by-n matrices </a:t>
                          </a:r>
                          <a:r>
                            <a:rPr lang="en-CA" sz="1800" kern="100" dirty="0">
                              <a:effectLst/>
                            </a:rPr>
                            <a:t>in the standard way</a:t>
                          </a:r>
                          <a:endParaRPr lang="en-AU" sz="1800" kern="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4190063853"/>
                      </a:ext>
                    </a:extLst>
                  </a:tr>
                  <a:tr h="498764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1800" i="1" kern="10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CA" sz="1800" i="1" kern="10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CA" sz="1800" i="1" kern="100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CA" sz="1800" b="1" i="1" kern="100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e>
                                  <m:sup>
                                    <m:r>
                                      <a:rPr lang="en-CA" sz="1800" b="1" i="1" kern="100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sup>
                                </m:sSup>
                                <m:r>
                                  <a:rPr lang="en-CA" sz="1800" i="1" kern="10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AU" sz="1800" kern="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CA" sz="1800" kern="100">
                              <a:effectLst/>
                            </a:rPr>
                            <a:t>Exponential</a:t>
                          </a:r>
                          <a:endParaRPr lang="en-AU" sz="18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CA" sz="1800" i="1" kern="100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CA" sz="1800" i="1" kern="100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CA" sz="1800" i="1" kern="100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  <m:r>
                                  <a:rPr lang="en-CA" sz="1800" i="1" kern="10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, 3</m:t>
                                </m:r>
                                <m:r>
                                  <a:rPr lang="en-CA" sz="1800" b="0" i="1" kern="10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sSup>
                                  <m:sSupPr>
                                    <m:ctrlPr>
                                      <a:rPr lang="en-CA" sz="1800" i="1" kern="100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CA" sz="1800" i="1" kern="100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CA" sz="1800" i="1" kern="100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CA" sz="1800" i="1" kern="100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+5</m:t>
                                    </m:r>
                                  </m:sup>
                                </m:sSup>
                                <m:r>
                                  <a:rPr lang="en-CA" sz="1800" i="1" kern="10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, …</m:t>
                                </m:r>
                              </m:oMath>
                            </m:oMathPara>
                          </a14:m>
                          <a:endParaRPr lang="en-AU" sz="1800" kern="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CA" sz="1800" b="1" kern="100" dirty="0">
                              <a:effectLst/>
                            </a:rPr>
                            <a:t>Printing all subsets </a:t>
                          </a:r>
                          <a:r>
                            <a:rPr lang="en-CA" sz="1800" kern="100" dirty="0">
                              <a:effectLst/>
                            </a:rPr>
                            <a:t>of {1, 2, …, n}.</a:t>
                          </a:r>
                          <a:endParaRPr lang="en-AU" sz="1800" kern="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09259279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071485BB-17D0-FD22-728D-6DFD89762EF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80967545"/>
                  </p:ext>
                </p:extLst>
              </p:nvPr>
            </p:nvGraphicFramePr>
            <p:xfrm>
              <a:off x="652161" y="1435834"/>
              <a:ext cx="9383568" cy="4366177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230706">
                      <a:extLst>
                        <a:ext uri="{9D8B030D-6E8A-4147-A177-3AD203B41FA5}">
                          <a16:colId xmlns:a16="http://schemas.microsoft.com/office/drawing/2014/main" val="2889669806"/>
                        </a:ext>
                      </a:extLst>
                    </a:gridCol>
                    <a:gridCol w="1235282">
                      <a:extLst>
                        <a:ext uri="{9D8B030D-6E8A-4147-A177-3AD203B41FA5}">
                          <a16:colId xmlns:a16="http://schemas.microsoft.com/office/drawing/2014/main" val="1164378521"/>
                        </a:ext>
                      </a:extLst>
                    </a:gridCol>
                    <a:gridCol w="2687847">
                      <a:extLst>
                        <a:ext uri="{9D8B030D-6E8A-4147-A177-3AD203B41FA5}">
                          <a16:colId xmlns:a16="http://schemas.microsoft.com/office/drawing/2014/main" val="168359172"/>
                        </a:ext>
                      </a:extLst>
                    </a:gridCol>
                    <a:gridCol w="4229733">
                      <a:extLst>
                        <a:ext uri="{9D8B030D-6E8A-4147-A177-3AD203B41FA5}">
                          <a16:colId xmlns:a16="http://schemas.microsoft.com/office/drawing/2014/main" val="2065832960"/>
                        </a:ext>
                      </a:extLst>
                    </a:gridCol>
                  </a:tblGrid>
                  <a:tr h="498764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CA" sz="1800" kern="100" dirty="0">
                              <a:effectLst/>
                            </a:rPr>
                            <a:t>O-notation</a:t>
                          </a:r>
                          <a:endParaRPr lang="en-AU" sz="1800" kern="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CA" sz="1800" kern="100">
                              <a:effectLst/>
                            </a:rPr>
                            <a:t>Name</a:t>
                          </a:r>
                          <a:endParaRPr lang="en-AU" sz="18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CA" sz="1800" kern="100">
                              <a:effectLst/>
                            </a:rPr>
                            <a:t>Example</a:t>
                          </a:r>
                          <a:endParaRPr lang="en-AU" sz="18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CA" sz="1800" kern="100" dirty="0">
                              <a:effectLst/>
                            </a:rPr>
                            <a:t>Example Algorithm</a:t>
                          </a:r>
                          <a:endParaRPr lang="en-AU" sz="1800" kern="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728655174"/>
                      </a:ext>
                    </a:extLst>
                  </a:tr>
                  <a:tr h="49876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495" t="-101220" r="-664851" b="-6804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CA" sz="1800" kern="100" dirty="0">
                              <a:effectLst/>
                            </a:rPr>
                            <a:t>Constant</a:t>
                          </a:r>
                          <a:endParaRPr lang="en-AU" sz="1800" kern="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92063" t="-101220" r="-158503" b="-6804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CA" sz="1800" kern="100" dirty="0">
                              <a:effectLst/>
                            </a:rPr>
                            <a:t>Finding the </a:t>
                          </a:r>
                          <a:r>
                            <a:rPr lang="en-CA" sz="1800" b="1" kern="100" dirty="0">
                              <a:effectLst/>
                            </a:rPr>
                            <a:t>max</a:t>
                          </a:r>
                          <a:r>
                            <a:rPr lang="en-CA" sz="1800" kern="100" dirty="0">
                              <a:effectLst/>
                            </a:rPr>
                            <a:t> of a sorted array</a:t>
                          </a:r>
                          <a:endParaRPr lang="en-AU" sz="1800" kern="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239708977"/>
                      </a:ext>
                    </a:extLst>
                  </a:tr>
                  <a:tr h="57397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495" t="-175532" r="-664851" b="-4936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CA" sz="1800" kern="100" dirty="0">
                              <a:effectLst/>
                            </a:rPr>
                            <a:t>Logarithmic</a:t>
                          </a:r>
                          <a:endParaRPr lang="en-AU" sz="1800" kern="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92063" t="-175532" r="-158503" b="-4936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CA" sz="1800" b="1" kern="100" dirty="0">
                              <a:effectLst/>
                            </a:rPr>
                            <a:t>Binary search </a:t>
                          </a:r>
                          <a:r>
                            <a:rPr lang="en-CA" sz="1800" kern="100" dirty="0">
                              <a:effectLst/>
                            </a:rPr>
                            <a:t>on an array of n items in sorted order</a:t>
                          </a:r>
                          <a:endParaRPr lang="en-AU" sz="1800" kern="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482666757"/>
                      </a:ext>
                    </a:extLst>
                  </a:tr>
                  <a:tr h="57397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495" t="-275532" r="-664851" b="-3936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CA" sz="1800" kern="100">
                              <a:effectLst/>
                            </a:rPr>
                            <a:t>Linear</a:t>
                          </a:r>
                          <a:endParaRPr lang="en-AU" sz="18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92063" t="-275532" r="-158503" b="-3936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CA" sz="1800" b="1" kern="100" dirty="0">
                              <a:effectLst/>
                            </a:rPr>
                            <a:t>Linear search </a:t>
                          </a:r>
                          <a:r>
                            <a:rPr lang="en-CA" sz="1800" kern="100" dirty="0">
                              <a:effectLst/>
                            </a:rPr>
                            <a:t>on an array of n items in any order</a:t>
                          </a:r>
                          <a:endParaRPr lang="en-AU" sz="1800" kern="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89173"/>
                      </a:ext>
                    </a:extLst>
                  </a:tr>
                  <a:tr h="57397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495" t="-371579" r="-664851" b="-2894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CA" sz="1800" kern="100">
                              <a:effectLst/>
                            </a:rPr>
                            <a:t>n-log-n</a:t>
                          </a:r>
                          <a:endParaRPr lang="en-AU" sz="18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92063" t="-371579" r="-158503" b="-2894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CA" sz="1800" kern="100" dirty="0">
                              <a:effectLst/>
                            </a:rPr>
                            <a:t>Worst-case performance of </a:t>
                          </a:r>
                          <a:r>
                            <a:rPr lang="en-CA" sz="1800" b="1" kern="100" dirty="0">
                              <a:effectLst/>
                            </a:rPr>
                            <a:t>mergesort</a:t>
                          </a:r>
                          <a:r>
                            <a:rPr lang="en-CA" sz="1800" kern="100" dirty="0">
                              <a:effectLst/>
                            </a:rPr>
                            <a:t> to sort n items</a:t>
                          </a:r>
                          <a:endParaRPr lang="en-AU" sz="1800" kern="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470705888"/>
                      </a:ext>
                    </a:extLst>
                  </a:tr>
                  <a:tr h="57397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495" t="-476596" r="-664851" b="-1925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CA" sz="1800" kern="100">
                              <a:effectLst/>
                            </a:rPr>
                            <a:t>Quadratic</a:t>
                          </a:r>
                          <a:endParaRPr lang="en-AU" sz="18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92063" t="-476596" r="-158503" b="-1925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CA" sz="1800" kern="100" dirty="0">
                              <a:effectLst/>
                            </a:rPr>
                            <a:t>Worst-case performance of </a:t>
                          </a:r>
                          <a:r>
                            <a:rPr lang="en-CA" sz="1800" b="1" kern="100" dirty="0">
                              <a:effectLst/>
                            </a:rPr>
                            <a:t>insertion sort</a:t>
                          </a:r>
                          <a:r>
                            <a:rPr lang="en-CA" sz="1800" kern="100" dirty="0">
                              <a:effectLst/>
                            </a:rPr>
                            <a:t> to sort n items</a:t>
                          </a:r>
                          <a:endParaRPr lang="en-AU" sz="1800" kern="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854331333"/>
                      </a:ext>
                    </a:extLst>
                  </a:tr>
                  <a:tr h="57397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495" t="-576596" r="-664851" b="-925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CA" sz="1800" kern="100">
                              <a:effectLst/>
                            </a:rPr>
                            <a:t>Cubic</a:t>
                          </a:r>
                          <a:endParaRPr lang="en-AU" sz="18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92063" t="-576596" r="-158503" b="-925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CA" sz="1800" b="1" kern="100" dirty="0">
                              <a:effectLst/>
                            </a:rPr>
                            <a:t>Multiplying two n-by-n matrices </a:t>
                          </a:r>
                          <a:r>
                            <a:rPr lang="en-CA" sz="1800" kern="100" dirty="0">
                              <a:effectLst/>
                            </a:rPr>
                            <a:t>in the standard way</a:t>
                          </a:r>
                          <a:endParaRPr lang="en-AU" sz="1800" kern="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4190063853"/>
                      </a:ext>
                    </a:extLst>
                  </a:tr>
                  <a:tr h="49876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495" t="-775610" r="-664851" b="-60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CA" sz="1800" kern="100">
                              <a:effectLst/>
                            </a:rPr>
                            <a:t>Exponential</a:t>
                          </a:r>
                          <a:endParaRPr lang="en-AU" sz="18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92063" t="-775610" r="-158503" b="-60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CA" sz="1800" b="1" kern="100" dirty="0">
                              <a:effectLst/>
                            </a:rPr>
                            <a:t>Printing all subsets </a:t>
                          </a:r>
                          <a:r>
                            <a:rPr lang="en-CA" sz="1800" kern="100" dirty="0">
                              <a:effectLst/>
                            </a:rPr>
                            <a:t>of {1, 2, …, n}.</a:t>
                          </a:r>
                          <a:endParaRPr lang="en-AU" sz="1800" kern="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09259279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1874570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2481</Words>
  <Application>Microsoft Office PowerPoint</Application>
  <PresentationFormat>Widescreen</PresentationFormat>
  <Paragraphs>295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Calibri</vt:lpstr>
      <vt:lpstr>Calibri Light</vt:lpstr>
      <vt:lpstr>Cambria Math</vt:lpstr>
      <vt:lpstr>Consolas</vt:lpstr>
      <vt:lpstr>Symbol</vt:lpstr>
      <vt:lpstr>Office Theme</vt:lpstr>
      <vt:lpstr>Week 4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Toby Donaldson</dc:creator>
  <cp:lastModifiedBy>Toby Donaldson</cp:lastModifiedBy>
  <cp:revision>1</cp:revision>
  <cp:lastPrinted>2023-09-27T19:21:02Z</cp:lastPrinted>
  <dcterms:created xsi:type="dcterms:W3CDTF">2023-05-15T20:39:02Z</dcterms:created>
  <dcterms:modified xsi:type="dcterms:W3CDTF">2023-09-28T23:24:36Z</dcterms:modified>
</cp:coreProperties>
</file>