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56" r:id="rId4"/>
    <p:sldId id="257" r:id="rId5"/>
    <p:sldId id="265" r:id="rId6"/>
    <p:sldId id="264" r:id="rId7"/>
    <p:sldId id="261" r:id="rId8"/>
    <p:sldId id="263" r:id="rId9"/>
    <p:sldId id="262" r:id="rId10"/>
    <p:sldId id="268" r:id="rId11"/>
    <p:sldId id="274" r:id="rId12"/>
    <p:sldId id="273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66" r:id="rId22"/>
    <p:sldId id="267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A0A37-13A3-44C9-871E-75F002C807E0}" v="13" dt="2023-09-07T02:07:2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00E0D99-73BF-4DB3-8371-E814350B7A48}"/>
    <pc:docChg chg="undo redo custSel addSld delSld modSld sldOrd">
      <pc:chgData name="Toby Donaldson" userId="2e6e5431-bb17-4c41-9985-d39c50d83c73" providerId="ADAL" clId="{800E0D99-73BF-4DB3-8371-E814350B7A48}" dt="2023-09-06T21:36:22.195" v="2286" actId="20577"/>
      <pc:docMkLst>
        <pc:docMk/>
      </pc:docMkLst>
      <pc:sldChg chg="modSp mod">
        <pc:chgData name="Toby Donaldson" userId="2e6e5431-bb17-4c41-9985-d39c50d83c73" providerId="ADAL" clId="{800E0D99-73BF-4DB3-8371-E814350B7A48}" dt="2023-09-06T20:22:39.108" v="14" actId="20577"/>
        <pc:sldMkLst>
          <pc:docMk/>
          <pc:sldMk cId="689853615" sldId="256"/>
        </pc:sldMkLst>
        <pc:spChg chg="mod">
          <ac:chgData name="Toby Donaldson" userId="2e6e5431-bb17-4c41-9985-d39c50d83c73" providerId="ADAL" clId="{800E0D99-73BF-4DB3-8371-E814350B7A48}" dt="2023-09-06T20:22:39.108" v="14" actId="20577"/>
          <ac:spMkLst>
            <pc:docMk/>
            <pc:sldMk cId="689853615" sldId="256"/>
            <ac:spMk id="2" creationId="{0E9AB03E-B443-B619-04A3-82F551F5EF25}"/>
          </ac:spMkLst>
        </pc:spChg>
      </pc:sldChg>
      <pc:sldChg chg="addSp modSp mod ord">
        <pc:chgData name="Toby Donaldson" userId="2e6e5431-bb17-4c41-9985-d39c50d83c73" providerId="ADAL" clId="{800E0D99-73BF-4DB3-8371-E814350B7A48}" dt="2023-09-06T20:52:48.858" v="328" actId="113"/>
        <pc:sldMkLst>
          <pc:docMk/>
          <pc:sldMk cId="3454394997" sldId="262"/>
        </pc:sldMkLst>
        <pc:spChg chg="add mod">
          <ac:chgData name="Toby Donaldson" userId="2e6e5431-bb17-4c41-9985-d39c50d83c73" providerId="ADAL" clId="{800E0D99-73BF-4DB3-8371-E814350B7A48}" dt="2023-09-06T20:52:27.470" v="311"/>
          <ac:spMkLst>
            <pc:docMk/>
            <pc:sldMk cId="3454394997" sldId="262"/>
            <ac:spMk id="2" creationId="{0BBC5EA0-693A-5018-820A-91A574465226}"/>
          </ac:spMkLst>
        </pc:spChg>
        <pc:spChg chg="mod">
          <ac:chgData name="Toby Donaldson" userId="2e6e5431-bb17-4c41-9985-d39c50d83c73" providerId="ADAL" clId="{800E0D99-73BF-4DB3-8371-E814350B7A48}" dt="2023-09-06T20:52:45.197" v="327" actId="113"/>
          <ac:spMkLst>
            <pc:docMk/>
            <pc:sldMk cId="3454394997" sldId="262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52:48.858" v="328" actId="113"/>
          <ac:spMkLst>
            <pc:docMk/>
            <pc:sldMk cId="3454394997" sldId="262"/>
            <ac:spMk id="8" creationId="{9A50F616-695A-9245-B748-7B85A566C12C}"/>
          </ac:spMkLst>
        </pc:spChg>
      </pc:sldChg>
      <pc:sldChg chg="modSp mod">
        <pc:chgData name="Toby Donaldson" userId="2e6e5431-bb17-4c41-9985-d39c50d83c73" providerId="ADAL" clId="{800E0D99-73BF-4DB3-8371-E814350B7A48}" dt="2023-09-06T20:24:43.732" v="15" actId="255"/>
        <pc:sldMkLst>
          <pc:docMk/>
          <pc:sldMk cId="336372675" sldId="263"/>
        </pc:sldMkLst>
        <pc:spChg chg="mod">
          <ac:chgData name="Toby Donaldson" userId="2e6e5431-bb17-4c41-9985-d39c50d83c73" providerId="ADAL" clId="{800E0D99-73BF-4DB3-8371-E814350B7A48}" dt="2023-09-06T20:24:43.732" v="15" actId="255"/>
          <ac:spMkLst>
            <pc:docMk/>
            <pc:sldMk cId="336372675" sldId="263"/>
            <ac:spMk id="3" creationId="{BAE7FBB6-ECC3-F3FB-A824-3599E62E4C3A}"/>
          </ac:spMkLst>
        </pc:spChg>
      </pc:sldChg>
      <pc:sldChg chg="ord">
        <pc:chgData name="Toby Donaldson" userId="2e6e5431-bb17-4c41-9985-d39c50d83c73" providerId="ADAL" clId="{800E0D99-73BF-4DB3-8371-E814350B7A48}" dt="2023-09-06T20:47:53.020" v="115"/>
        <pc:sldMkLst>
          <pc:docMk/>
          <pc:sldMk cId="937856378" sldId="266"/>
        </pc:sldMkLst>
      </pc:sldChg>
      <pc:sldChg chg="modSp mod ord">
        <pc:chgData name="Toby Donaldson" userId="2e6e5431-bb17-4c41-9985-d39c50d83c73" providerId="ADAL" clId="{800E0D99-73BF-4DB3-8371-E814350B7A48}" dt="2023-09-06T20:53:18.351" v="33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800E0D99-73BF-4DB3-8371-E814350B7A48}" dt="2023-09-06T20:53:18.351" v="33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delSp modSp add mod ord">
        <pc:chgData name="Toby Donaldson" userId="2e6e5431-bb17-4c41-9985-d39c50d83c73" providerId="ADAL" clId="{800E0D99-73BF-4DB3-8371-E814350B7A48}" dt="2023-09-06T20:52:18.838" v="310"/>
        <pc:sldMkLst>
          <pc:docMk/>
          <pc:sldMk cId="2670926103" sldId="268"/>
        </pc:sldMkLst>
        <pc:spChg chg="add mod">
          <ac:chgData name="Toby Donaldson" userId="2e6e5431-bb17-4c41-9985-d39c50d83c73" providerId="ADAL" clId="{800E0D99-73BF-4DB3-8371-E814350B7A48}" dt="2023-09-06T20:49:27.860" v="223" actId="20577"/>
          <ac:spMkLst>
            <pc:docMk/>
            <pc:sldMk cId="2670926103" sldId="268"/>
            <ac:spMk id="2" creationId="{2C37E86C-1045-0E4B-EB68-9FB6D3523FD6}"/>
          </ac:spMkLst>
        </pc:spChg>
        <pc:spChg chg="del mod">
          <ac:chgData name="Toby Donaldson" userId="2e6e5431-bb17-4c41-9985-d39c50d83c73" providerId="ADAL" clId="{800E0D99-73BF-4DB3-8371-E814350B7A48}" dt="2023-09-06T20:39:52.134" v="36" actId="21"/>
          <ac:spMkLst>
            <pc:docMk/>
            <pc:sldMk cId="2670926103" sldId="268"/>
            <ac:spMk id="4" creationId="{5EEFF6D8-CD41-F30E-2519-D26023580FDA}"/>
          </ac:spMkLst>
        </pc:spChg>
        <pc:spChg chg="mod">
          <ac:chgData name="Toby Donaldson" userId="2e6e5431-bb17-4c41-9985-d39c50d83c73" providerId="ADAL" clId="{800E0D99-73BF-4DB3-8371-E814350B7A48}" dt="2023-09-06T20:40:41.365" v="69" actId="1076"/>
          <ac:spMkLst>
            <pc:docMk/>
            <pc:sldMk cId="2670926103" sldId="268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6" creationId="{E4B7E03B-A8C4-A107-CCEF-0EDC3AF25A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7" creationId="{9649FB1E-C92E-36FF-0DB1-919CFD111101}"/>
          </ac:spMkLst>
        </pc:spChg>
        <pc:spChg chg="del">
          <ac:chgData name="Toby Donaldson" userId="2e6e5431-bb17-4c41-9985-d39c50d83c73" providerId="ADAL" clId="{800E0D99-73BF-4DB3-8371-E814350B7A48}" dt="2023-09-06T20:31:43.280" v="26" actId="21"/>
          <ac:spMkLst>
            <pc:docMk/>
            <pc:sldMk cId="2670926103" sldId="268"/>
            <ac:spMk id="8" creationId="{9A50F616-695A-9245-B748-7B85A566C12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9" creationId="{B4B476B2-97A7-9173-3208-77985E09F3AE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0" creationId="{E7FB59DB-1D38-B4BD-D85B-E606845542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1" creationId="{802519D2-3F33-59BB-7762-83DF81EAF174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2" creationId="{3C81099C-2AFD-3B0F-5EA3-2E172761287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3" creationId="{174F01F9-52AD-1D80-AC55-84075AF5272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4" creationId="{D7154A26-4FB9-5063-6D3E-0CAED4987A50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5" creationId="{1C78D1D9-44F5-4972-8AE0-3C2F45E9C3F5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6" creationId="{461D4D31-F65E-637D-0782-5691E84D4B5B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7" creationId="{06B988E6-BDE6-B209-0208-79015859203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8" creationId="{3D03EBD6-0FCD-0483-EAEF-8AF629EFE77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9" creationId="{9FB944E3-A741-DF79-9C4F-10E623D6117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0" creationId="{5361A443-E9E9-F934-4714-62EA45462091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1" creationId="{E7211109-98D8-1843-9FB1-732ED2A5BA19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2" creationId="{E8E3CC87-8269-051F-52E0-E11468229D1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3" creationId="{1C5709E7-2B58-A417-89E9-D82D30D78EC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4" creationId="{308659FE-6FE5-5024-2C96-225803E7C4E5}"/>
          </ac:spMkLst>
        </pc:spChg>
        <pc:spChg chg="add mod">
          <ac:chgData name="Toby Donaldson" userId="2e6e5431-bb17-4c41-9985-d39c50d83c73" providerId="ADAL" clId="{800E0D99-73BF-4DB3-8371-E814350B7A48}" dt="2023-09-06T20:52:18.838" v="310"/>
          <ac:spMkLst>
            <pc:docMk/>
            <pc:sldMk cId="2670926103" sldId="268"/>
            <ac:spMk id="25" creationId="{8A001F5D-DEB6-831D-325E-08CC09084F67}"/>
          </ac:spMkLst>
        </pc:spChg>
        <pc:grpChg chg="add mod">
          <ac:chgData name="Toby Donaldson" userId="2e6e5431-bb17-4c41-9985-d39c50d83c73" providerId="ADAL" clId="{800E0D99-73BF-4DB3-8371-E814350B7A48}" dt="2023-09-06T20:40:10.890" v="41" actId="1076"/>
          <ac:grpSpMkLst>
            <pc:docMk/>
            <pc:sldMk cId="2670926103" sldId="268"/>
            <ac:grpSpMk id="3" creationId="{FBCA1ABA-2157-6E38-A69E-562C61A8DF79}"/>
          </ac:grpSpMkLst>
        </pc:grpChg>
      </pc:sldChg>
      <pc:sldChg chg="modSp add mod">
        <pc:chgData name="Toby Donaldson" userId="2e6e5431-bb17-4c41-9985-d39c50d83c73" providerId="ADAL" clId="{800E0D99-73BF-4DB3-8371-E814350B7A48}" dt="2023-09-06T20:41:40.165" v="73"/>
        <pc:sldMkLst>
          <pc:docMk/>
          <pc:sldMk cId="1041825514" sldId="269"/>
        </pc:sldMkLst>
        <pc:spChg chg="mod">
          <ac:chgData name="Toby Donaldson" userId="2e6e5431-bb17-4c41-9985-d39c50d83c73" providerId="ADAL" clId="{800E0D99-73BF-4DB3-8371-E814350B7A48}" dt="2023-09-06T20:41:40.165" v="73"/>
          <ac:spMkLst>
            <pc:docMk/>
            <pc:sldMk cId="1041825514" sldId="269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3:30.937" v="84" actId="20577"/>
        <pc:sldMkLst>
          <pc:docMk/>
          <pc:sldMk cId="1623193581" sldId="270"/>
        </pc:sldMkLst>
        <pc:spChg chg="mod">
          <ac:chgData name="Toby Donaldson" userId="2e6e5431-bb17-4c41-9985-d39c50d83c73" providerId="ADAL" clId="{800E0D99-73BF-4DB3-8371-E814350B7A48}" dt="2023-09-06T20:43:30.937" v="84" actId="20577"/>
          <ac:spMkLst>
            <pc:docMk/>
            <pc:sldMk cId="1623193581" sldId="270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5:20.418" v="107" actId="20577"/>
        <pc:sldMkLst>
          <pc:docMk/>
          <pc:sldMk cId="1082998415" sldId="271"/>
        </pc:sldMkLst>
        <pc:spChg chg="mod">
          <ac:chgData name="Toby Donaldson" userId="2e6e5431-bb17-4c41-9985-d39c50d83c73" providerId="ADAL" clId="{800E0D99-73BF-4DB3-8371-E814350B7A48}" dt="2023-09-06T20:45:20.418" v="107" actId="20577"/>
          <ac:spMkLst>
            <pc:docMk/>
            <pc:sldMk cId="1082998415" sldId="271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6:21.018" v="111"/>
        <pc:sldMkLst>
          <pc:docMk/>
          <pc:sldMk cId="3480655393" sldId="272"/>
        </pc:sldMkLst>
        <pc:spChg chg="mod">
          <ac:chgData name="Toby Donaldson" userId="2e6e5431-bb17-4c41-9985-d39c50d83c73" providerId="ADAL" clId="{800E0D99-73BF-4DB3-8371-E814350B7A48}" dt="2023-09-06T20:46:21.018" v="111"/>
          <ac:spMkLst>
            <pc:docMk/>
            <pc:sldMk cId="3480655393" sldId="272"/>
            <ac:spMk id="2" creationId="{2C37E86C-1045-0E4B-EB68-9FB6D3523FD6}"/>
          </ac:spMkLst>
        </pc:spChg>
      </pc:sldChg>
      <pc:sldChg chg="add">
        <pc:chgData name="Toby Donaldson" userId="2e6e5431-bb17-4c41-9985-d39c50d83c73" providerId="ADAL" clId="{800E0D99-73BF-4DB3-8371-E814350B7A48}" dt="2023-09-06T20:48:25.974" v="127" actId="2890"/>
        <pc:sldMkLst>
          <pc:docMk/>
          <pc:sldMk cId="3330748606" sldId="273"/>
        </pc:sldMkLst>
      </pc:sldChg>
      <pc:sldChg chg="addSp delSp modSp add mod">
        <pc:chgData name="Toby Donaldson" userId="2e6e5431-bb17-4c41-9985-d39c50d83c73" providerId="ADAL" clId="{800E0D99-73BF-4DB3-8371-E814350B7A48}" dt="2023-09-06T20:52:13.571" v="309" actId="20577"/>
        <pc:sldMkLst>
          <pc:docMk/>
          <pc:sldMk cId="442393485" sldId="274"/>
        </pc:sldMkLst>
        <pc:spChg chg="mod">
          <ac:chgData name="Toby Donaldson" userId="2e6e5431-bb17-4c41-9985-d39c50d83c73" providerId="ADAL" clId="{800E0D99-73BF-4DB3-8371-E814350B7A48}" dt="2023-09-06T20:50:45.884" v="235" actId="20577"/>
          <ac:spMkLst>
            <pc:docMk/>
            <pc:sldMk cId="442393485" sldId="274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0:51:35.934" v="297" actId="21"/>
          <ac:spMkLst>
            <pc:docMk/>
            <pc:sldMk cId="442393485" sldId="274"/>
            <ac:spMk id="4" creationId="{BCC19A32-BC47-B7B1-DEE5-7AEB1738213E}"/>
          </ac:spMkLst>
        </pc:spChg>
        <pc:spChg chg="add mod">
          <ac:chgData name="Toby Donaldson" userId="2e6e5431-bb17-4c41-9985-d39c50d83c73" providerId="ADAL" clId="{800E0D99-73BF-4DB3-8371-E814350B7A48}" dt="2023-09-06T20:52:13.571" v="309" actId="20577"/>
          <ac:spMkLst>
            <pc:docMk/>
            <pc:sldMk cId="442393485" sldId="274"/>
            <ac:spMk id="8" creationId="{F65784EE-1191-C05C-F5B6-CBB018FAF6E5}"/>
          </ac:spMkLst>
        </pc:spChg>
      </pc:sldChg>
      <pc:sldChg chg="modSp add mod">
        <pc:chgData name="Toby Donaldson" userId="2e6e5431-bb17-4c41-9985-d39c50d83c73" providerId="ADAL" clId="{800E0D99-73BF-4DB3-8371-E814350B7A48}" dt="2023-09-06T21:00:36.191" v="355" actId="20577"/>
        <pc:sldMkLst>
          <pc:docMk/>
          <pc:sldMk cId="3050023203" sldId="275"/>
        </pc:sldMkLst>
        <pc:spChg chg="mod">
          <ac:chgData name="Toby Donaldson" userId="2e6e5431-bb17-4c41-9985-d39c50d83c73" providerId="ADAL" clId="{800E0D99-73BF-4DB3-8371-E814350B7A48}" dt="2023-09-06T21:00:36.191" v="355" actId="20577"/>
          <ac:spMkLst>
            <pc:docMk/>
            <pc:sldMk cId="3050023203" sldId="275"/>
            <ac:spMk id="2" creationId="{2C37E86C-1045-0E4B-EB68-9FB6D3523FD6}"/>
          </ac:spMkLst>
        </pc:spChg>
        <pc:spChg chg="mod">
          <ac:chgData name="Toby Donaldson" userId="2e6e5431-bb17-4c41-9985-d39c50d83c73" providerId="ADAL" clId="{800E0D99-73BF-4DB3-8371-E814350B7A48}" dt="2023-09-06T21:00:01.026" v="339" actId="20577"/>
          <ac:spMkLst>
            <pc:docMk/>
            <pc:sldMk cId="3050023203" sldId="275"/>
            <ac:spMk id="5" creationId="{8522F1E5-3231-9085-6A49-27BA3B42C3E8}"/>
          </ac:spMkLst>
        </pc:spChg>
      </pc:sldChg>
      <pc:sldChg chg="modSp add mod">
        <pc:chgData name="Toby Donaldson" userId="2e6e5431-bb17-4c41-9985-d39c50d83c73" providerId="ADAL" clId="{800E0D99-73BF-4DB3-8371-E814350B7A48}" dt="2023-09-06T21:01:26.340" v="379" actId="20577"/>
        <pc:sldMkLst>
          <pc:docMk/>
          <pc:sldMk cId="3565985078" sldId="276"/>
        </pc:sldMkLst>
        <pc:spChg chg="mod">
          <ac:chgData name="Toby Donaldson" userId="2e6e5431-bb17-4c41-9985-d39c50d83c73" providerId="ADAL" clId="{800E0D99-73BF-4DB3-8371-E814350B7A48}" dt="2023-09-06T21:01:26.340" v="379" actId="20577"/>
          <ac:spMkLst>
            <pc:docMk/>
            <pc:sldMk cId="3565985078" sldId="276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1:02:18.465" v="396" actId="20577"/>
        <pc:sldMkLst>
          <pc:docMk/>
          <pc:sldMk cId="3785108275" sldId="277"/>
        </pc:sldMkLst>
        <pc:spChg chg="mod">
          <ac:chgData name="Toby Donaldson" userId="2e6e5431-bb17-4c41-9985-d39c50d83c73" providerId="ADAL" clId="{800E0D99-73BF-4DB3-8371-E814350B7A48}" dt="2023-09-06T21:02:18.465" v="396" actId="20577"/>
          <ac:spMkLst>
            <pc:docMk/>
            <pc:sldMk cId="3785108275" sldId="277"/>
            <ac:spMk id="2" creationId="{2C37E86C-1045-0E4B-EB68-9FB6D3523FD6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07:41.292" v="622" actId="113"/>
        <pc:sldMkLst>
          <pc:docMk/>
          <pc:sldMk cId="1180136480" sldId="278"/>
        </pc:sldMkLst>
        <pc:spChg chg="mod">
          <ac:chgData name="Toby Donaldson" userId="2e6e5431-bb17-4c41-9985-d39c50d83c73" providerId="ADAL" clId="{800E0D99-73BF-4DB3-8371-E814350B7A48}" dt="2023-09-06T21:07:41.292" v="622" actId="113"/>
          <ac:spMkLst>
            <pc:docMk/>
            <pc:sldMk cId="1180136480" sldId="278"/>
            <ac:spMk id="2" creationId="{2C37E86C-1045-0E4B-EB68-9FB6D3523FD6}"/>
          </ac:spMkLst>
        </pc:spChg>
        <pc:spChg chg="add mod">
          <ac:chgData name="Toby Donaldson" userId="2e6e5431-bb17-4c41-9985-d39c50d83c73" providerId="ADAL" clId="{800E0D99-73BF-4DB3-8371-E814350B7A48}" dt="2023-09-06T21:07:27.384" v="621" actId="1076"/>
          <ac:spMkLst>
            <pc:docMk/>
            <pc:sldMk cId="1180136480" sldId="278"/>
            <ac:spMk id="4" creationId="{7972E9D4-6F38-65F8-C753-D4FFC0B12F6E}"/>
          </ac:spMkLst>
        </pc:spChg>
        <pc:spChg chg="mod">
          <ac:chgData name="Toby Donaldson" userId="2e6e5431-bb17-4c41-9985-d39c50d83c73" providerId="ADAL" clId="{800E0D99-73BF-4DB3-8371-E814350B7A48}" dt="2023-09-06T21:04:14.239" v="465"/>
          <ac:spMkLst>
            <pc:docMk/>
            <pc:sldMk cId="1180136480" sldId="278"/>
            <ac:spMk id="5" creationId="{8522F1E5-3231-9085-6A49-27BA3B42C3E8}"/>
          </ac:spMkLst>
        </pc:spChg>
        <pc:cxnChg chg="add mod">
          <ac:chgData name="Toby Donaldson" userId="2e6e5431-bb17-4c41-9985-d39c50d83c73" providerId="ADAL" clId="{800E0D99-73BF-4DB3-8371-E814350B7A48}" dt="2023-09-06T21:07:27.384" v="621" actId="1076"/>
          <ac:cxnSpMkLst>
            <pc:docMk/>
            <pc:sldMk cId="1180136480" sldId="278"/>
            <ac:cxnSpMk id="25" creationId="{2D4AB006-5598-16E4-B762-F753C5704A66}"/>
          </ac:cxnSpMkLst>
        </pc:cxnChg>
      </pc:sldChg>
      <pc:sldChg chg="modSp add del mod ord">
        <pc:chgData name="Toby Donaldson" userId="2e6e5431-bb17-4c41-9985-d39c50d83c73" providerId="ADAL" clId="{800E0D99-73BF-4DB3-8371-E814350B7A48}" dt="2023-09-06T21:12:04.155" v="747" actId="2696"/>
        <pc:sldMkLst>
          <pc:docMk/>
          <pc:sldMk cId="3459862375" sldId="279"/>
        </pc:sldMkLst>
        <pc:spChg chg="mod">
          <ac:chgData name="Toby Donaldson" userId="2e6e5431-bb17-4c41-9985-d39c50d83c73" providerId="ADAL" clId="{800E0D99-73BF-4DB3-8371-E814350B7A48}" dt="2023-09-06T21:09:23.709" v="628"/>
          <ac:spMkLst>
            <pc:docMk/>
            <pc:sldMk cId="3459862375" sldId="279"/>
            <ac:spMk id="2" creationId="{2C37E86C-1045-0E4B-EB68-9FB6D3523FD6}"/>
          </ac:spMkLst>
        </pc:spChg>
        <pc:grpChg chg="mod">
          <ac:chgData name="Toby Donaldson" userId="2e6e5431-bb17-4c41-9985-d39c50d83c73" providerId="ADAL" clId="{800E0D99-73BF-4DB3-8371-E814350B7A48}" dt="2023-09-06T21:09:37.538" v="629" actId="1076"/>
          <ac:grpSpMkLst>
            <pc:docMk/>
            <pc:sldMk cId="3459862375" sldId="279"/>
            <ac:grpSpMk id="3" creationId="{FBCA1ABA-2157-6E38-A69E-562C61A8DF79}"/>
          </ac:grpSpMkLst>
        </pc:grpChg>
      </pc:sldChg>
      <pc:sldChg chg="addSp delSp modSp add mod">
        <pc:chgData name="Toby Donaldson" userId="2e6e5431-bb17-4c41-9985-d39c50d83c73" providerId="ADAL" clId="{800E0D99-73BF-4DB3-8371-E814350B7A48}" dt="2023-09-06T21:12:08.691" v="748" actId="21"/>
        <pc:sldMkLst>
          <pc:docMk/>
          <pc:sldMk cId="3919277721" sldId="280"/>
        </pc:sldMkLst>
        <pc:spChg chg="mod">
          <ac:chgData name="Toby Donaldson" userId="2e6e5431-bb17-4c41-9985-d39c50d83c73" providerId="ADAL" clId="{800E0D99-73BF-4DB3-8371-E814350B7A48}" dt="2023-09-06T21:11:23.414" v="732" actId="1076"/>
          <ac:spMkLst>
            <pc:docMk/>
            <pc:sldMk cId="3919277721" sldId="280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4" creationId="{E739AF0E-8BBC-BF9C-30F5-15CABCBC5B58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8" creationId="{06760423-107D-73D6-EF63-D92BB9B22FE2}"/>
          </ac:spMkLst>
        </pc:spChg>
        <pc:grpChg chg="mod">
          <ac:chgData name="Toby Donaldson" userId="2e6e5431-bb17-4c41-9985-d39c50d83c73" providerId="ADAL" clId="{800E0D99-73BF-4DB3-8371-E814350B7A48}" dt="2023-09-06T21:11:23.414" v="732" actId="1076"/>
          <ac:grpSpMkLst>
            <pc:docMk/>
            <pc:sldMk cId="3919277721" sldId="280"/>
            <ac:grpSpMk id="3" creationId="{FBCA1ABA-2157-6E38-A69E-562C61A8DF79}"/>
          </ac:grpSpMkLst>
        </pc:grpChg>
      </pc:sldChg>
      <pc:sldChg chg="add">
        <pc:chgData name="Toby Donaldson" userId="2e6e5431-bb17-4c41-9985-d39c50d83c73" providerId="ADAL" clId="{800E0D99-73BF-4DB3-8371-E814350B7A48}" dt="2023-09-06T21:11:56.686" v="746" actId="2890"/>
        <pc:sldMkLst>
          <pc:docMk/>
          <pc:sldMk cId="1070306225" sldId="281"/>
        </pc:sldMkLst>
      </pc:sldChg>
      <pc:sldChg chg="addSp delSp modSp add mod">
        <pc:chgData name="Toby Donaldson" userId="2e6e5431-bb17-4c41-9985-d39c50d83c73" providerId="ADAL" clId="{800E0D99-73BF-4DB3-8371-E814350B7A48}" dt="2023-09-06T21:15:03.825" v="771" actId="1076"/>
        <pc:sldMkLst>
          <pc:docMk/>
          <pc:sldMk cId="2861428352" sldId="282"/>
        </pc:sldMkLst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4" creationId="{E739AF0E-8BBC-BF9C-30F5-15CABCBC5B58}"/>
          </ac:spMkLst>
        </pc:spChg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8" creationId="{06760423-107D-73D6-EF63-D92BB9B22FE2}"/>
          </ac:spMkLst>
        </pc:spChg>
        <pc:spChg chg="add del mod">
          <ac:chgData name="Toby Donaldson" userId="2e6e5431-bb17-4c41-9985-d39c50d83c73" providerId="ADAL" clId="{800E0D99-73BF-4DB3-8371-E814350B7A48}" dt="2023-09-06T21:13:54.228" v="756" actId="21"/>
          <ac:spMkLst>
            <pc:docMk/>
            <pc:sldMk cId="2861428352" sldId="282"/>
            <ac:spMk id="25" creationId="{D19B22F0-AA3F-909D-E94B-BE1432CE80F2}"/>
          </ac:spMkLst>
        </pc:spChg>
        <pc:spChg chg="add mod">
          <ac:chgData name="Toby Donaldson" userId="2e6e5431-bb17-4c41-9985-d39c50d83c73" providerId="ADAL" clId="{800E0D99-73BF-4DB3-8371-E814350B7A48}" dt="2023-09-06T21:15:03.825" v="771" actId="1076"/>
          <ac:spMkLst>
            <pc:docMk/>
            <pc:sldMk cId="2861428352" sldId="282"/>
            <ac:spMk id="26" creationId="{76BE720B-4CE4-A0D1-25F2-75EAC0988BCD}"/>
          </ac:spMkLst>
        </pc:spChg>
        <pc:spChg chg="add del mod">
          <ac:chgData name="Toby Donaldson" userId="2e6e5431-bb17-4c41-9985-d39c50d83c73" providerId="ADAL" clId="{800E0D99-73BF-4DB3-8371-E814350B7A48}" dt="2023-09-06T21:14:10.683" v="760"/>
          <ac:spMkLst>
            <pc:docMk/>
            <pc:sldMk cId="2861428352" sldId="282"/>
            <ac:spMk id="27" creationId="{21952169-4259-3AF2-80AC-57F1B06867F2}"/>
          </ac:spMkLst>
        </pc:spChg>
      </pc:sldChg>
      <pc:sldChg chg="addSp modSp add mod ord">
        <pc:chgData name="Toby Donaldson" userId="2e6e5431-bb17-4c41-9985-d39c50d83c73" providerId="ADAL" clId="{800E0D99-73BF-4DB3-8371-E814350B7A48}" dt="2023-09-06T21:16:25.616" v="847" actId="1076"/>
        <pc:sldMkLst>
          <pc:docMk/>
          <pc:sldMk cId="2954796407" sldId="283"/>
        </pc:sldMkLst>
        <pc:spChg chg="add mod">
          <ac:chgData name="Toby Donaldson" userId="2e6e5431-bb17-4c41-9985-d39c50d83c73" providerId="ADAL" clId="{800E0D99-73BF-4DB3-8371-E814350B7A48}" dt="2023-09-06T21:16:25.616" v="847" actId="1076"/>
          <ac:spMkLst>
            <pc:docMk/>
            <pc:sldMk cId="2954796407" sldId="283"/>
            <ac:spMk id="2" creationId="{75845C70-914B-A810-DEDA-94A60C4A588E}"/>
          </ac:spMkLst>
        </pc:spChg>
        <pc:spChg chg="mod">
          <ac:chgData name="Toby Donaldson" userId="2e6e5431-bb17-4c41-9985-d39c50d83c73" providerId="ADAL" clId="{800E0D99-73BF-4DB3-8371-E814350B7A48}" dt="2023-09-06T21:16:14.651" v="846" actId="20577"/>
          <ac:spMkLst>
            <pc:docMk/>
            <pc:sldMk cId="2954796407" sldId="283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19:36.974" v="1179" actId="20577"/>
        <pc:sldMkLst>
          <pc:docMk/>
          <pc:sldMk cId="630891050" sldId="284"/>
        </pc:sldMkLst>
        <pc:spChg chg="add mod">
          <ac:chgData name="Toby Donaldson" userId="2e6e5431-bb17-4c41-9985-d39c50d83c73" providerId="ADAL" clId="{800E0D99-73BF-4DB3-8371-E814350B7A48}" dt="2023-09-06T21:16:59.995" v="851" actId="208"/>
          <ac:spMkLst>
            <pc:docMk/>
            <pc:sldMk cId="630891050" sldId="284"/>
            <ac:spMk id="3" creationId="{3A6C8F84-881E-711F-AAF2-56F4AAF64894}"/>
          </ac:spMkLst>
        </pc:spChg>
        <pc:spChg chg="add mod">
          <ac:chgData name="Toby Donaldson" userId="2e6e5431-bb17-4c41-9985-d39c50d83c73" providerId="ADAL" clId="{800E0D99-73BF-4DB3-8371-E814350B7A48}" dt="2023-09-06T21:19:36.974" v="1179" actId="20577"/>
          <ac:spMkLst>
            <pc:docMk/>
            <pc:sldMk cId="630891050" sldId="284"/>
            <ac:spMk id="4" creationId="{31B4DDAC-0E74-C18B-C9F4-6DCF2E36EB05}"/>
          </ac:spMkLst>
        </pc:spChg>
        <pc:cxnChg chg="add mod">
          <ac:chgData name="Toby Donaldson" userId="2e6e5431-bb17-4c41-9985-d39c50d83c73" providerId="ADAL" clId="{800E0D99-73BF-4DB3-8371-E814350B7A48}" dt="2023-09-06T21:19:32.885" v="1152" actId="20577"/>
          <ac:cxnSpMkLst>
            <pc:docMk/>
            <pc:sldMk cId="630891050" sldId="284"/>
            <ac:cxnSpMk id="7" creationId="{C64B7941-6CA6-FBB1-5329-0714182F7A71}"/>
          </ac:cxnSpMkLst>
        </pc:cxnChg>
      </pc:sldChg>
      <pc:sldChg chg="modSp add mod ord">
        <pc:chgData name="Toby Donaldson" userId="2e6e5431-bb17-4c41-9985-d39c50d83c73" providerId="ADAL" clId="{800E0D99-73BF-4DB3-8371-E814350B7A48}" dt="2023-09-06T21:36:22.195" v="2286" actId="20577"/>
        <pc:sldMkLst>
          <pc:docMk/>
          <pc:sldMk cId="2912548778" sldId="285"/>
        </pc:sldMkLst>
        <pc:spChg chg="mod">
          <ac:chgData name="Toby Donaldson" userId="2e6e5431-bb17-4c41-9985-d39c50d83c73" providerId="ADAL" clId="{800E0D99-73BF-4DB3-8371-E814350B7A48}" dt="2023-09-06T21:36:22.195" v="2286" actId="20577"/>
          <ac:spMkLst>
            <pc:docMk/>
            <pc:sldMk cId="2912548778" sldId="285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36:11.267" v="2280" actId="20577"/>
        <pc:sldMkLst>
          <pc:docMk/>
          <pc:sldMk cId="4142024208" sldId="286"/>
        </pc:sldMkLst>
        <pc:spChg chg="add mod">
          <ac:chgData name="Toby Donaldson" userId="2e6e5431-bb17-4c41-9985-d39c50d83c73" providerId="ADAL" clId="{800E0D99-73BF-4DB3-8371-E814350B7A48}" dt="2023-09-06T21:35:41.509" v="2255" actId="1076"/>
          <ac:spMkLst>
            <pc:docMk/>
            <pc:sldMk cId="4142024208" sldId="286"/>
            <ac:spMk id="2" creationId="{B8DE5959-A0C8-E547-9700-7BF1DD21DA58}"/>
          </ac:spMkLst>
        </pc:spChg>
        <pc:spChg chg="add mod">
          <ac:chgData name="Toby Donaldson" userId="2e6e5431-bb17-4c41-9985-d39c50d83c73" providerId="ADAL" clId="{800E0D99-73BF-4DB3-8371-E814350B7A48}" dt="2023-09-06T21:35:36.927" v="2254" actId="1076"/>
          <ac:spMkLst>
            <pc:docMk/>
            <pc:sldMk cId="4142024208" sldId="286"/>
            <ac:spMk id="3" creationId="{D6ECCB13-B25F-371E-6AF5-32896D37FDE2}"/>
          </ac:spMkLst>
        </pc:spChg>
        <pc:spChg chg="add mod">
          <ac:chgData name="Toby Donaldson" userId="2e6e5431-bb17-4c41-9985-d39c50d83c73" providerId="ADAL" clId="{800E0D99-73BF-4DB3-8371-E814350B7A48}" dt="2023-09-06T21:35:50.891" v="2256" actId="465"/>
          <ac:spMkLst>
            <pc:docMk/>
            <pc:sldMk cId="4142024208" sldId="286"/>
            <ac:spMk id="4" creationId="{22A76C95-3D37-753C-88D7-B2F3C702675E}"/>
          </ac:spMkLst>
        </pc:spChg>
        <pc:spChg chg="mod">
          <ac:chgData name="Toby Donaldson" userId="2e6e5431-bb17-4c41-9985-d39c50d83c73" providerId="ADAL" clId="{800E0D99-73BF-4DB3-8371-E814350B7A48}" dt="2023-09-06T21:36:11.267" v="2280" actId="20577"/>
          <ac:spMkLst>
            <pc:docMk/>
            <pc:sldMk cId="4142024208" sldId="286"/>
            <ac:spMk id="5" creationId="{8522F1E5-3231-9085-6A49-27BA3B42C3E8}"/>
          </ac:spMkLst>
        </pc:spChg>
      </pc:sldChg>
    </pc:docChg>
  </pc:docChgLst>
  <pc:docChgLst>
    <pc:chgData name="Toby Donaldson" userId="2e6e5431-bb17-4c41-9985-d39c50d83c73" providerId="ADAL" clId="{A1DA0A37-13A3-44C9-871E-75F002C807E0}"/>
    <pc:docChg chg="undo custSel addSld delSld modSld sldOrd">
      <pc:chgData name="Toby Donaldson" userId="2e6e5431-bb17-4c41-9985-d39c50d83c73" providerId="ADAL" clId="{A1DA0A37-13A3-44C9-871E-75F002C807E0}" dt="2023-09-08T05:08:29.617" v="1292" actId="20577"/>
      <pc:docMkLst>
        <pc:docMk/>
      </pc:docMkLst>
      <pc:sldChg chg="modSp new mod">
        <pc:chgData name="Toby Donaldson" userId="2e6e5431-bb17-4c41-9985-d39c50d83c73" providerId="ADAL" clId="{A1DA0A37-13A3-44C9-871E-75F002C807E0}" dt="2023-09-08T05:08:29.617" v="1292" actId="20577"/>
        <pc:sldMkLst>
          <pc:docMk/>
          <pc:sldMk cId="689853615" sldId="256"/>
        </pc:sldMkLst>
        <pc:spChg chg="mod">
          <ac:chgData name="Toby Donaldson" userId="2e6e5431-bb17-4c41-9985-d39c50d83c73" providerId="ADAL" clId="{A1DA0A37-13A3-44C9-871E-75F002C807E0}" dt="2023-09-08T05:08:29.617" v="1292" actId="20577"/>
          <ac:spMkLst>
            <pc:docMk/>
            <pc:sldMk cId="689853615" sldId="256"/>
            <ac:spMk id="2" creationId="{0E9AB03E-B443-B619-04A3-82F551F5EF25}"/>
          </ac:spMkLst>
        </pc:spChg>
        <pc:spChg chg="mod">
          <ac:chgData name="Toby Donaldson" userId="2e6e5431-bb17-4c41-9985-d39c50d83c73" providerId="ADAL" clId="{A1DA0A37-13A3-44C9-871E-75F002C807E0}" dt="2023-09-06T02:54:10.060" v="70" actId="20577"/>
          <ac:spMkLst>
            <pc:docMk/>
            <pc:sldMk cId="689853615" sldId="256"/>
            <ac:spMk id="3" creationId="{C2DF7CAB-71E4-5E87-B147-604F91B8F034}"/>
          </ac:spMkLst>
        </pc:spChg>
      </pc:sldChg>
      <pc:sldChg chg="addSp modSp new mod">
        <pc:chgData name="Toby Donaldson" userId="2e6e5431-bb17-4c41-9985-d39c50d83c73" providerId="ADAL" clId="{A1DA0A37-13A3-44C9-871E-75F002C807E0}" dt="2023-09-07T01:59:20.424" v="1027" actId="14100"/>
        <pc:sldMkLst>
          <pc:docMk/>
          <pc:sldMk cId="2372285316" sldId="257"/>
        </pc:sldMkLst>
        <pc:spChg chg="mod">
          <ac:chgData name="Toby Donaldson" userId="2e6e5431-bb17-4c41-9985-d39c50d83c73" providerId="ADAL" clId="{A1DA0A37-13A3-44C9-871E-75F002C807E0}" dt="2023-09-07T01:59:20.424" v="1027" actId="14100"/>
          <ac:spMkLst>
            <pc:docMk/>
            <pc:sldMk cId="2372285316" sldId="257"/>
            <ac:spMk id="2" creationId="{39F92ADF-204C-B6D8-3EF6-92D0D7284D17}"/>
          </ac:spMkLst>
        </pc:spChg>
        <pc:spChg chg="mod">
          <ac:chgData name="Toby Donaldson" userId="2e6e5431-bb17-4c41-9985-d39c50d83c73" providerId="ADAL" clId="{A1DA0A37-13A3-44C9-871E-75F002C807E0}" dt="2023-09-07T01:58:38.647" v="1018" actId="27636"/>
          <ac:spMkLst>
            <pc:docMk/>
            <pc:sldMk cId="2372285316" sldId="257"/>
            <ac:spMk id="3" creationId="{8DB58B13-B690-30BC-BCC7-979056005746}"/>
          </ac:spMkLst>
        </pc:spChg>
        <pc:spChg chg="add mod">
          <ac:chgData name="Toby Donaldson" userId="2e6e5431-bb17-4c41-9985-d39c50d83c73" providerId="ADAL" clId="{A1DA0A37-13A3-44C9-871E-75F002C807E0}" dt="2023-09-07T01:59:15.666" v="1026" actId="255"/>
          <ac:spMkLst>
            <pc:docMk/>
            <pc:sldMk cId="2372285316" sldId="257"/>
            <ac:spMk id="6" creationId="{928A32C8-8947-5F18-53B3-8BBC43EBBFB7}"/>
          </ac:spMkLst>
        </pc:spChg>
        <pc:picChg chg="add mod">
          <ac:chgData name="Toby Donaldson" userId="2e6e5431-bb17-4c41-9985-d39c50d83c73" providerId="ADAL" clId="{A1DA0A37-13A3-44C9-871E-75F002C807E0}" dt="2023-09-07T01:58:27.603" v="1016" actId="1076"/>
          <ac:picMkLst>
            <pc:docMk/>
            <pc:sldMk cId="2372285316" sldId="257"/>
            <ac:picMk id="4" creationId="{5D8B3B28-7E44-8556-EFCB-3E7A3C5F8F97}"/>
          </ac:picMkLst>
        </pc:picChg>
      </pc:sldChg>
      <pc:sldChg chg="modSp new del mod">
        <pc:chgData name="Toby Donaldson" userId="2e6e5431-bb17-4c41-9985-d39c50d83c73" providerId="ADAL" clId="{A1DA0A37-13A3-44C9-871E-75F002C807E0}" dt="2023-09-06T03:09:24.219" v="847" actId="2696"/>
        <pc:sldMkLst>
          <pc:docMk/>
          <pc:sldMk cId="3122470354" sldId="258"/>
        </pc:sldMkLst>
        <pc:spChg chg="mod">
          <ac:chgData name="Toby Donaldson" userId="2e6e5431-bb17-4c41-9985-d39c50d83c73" providerId="ADAL" clId="{A1DA0A37-13A3-44C9-871E-75F002C807E0}" dt="2023-09-06T03:00:23.179" v="499" actId="113"/>
          <ac:spMkLst>
            <pc:docMk/>
            <pc:sldMk cId="3122470354" sldId="258"/>
            <ac:spMk id="2" creationId="{525A3DEB-BE01-ED0C-D395-F21CCDC21D33}"/>
          </ac:spMkLst>
        </pc:spChg>
        <pc:spChg chg="mod">
          <ac:chgData name="Toby Donaldson" userId="2e6e5431-bb17-4c41-9985-d39c50d83c73" providerId="ADAL" clId="{A1DA0A37-13A3-44C9-871E-75F002C807E0}" dt="2023-09-06T03:02:39.016" v="557" actId="20577"/>
          <ac:spMkLst>
            <pc:docMk/>
            <pc:sldMk cId="3122470354" sldId="258"/>
            <ac:spMk id="3" creationId="{4453C558-FA0A-9B2E-1309-6FD238C0E739}"/>
          </ac:spMkLst>
        </pc:spChg>
      </pc:sldChg>
      <pc:sldChg chg="modSp new del mod">
        <pc:chgData name="Toby Donaldson" userId="2e6e5431-bb17-4c41-9985-d39c50d83c73" providerId="ADAL" clId="{A1DA0A37-13A3-44C9-871E-75F002C807E0}" dt="2023-09-06T03:08:09.792" v="818" actId="2696"/>
        <pc:sldMkLst>
          <pc:docMk/>
          <pc:sldMk cId="1849000142" sldId="259"/>
        </pc:sldMkLst>
        <pc:spChg chg="mod">
          <ac:chgData name="Toby Donaldson" userId="2e6e5431-bb17-4c41-9985-d39c50d83c73" providerId="ADAL" clId="{A1DA0A37-13A3-44C9-871E-75F002C807E0}" dt="2023-09-06T03:00:25.519" v="500" actId="113"/>
          <ac:spMkLst>
            <pc:docMk/>
            <pc:sldMk cId="1849000142" sldId="259"/>
            <ac:spMk id="2" creationId="{8801D2C2-3420-6DB7-17C1-8F57B6F45FDA}"/>
          </ac:spMkLst>
        </pc:spChg>
        <pc:spChg chg="mod">
          <ac:chgData name="Toby Donaldson" userId="2e6e5431-bb17-4c41-9985-d39c50d83c73" providerId="ADAL" clId="{A1DA0A37-13A3-44C9-871E-75F002C807E0}" dt="2023-09-06T03:02:48.121" v="559" actId="20577"/>
          <ac:spMkLst>
            <pc:docMk/>
            <pc:sldMk cId="1849000142" sldId="259"/>
            <ac:spMk id="3" creationId="{BAE7FBB6-ECC3-F3FB-A824-3599E62E4C3A}"/>
          </ac:spMkLst>
        </pc:spChg>
      </pc:sldChg>
      <pc:sldChg chg="add del">
        <pc:chgData name="Toby Donaldson" userId="2e6e5431-bb17-4c41-9985-d39c50d83c73" providerId="ADAL" clId="{A1DA0A37-13A3-44C9-871E-75F002C807E0}" dt="2023-09-06T03:09:19.244" v="846" actId="2696"/>
        <pc:sldMkLst>
          <pc:docMk/>
          <pc:sldMk cId="1724434898" sldId="260"/>
        </pc:sldMkLst>
      </pc:sldChg>
      <pc:sldChg chg="addSp delSp modSp add mod">
        <pc:chgData name="Toby Donaldson" userId="2e6e5431-bb17-4c41-9985-d39c50d83c73" providerId="ADAL" clId="{A1DA0A37-13A3-44C9-871E-75F002C807E0}" dt="2023-09-06T03:08:22.122" v="821" actId="21"/>
        <pc:sldMkLst>
          <pc:docMk/>
          <pc:sldMk cId="3100314877" sldId="261"/>
        </pc:sldMkLst>
        <pc:spChg chg="del">
          <ac:chgData name="Toby Donaldson" userId="2e6e5431-bb17-4c41-9985-d39c50d83c73" providerId="ADAL" clId="{A1DA0A37-13A3-44C9-871E-75F002C807E0}" dt="2023-09-06T03:07:56.968" v="815" actId="21"/>
          <ac:spMkLst>
            <pc:docMk/>
            <pc:sldMk cId="3100314877" sldId="261"/>
            <ac:spMk id="2" creationId="{8801D2C2-3420-6DB7-17C1-8F57B6F45FDA}"/>
          </ac:spMkLst>
        </pc:spChg>
        <pc:spChg chg="del">
          <ac:chgData name="Toby Donaldson" userId="2e6e5431-bb17-4c41-9985-d39c50d83c73" providerId="ADAL" clId="{A1DA0A37-13A3-44C9-871E-75F002C807E0}" dt="2023-09-06T03:08:19.424" v="820" actId="21"/>
          <ac:spMkLst>
            <pc:docMk/>
            <pc:sldMk cId="3100314877" sldId="261"/>
            <ac:spMk id="3" creationId="{BAE7FBB6-ECC3-F3FB-A824-3599E62E4C3A}"/>
          </ac:spMkLst>
        </pc:spChg>
        <pc:spChg chg="add mod">
          <ac:chgData name="Toby Donaldson" userId="2e6e5431-bb17-4c41-9985-d39c50d83c73" providerId="ADAL" clId="{A1DA0A37-13A3-44C9-871E-75F002C807E0}" dt="2023-09-06T03:08:03.609" v="817" actId="1076"/>
          <ac:spMkLst>
            <pc:docMk/>
            <pc:sldMk cId="3100314877" sldId="261"/>
            <ac:spMk id="4" creationId="{6F063AA1-B665-7572-570F-2D90A33545CD}"/>
          </ac:spMkLst>
        </pc:spChg>
        <pc:spChg chg="add del mod">
          <ac:chgData name="Toby Donaldson" userId="2e6e5431-bb17-4c41-9985-d39c50d83c73" providerId="ADAL" clId="{A1DA0A37-13A3-44C9-871E-75F002C807E0}" dt="2023-09-06T03:07:58.721" v="816" actId="21"/>
          <ac:spMkLst>
            <pc:docMk/>
            <pc:sldMk cId="3100314877" sldId="261"/>
            <ac:spMk id="6" creationId="{63651877-2BA2-B866-04BF-BC155CD4C7B4}"/>
          </ac:spMkLst>
        </pc:spChg>
        <pc:spChg chg="add del mod">
          <ac:chgData name="Toby Donaldson" userId="2e6e5431-bb17-4c41-9985-d39c50d83c73" providerId="ADAL" clId="{A1DA0A37-13A3-44C9-871E-75F002C807E0}" dt="2023-09-06T03:08:22.122" v="821" actId="21"/>
          <ac:spMkLst>
            <pc:docMk/>
            <pc:sldMk cId="3100314877" sldId="261"/>
            <ac:spMk id="8" creationId="{5ABF04FE-8F1D-02ED-9E57-1C6C1F457AF6}"/>
          </ac:spMkLst>
        </pc:spChg>
      </pc:sldChg>
      <pc:sldChg chg="addSp delSp modSp new mod">
        <pc:chgData name="Toby Donaldson" userId="2e6e5431-bb17-4c41-9985-d39c50d83c73" providerId="ADAL" clId="{A1DA0A37-13A3-44C9-871E-75F002C807E0}" dt="2023-09-07T02:01:07.886" v="1056" actId="20577"/>
        <pc:sldMkLst>
          <pc:docMk/>
          <pc:sldMk cId="3454394997" sldId="262"/>
        </pc:sldMkLst>
        <pc:spChg chg="del mod">
          <ac:chgData name="Toby Donaldson" userId="2e6e5431-bb17-4c41-9985-d39c50d83c73" providerId="ADAL" clId="{A1DA0A37-13A3-44C9-871E-75F002C807E0}" dt="2023-09-06T03:06:12.131" v="768" actId="21"/>
          <ac:spMkLst>
            <pc:docMk/>
            <pc:sldMk cId="3454394997" sldId="262"/>
            <ac:spMk id="2" creationId="{71F455E7-C898-7D44-525E-D9A814667691}"/>
          </ac:spMkLst>
        </pc:spChg>
        <pc:spChg chg="del mod">
          <ac:chgData name="Toby Donaldson" userId="2e6e5431-bb17-4c41-9985-d39c50d83c73" providerId="ADAL" clId="{A1DA0A37-13A3-44C9-871E-75F002C807E0}" dt="2023-09-06T03:06:53.773" v="776" actId="21"/>
          <ac:spMkLst>
            <pc:docMk/>
            <pc:sldMk cId="3454394997" sldId="262"/>
            <ac:spMk id="3" creationId="{3799ABED-4177-9E07-5474-18ECB165B919}"/>
          </ac:spMkLst>
        </pc:spChg>
        <pc:spChg chg="add mod">
          <ac:chgData name="Toby Donaldson" userId="2e6e5431-bb17-4c41-9985-d39c50d83c73" providerId="ADAL" clId="{A1DA0A37-13A3-44C9-871E-75F002C807E0}" dt="2023-09-07T02:01:07.886" v="1056" actId="20577"/>
          <ac:spMkLst>
            <pc:docMk/>
            <pc:sldMk cId="3454394997" sldId="262"/>
            <ac:spMk id="4" creationId="{5EEFF6D8-CD41-F30E-2519-D26023580FDA}"/>
          </ac:spMkLst>
        </pc:spChg>
        <pc:spChg chg="add mod">
          <ac:chgData name="Toby Donaldson" userId="2e6e5431-bb17-4c41-9985-d39c50d83c73" providerId="ADAL" clId="{A1DA0A37-13A3-44C9-871E-75F002C807E0}" dt="2023-09-06T03:06:17.541" v="770" actId="1076"/>
          <ac:spMkLst>
            <pc:docMk/>
            <pc:sldMk cId="3454394997" sldId="262"/>
            <ac:spMk id="5" creationId="{8522F1E5-3231-9085-6A49-27BA3B42C3E8}"/>
          </ac:spMkLst>
        </pc:spChg>
        <pc:spChg chg="add del mod">
          <ac:chgData name="Toby Donaldson" userId="2e6e5431-bb17-4c41-9985-d39c50d83c73" providerId="ADAL" clId="{A1DA0A37-13A3-44C9-871E-75F002C807E0}" dt="2023-09-06T03:06:14.480" v="769" actId="21"/>
          <ac:spMkLst>
            <pc:docMk/>
            <pc:sldMk cId="3454394997" sldId="262"/>
            <ac:spMk id="7" creationId="{17132A9D-9E29-8710-F7DE-65C324E24409}"/>
          </ac:spMkLst>
        </pc:spChg>
        <pc:spChg chg="add mod">
          <ac:chgData name="Toby Donaldson" userId="2e6e5431-bb17-4c41-9985-d39c50d83c73" providerId="ADAL" clId="{A1DA0A37-13A3-44C9-871E-75F002C807E0}" dt="2023-09-06T03:07:28.825" v="791" actId="113"/>
          <ac:spMkLst>
            <pc:docMk/>
            <pc:sldMk cId="3454394997" sldId="262"/>
            <ac:spMk id="8" creationId="{9A50F616-695A-9245-B748-7B85A566C12C}"/>
          </ac:spMkLst>
        </pc:spChg>
        <pc:spChg chg="add del mod">
          <ac:chgData name="Toby Donaldson" userId="2e6e5431-bb17-4c41-9985-d39c50d83c73" providerId="ADAL" clId="{A1DA0A37-13A3-44C9-871E-75F002C807E0}" dt="2023-09-06T03:06:55.907" v="777" actId="21"/>
          <ac:spMkLst>
            <pc:docMk/>
            <pc:sldMk cId="3454394997" sldId="262"/>
            <ac:spMk id="10" creationId="{20A48657-82CD-9700-8EE4-1416D82DCF88}"/>
          </ac:spMkLst>
        </pc:spChg>
      </pc:sldChg>
      <pc:sldChg chg="modSp add mod">
        <pc:chgData name="Toby Donaldson" userId="2e6e5431-bb17-4c41-9985-d39c50d83c73" providerId="ADAL" clId="{A1DA0A37-13A3-44C9-871E-75F002C807E0}" dt="2023-09-07T02:00:53.440" v="1053" actId="5793"/>
        <pc:sldMkLst>
          <pc:docMk/>
          <pc:sldMk cId="336372675" sldId="263"/>
        </pc:sldMkLst>
        <pc:spChg chg="mod">
          <ac:chgData name="Toby Donaldson" userId="2e6e5431-bb17-4c41-9985-d39c50d83c73" providerId="ADAL" clId="{A1DA0A37-13A3-44C9-871E-75F002C807E0}" dt="2023-09-07T02:00:53.440" v="1053" actId="5793"/>
          <ac:spMkLst>
            <pc:docMk/>
            <pc:sldMk cId="336372675" sldId="263"/>
            <ac:spMk id="3" creationId="{BAE7FBB6-ECC3-F3FB-A824-3599E62E4C3A}"/>
          </ac:spMkLst>
        </pc:spChg>
      </pc:sldChg>
      <pc:sldChg chg="modSp add mod ord">
        <pc:chgData name="Toby Donaldson" userId="2e6e5431-bb17-4c41-9985-d39c50d83c73" providerId="ADAL" clId="{A1DA0A37-13A3-44C9-871E-75F002C807E0}" dt="2023-09-06T03:09:09.978" v="845" actId="20577"/>
        <pc:sldMkLst>
          <pc:docMk/>
          <pc:sldMk cId="242231001" sldId="264"/>
        </pc:sldMkLst>
        <pc:spChg chg="mod">
          <ac:chgData name="Toby Donaldson" userId="2e6e5431-bb17-4c41-9985-d39c50d83c73" providerId="ADAL" clId="{A1DA0A37-13A3-44C9-871E-75F002C807E0}" dt="2023-09-06T03:09:09.978" v="845" actId="20577"/>
          <ac:spMkLst>
            <pc:docMk/>
            <pc:sldMk cId="242231001" sldId="264"/>
            <ac:spMk id="3" creationId="{BAE7FBB6-ECC3-F3FB-A824-3599E62E4C3A}"/>
          </ac:spMkLst>
        </pc:spChg>
        <pc:spChg chg="mod">
          <ac:chgData name="Toby Donaldson" userId="2e6e5431-bb17-4c41-9985-d39c50d83c73" providerId="ADAL" clId="{A1DA0A37-13A3-44C9-871E-75F002C807E0}" dt="2023-09-06T03:08:51.951" v="843" actId="113"/>
          <ac:spMkLst>
            <pc:docMk/>
            <pc:sldMk cId="242231001" sldId="264"/>
            <ac:spMk id="4" creationId="{6F063AA1-B665-7572-570F-2D90A33545CD}"/>
          </ac:spMkLst>
        </pc:spChg>
      </pc:sldChg>
      <pc:sldChg chg="addSp delSp modSp add mod ord">
        <pc:chgData name="Toby Donaldson" userId="2e6e5431-bb17-4c41-9985-d39c50d83c73" providerId="ADAL" clId="{A1DA0A37-13A3-44C9-871E-75F002C807E0}" dt="2023-09-06T03:09:38.587" v="852"/>
        <pc:sldMkLst>
          <pc:docMk/>
          <pc:sldMk cId="2618583310" sldId="265"/>
        </pc:sldMkLst>
        <pc:spChg chg="del">
          <ac:chgData name="Toby Donaldson" userId="2e6e5431-bb17-4c41-9985-d39c50d83c73" providerId="ADAL" clId="{A1DA0A37-13A3-44C9-871E-75F002C807E0}" dt="2023-09-06T03:09:30.613" v="849" actId="21"/>
          <ac:spMkLst>
            <pc:docMk/>
            <pc:sldMk cId="2618583310" sldId="265"/>
            <ac:spMk id="3" creationId="{BAE7FBB6-ECC3-F3FB-A824-3599E62E4C3A}"/>
          </ac:spMkLst>
        </pc:spChg>
        <pc:spChg chg="add del mod">
          <ac:chgData name="Toby Donaldson" userId="2e6e5431-bb17-4c41-9985-d39c50d83c73" providerId="ADAL" clId="{A1DA0A37-13A3-44C9-871E-75F002C807E0}" dt="2023-09-06T03:09:32.142" v="850" actId="21"/>
          <ac:spMkLst>
            <pc:docMk/>
            <pc:sldMk cId="2618583310" sldId="265"/>
            <ac:spMk id="5" creationId="{C8D437EE-1A50-BA5F-DC54-C3FE316A228D}"/>
          </ac:spMkLst>
        </pc:spChg>
      </pc:sldChg>
      <pc:sldChg chg="delSp modSp add mod">
        <pc:chgData name="Toby Donaldson" userId="2e6e5431-bb17-4c41-9985-d39c50d83c73" providerId="ADAL" clId="{A1DA0A37-13A3-44C9-871E-75F002C807E0}" dt="2023-09-06T03:12:26.191" v="935" actId="21"/>
        <pc:sldMkLst>
          <pc:docMk/>
          <pc:sldMk cId="937856378" sldId="266"/>
        </pc:sldMkLst>
        <pc:spChg chg="del">
          <ac:chgData name="Toby Donaldson" userId="2e6e5431-bb17-4c41-9985-d39c50d83c73" providerId="ADAL" clId="{A1DA0A37-13A3-44C9-871E-75F002C807E0}" dt="2023-09-06T03:10:30.690" v="899" actId="21"/>
          <ac:spMkLst>
            <pc:docMk/>
            <pc:sldMk cId="937856378" sldId="266"/>
            <ac:spMk id="4" creationId="{5EEFF6D8-CD41-F30E-2519-D26023580FDA}"/>
          </ac:spMkLst>
        </pc:spChg>
        <pc:spChg chg="mod">
          <ac:chgData name="Toby Donaldson" userId="2e6e5431-bb17-4c41-9985-d39c50d83c73" providerId="ADAL" clId="{A1DA0A37-13A3-44C9-871E-75F002C807E0}" dt="2023-09-06T03:10:18.435" v="898" actId="14100"/>
          <ac:spMkLst>
            <pc:docMk/>
            <pc:sldMk cId="937856378" sldId="266"/>
            <ac:spMk id="5" creationId="{8522F1E5-3231-9085-6A49-27BA3B42C3E8}"/>
          </ac:spMkLst>
        </pc:spChg>
        <pc:spChg chg="del mod">
          <ac:chgData name="Toby Donaldson" userId="2e6e5431-bb17-4c41-9985-d39c50d83c73" providerId="ADAL" clId="{A1DA0A37-13A3-44C9-871E-75F002C807E0}" dt="2023-09-06T03:12:26.191" v="935" actId="21"/>
          <ac:spMkLst>
            <pc:docMk/>
            <pc:sldMk cId="937856378" sldId="266"/>
            <ac:spMk id="8" creationId="{9A50F616-695A-9245-B748-7B85A566C12C}"/>
          </ac:spMkLst>
        </pc:spChg>
      </pc:sldChg>
      <pc:sldChg chg="modSp add mod">
        <pc:chgData name="Toby Donaldson" userId="2e6e5431-bb17-4c41-9985-d39c50d83c73" providerId="ADAL" clId="{A1DA0A37-13A3-44C9-871E-75F002C807E0}" dt="2023-09-07T02:04:38.511" v="109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A1DA0A37-13A3-44C9-871E-75F002C807E0}" dt="2023-09-07T02:04:38.511" v="109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modSp mod">
        <pc:chgData name="Toby Donaldson" userId="2e6e5431-bb17-4c41-9985-d39c50d83c73" providerId="ADAL" clId="{A1DA0A37-13A3-44C9-871E-75F002C807E0}" dt="2023-09-07T02:03:35.199" v="1078" actId="113"/>
        <pc:sldMkLst>
          <pc:docMk/>
          <pc:sldMk cId="3785108275" sldId="277"/>
        </pc:sldMkLst>
        <pc:spChg chg="mod">
          <ac:chgData name="Toby Donaldson" userId="2e6e5431-bb17-4c41-9985-d39c50d83c73" providerId="ADAL" clId="{A1DA0A37-13A3-44C9-871E-75F002C807E0}" dt="2023-09-07T02:03:35.199" v="1078" actId="113"/>
          <ac:spMkLst>
            <pc:docMk/>
            <pc:sldMk cId="3785108275" sldId="277"/>
            <ac:spMk id="2" creationId="{2C37E86C-1045-0E4B-EB68-9FB6D3523FD6}"/>
          </ac:spMkLst>
        </pc:spChg>
        <pc:cxnChg chg="add mod">
          <ac:chgData name="Toby Donaldson" userId="2e6e5431-bb17-4c41-9985-d39c50d83c73" providerId="ADAL" clId="{A1DA0A37-13A3-44C9-871E-75F002C807E0}" dt="2023-09-07T02:02:27.931" v="1059" actId="14100"/>
          <ac:cxnSpMkLst>
            <pc:docMk/>
            <pc:sldMk cId="3785108275" sldId="277"/>
            <ac:cxnSpMk id="8" creationId="{1C005C82-2E24-6403-115F-198A242F5BED}"/>
          </ac:cxnSpMkLst>
        </pc:cxnChg>
      </pc:sldChg>
      <pc:sldChg chg="modSp mod">
        <pc:chgData name="Toby Donaldson" userId="2e6e5431-bb17-4c41-9985-d39c50d83c73" providerId="ADAL" clId="{A1DA0A37-13A3-44C9-871E-75F002C807E0}" dt="2023-09-07T02:03:22.665" v="1072" actId="113"/>
        <pc:sldMkLst>
          <pc:docMk/>
          <pc:sldMk cId="1180136480" sldId="278"/>
        </pc:sldMkLst>
        <pc:spChg chg="mod">
          <ac:chgData name="Toby Donaldson" userId="2e6e5431-bb17-4c41-9985-d39c50d83c73" providerId="ADAL" clId="{A1DA0A37-13A3-44C9-871E-75F002C807E0}" dt="2023-09-07T02:03:22.665" v="1072" actId="113"/>
          <ac:spMkLst>
            <pc:docMk/>
            <pc:sldMk cId="1180136480" sldId="278"/>
            <ac:spMk id="2" creationId="{2C37E86C-1045-0E4B-EB68-9FB6D3523FD6}"/>
          </ac:spMkLst>
        </pc:spChg>
      </pc:sldChg>
      <pc:sldChg chg="modSp mod">
        <pc:chgData name="Toby Donaldson" userId="2e6e5431-bb17-4c41-9985-d39c50d83c73" providerId="ADAL" clId="{A1DA0A37-13A3-44C9-871E-75F002C807E0}" dt="2023-09-07T02:05:17.296" v="1093" actId="113"/>
        <pc:sldMkLst>
          <pc:docMk/>
          <pc:sldMk cId="1070306225" sldId="281"/>
        </pc:sldMkLst>
        <pc:spChg chg="mod">
          <ac:chgData name="Toby Donaldson" userId="2e6e5431-bb17-4c41-9985-d39c50d83c73" providerId="ADAL" clId="{A1DA0A37-13A3-44C9-871E-75F002C807E0}" dt="2023-09-07T02:05:17.296" v="1093" actId="113"/>
          <ac:spMkLst>
            <pc:docMk/>
            <pc:sldMk cId="1070306225" sldId="281"/>
            <ac:spMk id="2" creationId="{2C37E86C-1045-0E4B-EB68-9FB6D3523FD6}"/>
          </ac:spMkLst>
        </pc:spChg>
      </pc:sldChg>
      <pc:sldChg chg="addSp modSp mod">
        <pc:chgData name="Toby Donaldson" userId="2e6e5431-bb17-4c41-9985-d39c50d83c73" providerId="ADAL" clId="{A1DA0A37-13A3-44C9-871E-75F002C807E0}" dt="2023-09-07T02:06:32.266" v="1214" actId="208"/>
        <pc:sldMkLst>
          <pc:docMk/>
          <pc:sldMk cId="2861428352" sldId="282"/>
        </pc:sldMkLst>
        <pc:spChg chg="add mod">
          <ac:chgData name="Toby Donaldson" userId="2e6e5431-bb17-4c41-9985-d39c50d83c73" providerId="ADAL" clId="{A1DA0A37-13A3-44C9-871E-75F002C807E0}" dt="2023-09-07T02:06:19.496" v="1213" actId="1076"/>
          <ac:spMkLst>
            <pc:docMk/>
            <pc:sldMk cId="2861428352" sldId="282"/>
            <ac:spMk id="4" creationId="{31CC9820-DC06-2357-ABCD-82C25702F984}"/>
          </ac:spMkLst>
        </pc:spChg>
        <pc:spChg chg="mod">
          <ac:chgData name="Toby Donaldson" userId="2e6e5431-bb17-4c41-9985-d39c50d83c73" providerId="ADAL" clId="{A1DA0A37-13A3-44C9-871E-75F002C807E0}" dt="2023-09-07T02:06:32.266" v="1214" actId="208"/>
          <ac:spMkLst>
            <pc:docMk/>
            <pc:sldMk cId="2861428352" sldId="282"/>
            <ac:spMk id="26" creationId="{76BE720B-4CE4-A0D1-25F2-75EAC0988BCD}"/>
          </ac:spMkLst>
        </pc:spChg>
      </pc:sldChg>
      <pc:sldChg chg="modSp mod">
        <pc:chgData name="Toby Donaldson" userId="2e6e5431-bb17-4c41-9985-d39c50d83c73" providerId="ADAL" clId="{A1DA0A37-13A3-44C9-871E-75F002C807E0}" dt="2023-09-07T02:08:36.710" v="1291" actId="20577"/>
        <pc:sldMkLst>
          <pc:docMk/>
          <pc:sldMk cId="4142024208" sldId="286"/>
        </pc:sldMkLst>
        <pc:spChg chg="mod">
          <ac:chgData name="Toby Donaldson" userId="2e6e5431-bb17-4c41-9985-d39c50d83c73" providerId="ADAL" clId="{A1DA0A37-13A3-44C9-871E-75F002C807E0}" dt="2023-09-07T02:08:36.710" v="1291" actId="20577"/>
          <ac:spMkLst>
            <pc:docMk/>
            <pc:sldMk cId="4142024208" sldId="286"/>
            <ac:spMk id="3" creationId="{D6ECCB13-B25F-371E-6AF5-32896D37FDE2}"/>
          </ac:spMkLst>
        </pc:spChg>
        <pc:spChg chg="mod">
          <ac:chgData name="Toby Donaldson" userId="2e6e5431-bb17-4c41-9985-d39c50d83c73" providerId="ADAL" clId="{A1DA0A37-13A3-44C9-871E-75F002C807E0}" dt="2023-09-07T02:08:09.682" v="1251" actId="20577"/>
          <ac:spMkLst>
            <pc:docMk/>
            <pc:sldMk cId="4142024208" sldId="286"/>
            <ac:spMk id="4" creationId="{22A76C95-3D37-753C-88D7-B2F3C702675E}"/>
          </ac:spMkLst>
        </pc:spChg>
      </pc:sldChg>
      <pc:sldChg chg="del">
        <pc:chgData name="Toby Donaldson" userId="2e6e5431-bb17-4c41-9985-d39c50d83c73" providerId="ADAL" clId="{A1DA0A37-13A3-44C9-871E-75F002C807E0}" dt="2023-09-07T01:59:26.809" v="1028" actId="2696"/>
        <pc:sldMkLst>
          <pc:docMk/>
          <pc:sldMk cId="3311019704" sldId="287"/>
        </pc:sldMkLst>
      </pc:sldChg>
      <pc:sldChg chg="ord">
        <pc:chgData name="Toby Donaldson" userId="2e6e5431-bb17-4c41-9985-d39c50d83c73" providerId="ADAL" clId="{A1DA0A37-13A3-44C9-871E-75F002C807E0}" dt="2023-09-07T01:57:59.049" v="1012"/>
        <pc:sldMkLst>
          <pc:docMk/>
          <pc:sldMk cId="953185809" sldId="288"/>
        </pc:sldMkLst>
      </pc:sldChg>
      <pc:sldChg chg="ord">
        <pc:chgData name="Toby Donaldson" userId="2e6e5431-bb17-4c41-9985-d39c50d83c73" providerId="ADAL" clId="{A1DA0A37-13A3-44C9-871E-75F002C807E0}" dt="2023-09-07T01:58:00.791" v="1014"/>
        <pc:sldMkLst>
          <pc:docMk/>
          <pc:sldMk cId="2012710558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EAD-8038-0F0F-2736-91DF5E06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3919-3049-0E79-F9C2-79279C5E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5AA1-36D1-C0B5-7BFE-0D70878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464-E9D7-B2FB-5DAB-91CF507C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5145-74CE-371F-FA81-EA2EBA1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4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35CD-94F3-B1EB-0FE2-D8E93B6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9363-90EE-825D-D07A-444F0A73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A5B1-4F93-71ED-805C-031DAE9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2108-174D-8FBC-39F6-74A540E4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900F-8232-46DF-DAD4-E4402E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DC2D4-AFEB-A1B4-5624-48FDC456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61E5-4435-AEC6-AEB0-36EAABFC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D7F5-CEFF-A171-2E64-228F700B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DA7-F559-91EC-D2F9-8B6D5FCE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847D-600D-15CC-27EF-B2DD7C9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75E-3C93-EC26-0A02-0A9723A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76E2-FBBD-A604-86BD-59558163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98DF-F765-3B5C-718F-6CFCC125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CF10-FC30-0811-6547-47809F2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4A1B-BAA7-7BD7-E25C-23D211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A5A-E9ED-D12D-1E2B-56A49721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4D5A-0C73-9CD2-3918-2B479F7B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4220-2CFE-805B-F15A-3EF5882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A6D-52E9-B736-A99C-00E0C6A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90A-5F52-8E0A-F5D3-296BEF6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6B9F-B343-8452-1D70-13D29FA9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B1F2-F139-9434-64FA-A6B877B4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FD80-B256-C1A2-C752-E64D30CE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1852-B888-C107-B4EB-973694F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AF97-4ABE-C058-1045-1BEDF1D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DCEB-F8B0-69E6-59DC-DDDB862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6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510-8439-A4C8-B6C8-EA241082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691F-F7A6-C969-0FB6-779D7414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7E4E-3723-0DAA-2B61-6CA9ED30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7427-5FA5-2358-1358-7290EE4C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8830F-CDDB-125E-B7D9-76AB8C97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2ECD-A312-76B8-1C6A-A08E9BCE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8883-728A-7521-4EFA-1862847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D2989-EDB6-F675-1B87-4C3DD8A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03A-979E-39A6-676C-9424BE75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7014-2AE5-8DF9-315F-D946313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F003-02A4-53DC-4ABD-1A2A60B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9B830-7BBA-956D-6A6A-074E695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5DC0-9B7A-664C-87D9-9DCD7A40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30C4-EC0B-A253-03C7-7AE2471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3554-17B7-4E1F-2A66-7DED2D2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264-48D4-4DBD-E60A-40E4D7E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EDE9-5D70-D63B-29D2-C10E1D63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C1A5-7111-30A9-2DA9-15EDF74E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8829-6D5E-C91C-D18C-3C49981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EC48-7586-507A-AEE7-3DCA5DB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836A-4754-6FB7-6D18-265146A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0E4-0905-6180-1252-42674F6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F02AC-3593-8191-DFCF-F98BD927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84CB-89B6-1F5A-50DD-AFDF1A99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3BFE-8963-D1D8-EF09-ED45CB4F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8D4A-2A57-593B-52DB-5E9307B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0FE8-6DF6-8478-0D0D-1B81E22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1CD6-EAB4-D2B7-8A26-EFD7419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7A98-B14A-0F14-1392-6AED741C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DDC6-5EE1-0729-87AF-FE140F2ED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5956-42AD-4342-A649-9168C3327BC8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6A9-D6F3-08BC-4BF3-3545831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F35-19D2-5D78-22C9-1026558B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jd1234.github.io/cmpt225fall2023/" TargetMode="External"/><Relationship Id="rId2" Type="http://schemas.openxmlformats.org/officeDocument/2006/relationships/hyperlink" Target="https://canvas.sfu.ca/courses/801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8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                                 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001F5D-DEB6-831D-325E-08CC09084F67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67092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5784EE-1191-C05C-F5B6-CBB018FAF6E5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423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5165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Access array elements using pointer arithmetic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instead of []-notation.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sum_array1b(double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74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8964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You can use a pointer to iterate through an array.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sum_array2(double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for (double *p 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; p 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8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2763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- begin points to the first element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 - end points to the element *after* the last element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 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sum_array3(double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*p = begin; p &lt; end;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helpful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accumulate function sums the elements between two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starting value of the total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sum_array4(double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Another way to use accumulate.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sum_array5(double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accumulate(begin, end,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5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In C++, vectors are generally preferred over arrays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since they are easier to work with. For example, they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store their length, can be resized, manage their</a:t>
            </a:r>
          </a:p>
          <a:p>
            <a:r>
              <a:rPr lang="en-US" dirty="0">
                <a:latin typeface="Consolas" panose="020B0609020204030204" pitchFamily="49" charset="0"/>
              </a:rPr>
              <a:t>// own memory, and have many helper methods.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sum_vec1(const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v[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2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38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Use the for-each style loop when it possible.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code is often shorter and simpler.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sum_vec2(const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x : v) total += x;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8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5296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function sums the elements between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two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initial value of the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sum_vec3(const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05C82-2E24-6403-115F-198A242F5BED}"/>
              </a:ext>
            </a:extLst>
          </p:cNvPr>
          <p:cNvCxnSpPr>
            <a:cxnSpLocks/>
          </p:cNvCxnSpPr>
          <p:nvPr/>
        </p:nvCxnSpPr>
        <p:spPr>
          <a:xfrm>
            <a:off x="5697997" y="1420721"/>
            <a:ext cx="480277" cy="111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0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0C702-8CCC-B064-6925-678F19E15212}"/>
              </a:ext>
            </a:extLst>
          </p:cNvPr>
          <p:cNvSpPr txBox="1"/>
          <p:nvPr/>
        </p:nvSpPr>
        <p:spPr>
          <a:xfrm>
            <a:off x="4453415" y="4972599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lecture2_problem.cpp</a:t>
            </a:r>
            <a:r>
              <a:rPr lang="en-CA" sz="2000" dirty="0"/>
              <a:t> for some sample solutions.</a:t>
            </a:r>
          </a:p>
        </p:txBody>
      </p:sp>
    </p:spTree>
    <p:extLst>
      <p:ext uri="{BB962C8B-B14F-4D97-AF65-F5344CB8AC3E}">
        <p14:creationId xmlns:p14="http://schemas.microsoft.com/office/powerpoint/2010/main" val="201271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9049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Generic (templated) implementation of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std::accumulate </a:t>
            </a:r>
            <a:r>
              <a:rPr lang="en-US" dirty="0">
                <a:latin typeface="Consolas" panose="020B0609020204030204" pitchFamily="49" charset="0"/>
              </a:rPr>
              <a:t>works with iterators (pointers)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of any type, so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 works with </a:t>
            </a:r>
            <a:r>
              <a:rPr lang="en-US" b="1" dirty="0">
                <a:latin typeface="Consolas" panose="020B0609020204030204" pitchFamily="49" charset="0"/>
              </a:rPr>
              <a:t>any type T</a:t>
            </a:r>
          </a:p>
          <a:p>
            <a:r>
              <a:rPr lang="en-US" b="1" dirty="0">
                <a:latin typeface="Consolas" panose="020B0609020204030204" pitchFamily="49" charset="0"/>
              </a:rPr>
              <a:t>// that has operator+ and a constructor defined for it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(const vector&lt;T&gt;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T() // initialize with an empty object of type T</a:t>
            </a:r>
          </a:p>
          <a:p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2E9D4-6F38-65F8-C753-D4FFC0B12F6E}"/>
              </a:ext>
            </a:extLst>
          </p:cNvPr>
          <p:cNvSpPr txBox="1"/>
          <p:nvPr/>
        </p:nvSpPr>
        <p:spPr>
          <a:xfrm>
            <a:off x="8975502" y="1964146"/>
            <a:ext cx="25648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If </a:t>
            </a:r>
            <a:r>
              <a:rPr lang="en-CA" sz="2000" b="1" dirty="0"/>
              <a:t>T</a:t>
            </a:r>
            <a:r>
              <a:rPr lang="en-CA" sz="2000" dirty="0"/>
              <a:t> is a string, returns the concatenation of all the strings in </a:t>
            </a:r>
            <a:r>
              <a:rPr lang="en-CA" sz="2000" b="1" dirty="0"/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AB006-5598-16E4-B762-F753C5704A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0731" y="2471978"/>
            <a:ext cx="3914771" cy="1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3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3785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2010030" y="1715445"/>
            <a:ext cx="7647847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when a function calls itself, either directly or indirectly. </a:t>
            </a: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recursion.cpp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examples.</a:t>
            </a:r>
            <a:endParaRPr lang="en-A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27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Pre-condition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b="1" dirty="0">
                <a:latin typeface="Consolas" panose="020B0609020204030204" pitchFamily="49" charset="0"/>
              </a:rPr>
              <a:t>Post-condition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9AF0E-8BBC-BF9C-30F5-15CABCBC5B58}"/>
              </a:ext>
            </a:extLst>
          </p:cNvPr>
          <p:cNvSpPr txBox="1"/>
          <p:nvPr/>
        </p:nvSpPr>
        <p:spPr>
          <a:xfrm>
            <a:off x="3132919" y="270200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Pre-condition </a:t>
            </a:r>
            <a:r>
              <a:rPr lang="en-CA" dirty="0"/>
              <a:t>states what must be true </a:t>
            </a:r>
            <a:r>
              <a:rPr lang="en-CA" b="1" dirty="0"/>
              <a:t>before</a:t>
            </a:r>
            <a:r>
              <a:rPr lang="en-CA" dirty="0"/>
              <a:t> calling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60423-107D-73D6-EF63-D92BB9B22FE2}"/>
              </a:ext>
            </a:extLst>
          </p:cNvPr>
          <p:cNvSpPr txBox="1"/>
          <p:nvPr/>
        </p:nvSpPr>
        <p:spPr>
          <a:xfrm>
            <a:off x="8976170" y="1809966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Post-condition </a:t>
            </a:r>
            <a:r>
              <a:rPr lang="en-CA" dirty="0"/>
              <a:t>states what must be true </a:t>
            </a:r>
            <a:r>
              <a:rPr lang="en-CA" b="1" dirty="0"/>
              <a:t>after</a:t>
            </a:r>
            <a:r>
              <a:rPr lang="en-CA" dirty="0"/>
              <a:t>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7030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BE720B-4CE4-A0D1-25F2-75EAC0988BCD}"/>
              </a:ext>
            </a:extLst>
          </p:cNvPr>
          <p:cNvSpPr txBox="1"/>
          <p:nvPr/>
        </p:nvSpPr>
        <p:spPr>
          <a:xfrm>
            <a:off x="6504811" y="2922428"/>
            <a:ext cx="512351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0, </a:t>
            </a:r>
            <a:r>
              <a:rPr lang="en-US" dirty="0" err="1">
                <a:latin typeface="Consolas" panose="020B0609020204030204" pitchFamily="49" charset="0"/>
              </a:rPr>
              <a:t>vec.size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9820-DC06-2357-ABCD-82C25702F984}"/>
              </a:ext>
            </a:extLst>
          </p:cNvPr>
          <p:cNvSpPr txBox="1"/>
          <p:nvPr/>
        </p:nvSpPr>
        <p:spPr>
          <a:xfrm>
            <a:off x="9499934" y="4184403"/>
            <a:ext cx="21931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provide a function with fewer parameters to handle the common case.</a:t>
            </a:r>
          </a:p>
        </p:txBody>
      </p:sp>
    </p:spTree>
    <p:extLst>
      <p:ext uri="{BB962C8B-B14F-4D97-AF65-F5344CB8AC3E}">
        <p14:creationId xmlns:p14="http://schemas.microsoft.com/office/powerpoint/2010/main" val="286142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9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8F84-881E-711F-AAF2-56F4AAF64894}"/>
              </a:ext>
            </a:extLst>
          </p:cNvPr>
          <p:cNvSpPr/>
          <p:nvPr/>
        </p:nvSpPr>
        <p:spPr>
          <a:xfrm>
            <a:off x="4209393" y="5825359"/>
            <a:ext cx="3594538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4DDAC-0E74-C18B-C9F4-6DCF2E36EB05}"/>
              </a:ext>
            </a:extLst>
          </p:cNvPr>
          <p:cNvSpPr txBox="1"/>
          <p:nvPr/>
        </p:nvSpPr>
        <p:spPr>
          <a:xfrm>
            <a:off x="7967177" y="4040787"/>
            <a:ext cx="392790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call to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put onto the C++ call stack, storing copies of the parameters in the call.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called once for each number in </a:t>
            </a:r>
            <a:r>
              <a:rPr lang="en-CA" b="1" dirty="0"/>
              <a:t>v</a:t>
            </a:r>
            <a:r>
              <a:rPr lang="en-CA" dirty="0"/>
              <a:t>, and so the stack has </a:t>
            </a:r>
            <a:r>
              <a:rPr lang="en-CA" b="1" dirty="0"/>
              <a:t>n</a:t>
            </a:r>
            <a:r>
              <a:rPr lang="en-CA" dirty="0"/>
              <a:t> calls to </a:t>
            </a:r>
            <a:r>
              <a:rPr lang="en-CA" b="1" dirty="0" err="1"/>
              <a:t>sum_vec</a:t>
            </a:r>
            <a:r>
              <a:rPr lang="en-CA" dirty="0"/>
              <a:t>, which takes up a lot of extra memory!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7941-6CA6-FBB1-5329-0714182F7A7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flipH="1">
            <a:off x="6006662" y="4917950"/>
            <a:ext cx="1960515" cy="9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9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254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E5959-A0C8-E547-9700-7BF1DD21DA58}"/>
              </a:ext>
            </a:extLst>
          </p:cNvPr>
          <p:cNvSpPr txBox="1"/>
          <p:nvPr/>
        </p:nvSpPr>
        <p:spPr>
          <a:xfrm>
            <a:off x="1167052" y="2127277"/>
            <a:ext cx="100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such as recursive data structures, it results in </a:t>
            </a:r>
            <a:r>
              <a:rPr lang="en-CA" sz="2400" b="1" dirty="0"/>
              <a:t>algorithms that are</a:t>
            </a:r>
            <a:br>
              <a:rPr lang="en-CA" sz="2400" b="1" dirty="0"/>
            </a:br>
            <a:r>
              <a:rPr lang="en-CA" sz="2400" b="1" dirty="0"/>
              <a:t>much easier to understand and implement</a:t>
            </a:r>
            <a:r>
              <a:rPr lang="en-CA" sz="2400" dirty="0"/>
              <a:t> than non-recursive alternatives.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CB13-B25F-371E-6AF5-32896D37FDE2}"/>
              </a:ext>
            </a:extLst>
          </p:cNvPr>
          <p:cNvSpPr txBox="1"/>
          <p:nvPr/>
        </p:nvSpPr>
        <p:spPr>
          <a:xfrm>
            <a:off x="1167052" y="4935084"/>
            <a:ext cx="998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recursion can be automatically optimized into a more efficient</a:t>
            </a:r>
            <a:br>
              <a:rPr lang="en-CA" sz="2400" dirty="0"/>
            </a:br>
            <a:r>
              <a:rPr lang="en-CA" sz="2400" dirty="0"/>
              <a:t>loop version: </a:t>
            </a:r>
            <a:r>
              <a:rPr lang="en-CA" sz="2400" b="1" dirty="0"/>
              <a:t>tail recursive </a:t>
            </a:r>
            <a:r>
              <a:rPr lang="en-CA" sz="2400" dirty="0"/>
              <a:t>functions, where the last thing the function does is</a:t>
            </a:r>
            <a:br>
              <a:rPr lang="en-CA" sz="2400" dirty="0"/>
            </a:br>
            <a:r>
              <a:rPr lang="en-CA" sz="2400" dirty="0"/>
              <a:t>call itself, can be automatically converted to a loop by a good compiler.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76C95-3D37-753C-88D7-B2F3C702675E}"/>
              </a:ext>
            </a:extLst>
          </p:cNvPr>
          <p:cNvSpPr txBox="1"/>
          <p:nvPr/>
        </p:nvSpPr>
        <p:spPr>
          <a:xfrm>
            <a:off x="1167052" y="3346515"/>
            <a:ext cx="1008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In theory, </a:t>
            </a:r>
            <a:r>
              <a:rPr lang="en-CA" sz="2400" b="1" dirty="0"/>
              <a:t>loops are never necessary and can always be replaced by recursion</a:t>
            </a:r>
            <a:r>
              <a:rPr lang="en-CA" sz="2400" dirty="0"/>
              <a:t>. </a:t>
            </a:r>
            <a:br>
              <a:rPr lang="en-CA" sz="2400" dirty="0"/>
            </a:br>
            <a:r>
              <a:rPr lang="en-CA" sz="2400" dirty="0"/>
              <a:t>This can be useful when proving mathematical facts about algorithms. Some </a:t>
            </a:r>
            <a:br>
              <a:rPr lang="en-CA" sz="2400" dirty="0"/>
            </a:br>
            <a:r>
              <a:rPr lang="en-CA" sz="2400" dirty="0"/>
              <a:t>programming languages have </a:t>
            </a:r>
            <a:r>
              <a:rPr lang="en-CA" sz="2400" b="1" dirty="0"/>
              <a:t>no</a:t>
            </a:r>
            <a:r>
              <a:rPr lang="en-CA" sz="2400" dirty="0"/>
              <a:t> loops, e.g. Haskell, Prolog.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20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03E-B443-B619-04A3-82F551F5E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225</a:t>
            </a:r>
            <a:br>
              <a:rPr lang="en-CA" dirty="0"/>
            </a:br>
            <a:r>
              <a:rPr lang="en-CA" dirty="0"/>
              <a:t>Week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7CAB-71E4-5E87-B147-604F91B8F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SFU Surrey, Fall 2023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8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ADF-204C-B6D8-3EF6-92D0D728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59605" cy="1325563"/>
          </a:xfrm>
        </p:spPr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8B13-B690-30BC-BCC7-97905600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785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Bookmark these sites</a:t>
            </a:r>
          </a:p>
          <a:p>
            <a:pPr lvl="1"/>
            <a:r>
              <a:rPr lang="en-CA" b="1" dirty="0"/>
              <a:t>225 Canvas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https://canvas.sfu.ca/courses/80182</a:t>
            </a:r>
            <a:r>
              <a:rPr lang="en-CA" dirty="0"/>
              <a:t> </a:t>
            </a:r>
          </a:p>
          <a:p>
            <a:pPr lvl="1"/>
            <a:r>
              <a:rPr lang="en-CA" b="1" dirty="0"/>
              <a:t>Notes and assignments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https://tjd1234.github.io/cmpt225fall2023/</a:t>
            </a:r>
            <a:r>
              <a:rPr lang="en-CA" dirty="0"/>
              <a:t> </a:t>
            </a:r>
          </a:p>
          <a:p>
            <a:r>
              <a:rPr lang="en-CA" dirty="0"/>
              <a:t>Canvas is where you find</a:t>
            </a:r>
          </a:p>
          <a:p>
            <a:pPr lvl="1"/>
            <a:r>
              <a:rPr lang="en-CA" dirty="0"/>
              <a:t>office hours for instructor and TAs</a:t>
            </a:r>
          </a:p>
          <a:p>
            <a:pPr lvl="1"/>
            <a:r>
              <a:rPr lang="en-CA" dirty="0"/>
              <a:t>syllabus and marking scheme</a:t>
            </a:r>
          </a:p>
          <a:p>
            <a:pPr lvl="1"/>
            <a:r>
              <a:rPr lang="en-CA" dirty="0"/>
              <a:t>your marks</a:t>
            </a:r>
          </a:p>
          <a:p>
            <a:pPr lvl="1"/>
            <a:r>
              <a:rPr lang="en-CA" dirty="0"/>
              <a:t>weekly quizzes</a:t>
            </a:r>
          </a:p>
          <a:p>
            <a:pPr lvl="1"/>
            <a:r>
              <a:rPr lang="en-CA" dirty="0"/>
              <a:t>announcements</a:t>
            </a:r>
          </a:p>
          <a:p>
            <a:pPr lvl="1"/>
            <a:r>
              <a:rPr lang="en-CA" dirty="0"/>
              <a:t>discussions</a:t>
            </a:r>
          </a:p>
          <a:p>
            <a:pPr lvl="1"/>
            <a:r>
              <a:rPr lang="en-CA" dirty="0"/>
              <a:t>…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B3B28-7E44-8556-EFCB-3E7A3C5F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72" y="1195224"/>
            <a:ext cx="4155663" cy="518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A32C8-8947-5F18-53B3-8BBC43EBBFB7}"/>
              </a:ext>
            </a:extLst>
          </p:cNvPr>
          <p:cNvSpPr txBox="1"/>
          <p:nvPr/>
        </p:nvSpPr>
        <p:spPr>
          <a:xfrm>
            <a:off x="7464172" y="825892"/>
            <a:ext cx="4155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Textbook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2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1858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of organizing data. 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Arrays, strings, lists, trees, tables, and graphs are all examples of data structures.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23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03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description of a sequence of actions on a data structure, usually to achieve some specific goal.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 summing an array, printing all the “leaf” nodes in a tree, finding a target string in a bigger string, …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63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FF6D8-CD41-F30E-2519-D26023580FDA}"/>
              </a:ext>
            </a:extLst>
          </p:cNvPr>
          <p:cNvSpPr txBox="1"/>
          <p:nvPr/>
        </p:nvSpPr>
        <p:spPr>
          <a:xfrm>
            <a:off x="8258607" y="2229399"/>
            <a:ext cx="166057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good practice with C++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0" y="236922"/>
            <a:ext cx="71091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How many ways can you sum an array of </a:t>
            </a:r>
            <a:r>
              <a:rPr lang="en-CA" sz="4800" b="1" dirty="0"/>
              <a:t>double</a:t>
            </a:r>
            <a:r>
              <a:rPr lang="en-CA" sz="4800" dirty="0"/>
              <a:t>s?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596866" y="2244436"/>
            <a:ext cx="71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See </a:t>
            </a:r>
            <a:r>
              <a:rPr lang="en-CA" sz="2400" b="1" dirty="0"/>
              <a:t>sum.cpp </a:t>
            </a:r>
            <a:r>
              <a:rPr lang="en-CA" sz="2400" dirty="0"/>
              <a:t>for different ways to sum </a:t>
            </a:r>
            <a:r>
              <a:rPr lang="en-CA" sz="2400" b="1" dirty="0"/>
              <a:t>double</a:t>
            </a:r>
            <a:r>
              <a:rPr lang="en-CA" sz="2400" dirty="0"/>
              <a:t>s in C++ …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C5EA0-693A-5018-820A-91A574465226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4543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Microsoft Office PowerPoint</Application>
  <PresentationFormat>Widescreen</PresentationFormat>
  <Paragraphs>566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CMPT 225 Week 1</vt:lpstr>
      <vt:lpstr>Administrative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225</dc:title>
  <dc:creator>Toby Donaldson</dc:creator>
  <cp:lastModifiedBy>Toby Donaldson</cp:lastModifiedBy>
  <cp:revision>1</cp:revision>
  <cp:lastPrinted>2023-09-06T21:37:11Z</cp:lastPrinted>
  <dcterms:created xsi:type="dcterms:W3CDTF">2023-09-06T02:53:37Z</dcterms:created>
  <dcterms:modified xsi:type="dcterms:W3CDTF">2023-09-08T05:08:38Z</dcterms:modified>
</cp:coreProperties>
</file>