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6" r:id="rId4"/>
    <p:sldId id="257" r:id="rId5"/>
    <p:sldId id="258" r:id="rId6"/>
    <p:sldId id="264" r:id="rId7"/>
    <p:sldId id="260" r:id="rId8"/>
    <p:sldId id="261" r:id="rId9"/>
    <p:sldId id="259" r:id="rId10"/>
    <p:sldId id="262" r:id="rId11"/>
    <p:sldId id="263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A166CBAB-8C11-46F8-A485-830BAA891634}"/>
    <pc:docChg chg="modSld">
      <pc:chgData name="Toby Donaldson" userId="2e6e5431-bb17-4c41-9985-d39c50d83c73" providerId="ADAL" clId="{A166CBAB-8C11-46F8-A485-830BAA891634}" dt="2023-09-06T02:52:02.530" v="4" actId="20577"/>
      <pc:docMkLst>
        <pc:docMk/>
      </pc:docMkLst>
      <pc:sldChg chg="modSp mod">
        <pc:chgData name="Toby Donaldson" userId="2e6e5431-bb17-4c41-9985-d39c50d83c73" providerId="ADAL" clId="{A166CBAB-8C11-46F8-A485-830BAA891634}" dt="2023-09-06T02:52:02.530" v="4" actId="20577"/>
        <pc:sldMkLst>
          <pc:docMk/>
          <pc:sldMk cId="3311019704" sldId="268"/>
        </pc:sldMkLst>
        <pc:spChg chg="mod">
          <ac:chgData name="Toby Donaldson" userId="2e6e5431-bb17-4c41-9985-d39c50d83c73" providerId="ADAL" clId="{A166CBAB-8C11-46F8-A485-830BAA891634}" dt="2023-09-06T02:52:02.530" v="4" actId="20577"/>
          <ac:spMkLst>
            <pc:docMk/>
            <pc:sldMk cId="3311019704" sldId="268"/>
            <ac:spMk id="8" creationId="{C009EE81-D8BB-99B0-6C15-936B71649AD6}"/>
          </ac:spMkLst>
        </pc:spChg>
      </pc:sldChg>
    </pc:docChg>
  </pc:docChgLst>
  <pc:docChgLst>
    <pc:chgData name="Toby Donaldson" userId="2e6e5431-bb17-4c41-9985-d39c50d83c73" providerId="ADAL" clId="{9B414C58-1F5C-4502-9D44-AFCBE5994C2C}"/>
    <pc:docChg chg="undo custSel addSld delSld modSld sldOrd">
      <pc:chgData name="Toby Donaldson" userId="2e6e5431-bb17-4c41-9985-d39c50d83c73" providerId="ADAL" clId="{9B414C58-1F5C-4502-9D44-AFCBE5994C2C}" dt="2023-05-09T04:08:35.092" v="613" actId="1076"/>
      <pc:docMkLst>
        <pc:docMk/>
      </pc:docMkLst>
      <pc:sldChg chg="addSp delSp modSp new mod">
        <pc:chgData name="Toby Donaldson" userId="2e6e5431-bb17-4c41-9985-d39c50d83c73" providerId="ADAL" clId="{9B414C58-1F5C-4502-9D44-AFCBE5994C2C}" dt="2023-05-09T03:43:22.721" v="319" actId="1076"/>
        <pc:sldMkLst>
          <pc:docMk/>
          <pc:sldMk cId="2626597881" sldId="256"/>
        </pc:sldMkLst>
        <pc:spChg chg="del">
          <ac:chgData name="Toby Donaldson" userId="2e6e5431-bb17-4c41-9985-d39c50d83c73" providerId="ADAL" clId="{9B414C58-1F5C-4502-9D44-AFCBE5994C2C}" dt="2023-05-09T03:12:30.210" v="1" actId="21"/>
          <ac:spMkLst>
            <pc:docMk/>
            <pc:sldMk cId="2626597881" sldId="256"/>
            <ac:spMk id="2" creationId="{D271D6D8-28BA-1DE0-41BF-4C059927ED22}"/>
          </ac:spMkLst>
        </pc:spChg>
        <pc:spChg chg="del">
          <ac:chgData name="Toby Donaldson" userId="2e6e5431-bb17-4c41-9985-d39c50d83c73" providerId="ADAL" clId="{9B414C58-1F5C-4502-9D44-AFCBE5994C2C}" dt="2023-05-09T03:12:33.618" v="2" actId="21"/>
          <ac:spMkLst>
            <pc:docMk/>
            <pc:sldMk cId="2626597881" sldId="256"/>
            <ac:spMk id="3" creationId="{7898D7CA-4BE3-A37B-4C98-BB63D4586FE4}"/>
          </ac:spMkLst>
        </pc:spChg>
        <pc:spChg chg="add mod topLvl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4" creationId="{F4F522AF-D597-2BE9-915A-01C0A835D7CD}"/>
          </ac:spMkLst>
        </pc:spChg>
        <pc:spChg chg="add mod topLvl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5" creationId="{B941E0CB-A206-F7A2-1C7E-577C194896DE}"/>
          </ac:spMkLst>
        </pc:spChg>
        <pc:spChg chg="add mod topLvl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6" creationId="{6ECBE210-CBB8-10A1-E761-CF0DF5BBF3BB}"/>
          </ac:spMkLst>
        </pc:spChg>
        <pc:spChg chg="add mod topLvl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7" creationId="{A281F7A3-77A2-9C92-8910-7D8FD2D67A75}"/>
          </ac:spMkLst>
        </pc:spChg>
        <pc:spChg chg="add mod topLvl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8" creationId="{56C82C6B-C589-B8F4-C9DE-B608994F4F16}"/>
          </ac:spMkLst>
        </pc:spChg>
        <pc:spChg chg="add mod topLvl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9" creationId="{E9E2337D-994D-7DB1-AFC8-CFA134EF6DF1}"/>
          </ac:spMkLst>
        </pc:spChg>
        <pc:spChg chg="add mod topLvl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10" creationId="{5ABE76BA-2D9B-47C7-5FAB-92807E51B5EA}"/>
          </ac:spMkLst>
        </pc:spChg>
        <pc:spChg chg="add mod topLvl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11" creationId="{80370138-322A-E9C8-843E-6E18B6F35646}"/>
          </ac:spMkLst>
        </pc:spChg>
        <pc:spChg chg="add del mod">
          <ac:chgData name="Toby Donaldson" userId="2e6e5431-bb17-4c41-9985-d39c50d83c73" providerId="ADAL" clId="{9B414C58-1F5C-4502-9D44-AFCBE5994C2C}" dt="2023-05-09T03:13:45.935" v="19" actId="11529"/>
          <ac:spMkLst>
            <pc:docMk/>
            <pc:sldMk cId="2626597881" sldId="256"/>
            <ac:spMk id="13" creationId="{607462CF-A6E6-AD4C-8396-24ABA26A0B29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14" creationId="{D41FA331-AC94-C847-9E0D-03D8D4CCD650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15" creationId="{0D432128-62FB-B97A-8E45-40DCAC9352D2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16" creationId="{F052BAF0-41AB-43AF-2984-C5FA79902548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17" creationId="{06DD04D8-4F7D-7D61-BF7C-C226A74C9FA1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34" creationId="{FB095AA4-6854-CE85-71F9-E54286927BFC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41" creationId="{339952D8-88B3-FAEC-C3BC-E6B928FE0B27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42" creationId="{B97F79B4-2DF7-CF22-0CEA-A89F69CD1D8C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43" creationId="{A3768150-08B5-A8EF-5BF0-EDFA953B059E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44" creationId="{EBD2395F-A922-BBD3-D1A8-24EEB6230376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53" creationId="{04C4614D-3D95-6131-0558-C18BEF171E96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88" creationId="{787B3198-4E86-2E12-296F-822AAA8A4F71}"/>
          </ac:spMkLst>
        </pc:spChg>
        <pc:spChg chg="add del">
          <ac:chgData name="Toby Donaldson" userId="2e6e5431-bb17-4c41-9985-d39c50d83c73" providerId="ADAL" clId="{9B414C58-1F5C-4502-9D44-AFCBE5994C2C}" dt="2023-05-09T03:20:12.208" v="105" actId="11529"/>
          <ac:spMkLst>
            <pc:docMk/>
            <pc:sldMk cId="2626597881" sldId="256"/>
            <ac:spMk id="96" creationId="{69ABC158-513F-4608-3274-89534AE311A4}"/>
          </ac:spMkLst>
        </pc:spChg>
        <pc:spChg chg="add mod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97" creationId="{12553B73-B7D5-6699-907E-CE950783299F}"/>
          </ac:spMkLst>
        </pc:spChg>
        <pc:spChg chg="add mod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98" creationId="{02475ED6-B09F-15BF-B31B-E707D1919815}"/>
          </ac:spMkLst>
        </pc:spChg>
        <pc:spChg chg="add mod">
          <ac:chgData name="Toby Donaldson" userId="2e6e5431-bb17-4c41-9985-d39c50d83c73" providerId="ADAL" clId="{9B414C58-1F5C-4502-9D44-AFCBE5994C2C}" dt="2023-05-09T03:43:14.857" v="318" actId="1076"/>
          <ac:spMkLst>
            <pc:docMk/>
            <pc:sldMk cId="2626597881" sldId="256"/>
            <ac:spMk id="99" creationId="{DEE41FE0-0A8D-1DC9-F3B7-E27F85C6DBB5}"/>
          </ac:spMkLst>
        </pc:spChg>
        <pc:grpChg chg="add del mod">
          <ac:chgData name="Toby Donaldson" userId="2e6e5431-bb17-4c41-9985-d39c50d83c73" providerId="ADAL" clId="{9B414C58-1F5C-4502-9D44-AFCBE5994C2C}" dt="2023-05-09T03:20:17.949" v="106" actId="165"/>
          <ac:grpSpMkLst>
            <pc:docMk/>
            <pc:sldMk cId="2626597881" sldId="256"/>
            <ac:grpSpMk id="12" creationId="{36AECF50-016F-510A-7953-339785906876}"/>
          </ac:grpSpMkLst>
        </pc:grpChg>
        <pc:grpChg chg="add mod">
          <ac:chgData name="Toby Donaldson" userId="2e6e5431-bb17-4c41-9985-d39c50d83c73" providerId="ADAL" clId="{9B414C58-1F5C-4502-9D44-AFCBE5994C2C}" dt="2023-05-09T03:18:04.530" v="82" actId="164"/>
          <ac:grpSpMkLst>
            <pc:docMk/>
            <pc:sldMk cId="2626597881" sldId="256"/>
            <ac:grpSpMk id="80" creationId="{89104BD5-FC2F-B07D-475E-466BC97C8D57}"/>
          </ac:grpSpMkLst>
        </pc:grpChg>
        <pc:grpChg chg="add del mod">
          <ac:chgData name="Toby Donaldson" userId="2e6e5431-bb17-4c41-9985-d39c50d83c73" providerId="ADAL" clId="{9B414C58-1F5C-4502-9D44-AFCBE5994C2C}" dt="2023-05-09T03:37:56.454" v="232" actId="21"/>
          <ac:grpSpMkLst>
            <pc:docMk/>
            <pc:sldMk cId="2626597881" sldId="256"/>
            <ac:grpSpMk id="86" creationId="{F5DC16B1-41CC-18DC-AF32-D5C98071A8CD}"/>
          </ac:grpSpMkLst>
        </pc:grp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19" creationId="{DF64F504-E66B-8CCA-5353-081BD1AE5F11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21" creationId="{ADD60B98-1BF0-2E51-17C9-5C1DA19918CE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23" creationId="{3AB1AEE1-C854-4DEA-983E-63813AFCA3C9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25" creationId="{18892DBD-A90D-0387-46D9-BCCFD7F08326}"/>
          </ac:cxnSpMkLst>
        </pc:cxnChg>
        <pc:cxnChg chg="add del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27" creationId="{7D787581-2450-88FC-F623-1D05CDACEFF5}"/>
          </ac:cxnSpMkLst>
        </pc:cxnChg>
        <pc:cxnChg chg="add del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29" creationId="{AAAAF3AA-D382-91EB-7A84-35D12F9B4636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30" creationId="{DDF23156-4D91-211F-4EE9-53C6ADB81B19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32" creationId="{B62A836F-3805-D62B-DA42-8E862DF6FD4E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36" creationId="{47E43B8C-7F63-C7DB-F173-5D1F8615162E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45" creationId="{5C9A2CCF-8954-268D-A5E8-DA384449CE59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46" creationId="{54BDD7D0-06DC-0F11-9C80-74A7C0AD2D12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47" creationId="{E224CC5A-8733-6528-B04E-6759654EB7AE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48" creationId="{EDB824A7-F677-23C6-D6C4-BEF65CDCAA25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49" creationId="{DB18664F-68D1-E0DF-3244-4744C4FE837E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50" creationId="{4480DE69-ACAE-6732-EC98-0CC78856EBB6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51" creationId="{4D3534E7-A43A-9EF9-A447-005A421095F6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52" creationId="{0433AF38-5824-B665-A592-B4D155787238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54" creationId="{94B75100-E356-B4C9-DFF1-A56E303D4A31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61" creationId="{F7A372C8-2D48-D114-5170-838000C6CD2B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64" creationId="{45120057-CFD1-FD90-7A9E-8CAC8BD25816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67" creationId="{34F311A0-C2E8-F96F-DFDA-C0303A4D0547}"/>
          </ac:cxnSpMkLst>
        </pc:cxnChg>
        <pc:cxnChg chg="add del mod">
          <ac:chgData name="Toby Donaldson" userId="2e6e5431-bb17-4c41-9985-d39c50d83c73" providerId="ADAL" clId="{9B414C58-1F5C-4502-9D44-AFCBE5994C2C}" dt="2023-05-09T03:18:06.201" v="83"/>
          <ac:cxnSpMkLst>
            <pc:docMk/>
            <pc:sldMk cId="2626597881" sldId="256"/>
            <ac:cxnSpMk id="75" creationId="{E65A8B9D-7E7A-38BA-9850-F5D1F932F979}"/>
          </ac:cxnSpMkLst>
        </pc:cxnChg>
        <pc:cxnChg chg="add del mod">
          <ac:chgData name="Toby Donaldson" userId="2e6e5431-bb17-4c41-9985-d39c50d83c73" providerId="ADAL" clId="{9B414C58-1F5C-4502-9D44-AFCBE5994C2C}" dt="2023-05-09T03:18:06.201" v="83"/>
          <ac:cxnSpMkLst>
            <pc:docMk/>
            <pc:sldMk cId="2626597881" sldId="256"/>
            <ac:cxnSpMk id="76" creationId="{A08D6917-9DCB-EC68-AE5E-FC2984713F04}"/>
          </ac:cxnSpMkLst>
        </pc:cxnChg>
        <pc:cxnChg chg="add del mod">
          <ac:chgData name="Toby Donaldson" userId="2e6e5431-bb17-4c41-9985-d39c50d83c73" providerId="ADAL" clId="{9B414C58-1F5C-4502-9D44-AFCBE5994C2C}" dt="2023-05-09T03:18:06.201" v="83"/>
          <ac:cxnSpMkLst>
            <pc:docMk/>
            <pc:sldMk cId="2626597881" sldId="256"/>
            <ac:cxnSpMk id="77" creationId="{E504B822-D91C-E7A7-3732-AA080EBA69C0}"/>
          </ac:cxnSpMkLst>
        </pc:cxnChg>
        <pc:cxnChg chg="add del mod">
          <ac:chgData name="Toby Donaldson" userId="2e6e5431-bb17-4c41-9985-d39c50d83c73" providerId="ADAL" clId="{9B414C58-1F5C-4502-9D44-AFCBE5994C2C}" dt="2023-05-09T03:18:06.201" v="83"/>
          <ac:cxnSpMkLst>
            <pc:docMk/>
            <pc:sldMk cId="2626597881" sldId="256"/>
            <ac:cxnSpMk id="78" creationId="{B1068B3B-F09B-463C-3EB3-1C5A6E9A1627}"/>
          </ac:cxnSpMkLst>
        </pc:cxnChg>
        <pc:cxnChg chg="add del mod">
          <ac:chgData name="Toby Donaldson" userId="2e6e5431-bb17-4c41-9985-d39c50d83c73" providerId="ADAL" clId="{9B414C58-1F5C-4502-9D44-AFCBE5994C2C}" dt="2023-05-09T03:18:06.201" v="83"/>
          <ac:cxnSpMkLst>
            <pc:docMk/>
            <pc:sldMk cId="2626597881" sldId="256"/>
            <ac:cxnSpMk id="79" creationId="{6AE81707-D71D-B0CC-28A8-0A18232411CE}"/>
          </ac:cxnSpMkLst>
        </pc:cxnChg>
        <pc:cxnChg chg="add mod">
          <ac:chgData name="Toby Donaldson" userId="2e6e5431-bb17-4c41-9985-d39c50d83c73" providerId="ADAL" clId="{9B414C58-1F5C-4502-9D44-AFCBE5994C2C}" dt="2023-05-09T03:18:19.224" v="86" actId="164"/>
          <ac:cxnSpMkLst>
            <pc:docMk/>
            <pc:sldMk cId="2626597881" sldId="256"/>
            <ac:cxnSpMk id="81" creationId="{89F2B46E-9C8F-9577-F19D-564CC0094E7D}"/>
          </ac:cxnSpMkLst>
        </pc:cxnChg>
        <pc:cxnChg chg="add mod">
          <ac:chgData name="Toby Donaldson" userId="2e6e5431-bb17-4c41-9985-d39c50d83c73" providerId="ADAL" clId="{9B414C58-1F5C-4502-9D44-AFCBE5994C2C}" dt="2023-05-09T03:18:19.224" v="86" actId="164"/>
          <ac:cxnSpMkLst>
            <pc:docMk/>
            <pc:sldMk cId="2626597881" sldId="256"/>
            <ac:cxnSpMk id="82" creationId="{FC3C9623-FD5B-8425-28B3-0BEAD14E3F80}"/>
          </ac:cxnSpMkLst>
        </pc:cxnChg>
        <pc:cxnChg chg="add mod">
          <ac:chgData name="Toby Donaldson" userId="2e6e5431-bb17-4c41-9985-d39c50d83c73" providerId="ADAL" clId="{9B414C58-1F5C-4502-9D44-AFCBE5994C2C}" dt="2023-05-09T03:18:19.224" v="86" actId="164"/>
          <ac:cxnSpMkLst>
            <pc:docMk/>
            <pc:sldMk cId="2626597881" sldId="256"/>
            <ac:cxnSpMk id="83" creationId="{39607801-3872-72B3-0F9D-E1613E17C4A4}"/>
          </ac:cxnSpMkLst>
        </pc:cxnChg>
        <pc:cxnChg chg="add mod">
          <ac:chgData name="Toby Donaldson" userId="2e6e5431-bb17-4c41-9985-d39c50d83c73" providerId="ADAL" clId="{9B414C58-1F5C-4502-9D44-AFCBE5994C2C}" dt="2023-05-09T03:18:19.224" v="86" actId="164"/>
          <ac:cxnSpMkLst>
            <pc:docMk/>
            <pc:sldMk cId="2626597881" sldId="256"/>
            <ac:cxnSpMk id="84" creationId="{39DB4AB8-6784-72B4-901A-1B5BBB75859F}"/>
          </ac:cxnSpMkLst>
        </pc:cxnChg>
        <pc:cxnChg chg="add mod">
          <ac:chgData name="Toby Donaldson" userId="2e6e5431-bb17-4c41-9985-d39c50d83c73" providerId="ADAL" clId="{9B414C58-1F5C-4502-9D44-AFCBE5994C2C}" dt="2023-05-09T03:18:19.224" v="86" actId="164"/>
          <ac:cxnSpMkLst>
            <pc:docMk/>
            <pc:sldMk cId="2626597881" sldId="256"/>
            <ac:cxnSpMk id="85" creationId="{AA6079BA-186B-46CD-BFDF-E9A3230A9318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90" creationId="{04FD3B3D-F0C5-7C57-548B-C837329430E5}"/>
          </ac:cxnSpMkLst>
        </pc:cxnChg>
      </pc:sldChg>
      <pc:sldChg chg="addSp delSp modSp add mod">
        <pc:chgData name="Toby Donaldson" userId="2e6e5431-bb17-4c41-9985-d39c50d83c73" providerId="ADAL" clId="{9B414C58-1F5C-4502-9D44-AFCBE5994C2C}" dt="2023-05-09T03:39:47.452" v="268" actId="1076"/>
        <pc:sldMkLst>
          <pc:docMk/>
          <pc:sldMk cId="1116150213" sldId="257"/>
        </pc:sldMkLst>
        <pc:spChg chg="add mod">
          <ac:chgData name="Toby Donaldson" userId="2e6e5431-bb17-4c41-9985-d39c50d83c73" providerId="ADAL" clId="{9B414C58-1F5C-4502-9D44-AFCBE5994C2C}" dt="2023-05-09T03:39:35.999" v="266" actId="20577"/>
          <ac:spMkLst>
            <pc:docMk/>
            <pc:sldMk cId="1116150213" sldId="257"/>
            <ac:spMk id="2" creationId="{02A03E8D-0C1B-BC7B-C8E6-A3F7A2B90005}"/>
          </ac:spMkLst>
        </pc:spChg>
        <pc:spChg chg="del">
          <ac:chgData name="Toby Donaldson" userId="2e6e5431-bb17-4c41-9985-d39c50d83c73" providerId="ADAL" clId="{9B414C58-1F5C-4502-9D44-AFCBE5994C2C}" dt="2023-05-09T03:39:16.980" v="250" actId="21"/>
          <ac:spMkLst>
            <pc:docMk/>
            <pc:sldMk cId="1116150213" sldId="257"/>
            <ac:spMk id="4" creationId="{F4F522AF-D597-2BE9-915A-01C0A835D7CD}"/>
          </ac:spMkLst>
        </pc:spChg>
        <pc:spChg chg="del">
          <ac:chgData name="Toby Donaldson" userId="2e6e5431-bb17-4c41-9985-d39c50d83c73" providerId="ADAL" clId="{9B414C58-1F5C-4502-9D44-AFCBE5994C2C}" dt="2023-05-09T03:39:16.980" v="250" actId="21"/>
          <ac:spMkLst>
            <pc:docMk/>
            <pc:sldMk cId="1116150213" sldId="257"/>
            <ac:spMk id="5" creationId="{B941E0CB-A206-F7A2-1C7E-577C194896DE}"/>
          </ac:spMkLst>
        </pc:spChg>
        <pc:spChg chg="del">
          <ac:chgData name="Toby Donaldson" userId="2e6e5431-bb17-4c41-9985-d39c50d83c73" providerId="ADAL" clId="{9B414C58-1F5C-4502-9D44-AFCBE5994C2C}" dt="2023-05-09T03:39:16.980" v="250" actId="21"/>
          <ac:spMkLst>
            <pc:docMk/>
            <pc:sldMk cId="1116150213" sldId="257"/>
            <ac:spMk id="6" creationId="{6ECBE210-CBB8-10A1-E761-CF0DF5BBF3BB}"/>
          </ac:spMkLst>
        </pc:spChg>
        <pc:spChg chg="del">
          <ac:chgData name="Toby Donaldson" userId="2e6e5431-bb17-4c41-9985-d39c50d83c73" providerId="ADAL" clId="{9B414C58-1F5C-4502-9D44-AFCBE5994C2C}" dt="2023-05-09T03:39:16.980" v="250" actId="21"/>
          <ac:spMkLst>
            <pc:docMk/>
            <pc:sldMk cId="1116150213" sldId="257"/>
            <ac:spMk id="7" creationId="{A281F7A3-77A2-9C92-8910-7D8FD2D67A75}"/>
          </ac:spMkLst>
        </pc:spChg>
        <pc:spChg chg="del">
          <ac:chgData name="Toby Donaldson" userId="2e6e5431-bb17-4c41-9985-d39c50d83c73" providerId="ADAL" clId="{9B414C58-1F5C-4502-9D44-AFCBE5994C2C}" dt="2023-05-09T03:39:16.980" v="250" actId="21"/>
          <ac:spMkLst>
            <pc:docMk/>
            <pc:sldMk cId="1116150213" sldId="257"/>
            <ac:spMk id="8" creationId="{56C82C6B-C589-B8F4-C9DE-B608994F4F16}"/>
          </ac:spMkLst>
        </pc:spChg>
        <pc:spChg chg="del">
          <ac:chgData name="Toby Donaldson" userId="2e6e5431-bb17-4c41-9985-d39c50d83c73" providerId="ADAL" clId="{9B414C58-1F5C-4502-9D44-AFCBE5994C2C}" dt="2023-05-09T03:39:16.980" v="250" actId="21"/>
          <ac:spMkLst>
            <pc:docMk/>
            <pc:sldMk cId="1116150213" sldId="257"/>
            <ac:spMk id="9" creationId="{E9E2337D-994D-7DB1-AFC8-CFA134EF6DF1}"/>
          </ac:spMkLst>
        </pc:spChg>
        <pc:spChg chg="del">
          <ac:chgData name="Toby Donaldson" userId="2e6e5431-bb17-4c41-9985-d39c50d83c73" providerId="ADAL" clId="{9B414C58-1F5C-4502-9D44-AFCBE5994C2C}" dt="2023-05-09T03:39:16.980" v="250" actId="21"/>
          <ac:spMkLst>
            <pc:docMk/>
            <pc:sldMk cId="1116150213" sldId="257"/>
            <ac:spMk id="10" creationId="{5ABE76BA-2D9B-47C7-5FAB-92807E51B5EA}"/>
          </ac:spMkLst>
        </pc:spChg>
        <pc:spChg chg="del">
          <ac:chgData name="Toby Donaldson" userId="2e6e5431-bb17-4c41-9985-d39c50d83c73" providerId="ADAL" clId="{9B414C58-1F5C-4502-9D44-AFCBE5994C2C}" dt="2023-05-09T03:39:16.980" v="250" actId="21"/>
          <ac:spMkLst>
            <pc:docMk/>
            <pc:sldMk cId="1116150213" sldId="257"/>
            <ac:spMk id="11" creationId="{80370138-322A-E9C8-843E-6E18B6F35646}"/>
          </ac:spMkLst>
        </pc:spChg>
        <pc:spChg chg="mod">
          <ac:chgData name="Toby Donaldson" userId="2e6e5431-bb17-4c41-9985-d39c50d83c73" providerId="ADAL" clId="{9B414C58-1F5C-4502-9D44-AFCBE5994C2C}" dt="2023-05-09T03:39:42.931" v="267" actId="1076"/>
          <ac:spMkLst>
            <pc:docMk/>
            <pc:sldMk cId="1116150213" sldId="257"/>
            <ac:spMk id="14" creationId="{D41FA331-AC94-C847-9E0D-03D8D4CCD650}"/>
          </ac:spMkLst>
        </pc:spChg>
        <pc:spChg chg="mod">
          <ac:chgData name="Toby Donaldson" userId="2e6e5431-bb17-4c41-9985-d39c50d83c73" providerId="ADAL" clId="{9B414C58-1F5C-4502-9D44-AFCBE5994C2C}" dt="2023-05-09T03:39:42.931" v="267" actId="1076"/>
          <ac:spMkLst>
            <pc:docMk/>
            <pc:sldMk cId="1116150213" sldId="257"/>
            <ac:spMk id="15" creationId="{0D432128-62FB-B97A-8E45-40DCAC9352D2}"/>
          </ac:spMkLst>
        </pc:spChg>
        <pc:spChg chg="mod">
          <ac:chgData name="Toby Donaldson" userId="2e6e5431-bb17-4c41-9985-d39c50d83c73" providerId="ADAL" clId="{9B414C58-1F5C-4502-9D44-AFCBE5994C2C}" dt="2023-05-09T03:39:42.931" v="267" actId="1076"/>
          <ac:spMkLst>
            <pc:docMk/>
            <pc:sldMk cId="1116150213" sldId="257"/>
            <ac:spMk id="16" creationId="{F052BAF0-41AB-43AF-2984-C5FA79902548}"/>
          </ac:spMkLst>
        </pc:spChg>
        <pc:spChg chg="mod">
          <ac:chgData name="Toby Donaldson" userId="2e6e5431-bb17-4c41-9985-d39c50d83c73" providerId="ADAL" clId="{9B414C58-1F5C-4502-9D44-AFCBE5994C2C}" dt="2023-05-09T03:39:42.931" v="267" actId="1076"/>
          <ac:spMkLst>
            <pc:docMk/>
            <pc:sldMk cId="1116150213" sldId="257"/>
            <ac:spMk id="17" creationId="{06DD04D8-4F7D-7D61-BF7C-C226A74C9FA1}"/>
          </ac:spMkLst>
        </pc:spChg>
        <pc:spChg chg="mod">
          <ac:chgData name="Toby Donaldson" userId="2e6e5431-bb17-4c41-9985-d39c50d83c73" providerId="ADAL" clId="{9B414C58-1F5C-4502-9D44-AFCBE5994C2C}" dt="2023-05-09T03:39:42.931" v="267" actId="1076"/>
          <ac:spMkLst>
            <pc:docMk/>
            <pc:sldMk cId="1116150213" sldId="257"/>
            <ac:spMk id="34" creationId="{FB095AA4-6854-CE85-71F9-E54286927BFC}"/>
          </ac:spMkLst>
        </pc:spChg>
        <pc:spChg chg="mod">
          <ac:chgData name="Toby Donaldson" userId="2e6e5431-bb17-4c41-9985-d39c50d83c73" providerId="ADAL" clId="{9B414C58-1F5C-4502-9D44-AFCBE5994C2C}" dt="2023-05-09T03:39:47.452" v="268" actId="1076"/>
          <ac:spMkLst>
            <pc:docMk/>
            <pc:sldMk cId="1116150213" sldId="257"/>
            <ac:spMk id="41" creationId="{339952D8-88B3-FAEC-C3BC-E6B928FE0B27}"/>
          </ac:spMkLst>
        </pc:spChg>
        <pc:spChg chg="mod">
          <ac:chgData name="Toby Donaldson" userId="2e6e5431-bb17-4c41-9985-d39c50d83c73" providerId="ADAL" clId="{9B414C58-1F5C-4502-9D44-AFCBE5994C2C}" dt="2023-05-09T03:39:47.452" v="268" actId="1076"/>
          <ac:spMkLst>
            <pc:docMk/>
            <pc:sldMk cId="1116150213" sldId="257"/>
            <ac:spMk id="42" creationId="{B97F79B4-2DF7-CF22-0CEA-A89F69CD1D8C}"/>
          </ac:spMkLst>
        </pc:spChg>
        <pc:spChg chg="mod">
          <ac:chgData name="Toby Donaldson" userId="2e6e5431-bb17-4c41-9985-d39c50d83c73" providerId="ADAL" clId="{9B414C58-1F5C-4502-9D44-AFCBE5994C2C}" dt="2023-05-09T03:39:47.452" v="268" actId="1076"/>
          <ac:spMkLst>
            <pc:docMk/>
            <pc:sldMk cId="1116150213" sldId="257"/>
            <ac:spMk id="43" creationId="{A3768150-08B5-A8EF-5BF0-EDFA953B059E}"/>
          </ac:spMkLst>
        </pc:spChg>
        <pc:spChg chg="mod">
          <ac:chgData name="Toby Donaldson" userId="2e6e5431-bb17-4c41-9985-d39c50d83c73" providerId="ADAL" clId="{9B414C58-1F5C-4502-9D44-AFCBE5994C2C}" dt="2023-05-09T03:39:47.452" v="268" actId="1076"/>
          <ac:spMkLst>
            <pc:docMk/>
            <pc:sldMk cId="1116150213" sldId="257"/>
            <ac:spMk id="44" creationId="{EBD2395F-A922-BBD3-D1A8-24EEB6230376}"/>
          </ac:spMkLst>
        </pc:spChg>
        <pc:spChg chg="mod">
          <ac:chgData name="Toby Donaldson" userId="2e6e5431-bb17-4c41-9985-d39c50d83c73" providerId="ADAL" clId="{9B414C58-1F5C-4502-9D44-AFCBE5994C2C}" dt="2023-05-09T03:39:47.452" v="268" actId="1076"/>
          <ac:spMkLst>
            <pc:docMk/>
            <pc:sldMk cId="1116150213" sldId="257"/>
            <ac:spMk id="53" creationId="{04C4614D-3D95-6131-0558-C18BEF171E96}"/>
          </ac:spMkLst>
        </pc:spChg>
        <pc:spChg chg="mod">
          <ac:chgData name="Toby Donaldson" userId="2e6e5431-bb17-4c41-9985-d39c50d83c73" providerId="ADAL" clId="{9B414C58-1F5C-4502-9D44-AFCBE5994C2C}" dt="2023-05-09T03:39:47.452" v="268" actId="1076"/>
          <ac:spMkLst>
            <pc:docMk/>
            <pc:sldMk cId="1116150213" sldId="257"/>
            <ac:spMk id="88" creationId="{787B3198-4E86-2E12-296F-822AAA8A4F71}"/>
          </ac:spMkLst>
        </pc:spChg>
        <pc:spChg chg="del">
          <ac:chgData name="Toby Donaldson" userId="2e6e5431-bb17-4c41-9985-d39c50d83c73" providerId="ADAL" clId="{9B414C58-1F5C-4502-9D44-AFCBE5994C2C}" dt="2023-05-09T03:39:09.156" v="248" actId="21"/>
          <ac:spMkLst>
            <pc:docMk/>
            <pc:sldMk cId="1116150213" sldId="257"/>
            <ac:spMk id="97" creationId="{12553B73-B7D5-6699-907E-CE950783299F}"/>
          </ac:spMkLst>
        </pc:spChg>
        <pc:spChg chg="del">
          <ac:chgData name="Toby Donaldson" userId="2e6e5431-bb17-4c41-9985-d39c50d83c73" providerId="ADAL" clId="{9B414C58-1F5C-4502-9D44-AFCBE5994C2C}" dt="2023-05-09T03:39:09.156" v="248" actId="21"/>
          <ac:spMkLst>
            <pc:docMk/>
            <pc:sldMk cId="1116150213" sldId="257"/>
            <ac:spMk id="98" creationId="{02475ED6-B09F-15BF-B31B-E707D1919815}"/>
          </ac:spMkLst>
        </pc:spChg>
        <pc:grpChg chg="mod">
          <ac:chgData name="Toby Donaldson" userId="2e6e5431-bb17-4c41-9985-d39c50d83c73" providerId="ADAL" clId="{9B414C58-1F5C-4502-9D44-AFCBE5994C2C}" dt="2023-05-09T03:39:47.452" v="268" actId="1076"/>
          <ac:grpSpMkLst>
            <pc:docMk/>
            <pc:sldMk cId="1116150213" sldId="257"/>
            <ac:grpSpMk id="86" creationId="{F5DC16B1-41CC-18DC-AF32-D5C98071A8CD}"/>
          </ac:grpSpMkLst>
        </pc:grp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19" creationId="{DF64F504-E66B-8CCA-5353-081BD1AE5F11}"/>
          </ac:cxnSpMkLst>
        </pc:cxn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21" creationId="{ADD60B98-1BF0-2E51-17C9-5C1DA19918CE}"/>
          </ac:cxnSpMkLst>
        </pc:cxn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23" creationId="{3AB1AEE1-C854-4DEA-983E-63813AFCA3C9}"/>
          </ac:cxnSpMkLst>
        </pc:cxn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25" creationId="{18892DBD-A90D-0387-46D9-BCCFD7F08326}"/>
          </ac:cxnSpMkLst>
        </pc:cxn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27" creationId="{7D787581-2450-88FC-F623-1D05CDACEFF5}"/>
          </ac:cxnSpMkLst>
        </pc:cxn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29" creationId="{AAAAF3AA-D382-91EB-7A84-35D12F9B4636}"/>
          </ac:cxnSpMkLst>
        </pc:cxn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30" creationId="{DDF23156-4D91-211F-4EE9-53C6ADB81B19}"/>
          </ac:cxnSpMkLst>
        </pc:cxn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32" creationId="{B62A836F-3805-D62B-DA42-8E862DF6FD4E}"/>
          </ac:cxnSpMkLst>
        </pc:cxn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36" creationId="{47E43B8C-7F63-C7DB-F173-5D1F8615162E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45" creationId="{5C9A2CCF-8954-268D-A5E8-DA384449CE59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46" creationId="{54BDD7D0-06DC-0F11-9C80-74A7C0AD2D12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47" creationId="{E224CC5A-8733-6528-B04E-6759654EB7AE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48" creationId="{EDB824A7-F677-23C6-D6C4-BEF65CDCAA25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49" creationId="{DB18664F-68D1-E0DF-3244-4744C4FE837E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50" creationId="{4480DE69-ACAE-6732-EC98-0CC78856EBB6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51" creationId="{4D3534E7-A43A-9EF9-A447-005A421095F6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52" creationId="{0433AF38-5824-B665-A592-B4D155787238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54" creationId="{94B75100-E356-B4C9-DFF1-A56E303D4A31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61" creationId="{F7A372C8-2D48-D114-5170-838000C6CD2B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64" creationId="{45120057-CFD1-FD90-7A9E-8CAC8BD25816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67" creationId="{34F311A0-C2E8-F96F-DFDA-C0303A4D0547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90" creationId="{04FD3B3D-F0C5-7C57-548B-C837329430E5}"/>
          </ac:cxnSpMkLst>
        </pc:cxnChg>
      </pc:sldChg>
      <pc:sldChg chg="addSp delSp modSp new mod">
        <pc:chgData name="Toby Donaldson" userId="2e6e5431-bb17-4c41-9985-d39c50d83c73" providerId="ADAL" clId="{9B414C58-1F5C-4502-9D44-AFCBE5994C2C}" dt="2023-05-09T03:46:23.403" v="389" actId="1076"/>
        <pc:sldMkLst>
          <pc:docMk/>
          <pc:sldMk cId="1048924034" sldId="258"/>
        </pc:sldMkLst>
        <pc:spChg chg="del">
          <ac:chgData name="Toby Donaldson" userId="2e6e5431-bb17-4c41-9985-d39c50d83c73" providerId="ADAL" clId="{9B414C58-1F5C-4502-9D44-AFCBE5994C2C}" dt="2023-05-09T03:21:54.457" v="119" actId="21"/>
          <ac:spMkLst>
            <pc:docMk/>
            <pc:sldMk cId="1048924034" sldId="258"/>
            <ac:spMk id="2" creationId="{63C9F26D-BE3A-2978-DF63-95DB2C7269D0}"/>
          </ac:spMkLst>
        </pc:spChg>
        <pc:spChg chg="del">
          <ac:chgData name="Toby Donaldson" userId="2e6e5431-bb17-4c41-9985-d39c50d83c73" providerId="ADAL" clId="{9B414C58-1F5C-4502-9D44-AFCBE5994C2C}" dt="2023-05-09T03:21:56.554" v="120" actId="21"/>
          <ac:spMkLst>
            <pc:docMk/>
            <pc:sldMk cId="1048924034" sldId="258"/>
            <ac:spMk id="3" creationId="{17DCF3AE-279B-5FA0-4B01-59380181FCA3}"/>
          </ac:spMkLst>
        </pc:spChg>
        <pc:spChg chg="add del mod">
          <ac:chgData name="Toby Donaldson" userId="2e6e5431-bb17-4c41-9985-d39c50d83c73" providerId="ADAL" clId="{9B414C58-1F5C-4502-9D44-AFCBE5994C2C}" dt="2023-05-09T03:25:32.782" v="164" actId="478"/>
          <ac:spMkLst>
            <pc:docMk/>
            <pc:sldMk cId="1048924034" sldId="258"/>
            <ac:spMk id="4" creationId="{D590928C-6761-D73D-5752-B13047092B4C}"/>
          </ac:spMkLst>
        </pc:spChg>
        <pc:spChg chg="add del mod">
          <ac:chgData name="Toby Donaldson" userId="2e6e5431-bb17-4c41-9985-d39c50d83c73" providerId="ADAL" clId="{9B414C58-1F5C-4502-9D44-AFCBE5994C2C}" dt="2023-05-09T03:25:32.782" v="164" actId="478"/>
          <ac:spMkLst>
            <pc:docMk/>
            <pc:sldMk cId="1048924034" sldId="258"/>
            <ac:spMk id="5" creationId="{4D21FDAD-6473-D156-FA6E-FBFD3F6BB71F}"/>
          </ac:spMkLst>
        </pc:spChg>
        <pc:spChg chg="add del mod">
          <ac:chgData name="Toby Donaldson" userId="2e6e5431-bb17-4c41-9985-d39c50d83c73" providerId="ADAL" clId="{9B414C58-1F5C-4502-9D44-AFCBE5994C2C}" dt="2023-05-09T03:25:32.782" v="164" actId="478"/>
          <ac:spMkLst>
            <pc:docMk/>
            <pc:sldMk cId="1048924034" sldId="258"/>
            <ac:spMk id="6" creationId="{F068B8CB-6CA6-7B35-AF61-463AF95DD87D}"/>
          </ac:spMkLst>
        </pc:spChg>
        <pc:spChg chg="add del mod">
          <ac:chgData name="Toby Donaldson" userId="2e6e5431-bb17-4c41-9985-d39c50d83c73" providerId="ADAL" clId="{9B414C58-1F5C-4502-9D44-AFCBE5994C2C}" dt="2023-05-09T03:25:32.782" v="164" actId="478"/>
          <ac:spMkLst>
            <pc:docMk/>
            <pc:sldMk cId="1048924034" sldId="258"/>
            <ac:spMk id="7" creationId="{02C1AB57-22FC-1D20-DD25-738E126AAF8A}"/>
          </ac:spMkLst>
        </pc:spChg>
        <pc:spChg chg="add del mod">
          <ac:chgData name="Toby Donaldson" userId="2e6e5431-bb17-4c41-9985-d39c50d83c73" providerId="ADAL" clId="{9B414C58-1F5C-4502-9D44-AFCBE5994C2C}" dt="2023-05-09T03:25:32.782" v="164" actId="478"/>
          <ac:spMkLst>
            <pc:docMk/>
            <pc:sldMk cId="1048924034" sldId="258"/>
            <ac:spMk id="8" creationId="{206B52C9-FE16-B9B1-D90B-CC6734737D5D}"/>
          </ac:spMkLst>
        </pc:spChg>
        <pc:spChg chg="add del mod">
          <ac:chgData name="Toby Donaldson" userId="2e6e5431-bb17-4c41-9985-d39c50d83c73" providerId="ADAL" clId="{9B414C58-1F5C-4502-9D44-AFCBE5994C2C}" dt="2023-05-09T03:25:32.782" v="164" actId="478"/>
          <ac:spMkLst>
            <pc:docMk/>
            <pc:sldMk cId="1048924034" sldId="258"/>
            <ac:spMk id="9" creationId="{09D84776-AA36-B7F4-F8FB-7DB3EC7B0117}"/>
          </ac:spMkLst>
        </pc:spChg>
        <pc:spChg chg="add del mod">
          <ac:chgData name="Toby Donaldson" userId="2e6e5431-bb17-4c41-9985-d39c50d83c73" providerId="ADAL" clId="{9B414C58-1F5C-4502-9D44-AFCBE5994C2C}" dt="2023-05-09T03:25:32.782" v="164" actId="478"/>
          <ac:spMkLst>
            <pc:docMk/>
            <pc:sldMk cId="1048924034" sldId="258"/>
            <ac:spMk id="10" creationId="{8BC5ADCD-DA3E-AA85-0284-49000CA85D0B}"/>
          </ac:spMkLst>
        </pc:spChg>
        <pc:spChg chg="add del mod">
          <ac:chgData name="Toby Donaldson" userId="2e6e5431-bb17-4c41-9985-d39c50d83c73" providerId="ADAL" clId="{9B414C58-1F5C-4502-9D44-AFCBE5994C2C}" dt="2023-05-09T03:25:32.782" v="164" actId="478"/>
          <ac:spMkLst>
            <pc:docMk/>
            <pc:sldMk cId="1048924034" sldId="258"/>
            <ac:spMk id="11" creationId="{ACA8FB82-E3F8-035B-DD43-DEEB1E8A3ED1}"/>
          </ac:spMkLst>
        </pc:spChg>
        <pc:spChg chg="add del mod">
          <ac:chgData name="Toby Donaldson" userId="2e6e5431-bb17-4c41-9985-d39c50d83c73" providerId="ADAL" clId="{9B414C58-1F5C-4502-9D44-AFCBE5994C2C}" dt="2023-05-09T03:26:01.297" v="168" actId="11529"/>
          <ac:spMkLst>
            <pc:docMk/>
            <pc:sldMk cId="1048924034" sldId="258"/>
            <ac:spMk id="33" creationId="{D6027AEB-AF2B-23C3-98B2-899058FC557E}"/>
          </ac:spMkLst>
        </pc:spChg>
        <pc:spChg chg="add mod">
          <ac:chgData name="Toby Donaldson" userId="2e6e5431-bb17-4c41-9985-d39c50d83c73" providerId="ADAL" clId="{9B414C58-1F5C-4502-9D44-AFCBE5994C2C}" dt="2023-05-09T03:40:11.908" v="277" actId="164"/>
          <ac:spMkLst>
            <pc:docMk/>
            <pc:sldMk cId="1048924034" sldId="258"/>
            <ac:spMk id="40" creationId="{372ECA95-A44A-686E-569E-28DC0C4CF39E}"/>
          </ac:spMkLst>
        </pc:spChg>
        <pc:spChg chg="add mod">
          <ac:chgData name="Toby Donaldson" userId="2e6e5431-bb17-4c41-9985-d39c50d83c73" providerId="ADAL" clId="{9B414C58-1F5C-4502-9D44-AFCBE5994C2C}" dt="2023-05-09T03:40:11.908" v="277" actId="164"/>
          <ac:spMkLst>
            <pc:docMk/>
            <pc:sldMk cId="1048924034" sldId="258"/>
            <ac:spMk id="41" creationId="{75F3E96D-C879-3524-EAE4-09AA413FBAA8}"/>
          </ac:spMkLst>
        </pc:spChg>
        <pc:spChg chg="add mod">
          <ac:chgData name="Toby Donaldson" userId="2e6e5431-bb17-4c41-9985-d39c50d83c73" providerId="ADAL" clId="{9B414C58-1F5C-4502-9D44-AFCBE5994C2C}" dt="2023-05-09T03:45:24.624" v="375" actId="20577"/>
          <ac:spMkLst>
            <pc:docMk/>
            <pc:sldMk cId="1048924034" sldId="258"/>
            <ac:spMk id="42" creationId="{AC7441DA-3184-6241-2D7C-DB732551751C}"/>
          </ac:spMkLst>
        </pc:spChg>
        <pc:spChg chg="add mod">
          <ac:chgData name="Toby Donaldson" userId="2e6e5431-bb17-4c41-9985-d39c50d83c73" providerId="ADAL" clId="{9B414C58-1F5C-4502-9D44-AFCBE5994C2C}" dt="2023-05-09T03:46:23.403" v="389" actId="1076"/>
          <ac:spMkLst>
            <pc:docMk/>
            <pc:sldMk cId="1048924034" sldId="258"/>
            <ac:spMk id="44" creationId="{C8E06CB7-2BDB-9C39-A274-29E3E7FBE0DE}"/>
          </ac:spMkLst>
        </pc:spChg>
        <pc:grpChg chg="add del mod">
          <ac:chgData name="Toby Donaldson" userId="2e6e5431-bb17-4c41-9985-d39c50d83c73" providerId="ADAL" clId="{9B414C58-1F5C-4502-9D44-AFCBE5994C2C}" dt="2023-05-09T03:45:28.852" v="376" actId="21"/>
          <ac:grpSpMkLst>
            <pc:docMk/>
            <pc:sldMk cId="1048924034" sldId="258"/>
            <ac:grpSpMk id="43" creationId="{85F20A68-39D5-2C87-928C-CBD20588B323}"/>
          </ac:grpSpMkLst>
        </pc:grpChg>
        <pc:cxnChg chg="add del mod">
          <ac:chgData name="Toby Donaldson" userId="2e6e5431-bb17-4c41-9985-d39c50d83c73" providerId="ADAL" clId="{9B414C58-1F5C-4502-9D44-AFCBE5994C2C}" dt="2023-05-09T03:25:32.782" v="164" actId="478"/>
          <ac:cxnSpMkLst>
            <pc:docMk/>
            <pc:sldMk cId="1048924034" sldId="258"/>
            <ac:cxnSpMk id="13" creationId="{CD5FB6D9-7C31-32F3-557E-4ED5D573FBB7}"/>
          </ac:cxnSpMkLst>
        </pc:cxnChg>
        <pc:cxnChg chg="add del mod">
          <ac:chgData name="Toby Donaldson" userId="2e6e5431-bb17-4c41-9985-d39c50d83c73" providerId="ADAL" clId="{9B414C58-1F5C-4502-9D44-AFCBE5994C2C}" dt="2023-05-09T03:25:32.782" v="164" actId="478"/>
          <ac:cxnSpMkLst>
            <pc:docMk/>
            <pc:sldMk cId="1048924034" sldId="258"/>
            <ac:cxnSpMk id="15" creationId="{C4FF3F74-5BAD-1913-2540-DD8F7AE63F0B}"/>
          </ac:cxnSpMkLst>
        </pc:cxnChg>
        <pc:cxnChg chg="add del mod">
          <ac:chgData name="Toby Donaldson" userId="2e6e5431-bb17-4c41-9985-d39c50d83c73" providerId="ADAL" clId="{9B414C58-1F5C-4502-9D44-AFCBE5994C2C}" dt="2023-05-09T03:25:32.782" v="164" actId="478"/>
          <ac:cxnSpMkLst>
            <pc:docMk/>
            <pc:sldMk cId="1048924034" sldId="258"/>
            <ac:cxnSpMk id="18" creationId="{A457DD98-CA48-B3B5-29B1-CE19AC889FB5}"/>
          </ac:cxnSpMkLst>
        </pc:cxnChg>
        <pc:cxnChg chg="add del mod">
          <ac:chgData name="Toby Donaldson" userId="2e6e5431-bb17-4c41-9985-d39c50d83c73" providerId="ADAL" clId="{9B414C58-1F5C-4502-9D44-AFCBE5994C2C}" dt="2023-05-09T03:25:32.782" v="164" actId="478"/>
          <ac:cxnSpMkLst>
            <pc:docMk/>
            <pc:sldMk cId="1048924034" sldId="258"/>
            <ac:cxnSpMk id="21" creationId="{32B650A7-FD03-B741-A176-323152A06856}"/>
          </ac:cxnSpMkLst>
        </pc:cxnChg>
        <pc:cxnChg chg="add del mod">
          <ac:chgData name="Toby Donaldson" userId="2e6e5431-bb17-4c41-9985-d39c50d83c73" providerId="ADAL" clId="{9B414C58-1F5C-4502-9D44-AFCBE5994C2C}" dt="2023-05-09T03:25:32.782" v="164" actId="478"/>
          <ac:cxnSpMkLst>
            <pc:docMk/>
            <pc:sldMk cId="1048924034" sldId="258"/>
            <ac:cxnSpMk id="24" creationId="{C64D2BF5-1106-0ED6-6DE5-0D57B8E71B23}"/>
          </ac:cxnSpMkLst>
        </pc:cxnChg>
        <pc:cxnChg chg="add del mod">
          <ac:chgData name="Toby Donaldson" userId="2e6e5431-bb17-4c41-9985-d39c50d83c73" providerId="ADAL" clId="{9B414C58-1F5C-4502-9D44-AFCBE5994C2C}" dt="2023-05-09T03:25:32.782" v="164" actId="478"/>
          <ac:cxnSpMkLst>
            <pc:docMk/>
            <pc:sldMk cId="1048924034" sldId="258"/>
            <ac:cxnSpMk id="27" creationId="{AED6A91D-5AC3-DC55-C49F-42A32A454EAD}"/>
          </ac:cxnSpMkLst>
        </pc:cxnChg>
        <pc:cxnChg chg="add del mod">
          <ac:chgData name="Toby Donaldson" userId="2e6e5431-bb17-4c41-9985-d39c50d83c73" providerId="ADAL" clId="{9B414C58-1F5C-4502-9D44-AFCBE5994C2C}" dt="2023-05-09T03:25:32.782" v="164" actId="478"/>
          <ac:cxnSpMkLst>
            <pc:docMk/>
            <pc:sldMk cId="1048924034" sldId="258"/>
            <ac:cxnSpMk id="30" creationId="{63564E9B-23C8-5E3A-C890-DFB6FD6067BE}"/>
          </ac:cxnSpMkLst>
        </pc:cxnChg>
        <pc:cxnChg chg="add mod">
          <ac:chgData name="Toby Donaldson" userId="2e6e5431-bb17-4c41-9985-d39c50d83c73" providerId="ADAL" clId="{9B414C58-1F5C-4502-9D44-AFCBE5994C2C}" dt="2023-05-09T03:40:11.908" v="277" actId="164"/>
          <ac:cxnSpMkLst>
            <pc:docMk/>
            <pc:sldMk cId="1048924034" sldId="258"/>
            <ac:cxnSpMk id="35" creationId="{AAE401A4-6889-BEF8-EA35-763BEA00E8ED}"/>
          </ac:cxnSpMkLst>
        </pc:cxnChg>
        <pc:cxnChg chg="add mod">
          <ac:chgData name="Toby Donaldson" userId="2e6e5431-bb17-4c41-9985-d39c50d83c73" providerId="ADAL" clId="{9B414C58-1F5C-4502-9D44-AFCBE5994C2C}" dt="2023-05-09T03:40:11.908" v="277" actId="164"/>
          <ac:cxnSpMkLst>
            <pc:docMk/>
            <pc:sldMk cId="1048924034" sldId="258"/>
            <ac:cxnSpMk id="36" creationId="{25A31477-2F90-17AB-0F6F-C5BBDA70687A}"/>
          </ac:cxnSpMkLst>
        </pc:cxnChg>
        <pc:cxnChg chg="add del">
          <ac:chgData name="Toby Donaldson" userId="2e6e5431-bb17-4c41-9985-d39c50d83c73" providerId="ADAL" clId="{9B414C58-1F5C-4502-9D44-AFCBE5994C2C}" dt="2023-05-09T03:26:40.818" v="176" actId="21"/>
          <ac:cxnSpMkLst>
            <pc:docMk/>
            <pc:sldMk cId="1048924034" sldId="258"/>
            <ac:cxnSpMk id="38" creationId="{DC269C3B-307D-DF00-5E3B-7D15A277C6D4}"/>
          </ac:cxnSpMkLst>
        </pc:cxnChg>
        <pc:cxnChg chg="add del mod">
          <ac:chgData name="Toby Donaldson" userId="2e6e5431-bb17-4c41-9985-d39c50d83c73" providerId="ADAL" clId="{9B414C58-1F5C-4502-9D44-AFCBE5994C2C}" dt="2023-05-09T03:26:45.017" v="178" actId="21"/>
          <ac:cxnSpMkLst>
            <pc:docMk/>
            <pc:sldMk cId="1048924034" sldId="258"/>
            <ac:cxnSpMk id="39" creationId="{71BC8050-9C8D-B9E8-B40A-32F85D890940}"/>
          </ac:cxnSpMkLst>
        </pc:cxnChg>
      </pc:sldChg>
      <pc:sldChg chg="addSp modSp add mod">
        <pc:chgData name="Toby Donaldson" userId="2e6e5431-bb17-4c41-9985-d39c50d83c73" providerId="ADAL" clId="{9B414C58-1F5C-4502-9D44-AFCBE5994C2C}" dt="2023-05-09T03:41:48.599" v="309" actId="20577"/>
        <pc:sldMkLst>
          <pc:docMk/>
          <pc:sldMk cId="2902582709" sldId="259"/>
        </pc:sldMkLst>
        <pc:spChg chg="add mod">
          <ac:chgData name="Toby Donaldson" userId="2e6e5431-bb17-4c41-9985-d39c50d83c73" providerId="ADAL" clId="{9B414C58-1F5C-4502-9D44-AFCBE5994C2C}" dt="2023-05-09T03:41:48.599" v="309" actId="20577"/>
          <ac:spMkLst>
            <pc:docMk/>
            <pc:sldMk cId="2902582709" sldId="259"/>
            <ac:spMk id="3" creationId="{530F62F8-4C7E-F4FF-2D21-ACBA582904E8}"/>
          </ac:spMkLst>
        </pc:spChg>
        <pc:spChg chg="mod">
          <ac:chgData name="Toby Donaldson" userId="2e6e5431-bb17-4c41-9985-d39c50d83c73" providerId="ADAL" clId="{9B414C58-1F5C-4502-9D44-AFCBE5994C2C}" dt="2023-05-09T03:41:40.060" v="303" actId="1076"/>
          <ac:spMkLst>
            <pc:docMk/>
            <pc:sldMk cId="2902582709" sldId="259"/>
            <ac:spMk id="4" creationId="{D590928C-6761-D73D-5752-B13047092B4C}"/>
          </ac:spMkLst>
        </pc:spChg>
        <pc:spChg chg="mod">
          <ac:chgData name="Toby Donaldson" userId="2e6e5431-bb17-4c41-9985-d39c50d83c73" providerId="ADAL" clId="{9B414C58-1F5C-4502-9D44-AFCBE5994C2C}" dt="2023-05-09T03:41:40.060" v="303" actId="1076"/>
          <ac:spMkLst>
            <pc:docMk/>
            <pc:sldMk cId="2902582709" sldId="259"/>
            <ac:spMk id="5" creationId="{4D21FDAD-6473-D156-FA6E-FBFD3F6BB71F}"/>
          </ac:spMkLst>
        </pc:spChg>
        <pc:spChg chg="mod">
          <ac:chgData name="Toby Donaldson" userId="2e6e5431-bb17-4c41-9985-d39c50d83c73" providerId="ADAL" clId="{9B414C58-1F5C-4502-9D44-AFCBE5994C2C}" dt="2023-05-09T03:41:40.060" v="303" actId="1076"/>
          <ac:spMkLst>
            <pc:docMk/>
            <pc:sldMk cId="2902582709" sldId="259"/>
            <ac:spMk id="6" creationId="{F068B8CB-6CA6-7B35-AF61-463AF95DD87D}"/>
          </ac:spMkLst>
        </pc:spChg>
        <pc:spChg chg="mod">
          <ac:chgData name="Toby Donaldson" userId="2e6e5431-bb17-4c41-9985-d39c50d83c73" providerId="ADAL" clId="{9B414C58-1F5C-4502-9D44-AFCBE5994C2C}" dt="2023-05-09T03:41:40.060" v="303" actId="1076"/>
          <ac:spMkLst>
            <pc:docMk/>
            <pc:sldMk cId="2902582709" sldId="259"/>
            <ac:spMk id="7" creationId="{02C1AB57-22FC-1D20-DD25-738E126AAF8A}"/>
          </ac:spMkLst>
        </pc:spChg>
        <pc:spChg chg="mod">
          <ac:chgData name="Toby Donaldson" userId="2e6e5431-bb17-4c41-9985-d39c50d83c73" providerId="ADAL" clId="{9B414C58-1F5C-4502-9D44-AFCBE5994C2C}" dt="2023-05-09T03:41:40.060" v="303" actId="1076"/>
          <ac:spMkLst>
            <pc:docMk/>
            <pc:sldMk cId="2902582709" sldId="259"/>
            <ac:spMk id="8" creationId="{206B52C9-FE16-B9B1-D90B-CC6734737D5D}"/>
          </ac:spMkLst>
        </pc:spChg>
        <pc:spChg chg="mod">
          <ac:chgData name="Toby Donaldson" userId="2e6e5431-bb17-4c41-9985-d39c50d83c73" providerId="ADAL" clId="{9B414C58-1F5C-4502-9D44-AFCBE5994C2C}" dt="2023-05-09T03:41:40.060" v="303" actId="1076"/>
          <ac:spMkLst>
            <pc:docMk/>
            <pc:sldMk cId="2902582709" sldId="259"/>
            <ac:spMk id="9" creationId="{09D84776-AA36-B7F4-F8FB-7DB3EC7B0117}"/>
          </ac:spMkLst>
        </pc:spChg>
        <pc:spChg chg="mod">
          <ac:chgData name="Toby Donaldson" userId="2e6e5431-bb17-4c41-9985-d39c50d83c73" providerId="ADAL" clId="{9B414C58-1F5C-4502-9D44-AFCBE5994C2C}" dt="2023-05-09T03:41:40.060" v="303" actId="1076"/>
          <ac:spMkLst>
            <pc:docMk/>
            <pc:sldMk cId="2902582709" sldId="259"/>
            <ac:spMk id="10" creationId="{8BC5ADCD-DA3E-AA85-0284-49000CA85D0B}"/>
          </ac:spMkLst>
        </pc:spChg>
        <pc:spChg chg="mod">
          <ac:chgData name="Toby Donaldson" userId="2e6e5431-bb17-4c41-9985-d39c50d83c73" providerId="ADAL" clId="{9B414C58-1F5C-4502-9D44-AFCBE5994C2C}" dt="2023-05-09T03:41:40.060" v="303" actId="1076"/>
          <ac:spMkLst>
            <pc:docMk/>
            <pc:sldMk cId="2902582709" sldId="259"/>
            <ac:spMk id="11" creationId="{ACA8FB82-E3F8-035B-DD43-DEEB1E8A3ED1}"/>
          </ac:spMkLst>
        </pc:spChg>
        <pc:cxnChg chg="mod">
          <ac:chgData name="Toby Donaldson" userId="2e6e5431-bb17-4c41-9985-d39c50d83c73" providerId="ADAL" clId="{9B414C58-1F5C-4502-9D44-AFCBE5994C2C}" dt="2023-05-09T03:41:40.060" v="303" actId="1076"/>
          <ac:cxnSpMkLst>
            <pc:docMk/>
            <pc:sldMk cId="2902582709" sldId="259"/>
            <ac:cxnSpMk id="13" creationId="{CD5FB6D9-7C31-32F3-557E-4ED5D573FBB7}"/>
          </ac:cxnSpMkLst>
        </pc:cxnChg>
        <pc:cxnChg chg="mod">
          <ac:chgData name="Toby Donaldson" userId="2e6e5431-bb17-4c41-9985-d39c50d83c73" providerId="ADAL" clId="{9B414C58-1F5C-4502-9D44-AFCBE5994C2C}" dt="2023-05-09T03:41:40.060" v="303" actId="1076"/>
          <ac:cxnSpMkLst>
            <pc:docMk/>
            <pc:sldMk cId="2902582709" sldId="259"/>
            <ac:cxnSpMk id="15" creationId="{C4FF3F74-5BAD-1913-2540-DD8F7AE63F0B}"/>
          </ac:cxnSpMkLst>
        </pc:cxnChg>
        <pc:cxnChg chg="mod">
          <ac:chgData name="Toby Donaldson" userId="2e6e5431-bb17-4c41-9985-d39c50d83c73" providerId="ADAL" clId="{9B414C58-1F5C-4502-9D44-AFCBE5994C2C}" dt="2023-05-09T03:41:40.060" v="303" actId="1076"/>
          <ac:cxnSpMkLst>
            <pc:docMk/>
            <pc:sldMk cId="2902582709" sldId="259"/>
            <ac:cxnSpMk id="18" creationId="{A457DD98-CA48-B3B5-29B1-CE19AC889FB5}"/>
          </ac:cxnSpMkLst>
        </pc:cxnChg>
        <pc:cxnChg chg="mod">
          <ac:chgData name="Toby Donaldson" userId="2e6e5431-bb17-4c41-9985-d39c50d83c73" providerId="ADAL" clId="{9B414C58-1F5C-4502-9D44-AFCBE5994C2C}" dt="2023-05-09T03:41:40.060" v="303" actId="1076"/>
          <ac:cxnSpMkLst>
            <pc:docMk/>
            <pc:sldMk cId="2902582709" sldId="259"/>
            <ac:cxnSpMk id="21" creationId="{32B650A7-FD03-B741-A176-323152A06856}"/>
          </ac:cxnSpMkLst>
        </pc:cxnChg>
        <pc:cxnChg chg="mod">
          <ac:chgData name="Toby Donaldson" userId="2e6e5431-bb17-4c41-9985-d39c50d83c73" providerId="ADAL" clId="{9B414C58-1F5C-4502-9D44-AFCBE5994C2C}" dt="2023-05-09T03:41:40.060" v="303" actId="1076"/>
          <ac:cxnSpMkLst>
            <pc:docMk/>
            <pc:sldMk cId="2902582709" sldId="259"/>
            <ac:cxnSpMk id="24" creationId="{C64D2BF5-1106-0ED6-6DE5-0D57B8E71B23}"/>
          </ac:cxnSpMkLst>
        </pc:cxnChg>
        <pc:cxnChg chg="mod">
          <ac:chgData name="Toby Donaldson" userId="2e6e5431-bb17-4c41-9985-d39c50d83c73" providerId="ADAL" clId="{9B414C58-1F5C-4502-9D44-AFCBE5994C2C}" dt="2023-05-09T03:41:40.060" v="303" actId="1076"/>
          <ac:cxnSpMkLst>
            <pc:docMk/>
            <pc:sldMk cId="2902582709" sldId="259"/>
            <ac:cxnSpMk id="27" creationId="{AED6A91D-5AC3-DC55-C49F-42A32A454EAD}"/>
          </ac:cxnSpMkLst>
        </pc:cxnChg>
        <pc:cxnChg chg="mod">
          <ac:chgData name="Toby Donaldson" userId="2e6e5431-bb17-4c41-9985-d39c50d83c73" providerId="ADAL" clId="{9B414C58-1F5C-4502-9D44-AFCBE5994C2C}" dt="2023-05-09T03:41:40.060" v="303" actId="1076"/>
          <ac:cxnSpMkLst>
            <pc:docMk/>
            <pc:sldMk cId="2902582709" sldId="259"/>
            <ac:cxnSpMk id="30" creationId="{63564E9B-23C8-5E3A-C890-DFB6FD6067BE}"/>
          </ac:cxnSpMkLst>
        </pc:cxnChg>
      </pc:sldChg>
      <pc:sldChg chg="new del ord">
        <pc:chgData name="Toby Donaldson" userId="2e6e5431-bb17-4c41-9985-d39c50d83c73" providerId="ADAL" clId="{9B414C58-1F5C-4502-9D44-AFCBE5994C2C}" dt="2023-05-09T03:25:24.929" v="162" actId="2696"/>
        <pc:sldMkLst>
          <pc:docMk/>
          <pc:sldMk cId="3279630516" sldId="259"/>
        </pc:sldMkLst>
      </pc:sldChg>
      <pc:sldChg chg="addSp delSp modSp add mod">
        <pc:chgData name="Toby Donaldson" userId="2e6e5431-bb17-4c41-9985-d39c50d83c73" providerId="ADAL" clId="{9B414C58-1F5C-4502-9D44-AFCBE5994C2C}" dt="2023-05-09T03:40:48.048" v="289" actId="1076"/>
        <pc:sldMkLst>
          <pc:docMk/>
          <pc:sldMk cId="3500241808" sldId="260"/>
        </pc:sldMkLst>
        <pc:spChg chg="add mod">
          <ac:chgData name="Toby Donaldson" userId="2e6e5431-bb17-4c41-9985-d39c50d83c73" providerId="ADAL" clId="{9B414C58-1F5C-4502-9D44-AFCBE5994C2C}" dt="2023-05-09T03:40:34.894" v="286" actId="20577"/>
          <ac:spMkLst>
            <pc:docMk/>
            <pc:sldMk cId="3500241808" sldId="260"/>
            <ac:spMk id="5" creationId="{417AE8D2-A095-755E-A32E-34E4382254D2}"/>
          </ac:spMkLst>
        </pc:spChg>
        <pc:spChg chg="mod">
          <ac:chgData name="Toby Donaldson" userId="2e6e5431-bb17-4c41-9985-d39c50d83c73" providerId="ADAL" clId="{9B414C58-1F5C-4502-9D44-AFCBE5994C2C}" dt="2023-05-09T03:40:41.702" v="287" actId="164"/>
          <ac:spMkLst>
            <pc:docMk/>
            <pc:sldMk cId="3500241808" sldId="260"/>
            <ac:spMk id="40" creationId="{372ECA95-A44A-686E-569E-28DC0C4CF39E}"/>
          </ac:spMkLst>
        </pc:spChg>
        <pc:spChg chg="mod">
          <ac:chgData name="Toby Donaldson" userId="2e6e5431-bb17-4c41-9985-d39c50d83c73" providerId="ADAL" clId="{9B414C58-1F5C-4502-9D44-AFCBE5994C2C}" dt="2023-05-09T03:40:41.702" v="287" actId="164"/>
          <ac:spMkLst>
            <pc:docMk/>
            <pc:sldMk cId="3500241808" sldId="260"/>
            <ac:spMk id="41" creationId="{75F3E96D-C879-3524-EAE4-09AA413FBAA8}"/>
          </ac:spMkLst>
        </pc:spChg>
        <pc:grpChg chg="add del mod">
          <ac:chgData name="Toby Donaldson" userId="2e6e5431-bb17-4c41-9985-d39c50d83c73" providerId="ADAL" clId="{9B414C58-1F5C-4502-9D44-AFCBE5994C2C}" dt="2023-05-09T03:27:41.457" v="188" actId="165"/>
          <ac:grpSpMkLst>
            <pc:docMk/>
            <pc:sldMk cId="3500241808" sldId="260"/>
            <ac:grpSpMk id="2" creationId="{21683D5C-935A-93AC-8C02-EF248049C3C3}"/>
          </ac:grpSpMkLst>
        </pc:grpChg>
        <pc:grpChg chg="add mod">
          <ac:chgData name="Toby Donaldson" userId="2e6e5431-bb17-4c41-9985-d39c50d83c73" providerId="ADAL" clId="{9B414C58-1F5C-4502-9D44-AFCBE5994C2C}" dt="2023-05-09T03:40:48.048" v="289" actId="1076"/>
          <ac:grpSpMkLst>
            <pc:docMk/>
            <pc:sldMk cId="3500241808" sldId="260"/>
            <ac:grpSpMk id="6" creationId="{71C6081A-FC68-EB67-2C23-15F0B000D150}"/>
          </ac:grpSpMkLst>
        </pc:grpChg>
        <pc:cxnChg chg="add mod">
          <ac:chgData name="Toby Donaldson" userId="2e6e5431-bb17-4c41-9985-d39c50d83c73" providerId="ADAL" clId="{9B414C58-1F5C-4502-9D44-AFCBE5994C2C}" dt="2023-05-09T03:40:41.702" v="287" actId="164"/>
          <ac:cxnSpMkLst>
            <pc:docMk/>
            <pc:sldMk cId="3500241808" sldId="260"/>
            <ac:cxnSpMk id="4" creationId="{9532177E-05F2-FE87-195A-A5F4F5F87806}"/>
          </ac:cxnSpMkLst>
        </pc:cxnChg>
        <pc:cxnChg chg="mod topLvl">
          <ac:chgData name="Toby Donaldson" userId="2e6e5431-bb17-4c41-9985-d39c50d83c73" providerId="ADAL" clId="{9B414C58-1F5C-4502-9D44-AFCBE5994C2C}" dt="2023-05-09T03:40:41.702" v="287" actId="164"/>
          <ac:cxnSpMkLst>
            <pc:docMk/>
            <pc:sldMk cId="3500241808" sldId="260"/>
            <ac:cxnSpMk id="35" creationId="{AAE401A4-6889-BEF8-EA35-763BEA00E8ED}"/>
          </ac:cxnSpMkLst>
        </pc:cxnChg>
        <pc:cxnChg chg="mod topLvl">
          <ac:chgData name="Toby Donaldson" userId="2e6e5431-bb17-4c41-9985-d39c50d83c73" providerId="ADAL" clId="{9B414C58-1F5C-4502-9D44-AFCBE5994C2C}" dt="2023-05-09T03:40:41.702" v="287" actId="164"/>
          <ac:cxnSpMkLst>
            <pc:docMk/>
            <pc:sldMk cId="3500241808" sldId="260"/>
            <ac:cxnSpMk id="36" creationId="{25A31477-2F90-17AB-0F6F-C5BBDA70687A}"/>
          </ac:cxnSpMkLst>
        </pc:cxnChg>
      </pc:sldChg>
      <pc:sldChg chg="addSp delSp modSp add mod ord">
        <pc:chgData name="Toby Donaldson" userId="2e6e5431-bb17-4c41-9985-d39c50d83c73" providerId="ADAL" clId="{9B414C58-1F5C-4502-9D44-AFCBE5994C2C}" dt="2023-05-09T03:41:26.348" v="300" actId="1076"/>
        <pc:sldMkLst>
          <pc:docMk/>
          <pc:sldMk cId="3472085046" sldId="261"/>
        </pc:sldMkLst>
        <pc:spChg chg="add del mod">
          <ac:chgData name="Toby Donaldson" userId="2e6e5431-bb17-4c41-9985-d39c50d83c73" providerId="ADAL" clId="{9B414C58-1F5C-4502-9D44-AFCBE5994C2C}" dt="2023-05-09T03:29:53.195" v="213" actId="21"/>
          <ac:spMkLst>
            <pc:docMk/>
            <pc:sldMk cId="3472085046" sldId="261"/>
            <ac:spMk id="2" creationId="{E54D34C6-AFA9-E17B-287D-1237DBE959D0}"/>
          </ac:spMkLst>
        </pc:spChg>
        <pc:spChg chg="add del mod">
          <ac:chgData name="Toby Donaldson" userId="2e6e5431-bb17-4c41-9985-d39c50d83c73" providerId="ADAL" clId="{9B414C58-1F5C-4502-9D44-AFCBE5994C2C}" dt="2023-05-09T03:30:12.706" v="219" actId="21"/>
          <ac:spMkLst>
            <pc:docMk/>
            <pc:sldMk cId="3472085046" sldId="261"/>
            <ac:spMk id="3" creationId="{E4154FE7-3973-18CA-184A-95CA2E12D26C}"/>
          </ac:spMkLst>
        </pc:spChg>
        <pc:spChg chg="add del mod">
          <ac:chgData name="Toby Donaldson" userId="2e6e5431-bb17-4c41-9985-d39c50d83c73" providerId="ADAL" clId="{9B414C58-1F5C-4502-9D44-AFCBE5994C2C}" dt="2023-05-09T03:30:12.706" v="219" actId="21"/>
          <ac:spMkLst>
            <pc:docMk/>
            <pc:sldMk cId="3472085046" sldId="261"/>
            <ac:spMk id="4" creationId="{182AE0B3-2095-3CBC-18A6-450C8E70EAE7}"/>
          </ac:spMkLst>
        </pc:spChg>
        <pc:spChg chg="add mod">
          <ac:chgData name="Toby Donaldson" userId="2e6e5431-bb17-4c41-9985-d39c50d83c73" providerId="ADAL" clId="{9B414C58-1F5C-4502-9D44-AFCBE5994C2C}" dt="2023-05-09T03:41:06.305" v="297" actId="164"/>
          <ac:spMkLst>
            <pc:docMk/>
            <pc:sldMk cId="3472085046" sldId="261"/>
            <ac:spMk id="5" creationId="{40E18FD3-0329-F688-29EA-55598E5D3CA6}"/>
          </ac:spMkLst>
        </pc:spChg>
        <pc:spChg chg="add mod">
          <ac:chgData name="Toby Donaldson" userId="2e6e5431-bb17-4c41-9985-d39c50d83c73" providerId="ADAL" clId="{9B414C58-1F5C-4502-9D44-AFCBE5994C2C}" dt="2023-05-09T03:41:06.305" v="297" actId="164"/>
          <ac:spMkLst>
            <pc:docMk/>
            <pc:sldMk cId="3472085046" sldId="261"/>
            <ac:spMk id="6" creationId="{703EF4C9-30E7-13C6-D954-87070E76DD3A}"/>
          </ac:spMkLst>
        </pc:spChg>
        <pc:spChg chg="add mod">
          <ac:chgData name="Toby Donaldson" userId="2e6e5431-bb17-4c41-9985-d39c50d83c73" providerId="ADAL" clId="{9B414C58-1F5C-4502-9D44-AFCBE5994C2C}" dt="2023-05-09T03:41:06.305" v="297" actId="164"/>
          <ac:spMkLst>
            <pc:docMk/>
            <pc:sldMk cId="3472085046" sldId="261"/>
            <ac:spMk id="7" creationId="{A03E59E5-9558-0D12-B6FF-117B9CAEAAE1}"/>
          </ac:spMkLst>
        </pc:spChg>
        <pc:spChg chg="add mod">
          <ac:chgData name="Toby Donaldson" userId="2e6e5431-bb17-4c41-9985-d39c50d83c73" providerId="ADAL" clId="{9B414C58-1F5C-4502-9D44-AFCBE5994C2C}" dt="2023-05-09T03:41:00.359" v="296" actId="20577"/>
          <ac:spMkLst>
            <pc:docMk/>
            <pc:sldMk cId="3472085046" sldId="261"/>
            <ac:spMk id="8" creationId="{FB417D9C-9B1C-E332-37CF-F96F7C41EE61}"/>
          </ac:spMkLst>
        </pc:spChg>
        <pc:spChg chg="mod">
          <ac:chgData name="Toby Donaldson" userId="2e6e5431-bb17-4c41-9985-d39c50d83c73" providerId="ADAL" clId="{9B414C58-1F5C-4502-9D44-AFCBE5994C2C}" dt="2023-05-09T03:41:06.305" v="297" actId="164"/>
          <ac:spMkLst>
            <pc:docMk/>
            <pc:sldMk cId="3472085046" sldId="261"/>
            <ac:spMk id="40" creationId="{372ECA95-A44A-686E-569E-28DC0C4CF39E}"/>
          </ac:spMkLst>
        </pc:spChg>
        <pc:spChg chg="del">
          <ac:chgData name="Toby Donaldson" userId="2e6e5431-bb17-4c41-9985-d39c50d83c73" providerId="ADAL" clId="{9B414C58-1F5C-4502-9D44-AFCBE5994C2C}" dt="2023-05-09T03:29:04.812" v="205" actId="21"/>
          <ac:spMkLst>
            <pc:docMk/>
            <pc:sldMk cId="3472085046" sldId="261"/>
            <ac:spMk id="41" creationId="{75F3E96D-C879-3524-EAE4-09AA413FBAA8}"/>
          </ac:spMkLst>
        </pc:spChg>
        <pc:grpChg chg="add mod">
          <ac:chgData name="Toby Donaldson" userId="2e6e5431-bb17-4c41-9985-d39c50d83c73" providerId="ADAL" clId="{9B414C58-1F5C-4502-9D44-AFCBE5994C2C}" dt="2023-05-09T03:41:26.348" v="300" actId="1076"/>
          <ac:grpSpMkLst>
            <pc:docMk/>
            <pc:sldMk cId="3472085046" sldId="261"/>
            <ac:grpSpMk id="9" creationId="{DCF6EB29-77FC-2A42-7EE9-C9AF7693E441}"/>
          </ac:grpSpMkLst>
        </pc:grpChg>
        <pc:cxnChg chg="mod">
          <ac:chgData name="Toby Donaldson" userId="2e6e5431-bb17-4c41-9985-d39c50d83c73" providerId="ADAL" clId="{9B414C58-1F5C-4502-9D44-AFCBE5994C2C}" dt="2023-05-09T03:41:06.305" v="297" actId="164"/>
          <ac:cxnSpMkLst>
            <pc:docMk/>
            <pc:sldMk cId="3472085046" sldId="261"/>
            <ac:cxnSpMk id="35" creationId="{AAE401A4-6889-BEF8-EA35-763BEA00E8ED}"/>
          </ac:cxnSpMkLst>
        </pc:cxnChg>
        <pc:cxnChg chg="mod">
          <ac:chgData name="Toby Donaldson" userId="2e6e5431-bb17-4c41-9985-d39c50d83c73" providerId="ADAL" clId="{9B414C58-1F5C-4502-9D44-AFCBE5994C2C}" dt="2023-05-09T03:41:06.305" v="297" actId="164"/>
          <ac:cxnSpMkLst>
            <pc:docMk/>
            <pc:sldMk cId="3472085046" sldId="261"/>
            <ac:cxnSpMk id="36" creationId="{25A31477-2F90-17AB-0F6F-C5BBDA70687A}"/>
          </ac:cxnSpMkLst>
        </pc:cxnChg>
      </pc:sldChg>
      <pc:sldChg chg="addSp delSp modSp new mod">
        <pc:chgData name="Toby Donaldson" userId="2e6e5431-bb17-4c41-9985-d39c50d83c73" providerId="ADAL" clId="{9B414C58-1F5C-4502-9D44-AFCBE5994C2C}" dt="2023-05-09T03:42:11.523" v="316" actId="1076"/>
        <pc:sldMkLst>
          <pc:docMk/>
          <pc:sldMk cId="2160674567" sldId="262"/>
        </pc:sldMkLst>
        <pc:spChg chg="del">
          <ac:chgData name="Toby Donaldson" userId="2e6e5431-bb17-4c41-9985-d39c50d83c73" providerId="ADAL" clId="{9B414C58-1F5C-4502-9D44-AFCBE5994C2C}" dt="2023-05-09T03:34:01.107" v="226" actId="21"/>
          <ac:spMkLst>
            <pc:docMk/>
            <pc:sldMk cId="2160674567" sldId="262"/>
            <ac:spMk id="2" creationId="{1F88C0B6-2390-287E-097D-D2AD99AC3B27}"/>
          </ac:spMkLst>
        </pc:spChg>
        <pc:spChg chg="del">
          <ac:chgData name="Toby Donaldson" userId="2e6e5431-bb17-4c41-9985-d39c50d83c73" providerId="ADAL" clId="{9B414C58-1F5C-4502-9D44-AFCBE5994C2C}" dt="2023-05-09T03:33:58.483" v="225" actId="21"/>
          <ac:spMkLst>
            <pc:docMk/>
            <pc:sldMk cId="2160674567" sldId="262"/>
            <ac:spMk id="3" creationId="{39F65E75-ABE6-521E-0A85-4E0C56D47B45}"/>
          </ac:spMkLst>
        </pc:spChg>
        <pc:spChg chg="add mod">
          <ac:chgData name="Toby Donaldson" userId="2e6e5431-bb17-4c41-9985-d39c50d83c73" providerId="ADAL" clId="{9B414C58-1F5C-4502-9D44-AFCBE5994C2C}" dt="2023-05-09T03:42:06.248" v="315" actId="20577"/>
          <ac:spMkLst>
            <pc:docMk/>
            <pc:sldMk cId="2160674567" sldId="262"/>
            <ac:spMk id="8" creationId="{C009EE81-D8BB-99B0-6C15-936B71649AD6}"/>
          </ac:spMkLst>
        </pc:spChg>
        <pc:picChg chg="add del">
          <ac:chgData name="Toby Donaldson" userId="2e6e5431-bb17-4c41-9985-d39c50d83c73" providerId="ADAL" clId="{9B414C58-1F5C-4502-9D44-AFCBE5994C2C}" dt="2023-05-09T03:36:38.412" v="227" actId="21"/>
          <ac:picMkLst>
            <pc:docMk/>
            <pc:sldMk cId="2160674567" sldId="262"/>
            <ac:picMk id="5" creationId="{4CC67EF2-69E1-C7AF-9D56-C36A0E8B7B35}"/>
          </ac:picMkLst>
        </pc:picChg>
        <pc:picChg chg="add mod">
          <ac:chgData name="Toby Donaldson" userId="2e6e5431-bb17-4c41-9985-d39c50d83c73" providerId="ADAL" clId="{9B414C58-1F5C-4502-9D44-AFCBE5994C2C}" dt="2023-05-09T03:42:11.523" v="316" actId="1076"/>
          <ac:picMkLst>
            <pc:docMk/>
            <pc:sldMk cId="2160674567" sldId="262"/>
            <ac:picMk id="7" creationId="{8B4C4DD8-C630-BDFC-A159-F2926F0BDD8C}"/>
          </ac:picMkLst>
        </pc:picChg>
      </pc:sldChg>
      <pc:sldChg chg="addSp delSp modSp add mod">
        <pc:chgData name="Toby Donaldson" userId="2e6e5431-bb17-4c41-9985-d39c50d83c73" providerId="ADAL" clId="{9B414C58-1F5C-4502-9D44-AFCBE5994C2C}" dt="2023-05-09T03:44:48.130" v="366" actId="1076"/>
        <pc:sldMkLst>
          <pc:docMk/>
          <pc:sldMk cId="4142173699" sldId="263"/>
        </pc:sldMkLst>
        <pc:spChg chg="add mod">
          <ac:chgData name="Toby Donaldson" userId="2e6e5431-bb17-4c41-9985-d39c50d83c73" providerId="ADAL" clId="{9B414C58-1F5C-4502-9D44-AFCBE5994C2C}" dt="2023-05-09T03:43:52.254" v="327" actId="164"/>
          <ac:spMkLst>
            <pc:docMk/>
            <pc:sldMk cId="4142173699" sldId="263"/>
            <ac:spMk id="2" creationId="{421A4801-2433-7BA2-7772-87ABFED2804C}"/>
          </ac:spMkLst>
        </pc:spChg>
        <pc:spChg chg="add mod">
          <ac:chgData name="Toby Donaldson" userId="2e6e5431-bb17-4c41-9985-d39c50d83c73" providerId="ADAL" clId="{9B414C58-1F5C-4502-9D44-AFCBE5994C2C}" dt="2023-05-09T03:43:52.254" v="327" actId="164"/>
          <ac:spMkLst>
            <pc:docMk/>
            <pc:sldMk cId="4142173699" sldId="263"/>
            <ac:spMk id="3" creationId="{B2CD0FCC-42EA-4AEC-9732-4ADC9FFA8596}"/>
          </ac:spMkLst>
        </pc:spChg>
        <pc:spChg chg="add mod">
          <ac:chgData name="Toby Donaldson" userId="2e6e5431-bb17-4c41-9985-d39c50d83c73" providerId="ADAL" clId="{9B414C58-1F5C-4502-9D44-AFCBE5994C2C}" dt="2023-05-09T03:43:52.254" v="327" actId="164"/>
          <ac:spMkLst>
            <pc:docMk/>
            <pc:sldMk cId="4142173699" sldId="263"/>
            <ac:spMk id="4" creationId="{1575F31D-19D7-4535-456F-DDE683A9D23A}"/>
          </ac:spMkLst>
        </pc:spChg>
        <pc:spChg chg="add mod">
          <ac:chgData name="Toby Donaldson" userId="2e6e5431-bb17-4c41-9985-d39c50d83c73" providerId="ADAL" clId="{9B414C58-1F5C-4502-9D44-AFCBE5994C2C}" dt="2023-05-09T03:43:52.254" v="327" actId="164"/>
          <ac:spMkLst>
            <pc:docMk/>
            <pc:sldMk cId="4142173699" sldId="263"/>
            <ac:spMk id="5" creationId="{99E63C89-84A9-2139-7857-B44B6B02E1B6}"/>
          </ac:spMkLst>
        </pc:spChg>
        <pc:spChg chg="add mod">
          <ac:chgData name="Toby Donaldson" userId="2e6e5431-bb17-4c41-9985-d39c50d83c73" providerId="ADAL" clId="{9B414C58-1F5C-4502-9D44-AFCBE5994C2C}" dt="2023-05-09T03:43:52.254" v="327" actId="164"/>
          <ac:spMkLst>
            <pc:docMk/>
            <pc:sldMk cId="4142173699" sldId="263"/>
            <ac:spMk id="6" creationId="{6A95937B-000B-2EC7-15D9-4567BF6ACE30}"/>
          </ac:spMkLst>
        </pc:spChg>
        <pc:spChg chg="mod">
          <ac:chgData name="Toby Donaldson" userId="2e6e5431-bb17-4c41-9985-d39c50d83c73" providerId="ADAL" clId="{9B414C58-1F5C-4502-9D44-AFCBE5994C2C}" dt="2023-05-09T03:44:06.944" v="346" actId="20577"/>
          <ac:spMkLst>
            <pc:docMk/>
            <pc:sldMk cId="4142173699" sldId="263"/>
            <ac:spMk id="8" creationId="{C009EE81-D8BB-99B0-6C15-936B71649AD6}"/>
          </ac:spMkLst>
        </pc:spChg>
        <pc:spChg chg="add mod">
          <ac:chgData name="Toby Donaldson" userId="2e6e5431-bb17-4c41-9985-d39c50d83c73" providerId="ADAL" clId="{9B414C58-1F5C-4502-9D44-AFCBE5994C2C}" dt="2023-05-09T03:43:52.254" v="327" actId="164"/>
          <ac:spMkLst>
            <pc:docMk/>
            <pc:sldMk cId="4142173699" sldId="263"/>
            <ac:spMk id="9" creationId="{499EF26C-1A0B-01F6-E201-97F83C9B743A}"/>
          </ac:spMkLst>
        </pc:spChg>
        <pc:spChg chg="add mod">
          <ac:chgData name="Toby Donaldson" userId="2e6e5431-bb17-4c41-9985-d39c50d83c73" providerId="ADAL" clId="{9B414C58-1F5C-4502-9D44-AFCBE5994C2C}" dt="2023-05-09T03:43:52.254" v="327" actId="164"/>
          <ac:spMkLst>
            <pc:docMk/>
            <pc:sldMk cId="4142173699" sldId="263"/>
            <ac:spMk id="10" creationId="{84C1CC3F-BD4E-0B94-C87A-142B9BBA9AC0}"/>
          </ac:spMkLst>
        </pc:spChg>
        <pc:spChg chg="add mod">
          <ac:chgData name="Toby Donaldson" userId="2e6e5431-bb17-4c41-9985-d39c50d83c73" providerId="ADAL" clId="{9B414C58-1F5C-4502-9D44-AFCBE5994C2C}" dt="2023-05-09T03:43:52.254" v="327" actId="164"/>
          <ac:spMkLst>
            <pc:docMk/>
            <pc:sldMk cId="4142173699" sldId="263"/>
            <ac:spMk id="11" creationId="{9A2B73B5-CF36-6D93-8C44-8DD17EEE11E5}"/>
          </ac:spMkLst>
        </pc:spChg>
        <pc:spChg chg="add mod">
          <ac:chgData name="Toby Donaldson" userId="2e6e5431-bb17-4c41-9985-d39c50d83c73" providerId="ADAL" clId="{9B414C58-1F5C-4502-9D44-AFCBE5994C2C}" dt="2023-05-09T03:44:20.794" v="355" actId="1076"/>
          <ac:spMkLst>
            <pc:docMk/>
            <pc:sldMk cId="4142173699" sldId="263"/>
            <ac:spMk id="13" creationId="{40DC0F0B-1543-820F-6275-5B703AFDB339}"/>
          </ac:spMkLst>
        </pc:spChg>
        <pc:spChg chg="add mod">
          <ac:chgData name="Toby Donaldson" userId="2e6e5431-bb17-4c41-9985-d39c50d83c73" providerId="ADAL" clId="{9B414C58-1F5C-4502-9D44-AFCBE5994C2C}" dt="2023-05-09T03:44:23.368" v="356" actId="1076"/>
          <ac:spMkLst>
            <pc:docMk/>
            <pc:sldMk cId="4142173699" sldId="263"/>
            <ac:spMk id="14" creationId="{78DF2406-E130-D1DD-A7F4-156189746E8B}"/>
          </ac:spMkLst>
        </pc:spChg>
        <pc:spChg chg="add mod">
          <ac:chgData name="Toby Donaldson" userId="2e6e5431-bb17-4c41-9985-d39c50d83c73" providerId="ADAL" clId="{9B414C58-1F5C-4502-9D44-AFCBE5994C2C}" dt="2023-05-09T03:44:25.747" v="357" actId="1076"/>
          <ac:spMkLst>
            <pc:docMk/>
            <pc:sldMk cId="4142173699" sldId="263"/>
            <ac:spMk id="15" creationId="{CFAF3477-4A47-305C-DCA9-AD99D8B6E59B}"/>
          </ac:spMkLst>
        </pc:spChg>
        <pc:spChg chg="add mod">
          <ac:chgData name="Toby Donaldson" userId="2e6e5431-bb17-4c41-9985-d39c50d83c73" providerId="ADAL" clId="{9B414C58-1F5C-4502-9D44-AFCBE5994C2C}" dt="2023-05-09T03:44:27.517" v="358" actId="1076"/>
          <ac:spMkLst>
            <pc:docMk/>
            <pc:sldMk cId="4142173699" sldId="263"/>
            <ac:spMk id="16" creationId="{2784DC73-4DCC-8EFA-B1C2-7A1F403F4BE5}"/>
          </ac:spMkLst>
        </pc:spChg>
        <pc:spChg chg="add mod">
          <ac:chgData name="Toby Donaldson" userId="2e6e5431-bb17-4c41-9985-d39c50d83c73" providerId="ADAL" clId="{9B414C58-1F5C-4502-9D44-AFCBE5994C2C}" dt="2023-05-09T03:44:29.961" v="359" actId="1076"/>
          <ac:spMkLst>
            <pc:docMk/>
            <pc:sldMk cId="4142173699" sldId="263"/>
            <ac:spMk id="17" creationId="{E0D35688-9E08-8FC0-740A-098E660C4585}"/>
          </ac:spMkLst>
        </pc:spChg>
        <pc:spChg chg="add mod">
          <ac:chgData name="Toby Donaldson" userId="2e6e5431-bb17-4c41-9985-d39c50d83c73" providerId="ADAL" clId="{9B414C58-1F5C-4502-9D44-AFCBE5994C2C}" dt="2023-05-09T03:44:39.532" v="362" actId="1076"/>
          <ac:spMkLst>
            <pc:docMk/>
            <pc:sldMk cId="4142173699" sldId="263"/>
            <ac:spMk id="18" creationId="{C1DD0D5F-1111-F9D9-2BD3-A5D6A41C7F14}"/>
          </ac:spMkLst>
        </pc:spChg>
        <pc:spChg chg="add mod">
          <ac:chgData name="Toby Donaldson" userId="2e6e5431-bb17-4c41-9985-d39c50d83c73" providerId="ADAL" clId="{9B414C58-1F5C-4502-9D44-AFCBE5994C2C}" dt="2023-05-09T03:44:32.038" v="360" actId="1076"/>
          <ac:spMkLst>
            <pc:docMk/>
            <pc:sldMk cId="4142173699" sldId="263"/>
            <ac:spMk id="19" creationId="{CE2DEEB2-6325-B255-4CFD-37BDF8E13295}"/>
          </ac:spMkLst>
        </pc:spChg>
        <pc:spChg chg="add mod">
          <ac:chgData name="Toby Donaldson" userId="2e6e5431-bb17-4c41-9985-d39c50d83c73" providerId="ADAL" clId="{9B414C58-1F5C-4502-9D44-AFCBE5994C2C}" dt="2023-05-09T03:44:34.862" v="361" actId="1076"/>
          <ac:spMkLst>
            <pc:docMk/>
            <pc:sldMk cId="4142173699" sldId="263"/>
            <ac:spMk id="20" creationId="{F72DBCF9-CF7C-776B-B3AE-203784595B60}"/>
          </ac:spMkLst>
        </pc:spChg>
        <pc:spChg chg="add mod">
          <ac:chgData name="Toby Donaldson" userId="2e6e5431-bb17-4c41-9985-d39c50d83c73" providerId="ADAL" clId="{9B414C58-1F5C-4502-9D44-AFCBE5994C2C}" dt="2023-05-09T03:44:48.130" v="366" actId="1076"/>
          <ac:spMkLst>
            <pc:docMk/>
            <pc:sldMk cId="4142173699" sldId="263"/>
            <ac:spMk id="21" creationId="{CE0E5C75-056B-C29A-A3EF-06AF4CE49ECC}"/>
          </ac:spMkLst>
        </pc:spChg>
        <pc:grpChg chg="add mod">
          <ac:chgData name="Toby Donaldson" userId="2e6e5431-bb17-4c41-9985-d39c50d83c73" providerId="ADAL" clId="{9B414C58-1F5C-4502-9D44-AFCBE5994C2C}" dt="2023-05-09T03:44:02.009" v="329" actId="1076"/>
          <ac:grpSpMkLst>
            <pc:docMk/>
            <pc:sldMk cId="4142173699" sldId="263"/>
            <ac:grpSpMk id="12" creationId="{1D441451-011B-AFB4-2523-2A23A3DB05B7}"/>
          </ac:grpSpMkLst>
        </pc:grpChg>
        <pc:picChg chg="del">
          <ac:chgData name="Toby Donaldson" userId="2e6e5431-bb17-4c41-9985-d39c50d83c73" providerId="ADAL" clId="{9B414C58-1F5C-4502-9D44-AFCBE5994C2C}" dt="2023-05-09T03:43:41.475" v="323" actId="21"/>
          <ac:picMkLst>
            <pc:docMk/>
            <pc:sldMk cId="4142173699" sldId="263"/>
            <ac:picMk id="7" creationId="{8B4C4DD8-C630-BDFC-A159-F2926F0BDD8C}"/>
          </ac:picMkLst>
        </pc:picChg>
      </pc:sldChg>
      <pc:sldChg chg="add">
        <pc:chgData name="Toby Donaldson" userId="2e6e5431-bb17-4c41-9985-d39c50d83c73" providerId="ADAL" clId="{9B414C58-1F5C-4502-9D44-AFCBE5994C2C}" dt="2023-05-09T03:45:20.763" v="367" actId="2890"/>
        <pc:sldMkLst>
          <pc:docMk/>
          <pc:sldMk cId="2916060093" sldId="264"/>
        </pc:sldMkLst>
      </pc:sldChg>
      <pc:sldChg chg="addSp delSp modSp add mod">
        <pc:chgData name="Toby Donaldson" userId="2e6e5431-bb17-4c41-9985-d39c50d83c73" providerId="ADAL" clId="{9B414C58-1F5C-4502-9D44-AFCBE5994C2C}" dt="2023-05-09T03:58:12.884" v="508" actId="14100"/>
        <pc:sldMkLst>
          <pc:docMk/>
          <pc:sldMk cId="1174956524" sldId="265"/>
        </pc:sldMkLst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7" creationId="{BDECE590-DF1B-3EAA-816E-2A85D0F1CA09}"/>
          </ac:spMkLst>
        </pc:spChg>
        <pc:spChg chg="mod">
          <ac:chgData name="Toby Donaldson" userId="2e6e5431-bb17-4c41-9985-d39c50d83c73" providerId="ADAL" clId="{9B414C58-1F5C-4502-9D44-AFCBE5994C2C}" dt="2023-05-09T03:51:42.891" v="465" actId="1076"/>
          <ac:spMkLst>
            <pc:docMk/>
            <pc:sldMk cId="1174956524" sldId="265"/>
            <ac:spMk id="8" creationId="{C009EE81-D8BB-99B0-6C15-936B71649AD6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13" creationId="{40DC0F0B-1543-820F-6275-5B703AFDB339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14" creationId="{78DF2406-E130-D1DD-A7F4-156189746E8B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15" creationId="{CFAF3477-4A47-305C-DCA9-AD99D8B6E59B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16" creationId="{2784DC73-4DCC-8EFA-B1C2-7A1F403F4BE5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17" creationId="{E0D35688-9E08-8FC0-740A-098E660C4585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18" creationId="{C1DD0D5F-1111-F9D9-2BD3-A5D6A41C7F14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19" creationId="{CE2DEEB2-6325-B255-4CFD-37BDF8E13295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20" creationId="{F72DBCF9-CF7C-776B-B3AE-203784595B60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21" creationId="{CE0E5C75-056B-C29A-A3EF-06AF4CE49ECC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22" creationId="{9EC7BFF5-CF03-73FF-96BA-4A93AF03527A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23" creationId="{3A7B8CBE-2B42-4ED2-70E1-FCCD2B190CB1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24" creationId="{7B6FDF1A-A3AB-A8AD-A656-C3E9D3E1D9D7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25" creationId="{398818FC-B7EA-2532-F2DC-62EC738C2604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26" creationId="{2BEDD65B-0AEF-0AE9-C4FE-17CE591EA521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27" creationId="{FE7112D9-C99A-F2B2-BA9B-59B30AA4B3DF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28" creationId="{9D0E1979-6E02-34E1-86BE-472742E0EABA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29" creationId="{4155B694-EA60-ED9A-4970-DFA1FBE0DCD8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59" creationId="{4CD50827-7430-A4F0-0B23-3D4EADCC3A46}"/>
          </ac:spMkLst>
        </pc:spChg>
        <pc:grpChg chg="del">
          <ac:chgData name="Toby Donaldson" userId="2e6e5431-bb17-4c41-9985-d39c50d83c73" providerId="ADAL" clId="{9B414C58-1F5C-4502-9D44-AFCBE5994C2C}" dt="2023-05-09T03:47:17.915" v="397" actId="21"/>
          <ac:grpSpMkLst>
            <pc:docMk/>
            <pc:sldMk cId="1174956524" sldId="265"/>
            <ac:grpSpMk id="12" creationId="{1D441451-011B-AFB4-2523-2A23A3DB05B7}"/>
          </ac:grpSpMkLst>
        </pc:grp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31" creationId="{50EC30F8-1F04-57DD-DCF8-B8EBD069697B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32" creationId="{A41EC1E5-0EC0-AB3B-D620-5B66FAA17697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35" creationId="{3E4ADF8E-34BF-ECFE-FA2B-02FF0A93C113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38" creationId="{E0F4C77D-B089-F711-B5D8-4D29226B5C09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41" creationId="{D4E5C950-8031-C32B-4AB2-EE0D242DCE03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44" creationId="{D5BB5F91-91C9-6CF9-EB89-207F54D1CB55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47" creationId="{C6A855CE-40AF-1AEC-BDA1-97A1DF9F7CDA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50" creationId="{873FE9D7-C672-3F5A-85FC-5E79FF587FDD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53" creationId="{DFE4D9A4-EC38-EC78-5709-710E4CE5D63F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56" creationId="{C5818D61-0C9B-42F5-663B-984AFA515915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61" creationId="{0E5E2CC4-4C86-F4E9-9E83-9CAD6073D6E7}"/>
          </ac:cxnSpMkLst>
        </pc:cxnChg>
        <pc:cxnChg chg="add">
          <ac:chgData name="Toby Donaldson" userId="2e6e5431-bb17-4c41-9985-d39c50d83c73" providerId="ADAL" clId="{9B414C58-1F5C-4502-9D44-AFCBE5994C2C}" dt="2023-05-09T03:57:33.671" v="505" actId="11529"/>
          <ac:cxnSpMkLst>
            <pc:docMk/>
            <pc:sldMk cId="1174956524" sldId="265"/>
            <ac:cxnSpMk id="69" creationId="{624A50E0-D904-7242-40D0-5327D715C815}"/>
          </ac:cxnSpMkLst>
        </pc:cxnChg>
        <pc:cxnChg chg="add">
          <ac:chgData name="Toby Donaldson" userId="2e6e5431-bb17-4c41-9985-d39c50d83c73" providerId="ADAL" clId="{9B414C58-1F5C-4502-9D44-AFCBE5994C2C}" dt="2023-05-09T03:57:51.665" v="506" actId="11529"/>
          <ac:cxnSpMkLst>
            <pc:docMk/>
            <pc:sldMk cId="1174956524" sldId="265"/>
            <ac:cxnSpMk id="71" creationId="{8126F6C8-E3AD-CD14-FA10-4F6F9C58B1B6}"/>
          </ac:cxnSpMkLst>
        </pc:cxnChg>
        <pc:cxnChg chg="add mod">
          <ac:chgData name="Toby Donaldson" userId="2e6e5431-bb17-4c41-9985-d39c50d83c73" providerId="ADAL" clId="{9B414C58-1F5C-4502-9D44-AFCBE5994C2C}" dt="2023-05-09T03:58:12.884" v="508" actId="14100"/>
          <ac:cxnSpMkLst>
            <pc:docMk/>
            <pc:sldMk cId="1174956524" sldId="265"/>
            <ac:cxnSpMk id="73" creationId="{00A4BE2E-08CC-947F-EDA1-4E1997372987}"/>
          </ac:cxnSpMkLst>
        </pc:cxnChg>
      </pc:sldChg>
      <pc:sldChg chg="addSp delSp modSp add mod">
        <pc:chgData name="Toby Donaldson" userId="2e6e5431-bb17-4c41-9985-d39c50d83c73" providerId="ADAL" clId="{9B414C58-1F5C-4502-9D44-AFCBE5994C2C}" dt="2023-05-09T03:56:03.500" v="504" actId="1076"/>
        <pc:sldMkLst>
          <pc:docMk/>
          <pc:sldMk cId="494177007" sldId="266"/>
        </pc:sldMkLst>
        <pc:spChg chg="add mod">
          <ac:chgData name="Toby Donaldson" userId="2e6e5431-bb17-4c41-9985-d39c50d83c73" providerId="ADAL" clId="{9B414C58-1F5C-4502-9D44-AFCBE5994C2C}" dt="2023-05-09T03:56:00.848" v="503" actId="1076"/>
          <ac:spMkLst>
            <pc:docMk/>
            <pc:sldMk cId="494177007" sldId="266"/>
            <ac:spMk id="2" creationId="{C0C02DF1-F3EF-661E-9079-3F11107B3FBC}"/>
          </ac:spMkLst>
        </pc:spChg>
        <pc:spChg chg="add mod">
          <ac:chgData name="Toby Donaldson" userId="2e6e5431-bb17-4c41-9985-d39c50d83c73" providerId="ADAL" clId="{9B414C58-1F5C-4502-9D44-AFCBE5994C2C}" dt="2023-05-09T03:56:00.848" v="503" actId="1076"/>
          <ac:spMkLst>
            <pc:docMk/>
            <pc:sldMk cId="494177007" sldId="266"/>
            <ac:spMk id="3" creationId="{74D935C5-DC59-C266-C680-30BE293F28EA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4" creationId="{F4F522AF-D597-2BE9-915A-01C0A835D7CD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5" creationId="{B941E0CB-A206-F7A2-1C7E-577C194896DE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6" creationId="{6ECBE210-CBB8-10A1-E761-CF0DF5BBF3BB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7" creationId="{A281F7A3-77A2-9C92-8910-7D8FD2D67A75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8" creationId="{56C82C6B-C589-B8F4-C9DE-B608994F4F16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9" creationId="{E9E2337D-994D-7DB1-AFC8-CFA134EF6DF1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10" creationId="{5ABE76BA-2D9B-47C7-5FAB-92807E51B5EA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11" creationId="{80370138-322A-E9C8-843E-6E18B6F35646}"/>
          </ac:spMkLst>
        </pc:spChg>
        <pc:spChg chg="add mod">
          <ac:chgData name="Toby Donaldson" userId="2e6e5431-bb17-4c41-9985-d39c50d83c73" providerId="ADAL" clId="{9B414C58-1F5C-4502-9D44-AFCBE5994C2C}" dt="2023-05-09T03:56:00.848" v="503" actId="1076"/>
          <ac:spMkLst>
            <pc:docMk/>
            <pc:sldMk cId="494177007" sldId="266"/>
            <ac:spMk id="12" creationId="{6830021A-3286-FD1C-A997-3ADF16AE4A9E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97" creationId="{12553B73-B7D5-6699-907E-CE950783299F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98" creationId="{02475ED6-B09F-15BF-B31B-E707D1919815}"/>
          </ac:spMkLst>
        </pc:spChg>
        <pc:spChg chg="mod">
          <ac:chgData name="Toby Donaldson" userId="2e6e5431-bb17-4c41-9985-d39c50d83c73" providerId="ADAL" clId="{9B414C58-1F5C-4502-9D44-AFCBE5994C2C}" dt="2023-05-09T03:53:15.855" v="474" actId="20577"/>
          <ac:spMkLst>
            <pc:docMk/>
            <pc:sldMk cId="494177007" sldId="266"/>
            <ac:spMk id="99" creationId="{DEE41FE0-0A8D-1DC9-F3B7-E27F85C6DBB5}"/>
          </ac:spMkLst>
        </pc:spChg>
        <pc:picChg chg="add mod">
          <ac:chgData name="Toby Donaldson" userId="2e6e5431-bb17-4c41-9985-d39c50d83c73" providerId="ADAL" clId="{9B414C58-1F5C-4502-9D44-AFCBE5994C2C}" dt="2023-05-09T03:56:03.500" v="504" actId="1076"/>
          <ac:picMkLst>
            <pc:docMk/>
            <pc:sldMk cId="494177007" sldId="266"/>
            <ac:picMk id="1026" creationId="{C86B5103-252B-E482-B3EB-1046C6E379EB}"/>
          </ac:picMkLst>
        </pc:picChg>
      </pc:sldChg>
      <pc:sldChg chg="addSp delSp modSp new mod ord modClrScheme chgLayout">
        <pc:chgData name="Toby Donaldson" userId="2e6e5431-bb17-4c41-9985-d39c50d83c73" providerId="ADAL" clId="{9B414C58-1F5C-4502-9D44-AFCBE5994C2C}" dt="2023-05-09T03:59:35.433" v="576" actId="20577"/>
        <pc:sldMkLst>
          <pc:docMk/>
          <pc:sldMk cId="782405148" sldId="267"/>
        </pc:sldMkLst>
        <pc:spChg chg="del mod ord">
          <ac:chgData name="Toby Donaldson" userId="2e6e5431-bb17-4c41-9985-d39c50d83c73" providerId="ADAL" clId="{9B414C58-1F5C-4502-9D44-AFCBE5994C2C}" dt="2023-05-09T03:59:12.020" v="512" actId="700"/>
          <ac:spMkLst>
            <pc:docMk/>
            <pc:sldMk cId="782405148" sldId="267"/>
            <ac:spMk id="2" creationId="{EB5F7C70-2BF6-21C2-40CA-26EBF383E6E6}"/>
          </ac:spMkLst>
        </pc:spChg>
        <pc:spChg chg="del mod ord">
          <ac:chgData name="Toby Donaldson" userId="2e6e5431-bb17-4c41-9985-d39c50d83c73" providerId="ADAL" clId="{9B414C58-1F5C-4502-9D44-AFCBE5994C2C}" dt="2023-05-09T03:59:12.020" v="512" actId="700"/>
          <ac:spMkLst>
            <pc:docMk/>
            <pc:sldMk cId="782405148" sldId="267"/>
            <ac:spMk id="3" creationId="{6BBBE6F7-D7BC-6C9B-96F5-701289D07656}"/>
          </ac:spMkLst>
        </pc:spChg>
        <pc:spChg chg="add mod ord">
          <ac:chgData name="Toby Donaldson" userId="2e6e5431-bb17-4c41-9985-d39c50d83c73" providerId="ADAL" clId="{9B414C58-1F5C-4502-9D44-AFCBE5994C2C}" dt="2023-05-09T03:59:26.576" v="563" actId="20577"/>
          <ac:spMkLst>
            <pc:docMk/>
            <pc:sldMk cId="782405148" sldId="267"/>
            <ac:spMk id="4" creationId="{AEB03D96-15C4-625B-C80F-98566D2A4214}"/>
          </ac:spMkLst>
        </pc:spChg>
        <pc:spChg chg="add mod ord">
          <ac:chgData name="Toby Donaldson" userId="2e6e5431-bb17-4c41-9985-d39c50d83c73" providerId="ADAL" clId="{9B414C58-1F5C-4502-9D44-AFCBE5994C2C}" dt="2023-05-09T03:59:35.433" v="576" actId="20577"/>
          <ac:spMkLst>
            <pc:docMk/>
            <pc:sldMk cId="782405148" sldId="267"/>
            <ac:spMk id="5" creationId="{96E7A17F-D1E0-551D-8211-14485E3ECE8A}"/>
          </ac:spMkLst>
        </pc:spChg>
      </pc:sldChg>
      <pc:sldChg chg="addSp delSp modSp add mod">
        <pc:chgData name="Toby Donaldson" userId="2e6e5431-bb17-4c41-9985-d39c50d83c73" providerId="ADAL" clId="{9B414C58-1F5C-4502-9D44-AFCBE5994C2C}" dt="2023-05-09T04:08:35.092" v="613" actId="1076"/>
        <pc:sldMkLst>
          <pc:docMk/>
          <pc:sldMk cId="3311019704" sldId="268"/>
        </pc:sldMkLst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7" creationId="{BDECE590-DF1B-3EAA-816E-2A85D0F1CA09}"/>
          </ac:spMkLst>
        </pc:spChg>
        <pc:spChg chg="mod">
          <ac:chgData name="Toby Donaldson" userId="2e6e5431-bb17-4c41-9985-d39c50d83c73" providerId="ADAL" clId="{9B414C58-1F5C-4502-9D44-AFCBE5994C2C}" dt="2023-05-09T04:08:27.296" v="611" actId="20577"/>
          <ac:spMkLst>
            <pc:docMk/>
            <pc:sldMk cId="3311019704" sldId="268"/>
            <ac:spMk id="8" creationId="{C009EE81-D8BB-99B0-6C15-936B71649AD6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22" creationId="{9EC7BFF5-CF03-73FF-96BA-4A93AF03527A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23" creationId="{3A7B8CBE-2B42-4ED2-70E1-FCCD2B190CB1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24" creationId="{7B6FDF1A-A3AB-A8AD-A656-C3E9D3E1D9D7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25" creationId="{398818FC-B7EA-2532-F2DC-62EC738C2604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26" creationId="{2BEDD65B-0AEF-0AE9-C4FE-17CE591EA521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27" creationId="{FE7112D9-C99A-F2B2-BA9B-59B30AA4B3DF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28" creationId="{9D0E1979-6E02-34E1-86BE-472742E0EABA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29" creationId="{4155B694-EA60-ED9A-4970-DFA1FBE0DCD8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59" creationId="{4CD50827-7430-A4F0-0B23-3D4EADCC3A46}"/>
          </ac:spMkLst>
        </pc:spChg>
        <pc:picChg chg="add mod">
          <ac:chgData name="Toby Donaldson" userId="2e6e5431-bb17-4c41-9985-d39c50d83c73" providerId="ADAL" clId="{9B414C58-1F5C-4502-9D44-AFCBE5994C2C}" dt="2023-05-09T04:08:35.092" v="613" actId="1076"/>
          <ac:picMkLst>
            <pc:docMk/>
            <pc:sldMk cId="3311019704" sldId="268"/>
            <ac:picMk id="3" creationId="{BB445FAB-0185-A419-CAA9-6206A5620C48}"/>
          </ac:picMkLst>
        </pc:pic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31" creationId="{50EC30F8-1F04-57DD-DCF8-B8EBD069697B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32" creationId="{A41EC1E5-0EC0-AB3B-D620-5B66FAA17697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35" creationId="{3E4ADF8E-34BF-ECFE-FA2B-02FF0A93C113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38" creationId="{E0F4C77D-B089-F711-B5D8-4D29226B5C09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41" creationId="{D4E5C950-8031-C32B-4AB2-EE0D242DCE03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44" creationId="{D5BB5F91-91C9-6CF9-EB89-207F54D1CB55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47" creationId="{C6A855CE-40AF-1AEC-BDA1-97A1DF9F7CDA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50" creationId="{873FE9D7-C672-3F5A-85FC-5E79FF587FDD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53" creationId="{DFE4D9A4-EC38-EC78-5709-710E4CE5D63F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56" creationId="{C5818D61-0C9B-42F5-663B-984AFA515915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61" creationId="{0E5E2CC4-4C86-F4E9-9E83-9CAD6073D6E7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69" creationId="{624A50E0-D904-7242-40D0-5327D715C815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71" creationId="{8126F6C8-E3AD-CD14-FA10-4F6F9C58B1B6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73" creationId="{00A4BE2E-08CC-947F-EDA1-4E199737298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130C-D0A0-7619-45F8-121D5CF0F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E1C22-307F-EA0F-4834-B535745C1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6482C-E303-A59C-5714-B52AD6A0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54667-3564-DDAC-FA33-FF14014D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65AC-B0C6-C180-B0CF-215F9271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0015-24CF-3542-8D6A-83CDDEA8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88F9A-6A84-8616-0129-82C1A634F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AA817-623B-06EA-FAFD-68750175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F70CE-CDA3-0024-C981-7F688B1D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AD0BD-B29D-CD0D-A2FE-2295C031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56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40A13-614E-0F97-042D-D40160E8E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60A40-3B49-EC0A-128F-6282CC1B5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5BF7C-4F6D-8EEC-CE63-75C6BB3D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C9AD9-6601-7DEC-9D76-0796C7F0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E6CE9-DF5C-B490-5614-BC0B0AC5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49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4523-BE2D-67E4-AC74-71546E95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9E97-D762-02DA-C206-07404034C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51D0A-A405-F978-F81F-ADCB992E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1F028-132D-BDF6-BDFD-2BF92194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A248F-858F-7097-FDD2-4BB8F3E6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04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5C3F-A812-F094-8E01-712EE87F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992DD-8C3B-0BB3-3B15-E342C15F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C3283-277E-8FAB-D75C-61F3CC3F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48D0E-B575-B67E-990E-D7F1F123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1D217-7191-1E25-62C7-BE21E470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31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37D3-B394-3FD9-C0D4-767B8D61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EA3E-807C-96AF-2519-080213788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AC296-2BE5-9C60-AFE6-ECE716857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F61B6-88C2-7A46-0E60-9450DEAE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A2726-4090-E510-6397-AC3AA3B6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06D57-CA35-1A9D-2320-92DD9849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022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9C2C-2FD5-5F24-0EE1-5E48C19F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1C542-0036-2D22-638B-1D2561B9B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20A6D-9FB7-E0F6-BE6C-4C52139CF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68D27-6763-9DEA-1B3C-7BBFAE346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5A800-8ABE-109F-C38B-BCDAF6671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9A8AD-A005-558D-F684-5576E98F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FDAB0-287C-2010-0E5E-D10A1A96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C9416-4AAF-13AD-BAF9-4ABBA9E2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735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592B-84D1-D037-25AC-191C5512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A2B41-8A64-8C95-728F-9ED2DFAF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07A5D-C4A6-6845-93A7-B5BA6AEE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68798-81D8-7F96-C40C-41BB53DA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93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261DB-57E8-1C89-C3B6-F8B6EB24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F6C07-63CA-FAEA-44CA-9F307ED0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B7214-07C0-EE66-EB5B-666066AB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43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AB93-D355-E3DA-00B6-6F3607BA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5430-2797-8066-BC1C-D5D81441D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289A-8C87-F0A1-FDB3-437D32CEF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747AD-A976-7A4E-7EDC-F15C7AAC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AF827-6321-133D-7DE6-E10A6773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09E57-A916-92C9-C01C-688DDF98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9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9268-78AD-03CC-5B96-8640E199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96DC1-5422-5A7A-0828-1E796D647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B0FD8-6956-7E39-232E-80AE80999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24F92-B0EA-9DA7-729D-B296F83C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23CA8-F7F2-6378-C503-535331EC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04FF6-36EA-F271-3229-A2B15511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83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9213E-C43D-D476-5270-235FFE30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641CF-FD2F-B1DA-1735-CE83D969B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5CAE5-9E0D-B61C-8BE8-E89D5B64E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741F-7C48-4E1E-B795-A8BCE7812644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DA3E1-E6D9-C7BC-7A9C-8AE55F261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AF0F4-5F2C-0204-2DB4-356FFBB43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556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03D96-15C4-625B-C80F-98566D2A4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 Structures and Algorithms</a:t>
            </a:r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6E7A17F-D1E0-551D-8211-14485E3EC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in CMPT225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240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iagram, screenshot, line, circle&#10;&#10;Description automatically generated">
            <a:extLst>
              <a:ext uri="{FF2B5EF4-FFF2-40B4-BE49-F238E27FC236}">
                <a16:creationId xmlns:a16="http://schemas.microsoft.com/office/drawing/2014/main" id="{8B4C4DD8-C630-BDFC-A159-F2926F0BD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457" y="1984652"/>
            <a:ext cx="4276190" cy="3419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9EE81-D8BB-99B0-6C15-936B71649AD6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Heaps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216067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09EE81-D8BB-99B0-6C15-936B71649AD6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Hash Tables</a:t>
            </a:r>
            <a:endParaRPr lang="en-AU" sz="9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441451-011B-AFB4-2523-2A23A3DB05B7}"/>
              </a:ext>
            </a:extLst>
          </p:cNvPr>
          <p:cNvGrpSpPr/>
          <p:nvPr/>
        </p:nvGrpSpPr>
        <p:grpSpPr>
          <a:xfrm>
            <a:off x="2249424" y="3067812"/>
            <a:ext cx="7324344" cy="722376"/>
            <a:chOff x="4480560" y="3127248"/>
            <a:chExt cx="2999232" cy="4663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1A4801-2433-7BA2-7772-87ABFED2804C}"/>
                </a:ext>
              </a:extLst>
            </p:cNvPr>
            <p:cNvSpPr/>
            <p:nvPr/>
          </p:nvSpPr>
          <p:spPr>
            <a:xfrm>
              <a:off x="4480560" y="3127248"/>
              <a:ext cx="374904" cy="46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2CD0FCC-42EA-4AEC-9732-4ADC9FFA8596}"/>
                </a:ext>
              </a:extLst>
            </p:cNvPr>
            <p:cNvSpPr/>
            <p:nvPr/>
          </p:nvSpPr>
          <p:spPr>
            <a:xfrm>
              <a:off x="4855464" y="3127248"/>
              <a:ext cx="374904" cy="46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575F31D-19D7-4535-456F-DDE683A9D23A}"/>
                </a:ext>
              </a:extLst>
            </p:cNvPr>
            <p:cNvSpPr/>
            <p:nvPr/>
          </p:nvSpPr>
          <p:spPr>
            <a:xfrm>
              <a:off x="5230368" y="3127248"/>
              <a:ext cx="374904" cy="46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E63C89-84A9-2139-7857-B44B6B02E1B6}"/>
                </a:ext>
              </a:extLst>
            </p:cNvPr>
            <p:cNvSpPr/>
            <p:nvPr/>
          </p:nvSpPr>
          <p:spPr>
            <a:xfrm>
              <a:off x="5605272" y="3127248"/>
              <a:ext cx="374904" cy="46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95937B-000B-2EC7-15D9-4567BF6ACE30}"/>
                </a:ext>
              </a:extLst>
            </p:cNvPr>
            <p:cNvSpPr/>
            <p:nvPr/>
          </p:nvSpPr>
          <p:spPr>
            <a:xfrm>
              <a:off x="5980176" y="3127248"/>
              <a:ext cx="374904" cy="46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9EF26C-1A0B-01F6-E201-97F83C9B743A}"/>
                </a:ext>
              </a:extLst>
            </p:cNvPr>
            <p:cNvSpPr/>
            <p:nvPr/>
          </p:nvSpPr>
          <p:spPr>
            <a:xfrm>
              <a:off x="6355080" y="3127248"/>
              <a:ext cx="374904" cy="46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C1CC3F-BD4E-0B94-C87A-142B9BBA9AC0}"/>
                </a:ext>
              </a:extLst>
            </p:cNvPr>
            <p:cNvSpPr/>
            <p:nvPr/>
          </p:nvSpPr>
          <p:spPr>
            <a:xfrm>
              <a:off x="6729984" y="3127248"/>
              <a:ext cx="374904" cy="46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2B73B5-CF36-6D93-8C44-8DD17EEE11E5}"/>
                </a:ext>
              </a:extLst>
            </p:cNvPr>
            <p:cNvSpPr/>
            <p:nvPr/>
          </p:nvSpPr>
          <p:spPr>
            <a:xfrm>
              <a:off x="7104888" y="3127248"/>
              <a:ext cx="374904" cy="46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40DC0F0B-1543-820F-6275-5B703AFDB339}"/>
              </a:ext>
            </a:extLst>
          </p:cNvPr>
          <p:cNvSpPr/>
          <p:nvPr/>
        </p:nvSpPr>
        <p:spPr>
          <a:xfrm>
            <a:off x="2526792" y="3319272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DF2406-E130-D1DD-A7F4-156189746E8B}"/>
              </a:ext>
            </a:extLst>
          </p:cNvPr>
          <p:cNvSpPr/>
          <p:nvPr/>
        </p:nvSpPr>
        <p:spPr>
          <a:xfrm>
            <a:off x="4383024" y="3264408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AF3477-4A47-305C-DCA9-AD99D8B6E59B}"/>
              </a:ext>
            </a:extLst>
          </p:cNvPr>
          <p:cNvSpPr/>
          <p:nvPr/>
        </p:nvSpPr>
        <p:spPr>
          <a:xfrm>
            <a:off x="4541329" y="3496426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84DC73-4DCC-8EFA-B1C2-7A1F403F4BE5}"/>
              </a:ext>
            </a:extLst>
          </p:cNvPr>
          <p:cNvSpPr/>
          <p:nvPr/>
        </p:nvSpPr>
        <p:spPr>
          <a:xfrm>
            <a:off x="6229160" y="3496426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D35688-9E08-8FC0-740A-098E660C4585}"/>
              </a:ext>
            </a:extLst>
          </p:cNvPr>
          <p:cNvSpPr/>
          <p:nvPr/>
        </p:nvSpPr>
        <p:spPr>
          <a:xfrm>
            <a:off x="7193280" y="3307080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DD0D5F-1111-F9D9-2BD3-A5D6A41C7F14}"/>
              </a:ext>
            </a:extLst>
          </p:cNvPr>
          <p:cNvSpPr/>
          <p:nvPr/>
        </p:nvSpPr>
        <p:spPr>
          <a:xfrm>
            <a:off x="9160764" y="3264408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2DEEB2-6325-B255-4CFD-37BDF8E13295}"/>
              </a:ext>
            </a:extLst>
          </p:cNvPr>
          <p:cNvSpPr/>
          <p:nvPr/>
        </p:nvSpPr>
        <p:spPr>
          <a:xfrm>
            <a:off x="7211568" y="3493770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2DBCF9-CF7C-776B-B3AE-203784595B60}"/>
              </a:ext>
            </a:extLst>
          </p:cNvPr>
          <p:cNvSpPr/>
          <p:nvPr/>
        </p:nvSpPr>
        <p:spPr>
          <a:xfrm>
            <a:off x="8839200" y="3304032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0E5C75-056B-C29A-A3EF-06AF4CE49ECC}"/>
              </a:ext>
            </a:extLst>
          </p:cNvPr>
          <p:cNvSpPr/>
          <p:nvPr/>
        </p:nvSpPr>
        <p:spPr>
          <a:xfrm>
            <a:off x="9174480" y="3546348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17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09EE81-D8BB-99B0-6C15-936B71649AD6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Graphs</a:t>
            </a:r>
            <a:endParaRPr lang="en-AU" sz="9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ECE590-DF1B-3EAA-816E-2A85D0F1CA09}"/>
              </a:ext>
            </a:extLst>
          </p:cNvPr>
          <p:cNvSpPr/>
          <p:nvPr/>
        </p:nvSpPr>
        <p:spPr>
          <a:xfrm>
            <a:off x="3237279" y="3548367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EC7BFF5-CF03-73FF-96BA-4A93AF03527A}"/>
              </a:ext>
            </a:extLst>
          </p:cNvPr>
          <p:cNvSpPr/>
          <p:nvPr/>
        </p:nvSpPr>
        <p:spPr>
          <a:xfrm>
            <a:off x="5610148" y="3482835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7B8CBE-2B42-4ED2-70E1-FCCD2B190CB1}"/>
              </a:ext>
            </a:extLst>
          </p:cNvPr>
          <p:cNvSpPr/>
          <p:nvPr/>
        </p:nvSpPr>
        <p:spPr>
          <a:xfrm>
            <a:off x="5282487" y="5616435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6FDF1A-A3AB-A8AD-A656-C3E9D3E1D9D7}"/>
              </a:ext>
            </a:extLst>
          </p:cNvPr>
          <p:cNvSpPr/>
          <p:nvPr/>
        </p:nvSpPr>
        <p:spPr>
          <a:xfrm>
            <a:off x="6822490" y="3891082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8818FC-B7EA-2532-F2DC-62EC738C2604}"/>
              </a:ext>
            </a:extLst>
          </p:cNvPr>
          <p:cNvSpPr/>
          <p:nvPr/>
        </p:nvSpPr>
        <p:spPr>
          <a:xfrm>
            <a:off x="7266735" y="5172581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EDD65B-0AEF-0AE9-C4FE-17CE591EA521}"/>
              </a:ext>
            </a:extLst>
          </p:cNvPr>
          <p:cNvSpPr/>
          <p:nvPr/>
        </p:nvSpPr>
        <p:spPr>
          <a:xfrm>
            <a:off x="8565183" y="3949179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E7112D9-C99A-F2B2-BA9B-59B30AA4B3DF}"/>
              </a:ext>
            </a:extLst>
          </p:cNvPr>
          <p:cNvSpPr/>
          <p:nvPr/>
        </p:nvSpPr>
        <p:spPr>
          <a:xfrm>
            <a:off x="7502957" y="2500040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0E1979-6E02-34E1-86BE-472742E0EABA}"/>
              </a:ext>
            </a:extLst>
          </p:cNvPr>
          <p:cNvSpPr/>
          <p:nvPr/>
        </p:nvSpPr>
        <p:spPr>
          <a:xfrm>
            <a:off x="4455717" y="2605958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55B694-EA60-ED9A-4970-DFA1FBE0DCD8}"/>
              </a:ext>
            </a:extLst>
          </p:cNvPr>
          <p:cNvSpPr/>
          <p:nvPr/>
        </p:nvSpPr>
        <p:spPr>
          <a:xfrm>
            <a:off x="4459527" y="4226547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EC30F8-1F04-57DD-DCF8-B8EBD069697B}"/>
              </a:ext>
            </a:extLst>
          </p:cNvPr>
          <p:cNvCxnSpPr>
            <a:stCxn id="7" idx="7"/>
            <a:endCxn id="28" idx="3"/>
          </p:cNvCxnSpPr>
          <p:nvPr/>
        </p:nvCxnSpPr>
        <p:spPr>
          <a:xfrm flipV="1">
            <a:off x="3689963" y="3004008"/>
            <a:ext cx="843422" cy="61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1EC1E5-0EC0-AB3B-D620-5B66FAA17697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 flipV="1">
            <a:off x="3767631" y="3716007"/>
            <a:ext cx="1842517" cy="6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4ADF8E-34BF-ECFE-FA2B-02FF0A93C113}"/>
              </a:ext>
            </a:extLst>
          </p:cNvPr>
          <p:cNvCxnSpPr>
            <a:cxnSpLocks/>
            <a:stCxn id="7" idx="4"/>
            <a:endCxn id="23" idx="1"/>
          </p:cNvCxnSpPr>
          <p:nvPr/>
        </p:nvCxnSpPr>
        <p:spPr>
          <a:xfrm>
            <a:off x="3502455" y="4014711"/>
            <a:ext cx="1857700" cy="167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F4C77D-B089-F711-B5D8-4D29226B5C09}"/>
              </a:ext>
            </a:extLst>
          </p:cNvPr>
          <p:cNvCxnSpPr>
            <a:cxnSpLocks/>
            <a:stCxn id="29" idx="6"/>
            <a:endCxn id="24" idx="2"/>
          </p:cNvCxnSpPr>
          <p:nvPr/>
        </p:nvCxnSpPr>
        <p:spPr>
          <a:xfrm flipV="1">
            <a:off x="4989879" y="4124254"/>
            <a:ext cx="1832611" cy="33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E5C950-8031-C32B-4AB2-EE0D242DCE03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H="1" flipV="1">
            <a:off x="4720893" y="3072302"/>
            <a:ext cx="3810" cy="115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BB5F91-91C9-6CF9-EB89-207F54D1CB55}"/>
              </a:ext>
            </a:extLst>
          </p:cNvPr>
          <p:cNvCxnSpPr>
            <a:cxnSpLocks/>
            <a:stCxn id="22" idx="7"/>
            <a:endCxn id="27" idx="2"/>
          </p:cNvCxnSpPr>
          <p:nvPr/>
        </p:nvCxnSpPr>
        <p:spPr>
          <a:xfrm flipV="1">
            <a:off x="6062832" y="2733212"/>
            <a:ext cx="1440125" cy="81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6A855CE-40AF-1AEC-BDA1-97A1DF9F7CDA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7531911" y="4182351"/>
            <a:ext cx="1033272" cy="99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3FE9D7-C672-3F5A-85FC-5E79FF587FDD}"/>
              </a:ext>
            </a:extLst>
          </p:cNvPr>
          <p:cNvCxnSpPr>
            <a:cxnSpLocks/>
            <a:stCxn id="25" idx="2"/>
            <a:endCxn id="23" idx="6"/>
          </p:cNvCxnSpPr>
          <p:nvPr/>
        </p:nvCxnSpPr>
        <p:spPr>
          <a:xfrm flipH="1">
            <a:off x="5812839" y="5405753"/>
            <a:ext cx="1453896" cy="44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FE4D9A4-EC38-EC78-5709-710E4CE5D63F}"/>
              </a:ext>
            </a:extLst>
          </p:cNvPr>
          <p:cNvCxnSpPr>
            <a:cxnSpLocks/>
            <a:endCxn id="24" idx="4"/>
          </p:cNvCxnSpPr>
          <p:nvPr/>
        </p:nvCxnSpPr>
        <p:spPr>
          <a:xfrm flipH="1" flipV="1">
            <a:off x="7087666" y="4357426"/>
            <a:ext cx="265176" cy="94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818D61-0C9B-42F5-663B-984AFA515915}"/>
              </a:ext>
            </a:extLst>
          </p:cNvPr>
          <p:cNvCxnSpPr>
            <a:cxnSpLocks/>
            <a:stCxn id="27" idx="3"/>
            <a:endCxn id="22" idx="6"/>
          </p:cNvCxnSpPr>
          <p:nvPr/>
        </p:nvCxnSpPr>
        <p:spPr>
          <a:xfrm flipH="1">
            <a:off x="6140500" y="2898090"/>
            <a:ext cx="1440125" cy="81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4CD50827-7430-A4F0-0B23-3D4EADCC3A46}"/>
              </a:ext>
            </a:extLst>
          </p:cNvPr>
          <p:cNvSpPr/>
          <p:nvPr/>
        </p:nvSpPr>
        <p:spPr>
          <a:xfrm>
            <a:off x="5751823" y="2243916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E5E2CC4-4C86-F4E9-9E83-9CAD6073D6E7}"/>
              </a:ext>
            </a:extLst>
          </p:cNvPr>
          <p:cNvCxnSpPr>
            <a:cxnSpLocks/>
            <a:stCxn id="27" idx="5"/>
            <a:endCxn id="27" idx="6"/>
          </p:cNvCxnSpPr>
          <p:nvPr/>
        </p:nvCxnSpPr>
        <p:spPr>
          <a:xfrm rot="5400000" flipH="1" flipV="1">
            <a:off x="7912036" y="2776817"/>
            <a:ext cx="164878" cy="77668"/>
          </a:xfrm>
          <a:prstGeom prst="curvedConnector4">
            <a:avLst>
              <a:gd name="adj1" fmla="val -180069"/>
              <a:gd name="adj2" fmla="val 621283"/>
            </a:avLst>
          </a:prstGeom>
          <a:ln cap="sq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4A50E0-D904-7242-40D0-5327D715C815}"/>
              </a:ext>
            </a:extLst>
          </p:cNvPr>
          <p:cNvCxnSpPr>
            <a:stCxn id="24" idx="3"/>
            <a:endCxn id="23" idx="7"/>
          </p:cNvCxnSpPr>
          <p:nvPr/>
        </p:nvCxnSpPr>
        <p:spPr>
          <a:xfrm flipH="1">
            <a:off x="5735171" y="4289132"/>
            <a:ext cx="1164987" cy="139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126F6C8-E3AD-CD14-FA10-4F6F9C58B1B6}"/>
              </a:ext>
            </a:extLst>
          </p:cNvPr>
          <p:cNvCxnSpPr>
            <a:stCxn id="23" idx="0"/>
            <a:endCxn id="29" idx="5"/>
          </p:cNvCxnSpPr>
          <p:nvPr/>
        </p:nvCxnSpPr>
        <p:spPr>
          <a:xfrm flipH="1" flipV="1">
            <a:off x="4912211" y="4624597"/>
            <a:ext cx="635452" cy="99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A4BE2E-08CC-947F-EDA1-4E1997372987}"/>
              </a:ext>
            </a:extLst>
          </p:cNvPr>
          <p:cNvCxnSpPr>
            <a:cxnSpLocks/>
            <a:stCxn id="24" idx="0"/>
            <a:endCxn id="27" idx="4"/>
          </p:cNvCxnSpPr>
          <p:nvPr/>
        </p:nvCxnSpPr>
        <p:spPr>
          <a:xfrm flipV="1">
            <a:off x="7087666" y="2966384"/>
            <a:ext cx="680467" cy="92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95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09EE81-D8BB-99B0-6C15-936B71649AD6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Textbook</a:t>
            </a:r>
            <a:endParaRPr lang="en-AU" sz="9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45FAB-0185-A419-CAA9-6206A5620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440" y="1494394"/>
            <a:ext cx="4155663" cy="518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1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F522AF-D597-2BE9-915A-01C0A835D7CD}"/>
              </a:ext>
            </a:extLst>
          </p:cNvPr>
          <p:cNvSpPr/>
          <p:nvPr/>
        </p:nvSpPr>
        <p:spPr>
          <a:xfrm>
            <a:off x="4498848" y="2523744"/>
            <a:ext cx="37490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1E0CB-A206-F7A2-1C7E-577C194896DE}"/>
              </a:ext>
            </a:extLst>
          </p:cNvPr>
          <p:cNvSpPr/>
          <p:nvPr/>
        </p:nvSpPr>
        <p:spPr>
          <a:xfrm>
            <a:off x="4873752" y="2523744"/>
            <a:ext cx="37490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BE210-CBB8-10A1-E761-CF0DF5BBF3BB}"/>
              </a:ext>
            </a:extLst>
          </p:cNvPr>
          <p:cNvSpPr/>
          <p:nvPr/>
        </p:nvSpPr>
        <p:spPr>
          <a:xfrm>
            <a:off x="5248656" y="2523744"/>
            <a:ext cx="37490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1F7A3-77A2-9C92-8910-7D8FD2D67A75}"/>
              </a:ext>
            </a:extLst>
          </p:cNvPr>
          <p:cNvSpPr/>
          <p:nvPr/>
        </p:nvSpPr>
        <p:spPr>
          <a:xfrm>
            <a:off x="5623560" y="2523744"/>
            <a:ext cx="37490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82C6B-C589-B8F4-C9DE-B608994F4F16}"/>
              </a:ext>
            </a:extLst>
          </p:cNvPr>
          <p:cNvSpPr/>
          <p:nvPr/>
        </p:nvSpPr>
        <p:spPr>
          <a:xfrm>
            <a:off x="5998464" y="2523744"/>
            <a:ext cx="37490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E2337D-994D-7DB1-AFC8-CFA134EF6DF1}"/>
              </a:ext>
            </a:extLst>
          </p:cNvPr>
          <p:cNvSpPr/>
          <p:nvPr/>
        </p:nvSpPr>
        <p:spPr>
          <a:xfrm>
            <a:off x="6373368" y="2523744"/>
            <a:ext cx="37490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E76BA-2D9B-47C7-5FAB-92807E51B5EA}"/>
              </a:ext>
            </a:extLst>
          </p:cNvPr>
          <p:cNvSpPr/>
          <p:nvPr/>
        </p:nvSpPr>
        <p:spPr>
          <a:xfrm>
            <a:off x="6748272" y="2523744"/>
            <a:ext cx="37490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370138-322A-E9C8-843E-6E18B6F35646}"/>
              </a:ext>
            </a:extLst>
          </p:cNvPr>
          <p:cNvSpPr/>
          <p:nvPr/>
        </p:nvSpPr>
        <p:spPr>
          <a:xfrm>
            <a:off x="7123176" y="2523744"/>
            <a:ext cx="37490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2553B73-B7D5-6699-907E-CE950783299F}"/>
              </a:ext>
            </a:extLst>
          </p:cNvPr>
          <p:cNvSpPr/>
          <p:nvPr/>
        </p:nvSpPr>
        <p:spPr>
          <a:xfrm>
            <a:off x="4498848" y="4384548"/>
            <a:ext cx="224942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2475ED6-B09F-15BF-B31B-E707D1919815}"/>
              </a:ext>
            </a:extLst>
          </p:cNvPr>
          <p:cNvSpPr/>
          <p:nvPr/>
        </p:nvSpPr>
        <p:spPr>
          <a:xfrm>
            <a:off x="6373368" y="4384548"/>
            <a:ext cx="1124712" cy="46634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EE41FE0-0A8D-1DC9-F3B7-E27F85C6DBB5}"/>
              </a:ext>
            </a:extLst>
          </p:cNvPr>
          <p:cNvSpPr txBox="1"/>
          <p:nvPr/>
        </p:nvSpPr>
        <p:spPr>
          <a:xfrm>
            <a:off x="0" y="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Arrays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262659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DEE41FE0-0A8D-1DC9-F3B7-E27F85C6DBB5}"/>
              </a:ext>
            </a:extLst>
          </p:cNvPr>
          <p:cNvSpPr txBox="1"/>
          <p:nvPr/>
        </p:nvSpPr>
        <p:spPr>
          <a:xfrm>
            <a:off x="0" y="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Sorting</a:t>
            </a:r>
            <a:endParaRPr lang="en-AU" sz="9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C02DF1-F3EF-661E-9079-3F11107B3FBC}"/>
              </a:ext>
            </a:extLst>
          </p:cNvPr>
          <p:cNvSpPr txBox="1"/>
          <p:nvPr/>
        </p:nvSpPr>
        <p:spPr>
          <a:xfrm>
            <a:off x="2286000" y="2039112"/>
            <a:ext cx="30040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/>
              <a:t>unsorted</a:t>
            </a:r>
            <a:endParaRPr lang="en-AU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935C5-DC59-C266-C680-30BE293F28EA}"/>
              </a:ext>
            </a:extLst>
          </p:cNvPr>
          <p:cNvSpPr txBox="1"/>
          <p:nvPr/>
        </p:nvSpPr>
        <p:spPr>
          <a:xfrm>
            <a:off x="7139652" y="2029968"/>
            <a:ext cx="29905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 err="1"/>
              <a:t>denorstu</a:t>
            </a:r>
            <a:endParaRPr lang="en-AU" sz="60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830021A-3286-FD1C-A997-3ADF16AE4A9E}"/>
              </a:ext>
            </a:extLst>
          </p:cNvPr>
          <p:cNvSpPr/>
          <p:nvPr/>
        </p:nvSpPr>
        <p:spPr>
          <a:xfrm>
            <a:off x="5689092" y="2404872"/>
            <a:ext cx="1051560" cy="39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6B5103-252B-E482-B3EB-1046C6E37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7" y="3721608"/>
            <a:ext cx="26384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17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D41FA331-AC94-C847-9E0D-03D8D4CCD650}"/>
              </a:ext>
            </a:extLst>
          </p:cNvPr>
          <p:cNvSpPr/>
          <p:nvPr/>
        </p:nvSpPr>
        <p:spPr>
          <a:xfrm>
            <a:off x="3769614" y="2688336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432128-62FB-B97A-8E45-40DCAC9352D2}"/>
              </a:ext>
            </a:extLst>
          </p:cNvPr>
          <p:cNvSpPr/>
          <p:nvPr/>
        </p:nvSpPr>
        <p:spPr>
          <a:xfrm>
            <a:off x="5061204" y="2697480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52BAF0-41AB-43AF-2984-C5FA79902548}"/>
              </a:ext>
            </a:extLst>
          </p:cNvPr>
          <p:cNvSpPr/>
          <p:nvPr/>
        </p:nvSpPr>
        <p:spPr>
          <a:xfrm>
            <a:off x="6307074" y="2697480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DD04D8-4F7D-7D61-BF7C-C226A74C9FA1}"/>
              </a:ext>
            </a:extLst>
          </p:cNvPr>
          <p:cNvSpPr/>
          <p:nvPr/>
        </p:nvSpPr>
        <p:spPr>
          <a:xfrm>
            <a:off x="7514846" y="2697480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64F504-E66B-8CCA-5353-081BD1AE5F11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4299966" y="2921508"/>
            <a:ext cx="761238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D60B98-1BF0-2E51-17C9-5C1DA19918CE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5591556" y="2930652"/>
            <a:ext cx="715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B1AEE1-C854-4DEA-983E-63813AFCA3C9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6837426" y="2930652"/>
            <a:ext cx="677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892DBD-A90D-0387-46D9-BCCFD7F08326}"/>
              </a:ext>
            </a:extLst>
          </p:cNvPr>
          <p:cNvCxnSpPr>
            <a:stCxn id="17" idx="6"/>
          </p:cNvCxnSpPr>
          <p:nvPr/>
        </p:nvCxnSpPr>
        <p:spPr>
          <a:xfrm>
            <a:off x="8045198" y="2930652"/>
            <a:ext cx="669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787581-2450-88FC-F623-1D05CDACEFF5}"/>
              </a:ext>
            </a:extLst>
          </p:cNvPr>
          <p:cNvCxnSpPr/>
          <p:nvPr/>
        </p:nvCxnSpPr>
        <p:spPr>
          <a:xfrm>
            <a:off x="8714232" y="2807208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AAF3AA-D382-91EB-7A84-35D12F9B4636}"/>
              </a:ext>
            </a:extLst>
          </p:cNvPr>
          <p:cNvCxnSpPr/>
          <p:nvPr/>
        </p:nvCxnSpPr>
        <p:spPr>
          <a:xfrm>
            <a:off x="8787384" y="29306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F23156-4D91-211F-4EE9-53C6ADB81B19}"/>
              </a:ext>
            </a:extLst>
          </p:cNvPr>
          <p:cNvCxnSpPr>
            <a:cxnSpLocks/>
          </p:cNvCxnSpPr>
          <p:nvPr/>
        </p:nvCxnSpPr>
        <p:spPr>
          <a:xfrm>
            <a:off x="8811768" y="2837688"/>
            <a:ext cx="0" cy="20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2A836F-3805-D62B-DA42-8E862DF6FD4E}"/>
              </a:ext>
            </a:extLst>
          </p:cNvPr>
          <p:cNvCxnSpPr>
            <a:cxnSpLocks/>
          </p:cNvCxnSpPr>
          <p:nvPr/>
        </p:nvCxnSpPr>
        <p:spPr>
          <a:xfrm>
            <a:off x="8927592" y="2880360"/>
            <a:ext cx="0" cy="100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095AA4-6854-CE85-71F9-E54286927BFC}"/>
              </a:ext>
            </a:extLst>
          </p:cNvPr>
          <p:cNvSpPr txBox="1"/>
          <p:nvPr/>
        </p:nvSpPr>
        <p:spPr>
          <a:xfrm>
            <a:off x="2596896" y="2437876"/>
            <a:ext cx="6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Start</a:t>
            </a:r>
            <a:endParaRPr lang="en-AU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E43B8C-7F63-C7DB-F173-5D1F8615162E}"/>
              </a:ext>
            </a:extLst>
          </p:cNvPr>
          <p:cNvCxnSpPr>
            <a:cxnSpLocks/>
            <a:stCxn id="34" idx="3"/>
            <a:endCxn id="14" idx="2"/>
          </p:cNvCxnSpPr>
          <p:nvPr/>
        </p:nvCxnSpPr>
        <p:spPr>
          <a:xfrm>
            <a:off x="3227832" y="2622542"/>
            <a:ext cx="541782" cy="29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39952D8-88B3-FAEC-C3BC-E6B928FE0B27}"/>
              </a:ext>
            </a:extLst>
          </p:cNvPr>
          <p:cNvSpPr/>
          <p:nvPr/>
        </p:nvSpPr>
        <p:spPr>
          <a:xfrm>
            <a:off x="3847282" y="4846212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7F79B4-2DF7-CF22-0CEA-A89F69CD1D8C}"/>
              </a:ext>
            </a:extLst>
          </p:cNvPr>
          <p:cNvSpPr/>
          <p:nvPr/>
        </p:nvSpPr>
        <p:spPr>
          <a:xfrm>
            <a:off x="5138872" y="4855356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3768150-08B5-A8EF-5BF0-EDFA953B059E}"/>
              </a:ext>
            </a:extLst>
          </p:cNvPr>
          <p:cNvSpPr/>
          <p:nvPr/>
        </p:nvSpPr>
        <p:spPr>
          <a:xfrm>
            <a:off x="6384742" y="4855356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D2395F-A922-BBD3-D1A8-24EEB6230376}"/>
              </a:ext>
            </a:extLst>
          </p:cNvPr>
          <p:cNvSpPr/>
          <p:nvPr/>
        </p:nvSpPr>
        <p:spPr>
          <a:xfrm>
            <a:off x="7592514" y="4855356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9A2CCF-8954-268D-A5E8-DA384449CE59}"/>
              </a:ext>
            </a:extLst>
          </p:cNvPr>
          <p:cNvCxnSpPr>
            <a:cxnSpLocks/>
            <a:stCxn id="41" idx="5"/>
            <a:endCxn id="42" idx="3"/>
          </p:cNvCxnSpPr>
          <p:nvPr/>
        </p:nvCxnSpPr>
        <p:spPr>
          <a:xfrm>
            <a:off x="4299966" y="5244262"/>
            <a:ext cx="916574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BDD7D0-06DC-0F11-9C80-74A7C0AD2D12}"/>
              </a:ext>
            </a:extLst>
          </p:cNvPr>
          <p:cNvCxnSpPr>
            <a:cxnSpLocks/>
            <a:stCxn id="42" idx="5"/>
            <a:endCxn id="43" idx="3"/>
          </p:cNvCxnSpPr>
          <p:nvPr/>
        </p:nvCxnSpPr>
        <p:spPr>
          <a:xfrm>
            <a:off x="5591556" y="5253406"/>
            <a:ext cx="870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224CC5A-8733-6528-B04E-6759654EB7AE}"/>
              </a:ext>
            </a:extLst>
          </p:cNvPr>
          <p:cNvCxnSpPr>
            <a:cxnSpLocks/>
            <a:stCxn id="43" idx="5"/>
            <a:endCxn id="44" idx="3"/>
          </p:cNvCxnSpPr>
          <p:nvPr/>
        </p:nvCxnSpPr>
        <p:spPr>
          <a:xfrm>
            <a:off x="6837426" y="5253406"/>
            <a:ext cx="8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DB824A7-F677-23C6-D6C4-BEF65CDCAA25}"/>
              </a:ext>
            </a:extLst>
          </p:cNvPr>
          <p:cNvCxnSpPr>
            <a:cxnSpLocks/>
          </p:cNvCxnSpPr>
          <p:nvPr/>
        </p:nvCxnSpPr>
        <p:spPr>
          <a:xfrm>
            <a:off x="8049714" y="5253406"/>
            <a:ext cx="669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18664F-68D1-E0DF-3244-4744C4FE837E}"/>
              </a:ext>
            </a:extLst>
          </p:cNvPr>
          <p:cNvCxnSpPr>
            <a:cxnSpLocks/>
          </p:cNvCxnSpPr>
          <p:nvPr/>
        </p:nvCxnSpPr>
        <p:spPr>
          <a:xfrm>
            <a:off x="8718748" y="5129962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80DE69-ACAE-6732-EC98-0CC78856EBB6}"/>
              </a:ext>
            </a:extLst>
          </p:cNvPr>
          <p:cNvCxnSpPr>
            <a:cxnSpLocks/>
          </p:cNvCxnSpPr>
          <p:nvPr/>
        </p:nvCxnSpPr>
        <p:spPr>
          <a:xfrm>
            <a:off x="8791900" y="525340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D3534E7-A43A-9EF9-A447-005A421095F6}"/>
              </a:ext>
            </a:extLst>
          </p:cNvPr>
          <p:cNvCxnSpPr>
            <a:cxnSpLocks/>
          </p:cNvCxnSpPr>
          <p:nvPr/>
        </p:nvCxnSpPr>
        <p:spPr>
          <a:xfrm>
            <a:off x="8816284" y="5160442"/>
            <a:ext cx="0" cy="20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33AF38-5824-B665-A592-B4D155787238}"/>
              </a:ext>
            </a:extLst>
          </p:cNvPr>
          <p:cNvCxnSpPr>
            <a:cxnSpLocks/>
          </p:cNvCxnSpPr>
          <p:nvPr/>
        </p:nvCxnSpPr>
        <p:spPr>
          <a:xfrm>
            <a:off x="8932108" y="5203114"/>
            <a:ext cx="0" cy="100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4C4614D-3D95-6131-0558-C18BEF171E96}"/>
              </a:ext>
            </a:extLst>
          </p:cNvPr>
          <p:cNvSpPr txBox="1"/>
          <p:nvPr/>
        </p:nvSpPr>
        <p:spPr>
          <a:xfrm>
            <a:off x="2816296" y="5194256"/>
            <a:ext cx="6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Start</a:t>
            </a:r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B75100-E356-B4C9-DFF1-A56E303D4A31}"/>
              </a:ext>
            </a:extLst>
          </p:cNvPr>
          <p:cNvCxnSpPr>
            <a:cxnSpLocks/>
            <a:stCxn id="53" idx="3"/>
            <a:endCxn id="41" idx="3"/>
          </p:cNvCxnSpPr>
          <p:nvPr/>
        </p:nvCxnSpPr>
        <p:spPr>
          <a:xfrm flipV="1">
            <a:off x="3447232" y="5244262"/>
            <a:ext cx="477718" cy="13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7A372C8-2D48-D114-5170-838000C6CD2B}"/>
              </a:ext>
            </a:extLst>
          </p:cNvPr>
          <p:cNvCxnSpPr>
            <a:cxnSpLocks/>
            <a:stCxn id="44" idx="1"/>
            <a:endCxn id="43" idx="7"/>
          </p:cNvCxnSpPr>
          <p:nvPr/>
        </p:nvCxnSpPr>
        <p:spPr>
          <a:xfrm flipH="1">
            <a:off x="6837426" y="4923650"/>
            <a:ext cx="8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5120057-CFD1-FD90-7A9E-8CAC8BD25816}"/>
              </a:ext>
            </a:extLst>
          </p:cNvPr>
          <p:cNvCxnSpPr>
            <a:cxnSpLocks/>
            <a:stCxn id="43" idx="1"/>
            <a:endCxn id="42" idx="7"/>
          </p:cNvCxnSpPr>
          <p:nvPr/>
        </p:nvCxnSpPr>
        <p:spPr>
          <a:xfrm flipH="1">
            <a:off x="5591556" y="4923650"/>
            <a:ext cx="870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4F311A0-C2E8-F96F-DFDA-C0303A4D0547}"/>
              </a:ext>
            </a:extLst>
          </p:cNvPr>
          <p:cNvCxnSpPr>
            <a:cxnSpLocks/>
            <a:stCxn id="42" idx="1"/>
            <a:endCxn id="41" idx="7"/>
          </p:cNvCxnSpPr>
          <p:nvPr/>
        </p:nvCxnSpPr>
        <p:spPr>
          <a:xfrm flipH="1" flipV="1">
            <a:off x="4299966" y="4914506"/>
            <a:ext cx="916574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5DC16B1-41CC-18DC-AF32-D5C98071A8CD}"/>
              </a:ext>
            </a:extLst>
          </p:cNvPr>
          <p:cNvGrpSpPr/>
          <p:nvPr/>
        </p:nvGrpSpPr>
        <p:grpSpPr>
          <a:xfrm rot="10800000">
            <a:off x="3059813" y="4765702"/>
            <a:ext cx="882394" cy="265176"/>
            <a:chOff x="7792214" y="5259610"/>
            <a:chExt cx="882394" cy="26517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9F2B46E-9C8F-9577-F19D-564CC0094E7D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14" y="5383054"/>
              <a:ext cx="6690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C3C9623-FD5B-8425-28B3-0BEAD14E3F80}"/>
                </a:ext>
              </a:extLst>
            </p:cNvPr>
            <p:cNvCxnSpPr>
              <a:cxnSpLocks/>
            </p:cNvCxnSpPr>
            <p:nvPr/>
          </p:nvCxnSpPr>
          <p:spPr>
            <a:xfrm>
              <a:off x="8461248" y="5259610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9607801-3872-72B3-0F9D-E1613E17C4A4}"/>
                </a:ext>
              </a:extLst>
            </p:cNvPr>
            <p:cNvCxnSpPr>
              <a:cxnSpLocks/>
            </p:cNvCxnSpPr>
            <p:nvPr/>
          </p:nvCxnSpPr>
          <p:spPr>
            <a:xfrm>
              <a:off x="8534400" y="538305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9DB4AB8-6784-72B4-901A-1B5BBB75859F}"/>
                </a:ext>
              </a:extLst>
            </p:cNvPr>
            <p:cNvCxnSpPr>
              <a:cxnSpLocks/>
            </p:cNvCxnSpPr>
            <p:nvPr/>
          </p:nvCxnSpPr>
          <p:spPr>
            <a:xfrm>
              <a:off x="8558784" y="5290090"/>
              <a:ext cx="0" cy="20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A6079BA-186B-46CD-BFDF-E9A3230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8674608" y="5332762"/>
              <a:ext cx="0" cy="10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87B3198-4E86-2E12-296F-822AAA8A4F71}"/>
              </a:ext>
            </a:extLst>
          </p:cNvPr>
          <p:cNvSpPr txBox="1"/>
          <p:nvPr/>
        </p:nvSpPr>
        <p:spPr>
          <a:xfrm>
            <a:off x="8546017" y="452895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End</a:t>
            </a:r>
            <a:endParaRPr lang="en-AU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4FD3B3D-F0C5-7C57-548B-C837329430E5}"/>
              </a:ext>
            </a:extLst>
          </p:cNvPr>
          <p:cNvCxnSpPr>
            <a:cxnSpLocks/>
            <a:stCxn id="88" idx="1"/>
            <a:endCxn id="44" idx="7"/>
          </p:cNvCxnSpPr>
          <p:nvPr/>
        </p:nvCxnSpPr>
        <p:spPr>
          <a:xfrm flipH="1">
            <a:off x="8045198" y="4713624"/>
            <a:ext cx="500819" cy="21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A03E8D-0C1B-BC7B-C8E6-A3F7A2B90005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Linked Lists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111615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AC7441DA-3184-6241-2D7C-DB732551751C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Notation</a:t>
            </a:r>
            <a:endParaRPr lang="en-AU" sz="9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E06CB7-2BDB-9C39-A274-29E3E7FBE0DE}"/>
              </a:ext>
            </a:extLst>
          </p:cNvPr>
          <p:cNvSpPr/>
          <p:nvPr/>
        </p:nvSpPr>
        <p:spPr>
          <a:xfrm>
            <a:off x="5526786" y="86974"/>
            <a:ext cx="1138427" cy="77867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04892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85F20A68-39D5-2C87-928C-CBD20588B323}"/>
              </a:ext>
            </a:extLst>
          </p:cNvPr>
          <p:cNvGrpSpPr/>
          <p:nvPr/>
        </p:nvGrpSpPr>
        <p:grpSpPr>
          <a:xfrm>
            <a:off x="3220974" y="2906270"/>
            <a:ext cx="5750052" cy="1045460"/>
            <a:chOff x="3878580" y="3334516"/>
            <a:chExt cx="3685032" cy="58216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E401A4-6889-BEF8-EA35-763BEA00E8ED}"/>
                </a:ext>
              </a:extLst>
            </p:cNvPr>
            <p:cNvCxnSpPr/>
            <p:nvPr/>
          </p:nvCxnSpPr>
          <p:spPr>
            <a:xfrm>
              <a:off x="4482084" y="3334516"/>
              <a:ext cx="2478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A31477-2F90-17AB-0F6F-C5BBDA70687A}"/>
                </a:ext>
              </a:extLst>
            </p:cNvPr>
            <p:cNvCxnSpPr/>
            <p:nvPr/>
          </p:nvCxnSpPr>
          <p:spPr>
            <a:xfrm>
              <a:off x="4482084" y="3916684"/>
              <a:ext cx="2478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372ECA95-A44A-686E-569E-28DC0C4CF39E}"/>
                </a:ext>
              </a:extLst>
            </p:cNvPr>
            <p:cNvSpPr/>
            <p:nvPr/>
          </p:nvSpPr>
          <p:spPr>
            <a:xfrm>
              <a:off x="3878580" y="3429000"/>
              <a:ext cx="603504" cy="356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75F3E96D-C879-3524-EAE4-09AA413FBAA8}"/>
                </a:ext>
              </a:extLst>
            </p:cNvPr>
            <p:cNvSpPr/>
            <p:nvPr/>
          </p:nvSpPr>
          <p:spPr>
            <a:xfrm>
              <a:off x="6960108" y="3429000"/>
              <a:ext cx="603504" cy="356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C7441DA-3184-6241-2D7C-DB732551751C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Queues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291606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C6081A-FC68-EB67-2C23-15F0B000D150}"/>
              </a:ext>
            </a:extLst>
          </p:cNvPr>
          <p:cNvGrpSpPr/>
          <p:nvPr/>
        </p:nvGrpSpPr>
        <p:grpSpPr>
          <a:xfrm>
            <a:off x="5061966" y="2284470"/>
            <a:ext cx="2068068" cy="3732282"/>
            <a:chOff x="5393436" y="2046726"/>
            <a:chExt cx="1002792" cy="293065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E401A4-6889-BEF8-EA35-763BEA00E8ED}"/>
                </a:ext>
              </a:extLst>
            </p:cNvPr>
            <p:cNvCxnSpPr/>
            <p:nvPr/>
          </p:nvCxnSpPr>
          <p:spPr>
            <a:xfrm rot="16200000">
              <a:off x="4154424" y="3738366"/>
              <a:ext cx="2478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A31477-2F90-17AB-0F6F-C5BBDA70687A}"/>
                </a:ext>
              </a:extLst>
            </p:cNvPr>
            <p:cNvCxnSpPr/>
            <p:nvPr/>
          </p:nvCxnSpPr>
          <p:spPr>
            <a:xfrm rot="16200000">
              <a:off x="5157216" y="3738366"/>
              <a:ext cx="2478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372ECA95-A44A-686E-569E-28DC0C4CF39E}"/>
                </a:ext>
              </a:extLst>
            </p:cNvPr>
            <p:cNvSpPr/>
            <p:nvPr/>
          </p:nvSpPr>
          <p:spPr>
            <a:xfrm rot="5400000">
              <a:off x="5835397" y="2170172"/>
              <a:ext cx="603504" cy="356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75F3E96D-C879-3524-EAE4-09AA413FBAA8}"/>
                </a:ext>
              </a:extLst>
            </p:cNvPr>
            <p:cNvSpPr/>
            <p:nvPr/>
          </p:nvSpPr>
          <p:spPr>
            <a:xfrm rot="16200000">
              <a:off x="5350764" y="2170172"/>
              <a:ext cx="603504" cy="356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532177E-05F2-FE87-195A-A5F4F5F87806}"/>
                </a:ext>
              </a:extLst>
            </p:cNvPr>
            <p:cNvCxnSpPr/>
            <p:nvPr/>
          </p:nvCxnSpPr>
          <p:spPr>
            <a:xfrm>
              <a:off x="5393436" y="4977378"/>
              <a:ext cx="10027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17AE8D2-A095-755E-A32E-34E4382254D2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Stacks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350024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CF6EB29-77FC-2A42-7EE9-C9AF7693E441}"/>
              </a:ext>
            </a:extLst>
          </p:cNvPr>
          <p:cNvGrpSpPr/>
          <p:nvPr/>
        </p:nvGrpSpPr>
        <p:grpSpPr>
          <a:xfrm>
            <a:off x="3790950" y="2907792"/>
            <a:ext cx="4610100" cy="1042416"/>
            <a:chOff x="4253484" y="2642616"/>
            <a:chExt cx="3685032" cy="58216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E401A4-6889-BEF8-EA35-763BEA00E8ED}"/>
                </a:ext>
              </a:extLst>
            </p:cNvPr>
            <p:cNvCxnSpPr/>
            <p:nvPr/>
          </p:nvCxnSpPr>
          <p:spPr>
            <a:xfrm>
              <a:off x="4856988" y="2642616"/>
              <a:ext cx="2478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A31477-2F90-17AB-0F6F-C5BBDA70687A}"/>
                </a:ext>
              </a:extLst>
            </p:cNvPr>
            <p:cNvCxnSpPr/>
            <p:nvPr/>
          </p:nvCxnSpPr>
          <p:spPr>
            <a:xfrm>
              <a:off x="4856988" y="3224784"/>
              <a:ext cx="2478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372ECA95-A44A-686E-569E-28DC0C4CF39E}"/>
                </a:ext>
              </a:extLst>
            </p:cNvPr>
            <p:cNvSpPr/>
            <p:nvPr/>
          </p:nvSpPr>
          <p:spPr>
            <a:xfrm>
              <a:off x="4253484" y="2663333"/>
              <a:ext cx="603504" cy="2167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0E18FD3-0329-F688-29EA-55598E5D3CA6}"/>
                </a:ext>
              </a:extLst>
            </p:cNvPr>
            <p:cNvSpPr/>
            <p:nvPr/>
          </p:nvSpPr>
          <p:spPr>
            <a:xfrm rot="10800000">
              <a:off x="4253484" y="2968446"/>
              <a:ext cx="603504" cy="2167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703EF4C9-30E7-13C6-D954-87070E76DD3A}"/>
                </a:ext>
              </a:extLst>
            </p:cNvPr>
            <p:cNvSpPr/>
            <p:nvPr/>
          </p:nvSpPr>
          <p:spPr>
            <a:xfrm>
              <a:off x="7335012" y="2663333"/>
              <a:ext cx="603504" cy="2167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A03E59E5-9558-0D12-B6FF-117B9CAEAAE1}"/>
                </a:ext>
              </a:extLst>
            </p:cNvPr>
            <p:cNvSpPr/>
            <p:nvPr/>
          </p:nvSpPr>
          <p:spPr>
            <a:xfrm rot="10800000">
              <a:off x="7335012" y="2968446"/>
              <a:ext cx="603504" cy="2167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B417D9C-9B1C-E332-37CF-F96F7C41EE61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Deques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347208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590928C-6761-D73D-5752-B13047092B4C}"/>
              </a:ext>
            </a:extLst>
          </p:cNvPr>
          <p:cNvSpPr/>
          <p:nvPr/>
        </p:nvSpPr>
        <p:spPr>
          <a:xfrm>
            <a:off x="5708142" y="2350008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21FDAD-6473-D156-FA6E-FBFD3F6BB71F}"/>
              </a:ext>
            </a:extLst>
          </p:cNvPr>
          <p:cNvSpPr/>
          <p:nvPr/>
        </p:nvSpPr>
        <p:spPr>
          <a:xfrm>
            <a:off x="4973574" y="3389376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68B8CB-6CA6-7B35-AF61-463AF95DD87D}"/>
              </a:ext>
            </a:extLst>
          </p:cNvPr>
          <p:cNvSpPr/>
          <p:nvPr/>
        </p:nvSpPr>
        <p:spPr>
          <a:xfrm>
            <a:off x="6361176" y="3389376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C1AB57-22FC-1D20-DD25-738E126AAF8A}"/>
              </a:ext>
            </a:extLst>
          </p:cNvPr>
          <p:cNvSpPr/>
          <p:nvPr/>
        </p:nvSpPr>
        <p:spPr>
          <a:xfrm>
            <a:off x="4443222" y="4294632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6B52C9-FE16-B9B1-D90B-CC6734737D5D}"/>
              </a:ext>
            </a:extLst>
          </p:cNvPr>
          <p:cNvSpPr/>
          <p:nvPr/>
        </p:nvSpPr>
        <p:spPr>
          <a:xfrm>
            <a:off x="5469636" y="4294632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D84776-AA36-B7F4-F8FB-7DB3EC7B0117}"/>
              </a:ext>
            </a:extLst>
          </p:cNvPr>
          <p:cNvSpPr/>
          <p:nvPr/>
        </p:nvSpPr>
        <p:spPr>
          <a:xfrm>
            <a:off x="6987542" y="4294632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ADCD-DA3E-AA85-0284-49000CA85D0B}"/>
              </a:ext>
            </a:extLst>
          </p:cNvPr>
          <p:cNvSpPr/>
          <p:nvPr/>
        </p:nvSpPr>
        <p:spPr>
          <a:xfrm>
            <a:off x="4939284" y="5199888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A8FB82-E3F8-035B-DD43-DEEB1E8A3ED1}"/>
              </a:ext>
            </a:extLst>
          </p:cNvPr>
          <p:cNvSpPr/>
          <p:nvPr/>
        </p:nvSpPr>
        <p:spPr>
          <a:xfrm>
            <a:off x="5999988" y="5199888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5FB6D9-7C31-32F3-557E-4ED5D573FBB7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238750" y="2748058"/>
            <a:ext cx="547060" cy="64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FF3F74-5BAD-1913-2540-DD8F7AE63F0B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160826" y="2748058"/>
            <a:ext cx="465526" cy="64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57DD98-CA48-B3B5-29B1-CE19AC889FB5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4708398" y="3787426"/>
            <a:ext cx="342844" cy="50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B650A7-FD03-B741-A176-323152A06856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5426258" y="3787426"/>
            <a:ext cx="308554" cy="50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4D2BF5-1106-0ED6-6DE5-0D57B8E71B23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6813860" y="3787426"/>
            <a:ext cx="438858" cy="50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D6A91D-5AC3-DC55-C49F-42A32A454EAD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5204460" y="4692682"/>
            <a:ext cx="342844" cy="50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564E9B-23C8-5E3A-C890-DFB6FD6067BE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5922320" y="4692682"/>
            <a:ext cx="342844" cy="50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F62F8-4C7E-F4FF-2D21-ACBA582904E8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Trees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290258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Toby Donaldson</dc:creator>
  <cp:lastModifiedBy>Toby Donaldson</cp:lastModifiedBy>
  <cp:revision>1</cp:revision>
  <dcterms:created xsi:type="dcterms:W3CDTF">2023-05-09T03:12:21Z</dcterms:created>
  <dcterms:modified xsi:type="dcterms:W3CDTF">2023-09-06T02:52:07Z</dcterms:modified>
</cp:coreProperties>
</file>