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02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custSel addSld modSld sldOrd">
      <pc:chgData name="Toby Donaldson" userId="2e6e5431-bb17-4c41-9985-d39c50d83c73" providerId="ADAL" clId="{B5FDCC3A-727F-4296-9CA7-21563D4DCC5A}" dt="2023-09-06T03:23:32.964" v="39" actId="20577"/>
      <pc:docMkLst>
        <pc:docMk/>
      </pc:docMkLst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E30137-EE2B-746F-C3AB-D0582FBE707D}"/>
              </a:ext>
            </a:extLst>
          </p:cNvPr>
          <p:cNvGrpSpPr/>
          <p:nvPr/>
        </p:nvGrpSpPr>
        <p:grpSpPr>
          <a:xfrm>
            <a:off x="4605746" y="3429000"/>
            <a:ext cx="1088571" cy="369332"/>
            <a:chOff x="2281646" y="2238103"/>
            <a:chExt cx="108857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4CC77-33B4-73AF-C578-1B4C0FFFB312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4A3BC8-9848-A2CA-B960-496EDA1CE18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8F8FAD-67E4-DAE2-EC13-7263FFE37D46}"/>
              </a:ext>
            </a:extLst>
          </p:cNvPr>
          <p:cNvGrpSpPr/>
          <p:nvPr/>
        </p:nvGrpSpPr>
        <p:grpSpPr>
          <a:xfrm>
            <a:off x="7031083" y="3428218"/>
            <a:ext cx="1088571" cy="369332"/>
            <a:chOff x="2281646" y="2238103"/>
            <a:chExt cx="10885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CE27CC-ABDD-B9CE-E2FC-37E78B3004D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7B8C67-59F9-3262-EB79-5A494CB79C2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FB8466-A159-39DC-4073-25B786CC321D}"/>
              </a:ext>
            </a:extLst>
          </p:cNvPr>
          <p:cNvGrpSpPr/>
          <p:nvPr/>
        </p:nvGrpSpPr>
        <p:grpSpPr>
          <a:xfrm>
            <a:off x="6312626" y="4825944"/>
            <a:ext cx="1088571" cy="369332"/>
            <a:chOff x="2281646" y="2238103"/>
            <a:chExt cx="108857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39051-404F-E988-E3A8-882CA04C947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ED556-FA1B-B79E-8908-452EB3DA54E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7289D57-22DC-4DA7-007A-6F4434C80954}"/>
              </a:ext>
            </a:extLst>
          </p:cNvPr>
          <p:cNvSpPr txBox="1"/>
          <p:nvPr/>
        </p:nvSpPr>
        <p:spPr>
          <a:xfrm>
            <a:off x="2864404" y="315903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62477-83CB-683E-F65C-7CE83294C216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3518750" y="3343699"/>
            <a:ext cx="1086996" cy="26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C0CAE-5E01-4735-A257-7C6DDD2FA02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694317" y="3612884"/>
            <a:ext cx="1336766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44464D-D807-F73C-95B5-797E921D785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>
            <a:off x="6312626" y="3612884"/>
            <a:ext cx="1807028" cy="1397726"/>
          </a:xfrm>
          <a:prstGeom prst="bentConnector5">
            <a:avLst>
              <a:gd name="adj1" fmla="val -12651"/>
              <a:gd name="adj2" fmla="val 50000"/>
              <a:gd name="adj3" fmla="val 112651"/>
            </a:avLst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F11E1-5326-EA21-B89C-650E471F54E8}"/>
              </a:ext>
            </a:extLst>
          </p:cNvPr>
          <p:cNvCxnSpPr>
            <a:stCxn id="12" idx="3"/>
          </p:cNvCxnSpPr>
          <p:nvPr/>
        </p:nvCxnSpPr>
        <p:spPr>
          <a:xfrm>
            <a:off x="7401197" y="5010610"/>
            <a:ext cx="339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16556-6A1F-D58B-715B-3A86AAC93F31}"/>
              </a:ext>
            </a:extLst>
          </p:cNvPr>
          <p:cNvGrpSpPr/>
          <p:nvPr/>
        </p:nvGrpSpPr>
        <p:grpSpPr>
          <a:xfrm>
            <a:off x="7740831" y="4918165"/>
            <a:ext cx="106817" cy="174171"/>
            <a:chOff x="7184571" y="3718560"/>
            <a:chExt cx="106817" cy="17417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60A189-516D-8FC8-B8B7-0D842B320801}"/>
                </a:ext>
              </a:extLst>
            </p:cNvPr>
            <p:cNvCxnSpPr/>
            <p:nvPr/>
          </p:nvCxnSpPr>
          <p:spPr>
            <a:xfrm>
              <a:off x="7184571" y="3718560"/>
              <a:ext cx="0" cy="174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8F156A-9C45-4B58-36CD-849A76C61884}"/>
                </a:ext>
              </a:extLst>
            </p:cNvPr>
            <p:cNvCxnSpPr/>
            <p:nvPr/>
          </p:nvCxnSpPr>
          <p:spPr>
            <a:xfrm>
              <a:off x="7271657" y="38110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D69547-0AC1-7366-18AC-5007F3EF2897}"/>
                </a:ext>
              </a:extLst>
            </p:cNvPr>
            <p:cNvCxnSpPr/>
            <p:nvPr/>
          </p:nvCxnSpPr>
          <p:spPr>
            <a:xfrm>
              <a:off x="7239000" y="3738563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40F843-47D5-AAF7-9353-712F17782AF0}"/>
                </a:ext>
              </a:extLst>
            </p:cNvPr>
            <p:cNvCxnSpPr/>
            <p:nvPr/>
          </p:nvCxnSpPr>
          <p:spPr>
            <a:xfrm>
              <a:off x="7291388" y="3757613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99623B-EEA6-EF87-0C5D-55236D5DB7F8}"/>
              </a:ext>
            </a:extLst>
          </p:cNvPr>
          <p:cNvSpPr txBox="1"/>
          <p:nvPr/>
        </p:nvSpPr>
        <p:spPr>
          <a:xfrm>
            <a:off x="1266915" y="519730"/>
            <a:ext cx="667766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Do this now! </a:t>
            </a:r>
            <a:br>
              <a:rPr lang="en-CA" sz="4800" dirty="0"/>
            </a:br>
            <a:r>
              <a:rPr lang="en-CA" sz="4400" dirty="0"/>
              <a:t>Write C++ code that creates </a:t>
            </a:r>
            <a:br>
              <a:rPr lang="en-CA" sz="4400" dirty="0"/>
            </a:br>
            <a:r>
              <a:rPr lang="en-CA" sz="4400" dirty="0"/>
              <a:t>this data structure: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98850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2023-05-15T20:39:02Z</dcterms:created>
  <dcterms:modified xsi:type="dcterms:W3CDTF">2023-09-06T03:23:42Z</dcterms:modified>
</cp:coreProperties>
</file>