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6" r:id="rId4"/>
    <p:sldId id="262" r:id="rId5"/>
    <p:sldId id="263" r:id="rId6"/>
    <p:sldId id="264" r:id="rId7"/>
    <p:sldId id="265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02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B5FDCC3A-727F-4296-9CA7-21563D4DCC5A}"/>
    <pc:docChg chg="undo redo custSel addSld delSld modSld sldOrd">
      <pc:chgData name="Toby Donaldson" userId="2e6e5431-bb17-4c41-9985-d39c50d83c73" providerId="ADAL" clId="{B5FDCC3A-727F-4296-9CA7-21563D4DCC5A}" dt="2023-09-11T20:34:35.800" v="5824" actId="20577"/>
      <pc:docMkLst>
        <pc:docMk/>
      </pc:docMkLst>
      <pc:sldChg chg="addSp modSp mod">
        <pc:chgData name="Toby Donaldson" userId="2e6e5431-bb17-4c41-9985-d39c50d83c73" providerId="ADAL" clId="{B5FDCC3A-727F-4296-9CA7-21563D4DCC5A}" dt="2023-09-11T20:29:23.042" v="5687" actId="20577"/>
        <pc:sldMkLst>
          <pc:docMk/>
          <pc:sldMk cId="2988507299" sldId="256"/>
        </pc:sldMkLst>
        <pc:spChg chg="add mod">
          <ac:chgData name="Toby Donaldson" userId="2e6e5431-bb17-4c41-9985-d39c50d83c73" providerId="ADAL" clId="{B5FDCC3A-727F-4296-9CA7-21563D4DCC5A}" dt="2023-09-11T20:27:06.744" v="5682" actId="14100"/>
          <ac:spMkLst>
            <pc:docMk/>
            <pc:sldMk cId="2988507299" sldId="256"/>
            <ac:spMk id="2" creationId="{D137F2AE-2BF4-E560-DB82-8303005FAE48}"/>
          </ac:spMkLst>
        </pc:spChg>
        <pc:spChg chg="mod">
          <ac:chgData name="Toby Donaldson" userId="2e6e5431-bb17-4c41-9985-d39c50d83c73" providerId="ADAL" clId="{B5FDCC3A-727F-4296-9CA7-21563D4DCC5A}" dt="2023-09-11T20:29:23.042" v="5687" actId="20577"/>
          <ac:spMkLst>
            <pc:docMk/>
            <pc:sldMk cId="2988507299" sldId="256"/>
            <ac:spMk id="13" creationId="{C7289D57-22DC-4DA7-007A-6F4434C80954}"/>
          </ac:spMkLst>
        </pc:spChg>
        <pc:spChg chg="mod">
          <ac:chgData name="Toby Donaldson" userId="2e6e5431-bb17-4c41-9985-d39c50d83c73" providerId="ADAL" clId="{B5FDCC3A-727F-4296-9CA7-21563D4DCC5A}" dt="2023-09-07T02:23:16.991" v="122" actId="20577"/>
          <ac:spMkLst>
            <pc:docMk/>
            <pc:sldMk cId="2988507299" sldId="256"/>
            <ac:spMk id="39" creationId="{5099623B-EEA6-EF87-0C5D-55236D5DB7F8}"/>
          </ac:spMkLst>
        </pc:spChg>
        <pc:cxnChg chg="add">
          <ac:chgData name="Toby Donaldson" userId="2e6e5431-bb17-4c41-9985-d39c50d83c73" providerId="ADAL" clId="{B5FDCC3A-727F-4296-9CA7-21563D4DCC5A}" dt="2023-09-11T20:27:00.317" v="5681" actId="11529"/>
          <ac:cxnSpMkLst>
            <pc:docMk/>
            <pc:sldMk cId="2988507299" sldId="256"/>
            <ac:cxnSpMk id="14" creationId="{5EF61F73-635F-91BF-C389-EB53EF1B3C1B}"/>
          </ac:cxnSpMkLst>
        </pc:cxnChg>
        <pc:cxnChg chg="mod">
          <ac:chgData name="Toby Donaldson" userId="2e6e5431-bb17-4c41-9985-d39c50d83c73" providerId="ADAL" clId="{B5FDCC3A-727F-4296-9CA7-21563D4DCC5A}" dt="2023-09-11T20:29:23.042" v="5687" actId="20577"/>
          <ac:cxnSpMkLst>
            <pc:docMk/>
            <pc:sldMk cId="2988507299" sldId="256"/>
            <ac:cxnSpMk id="15" creationId="{7BB62477-83CB-683E-F65C-7CE83294C216}"/>
          </ac:cxnSpMkLst>
        </pc:cxnChg>
      </pc:sldChg>
      <pc:sldChg chg="addSp modSp new mod ord modClrScheme chgLayout">
        <pc:chgData name="Toby Donaldson" userId="2e6e5431-bb17-4c41-9985-d39c50d83c73" providerId="ADAL" clId="{B5FDCC3A-727F-4296-9CA7-21563D4DCC5A}" dt="2023-09-06T03:23:32.964" v="39" actId="20577"/>
        <pc:sldMkLst>
          <pc:docMk/>
          <pc:sldMk cId="491522850" sldId="257"/>
        </pc:sldMkLst>
        <pc:spChg chg="add mod">
          <ac:chgData name="Toby Donaldson" userId="2e6e5431-bb17-4c41-9985-d39c50d83c73" providerId="ADAL" clId="{B5FDCC3A-727F-4296-9CA7-21563D4DCC5A}" dt="2023-09-06T03:23:23.612" v="9" actId="20577"/>
          <ac:spMkLst>
            <pc:docMk/>
            <pc:sldMk cId="491522850" sldId="257"/>
            <ac:spMk id="2" creationId="{033EDD1E-7FE0-37CF-F79C-7669DCF832CA}"/>
          </ac:spMkLst>
        </pc:spChg>
        <pc:spChg chg="add mod">
          <ac:chgData name="Toby Donaldson" userId="2e6e5431-bb17-4c41-9985-d39c50d83c73" providerId="ADAL" clId="{B5FDCC3A-727F-4296-9CA7-21563D4DCC5A}" dt="2023-09-06T03:23:32.964" v="39" actId="20577"/>
          <ac:spMkLst>
            <pc:docMk/>
            <pc:sldMk cId="491522850" sldId="257"/>
            <ac:spMk id="3" creationId="{2844911A-BE2D-2A98-7247-DB56D4548091}"/>
          </ac:spMkLst>
        </pc:spChg>
      </pc:sldChg>
      <pc:sldChg chg="addSp modSp add mod">
        <pc:chgData name="Toby Donaldson" userId="2e6e5431-bb17-4c41-9985-d39c50d83c73" providerId="ADAL" clId="{B5FDCC3A-727F-4296-9CA7-21563D4DCC5A}" dt="2023-09-11T20:29:17.374" v="5684" actId="20577"/>
        <pc:sldMkLst>
          <pc:docMk/>
          <pc:sldMk cId="1229222997" sldId="258"/>
        </pc:sldMkLst>
        <pc:spChg chg="add mod">
          <ac:chgData name="Toby Donaldson" userId="2e6e5431-bb17-4c41-9985-d39c50d83c73" providerId="ADAL" clId="{B5FDCC3A-727F-4296-9CA7-21563D4DCC5A}" dt="2023-09-07T02:23:11.923" v="111" actId="1076"/>
          <ac:spMkLst>
            <pc:docMk/>
            <pc:sldMk cId="1229222997" sldId="258"/>
            <ac:spMk id="2" creationId="{CCFDBBF3-CD93-BEF5-53C0-EC80DBEB1A57}"/>
          </ac:spMkLst>
        </pc:spChg>
        <pc:spChg chg="add mod">
          <ac:chgData name="Toby Donaldson" userId="2e6e5431-bb17-4c41-9985-d39c50d83c73" providerId="ADAL" clId="{B5FDCC3A-727F-4296-9CA7-21563D4DCC5A}" dt="2023-09-11T20:27:14.271" v="5683"/>
          <ac:spMkLst>
            <pc:docMk/>
            <pc:sldMk cId="1229222997" sldId="258"/>
            <ac:spMk id="3" creationId="{8D54ABBB-1EEA-6E27-E350-1B8DD1BB733A}"/>
          </ac:spMkLst>
        </pc:spChg>
        <pc:spChg chg="mod">
          <ac:chgData name="Toby Donaldson" userId="2e6e5431-bb17-4c41-9985-d39c50d83c73" providerId="ADAL" clId="{B5FDCC3A-727F-4296-9CA7-21563D4DCC5A}" dt="2023-09-11T20:29:17.374" v="5684" actId="20577"/>
          <ac:spMkLst>
            <pc:docMk/>
            <pc:sldMk cId="1229222997" sldId="258"/>
            <ac:spMk id="13" creationId="{C7289D57-22DC-4DA7-007A-6F4434C80954}"/>
          </ac:spMkLst>
        </pc:spChg>
        <pc:spChg chg="mod">
          <ac:chgData name="Toby Donaldson" userId="2e6e5431-bb17-4c41-9985-d39c50d83c73" providerId="ADAL" clId="{B5FDCC3A-727F-4296-9CA7-21563D4DCC5A}" dt="2023-09-07T02:23:08.495" v="110" actId="20577"/>
          <ac:spMkLst>
            <pc:docMk/>
            <pc:sldMk cId="1229222997" sldId="258"/>
            <ac:spMk id="39" creationId="{5099623B-EEA6-EF87-0C5D-55236D5DB7F8}"/>
          </ac:spMkLst>
        </pc:spChg>
        <pc:cxnChg chg="add mod">
          <ac:chgData name="Toby Donaldson" userId="2e6e5431-bb17-4c41-9985-d39c50d83c73" providerId="ADAL" clId="{B5FDCC3A-727F-4296-9CA7-21563D4DCC5A}" dt="2023-09-11T20:27:14.271" v="5683"/>
          <ac:cxnSpMkLst>
            <pc:docMk/>
            <pc:sldMk cId="1229222997" sldId="258"/>
            <ac:cxnSpMk id="14" creationId="{F4C78FE5-9CF6-0BD3-4EAA-FED60AEA8956}"/>
          </ac:cxnSpMkLst>
        </pc:cxnChg>
        <pc:cxnChg chg="mod">
          <ac:chgData name="Toby Donaldson" userId="2e6e5431-bb17-4c41-9985-d39c50d83c73" providerId="ADAL" clId="{B5FDCC3A-727F-4296-9CA7-21563D4DCC5A}" dt="2023-09-11T20:29:17.374" v="5684" actId="20577"/>
          <ac:cxnSpMkLst>
            <pc:docMk/>
            <pc:sldMk cId="1229222997" sldId="258"/>
            <ac:cxnSpMk id="15" creationId="{7BB62477-83CB-683E-F65C-7CE83294C216}"/>
          </ac:cxnSpMkLst>
        </pc:cxnChg>
      </pc:sldChg>
      <pc:sldChg chg="addSp modSp new del mod">
        <pc:chgData name="Toby Donaldson" userId="2e6e5431-bb17-4c41-9985-d39c50d83c73" providerId="ADAL" clId="{B5FDCC3A-727F-4296-9CA7-21563D4DCC5A}" dt="2023-09-07T02:33:56.137" v="791" actId="2696"/>
        <pc:sldMkLst>
          <pc:docMk/>
          <pc:sldMk cId="2266448095" sldId="259"/>
        </pc:sldMkLst>
        <pc:spChg chg="add mod">
          <ac:chgData name="Toby Donaldson" userId="2e6e5431-bb17-4c41-9985-d39c50d83c73" providerId="ADAL" clId="{B5FDCC3A-727F-4296-9CA7-21563D4DCC5A}" dt="2023-09-07T02:28:28.944" v="362" actId="14100"/>
          <ac:spMkLst>
            <pc:docMk/>
            <pc:sldMk cId="2266448095" sldId="259"/>
            <ac:spMk id="2" creationId="{A4BC1F36-8D19-79F2-3E01-CBC70AAB5D5F}"/>
          </ac:spMkLst>
        </pc:spChg>
        <pc:spChg chg="add mod">
          <ac:chgData name="Toby Donaldson" userId="2e6e5431-bb17-4c41-9985-d39c50d83c73" providerId="ADAL" clId="{B5FDCC3A-727F-4296-9CA7-21563D4DCC5A}" dt="2023-09-07T02:32:28.182" v="770" actId="20577"/>
          <ac:spMkLst>
            <pc:docMk/>
            <pc:sldMk cId="2266448095" sldId="259"/>
            <ac:spMk id="3" creationId="{54F5A8A1-2B70-FD9E-1609-D600D297FD9C}"/>
          </ac:spMkLst>
        </pc:spChg>
      </pc:sldChg>
      <pc:sldChg chg="addSp delSp modSp add del mod">
        <pc:chgData name="Toby Donaldson" userId="2e6e5431-bb17-4c41-9985-d39c50d83c73" providerId="ADAL" clId="{B5FDCC3A-727F-4296-9CA7-21563D4DCC5A}" dt="2023-09-08T03:30:50.748" v="5639" actId="2696"/>
        <pc:sldMkLst>
          <pc:docMk/>
          <pc:sldMk cId="1892733743" sldId="260"/>
        </pc:sldMkLst>
        <pc:spChg chg="mod">
          <ac:chgData name="Toby Donaldson" userId="2e6e5431-bb17-4c41-9985-d39c50d83c73" providerId="ADAL" clId="{B5FDCC3A-727F-4296-9CA7-21563D4DCC5A}" dt="2023-09-07T02:33:15.743" v="783" actId="14100"/>
          <ac:spMkLst>
            <pc:docMk/>
            <pc:sldMk cId="1892733743" sldId="260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02:34:27.126" v="796" actId="20577"/>
          <ac:spMkLst>
            <pc:docMk/>
            <pc:sldMk cId="1892733743" sldId="260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B5FDCC3A-727F-4296-9CA7-21563D4DCC5A}" dt="2023-09-07T02:33:52.122" v="790" actId="21"/>
          <ac:spMkLst>
            <pc:docMk/>
            <pc:sldMk cId="1892733743" sldId="260"/>
            <ac:spMk id="4" creationId="{DCDF0C2A-0BA7-D2F0-6DEC-763D75A12680}"/>
          </ac:spMkLst>
        </pc:spChg>
      </pc:sldChg>
      <pc:sldChg chg="modSp add mod">
        <pc:chgData name="Toby Donaldson" userId="2e6e5431-bb17-4c41-9985-d39c50d83c73" providerId="ADAL" clId="{B5FDCC3A-727F-4296-9CA7-21563D4DCC5A}" dt="2023-09-07T02:34:57.094" v="801" actId="20577"/>
        <pc:sldMkLst>
          <pc:docMk/>
          <pc:sldMk cId="2462026147" sldId="261"/>
        </pc:sldMkLst>
        <pc:spChg chg="mod">
          <ac:chgData name="Toby Donaldson" userId="2e6e5431-bb17-4c41-9985-d39c50d83c73" providerId="ADAL" clId="{B5FDCC3A-727F-4296-9CA7-21563D4DCC5A}" dt="2023-09-07T02:34:57.094" v="801" actId="20577"/>
          <ac:spMkLst>
            <pc:docMk/>
            <pc:sldMk cId="2462026147" sldId="261"/>
            <ac:spMk id="3" creationId="{54F5A8A1-2B70-FD9E-1609-D600D297FD9C}"/>
          </ac:spMkLst>
        </pc:spChg>
      </pc:sldChg>
      <pc:sldChg chg="modSp add mod">
        <pc:chgData name="Toby Donaldson" userId="2e6e5431-bb17-4c41-9985-d39c50d83c73" providerId="ADAL" clId="{B5FDCC3A-727F-4296-9CA7-21563D4DCC5A}" dt="2023-09-07T02:39:20.288" v="1301" actId="113"/>
        <pc:sldMkLst>
          <pc:docMk/>
          <pc:sldMk cId="676553504" sldId="262"/>
        </pc:sldMkLst>
        <pc:spChg chg="mod">
          <ac:chgData name="Toby Donaldson" userId="2e6e5431-bb17-4c41-9985-d39c50d83c73" providerId="ADAL" clId="{B5FDCC3A-727F-4296-9CA7-21563D4DCC5A}" dt="2023-09-07T02:35:50.835" v="908" actId="14100"/>
          <ac:spMkLst>
            <pc:docMk/>
            <pc:sldMk cId="676553504" sldId="262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02:39:20.288" v="1301" actId="113"/>
          <ac:spMkLst>
            <pc:docMk/>
            <pc:sldMk cId="676553504" sldId="262"/>
            <ac:spMk id="3" creationId="{54F5A8A1-2B70-FD9E-1609-D600D297FD9C}"/>
          </ac:spMkLst>
        </pc:spChg>
        <pc:spChg chg="mod">
          <ac:chgData name="Toby Donaldson" userId="2e6e5431-bb17-4c41-9985-d39c50d83c73" providerId="ADAL" clId="{B5FDCC3A-727F-4296-9CA7-21563D4DCC5A}" dt="2023-09-07T02:35:08.770" v="804" actId="20577"/>
          <ac:spMkLst>
            <pc:docMk/>
            <pc:sldMk cId="676553504" sldId="262"/>
            <ac:spMk id="4" creationId="{DCDF0C2A-0BA7-D2F0-6DEC-763D75A12680}"/>
          </ac:spMkLst>
        </pc:spChg>
      </pc:sldChg>
      <pc:sldChg chg="addSp modSp new mod">
        <pc:chgData name="Toby Donaldson" userId="2e6e5431-bb17-4c41-9985-d39c50d83c73" providerId="ADAL" clId="{B5FDCC3A-727F-4296-9CA7-21563D4DCC5A}" dt="2023-09-07T02:45:00.460" v="1916" actId="1076"/>
        <pc:sldMkLst>
          <pc:docMk/>
          <pc:sldMk cId="2223994423" sldId="263"/>
        </pc:sldMkLst>
        <pc:spChg chg="add mod">
          <ac:chgData name="Toby Donaldson" userId="2e6e5431-bb17-4c41-9985-d39c50d83c73" providerId="ADAL" clId="{B5FDCC3A-727F-4296-9CA7-21563D4DCC5A}" dt="2023-09-07T02:42:09.410" v="1507" actId="14100"/>
          <ac:spMkLst>
            <pc:docMk/>
            <pc:sldMk cId="2223994423" sldId="263"/>
            <ac:spMk id="2" creationId="{336546AD-E7A0-2D4D-D336-4963860C4278}"/>
          </ac:spMkLst>
        </pc:spChg>
        <pc:spChg chg="add mod">
          <ac:chgData name="Toby Donaldson" userId="2e6e5431-bb17-4c41-9985-d39c50d83c73" providerId="ADAL" clId="{B5FDCC3A-727F-4296-9CA7-21563D4DCC5A}" dt="2023-09-07T02:42:31.846" v="1543" actId="20577"/>
          <ac:spMkLst>
            <pc:docMk/>
            <pc:sldMk cId="2223994423" sldId="263"/>
            <ac:spMk id="3" creationId="{5762705C-E68A-1DCD-E52D-422E016B5BD0}"/>
          </ac:spMkLst>
        </pc:spChg>
        <pc:spChg chg="add mod">
          <ac:chgData name="Toby Donaldson" userId="2e6e5431-bb17-4c41-9985-d39c50d83c73" providerId="ADAL" clId="{B5FDCC3A-727F-4296-9CA7-21563D4DCC5A}" dt="2023-09-07T02:45:00.460" v="1916" actId="1076"/>
          <ac:spMkLst>
            <pc:docMk/>
            <pc:sldMk cId="2223994423" sldId="263"/>
            <ac:spMk id="4" creationId="{A15CAABE-97AE-4A4A-03A2-76D47D3F8FF1}"/>
          </ac:spMkLst>
        </pc:spChg>
      </pc:sldChg>
      <pc:sldChg chg="addSp modSp add mod ord">
        <pc:chgData name="Toby Donaldson" userId="2e6e5431-bb17-4c41-9985-d39c50d83c73" providerId="ADAL" clId="{B5FDCC3A-727F-4296-9CA7-21563D4DCC5A}" dt="2023-09-07T22:33:50.694" v="2327" actId="20577"/>
        <pc:sldMkLst>
          <pc:docMk/>
          <pc:sldMk cId="605448715" sldId="264"/>
        </pc:sldMkLst>
        <pc:spChg chg="mod">
          <ac:chgData name="Toby Donaldson" userId="2e6e5431-bb17-4c41-9985-d39c50d83c73" providerId="ADAL" clId="{B5FDCC3A-727F-4296-9CA7-21563D4DCC5A}" dt="2023-09-07T22:33:50.694" v="2327" actId="20577"/>
          <ac:spMkLst>
            <pc:docMk/>
            <pc:sldMk cId="605448715" sldId="264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22:33:14.406" v="2291" actId="20577"/>
          <ac:spMkLst>
            <pc:docMk/>
            <pc:sldMk cId="605448715" sldId="264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32:58.093" v="2277" actId="1076"/>
          <ac:spMkLst>
            <pc:docMk/>
            <pc:sldMk cId="605448715" sldId="264"/>
            <ac:spMk id="4" creationId="{74416557-38FC-5080-9C29-E7EDE681DECC}"/>
          </ac:spMkLst>
        </pc:spChg>
      </pc:sldChg>
      <pc:sldChg chg="new del">
        <pc:chgData name="Toby Donaldson" userId="2e6e5431-bb17-4c41-9985-d39c50d83c73" providerId="ADAL" clId="{B5FDCC3A-727F-4296-9CA7-21563D4DCC5A}" dt="2023-09-07T22:30:11.716" v="1918" actId="2696"/>
        <pc:sldMkLst>
          <pc:docMk/>
          <pc:sldMk cId="3536326917" sldId="264"/>
        </pc:sldMkLst>
      </pc:sldChg>
      <pc:sldChg chg="addSp modSp add del mod">
        <pc:chgData name="Toby Donaldson" userId="2e6e5431-bb17-4c41-9985-d39c50d83c73" providerId="ADAL" clId="{B5FDCC3A-727F-4296-9CA7-21563D4DCC5A}" dt="2023-09-07T22:38:31.004" v="2695" actId="2696"/>
        <pc:sldMkLst>
          <pc:docMk/>
          <pc:sldMk cId="2110458292" sldId="265"/>
        </pc:sldMkLst>
        <pc:spChg chg="mod">
          <ac:chgData name="Toby Donaldson" userId="2e6e5431-bb17-4c41-9985-d39c50d83c73" providerId="ADAL" clId="{B5FDCC3A-727F-4296-9CA7-21563D4DCC5A}" dt="2023-09-07T22:33:44.270" v="2320" actId="20577"/>
          <ac:spMkLst>
            <pc:docMk/>
            <pc:sldMk cId="2110458292" sldId="265"/>
            <ac:spMk id="2" creationId="{A4BC1F36-8D19-79F2-3E01-CBC70AAB5D5F}"/>
          </ac:spMkLst>
        </pc:spChg>
        <pc:spChg chg="add mod">
          <ac:chgData name="Toby Donaldson" userId="2e6e5431-bb17-4c41-9985-d39c50d83c73" providerId="ADAL" clId="{B5FDCC3A-727F-4296-9CA7-21563D4DCC5A}" dt="2023-09-07T22:35:15.999" v="2477" actId="1076"/>
          <ac:spMkLst>
            <pc:docMk/>
            <pc:sldMk cId="2110458292" sldId="265"/>
            <ac:spMk id="5" creationId="{01D615FC-F6BB-A3C3-5B1E-6903E489FC34}"/>
          </ac:spMkLst>
        </pc:spChg>
      </pc:sldChg>
      <pc:sldChg chg="add del">
        <pc:chgData name="Toby Donaldson" userId="2e6e5431-bb17-4c41-9985-d39c50d83c73" providerId="ADAL" clId="{B5FDCC3A-727F-4296-9CA7-21563D4DCC5A}" dt="2023-09-07T22:35:19.261" v="2478" actId="2696"/>
        <pc:sldMkLst>
          <pc:docMk/>
          <pc:sldMk cId="1584884155" sldId="266"/>
        </pc:sldMkLst>
      </pc:sldChg>
      <pc:sldChg chg="addSp modSp add del mod">
        <pc:chgData name="Toby Donaldson" userId="2e6e5431-bb17-4c41-9985-d39c50d83c73" providerId="ADAL" clId="{B5FDCC3A-727F-4296-9CA7-21563D4DCC5A}" dt="2023-09-07T22:38:34.022" v="2696" actId="2696"/>
        <pc:sldMkLst>
          <pc:docMk/>
          <pc:sldMk cId="2495784946" sldId="266"/>
        </pc:sldMkLst>
        <pc:spChg chg="add mod">
          <ac:chgData name="Toby Donaldson" userId="2e6e5431-bb17-4c41-9985-d39c50d83c73" providerId="ADAL" clId="{B5FDCC3A-727F-4296-9CA7-21563D4DCC5A}" dt="2023-09-07T22:36:31.086" v="2611" actId="20577"/>
          <ac:spMkLst>
            <pc:docMk/>
            <pc:sldMk cId="2495784946" sldId="266"/>
            <ac:spMk id="6" creationId="{0D7E6655-06D1-40D4-60A3-A9E3C31FCF28}"/>
          </ac:spMkLst>
        </pc:spChg>
      </pc:sldChg>
      <pc:sldChg chg="addSp delSp modSp add mod">
        <pc:chgData name="Toby Donaldson" userId="2e6e5431-bb17-4c41-9985-d39c50d83c73" providerId="ADAL" clId="{B5FDCC3A-727F-4296-9CA7-21563D4DCC5A}" dt="2023-09-07T22:38:44.680" v="2699" actId="21"/>
        <pc:sldMkLst>
          <pc:docMk/>
          <pc:sldMk cId="86916132" sldId="267"/>
        </pc:sldMkLst>
        <pc:spChg chg="mod">
          <ac:chgData name="Toby Donaldson" userId="2e6e5431-bb17-4c41-9985-d39c50d83c73" providerId="ADAL" clId="{B5FDCC3A-727F-4296-9CA7-21563D4DCC5A}" dt="2023-09-07T22:37:08.882" v="2616" actId="1076"/>
          <ac:spMkLst>
            <pc:docMk/>
            <pc:sldMk cId="86916132" sldId="267"/>
            <ac:spMk id="5" creationId="{01D615FC-F6BB-A3C3-5B1E-6903E489FC34}"/>
          </ac:spMkLst>
        </pc:spChg>
        <pc:spChg chg="del mod">
          <ac:chgData name="Toby Donaldson" userId="2e6e5431-bb17-4c41-9985-d39c50d83c73" providerId="ADAL" clId="{B5FDCC3A-727F-4296-9CA7-21563D4DCC5A}" dt="2023-09-07T22:38:44.680" v="2699" actId="21"/>
          <ac:spMkLst>
            <pc:docMk/>
            <pc:sldMk cId="86916132" sldId="267"/>
            <ac:spMk id="6" creationId="{0D7E6655-06D1-40D4-60A3-A9E3C31FCF28}"/>
          </ac:spMkLst>
        </pc:spChg>
        <pc:spChg chg="add del mod">
          <ac:chgData name="Toby Donaldson" userId="2e6e5431-bb17-4c41-9985-d39c50d83c73" providerId="ADAL" clId="{B5FDCC3A-727F-4296-9CA7-21563D4DCC5A}" dt="2023-09-07T22:38:44.680" v="2699" actId="21"/>
          <ac:spMkLst>
            <pc:docMk/>
            <pc:sldMk cId="86916132" sldId="267"/>
            <ac:spMk id="7" creationId="{BA43FC50-6384-FB84-2176-C0F38BA2ECD4}"/>
          </ac:spMkLst>
        </pc:spChg>
      </pc:sldChg>
      <pc:sldChg chg="delSp add mod">
        <pc:chgData name="Toby Donaldson" userId="2e6e5431-bb17-4c41-9985-d39c50d83c73" providerId="ADAL" clId="{B5FDCC3A-727F-4296-9CA7-21563D4DCC5A}" dt="2023-09-07T22:38:51.642" v="2700" actId="21"/>
        <pc:sldMkLst>
          <pc:docMk/>
          <pc:sldMk cId="3529980275" sldId="268"/>
        </pc:sldMkLst>
        <pc:spChg chg="del">
          <ac:chgData name="Toby Donaldson" userId="2e6e5431-bb17-4c41-9985-d39c50d83c73" providerId="ADAL" clId="{B5FDCC3A-727F-4296-9CA7-21563D4DCC5A}" dt="2023-09-07T22:38:51.642" v="2700" actId="21"/>
          <ac:spMkLst>
            <pc:docMk/>
            <pc:sldMk cId="3529980275" sldId="268"/>
            <ac:spMk id="7" creationId="{BA43FC50-6384-FB84-2176-C0F38BA2ECD4}"/>
          </ac:spMkLst>
        </pc:spChg>
      </pc:sldChg>
      <pc:sldChg chg="modSp add mod">
        <pc:chgData name="Toby Donaldson" userId="2e6e5431-bb17-4c41-9985-d39c50d83c73" providerId="ADAL" clId="{B5FDCC3A-727F-4296-9CA7-21563D4DCC5A}" dt="2023-09-08T03:08:27.689" v="4506" actId="20577"/>
        <pc:sldMkLst>
          <pc:docMk/>
          <pc:sldMk cId="2831398048" sldId="269"/>
        </pc:sldMkLst>
        <pc:spChg chg="mod">
          <ac:chgData name="Toby Donaldson" userId="2e6e5431-bb17-4c41-9985-d39c50d83c73" providerId="ADAL" clId="{B5FDCC3A-727F-4296-9CA7-21563D4DCC5A}" dt="2023-09-08T03:08:27.689" v="4506" actId="20577"/>
          <ac:spMkLst>
            <pc:docMk/>
            <pc:sldMk cId="2831398048" sldId="269"/>
            <ac:spMk id="7" creationId="{BA43FC50-6384-FB84-2176-C0F38BA2ECD4}"/>
          </ac:spMkLst>
        </pc:spChg>
      </pc:sldChg>
      <pc:sldChg chg="delSp modSp add mod ord">
        <pc:chgData name="Toby Donaldson" userId="2e6e5431-bb17-4c41-9985-d39c50d83c73" providerId="ADAL" clId="{B5FDCC3A-727F-4296-9CA7-21563D4DCC5A}" dt="2023-09-11T20:34:35.800" v="5824" actId="20577"/>
        <pc:sldMkLst>
          <pc:docMk/>
          <pc:sldMk cId="3546156398" sldId="270"/>
        </pc:sldMkLst>
        <pc:spChg chg="mod">
          <ac:chgData name="Toby Donaldson" userId="2e6e5431-bb17-4c41-9985-d39c50d83c73" providerId="ADAL" clId="{B5FDCC3A-727F-4296-9CA7-21563D4DCC5A}" dt="2023-09-07T22:41:56.352" v="2788" actId="1076"/>
          <ac:spMkLst>
            <pc:docMk/>
            <pc:sldMk cId="3546156398" sldId="270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11T20:34:35.800" v="5824" actId="20577"/>
          <ac:spMkLst>
            <pc:docMk/>
            <pc:sldMk cId="3546156398" sldId="270"/>
            <ac:spMk id="3" creationId="{54F5A8A1-2B70-FD9E-1609-D600D297FD9C}"/>
          </ac:spMkLst>
        </pc:spChg>
        <pc:spChg chg="del">
          <ac:chgData name="Toby Donaldson" userId="2e6e5431-bb17-4c41-9985-d39c50d83c73" providerId="ADAL" clId="{B5FDCC3A-727F-4296-9CA7-21563D4DCC5A}" dt="2023-09-07T22:39:55.426" v="2708" actId="21"/>
          <ac:spMkLst>
            <pc:docMk/>
            <pc:sldMk cId="3546156398" sldId="270"/>
            <ac:spMk id="4" creationId="{74416557-38FC-5080-9C29-E7EDE681DECC}"/>
          </ac:spMkLst>
        </pc:spChg>
      </pc:sldChg>
      <pc:sldChg chg="addSp modSp add mod">
        <pc:chgData name="Toby Donaldson" userId="2e6e5431-bb17-4c41-9985-d39c50d83c73" providerId="ADAL" clId="{B5FDCC3A-727F-4296-9CA7-21563D4DCC5A}" dt="2023-09-08T03:08:53.819" v="4528" actId="113"/>
        <pc:sldMkLst>
          <pc:docMk/>
          <pc:sldMk cId="1823327782" sldId="271"/>
        </pc:sldMkLst>
        <pc:spChg chg="mod">
          <ac:chgData name="Toby Donaldson" userId="2e6e5431-bb17-4c41-9985-d39c50d83c73" providerId="ADAL" clId="{B5FDCC3A-727F-4296-9CA7-21563D4DCC5A}" dt="2023-09-07T22:42:23.774" v="2805" actId="20577"/>
          <ac:spMkLst>
            <pc:docMk/>
            <pc:sldMk cId="1823327782" sldId="271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43:21.846" v="2935" actId="1076"/>
          <ac:spMkLst>
            <pc:docMk/>
            <pc:sldMk cId="1823327782" sldId="271"/>
            <ac:spMk id="4" creationId="{C320703D-CFC2-F126-5CD7-AB3F92BBB078}"/>
          </ac:spMkLst>
        </pc:spChg>
        <pc:spChg chg="add mod">
          <ac:chgData name="Toby Donaldson" userId="2e6e5431-bb17-4c41-9985-d39c50d83c73" providerId="ADAL" clId="{B5FDCC3A-727F-4296-9CA7-21563D4DCC5A}" dt="2023-09-07T22:44:32.181" v="3031" actId="1076"/>
          <ac:spMkLst>
            <pc:docMk/>
            <pc:sldMk cId="1823327782" sldId="271"/>
            <ac:spMk id="7" creationId="{3BEFBE86-814D-4801-5164-6BBE37B5B5D1}"/>
          </ac:spMkLst>
        </pc:spChg>
        <pc:spChg chg="add mod">
          <ac:chgData name="Toby Donaldson" userId="2e6e5431-bb17-4c41-9985-d39c50d83c73" providerId="ADAL" clId="{B5FDCC3A-727F-4296-9CA7-21563D4DCC5A}" dt="2023-09-07T22:44:55.615" v="3034" actId="208"/>
          <ac:spMkLst>
            <pc:docMk/>
            <pc:sldMk cId="1823327782" sldId="271"/>
            <ac:spMk id="8" creationId="{088C8B93-1367-AE20-291F-58DA4B140B23}"/>
          </ac:spMkLst>
        </pc:spChg>
        <pc:spChg chg="add mod">
          <ac:chgData name="Toby Donaldson" userId="2e6e5431-bb17-4c41-9985-d39c50d83c73" providerId="ADAL" clId="{B5FDCC3A-727F-4296-9CA7-21563D4DCC5A}" dt="2023-09-07T22:45:43.900" v="3041" actId="14100"/>
          <ac:spMkLst>
            <pc:docMk/>
            <pc:sldMk cId="1823327782" sldId="271"/>
            <ac:spMk id="11" creationId="{90FB3832-2F1A-9542-8159-F582E3E74FAF}"/>
          </ac:spMkLst>
        </pc:spChg>
        <pc:spChg chg="add mod">
          <ac:chgData name="Toby Donaldson" userId="2e6e5431-bb17-4c41-9985-d39c50d83c73" providerId="ADAL" clId="{B5FDCC3A-727F-4296-9CA7-21563D4DCC5A}" dt="2023-09-08T03:08:53.819" v="4528" actId="113"/>
          <ac:spMkLst>
            <pc:docMk/>
            <pc:sldMk cId="1823327782" sldId="271"/>
            <ac:spMk id="12" creationId="{32A53525-C6D6-EF80-2B17-454A71D75C89}"/>
          </ac:spMkLst>
        </pc:spChg>
        <pc:cxnChg chg="add">
          <ac:chgData name="Toby Donaldson" userId="2e6e5431-bb17-4c41-9985-d39c50d83c73" providerId="ADAL" clId="{B5FDCC3A-727F-4296-9CA7-21563D4DCC5A}" dt="2023-09-07T22:43:25.379" v="2936" actId="11529"/>
          <ac:cxnSpMkLst>
            <pc:docMk/>
            <pc:sldMk cId="1823327782" sldId="271"/>
            <ac:cxnSpMk id="6" creationId="{5C62A2CC-885F-3C20-5E19-9801183FCB8B}"/>
          </ac:cxnSpMkLst>
        </pc:cxnChg>
        <pc:cxnChg chg="add">
          <ac:chgData name="Toby Donaldson" userId="2e6e5431-bb17-4c41-9985-d39c50d83c73" providerId="ADAL" clId="{B5FDCC3A-727F-4296-9CA7-21563D4DCC5A}" dt="2023-09-07T22:45:04.588" v="3035" actId="11529"/>
          <ac:cxnSpMkLst>
            <pc:docMk/>
            <pc:sldMk cId="1823327782" sldId="271"/>
            <ac:cxnSpMk id="10" creationId="{BFBDB53D-8022-5414-DEFE-4C2DFC4EBDB2}"/>
          </ac:cxnSpMkLst>
        </pc:cxnChg>
        <pc:cxnChg chg="add mod">
          <ac:chgData name="Toby Donaldson" userId="2e6e5431-bb17-4c41-9985-d39c50d83c73" providerId="ADAL" clId="{B5FDCC3A-727F-4296-9CA7-21563D4DCC5A}" dt="2023-09-07T22:45:28.726" v="3040" actId="1076"/>
          <ac:cxnSpMkLst>
            <pc:docMk/>
            <pc:sldMk cId="1823327782" sldId="271"/>
            <ac:cxnSpMk id="13" creationId="{BF307947-3343-FA33-5723-411A0FBC91A9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7T22:50:49.724" v="3513" actId="113"/>
        <pc:sldMkLst>
          <pc:docMk/>
          <pc:sldMk cId="683279385" sldId="272"/>
        </pc:sldMkLst>
        <pc:spChg chg="mod">
          <ac:chgData name="Toby Donaldson" userId="2e6e5431-bb17-4c41-9985-d39c50d83c73" providerId="ADAL" clId="{B5FDCC3A-727F-4296-9CA7-21563D4DCC5A}" dt="2023-09-07T22:47:26.098" v="3202" actId="20577"/>
          <ac:spMkLst>
            <pc:docMk/>
            <pc:sldMk cId="683279385" sldId="272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50:25.993" v="3508" actId="1076"/>
          <ac:spMkLst>
            <pc:docMk/>
            <pc:sldMk cId="683279385" sldId="272"/>
            <ac:spMk id="4" creationId="{1EA0E274-1A29-612D-342C-5E426DC9C20B}"/>
          </ac:spMkLst>
        </pc:spChg>
        <pc:spChg chg="add mod">
          <ac:chgData name="Toby Donaldson" userId="2e6e5431-bb17-4c41-9985-d39c50d83c73" providerId="ADAL" clId="{B5FDCC3A-727F-4296-9CA7-21563D4DCC5A}" dt="2023-09-07T22:49:15.649" v="3361" actId="14100"/>
          <ac:spMkLst>
            <pc:docMk/>
            <pc:sldMk cId="683279385" sldId="272"/>
            <ac:spMk id="5" creationId="{F65BA735-A107-2DE0-BA84-BAD7B71D5094}"/>
          </ac:spMkLst>
        </pc:spChg>
        <pc:spChg chg="add mod">
          <ac:chgData name="Toby Donaldson" userId="2e6e5431-bb17-4c41-9985-d39c50d83c73" providerId="ADAL" clId="{B5FDCC3A-727F-4296-9CA7-21563D4DCC5A}" dt="2023-09-07T22:50:49.724" v="3513" actId="113"/>
          <ac:spMkLst>
            <pc:docMk/>
            <pc:sldMk cId="683279385" sldId="272"/>
            <ac:spMk id="12" creationId="{6A2B1615-AD95-7E58-079F-B5E57490E1FB}"/>
          </ac:spMkLst>
        </pc:spChg>
        <pc:cxnChg chg="add mod">
          <ac:chgData name="Toby Donaldson" userId="2e6e5431-bb17-4c41-9985-d39c50d83c73" providerId="ADAL" clId="{B5FDCC3A-727F-4296-9CA7-21563D4DCC5A}" dt="2023-09-07T22:50:25.993" v="3508" actId="1076"/>
          <ac:cxnSpMkLst>
            <pc:docMk/>
            <pc:sldMk cId="683279385" sldId="272"/>
            <ac:cxnSpMk id="6" creationId="{AAD638AC-1EB1-1DB2-D241-B99D0870CF38}"/>
          </ac:cxnSpMkLst>
        </pc:cxnChg>
        <pc:cxnChg chg="add mod">
          <ac:chgData name="Toby Donaldson" userId="2e6e5431-bb17-4c41-9985-d39c50d83c73" providerId="ADAL" clId="{B5FDCC3A-727F-4296-9CA7-21563D4DCC5A}" dt="2023-09-07T22:50:39.167" v="3512" actId="14100"/>
          <ac:cxnSpMkLst>
            <pc:docMk/>
            <pc:sldMk cId="683279385" sldId="272"/>
            <ac:cxnSpMk id="14" creationId="{D069D395-0F31-FEA9-67D7-F875B6F88DD0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7T23:03:54.419" v="3720" actId="113"/>
        <pc:sldMkLst>
          <pc:docMk/>
          <pc:sldMk cId="2547049706" sldId="273"/>
        </pc:sldMkLst>
        <pc:spChg chg="mod">
          <ac:chgData name="Toby Donaldson" userId="2e6e5431-bb17-4c41-9985-d39c50d83c73" providerId="ADAL" clId="{B5FDCC3A-727F-4296-9CA7-21563D4DCC5A}" dt="2023-09-07T22:51:07.900" v="3524" actId="5793"/>
          <ac:spMkLst>
            <pc:docMk/>
            <pc:sldMk cId="2547049706" sldId="273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3:03:54.419" v="3720" actId="113"/>
          <ac:spMkLst>
            <pc:docMk/>
            <pc:sldMk cId="2547049706" sldId="273"/>
            <ac:spMk id="4" creationId="{B557BE80-4766-2E19-3B09-4137F9C18F24}"/>
          </ac:spMkLst>
        </pc:spChg>
        <pc:spChg chg="add mod">
          <ac:chgData name="Toby Donaldson" userId="2e6e5431-bb17-4c41-9985-d39c50d83c73" providerId="ADAL" clId="{B5FDCC3A-727F-4296-9CA7-21563D4DCC5A}" dt="2023-09-07T22:52:40.844" v="3715" actId="14100"/>
          <ac:spMkLst>
            <pc:docMk/>
            <pc:sldMk cId="2547049706" sldId="273"/>
            <ac:spMk id="8" creationId="{09E35BDC-2304-A6F1-B07F-81201D2FD377}"/>
          </ac:spMkLst>
        </pc:spChg>
        <pc:cxnChg chg="add mod">
          <ac:chgData name="Toby Donaldson" userId="2e6e5431-bb17-4c41-9985-d39c50d83c73" providerId="ADAL" clId="{B5FDCC3A-727F-4296-9CA7-21563D4DCC5A}" dt="2023-09-07T22:52:59.321" v="3716" actId="1076"/>
          <ac:cxnSpMkLst>
            <pc:docMk/>
            <pc:sldMk cId="2547049706" sldId="273"/>
            <ac:cxnSpMk id="5" creationId="{29018421-1347-1630-F4C1-06928B4A11A6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8T02:57:18.613" v="3966" actId="5793"/>
        <pc:sldMkLst>
          <pc:docMk/>
          <pc:sldMk cId="3884677179" sldId="274"/>
        </pc:sldMkLst>
        <pc:spChg chg="mod">
          <ac:chgData name="Toby Donaldson" userId="2e6e5431-bb17-4c41-9985-d39c50d83c73" providerId="ADAL" clId="{B5FDCC3A-727F-4296-9CA7-21563D4DCC5A}" dt="2023-09-08T02:55:51.338" v="3960" actId="1076"/>
          <ac:spMkLst>
            <pc:docMk/>
            <pc:sldMk cId="3884677179" sldId="274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8T02:57:18.613" v="3966" actId="5793"/>
          <ac:spMkLst>
            <pc:docMk/>
            <pc:sldMk cId="3884677179" sldId="274"/>
            <ac:spMk id="4" creationId="{A9D8A4CB-46BA-8726-B4AA-E807D0D20A07}"/>
          </ac:spMkLst>
        </pc:spChg>
        <pc:spChg chg="add mod">
          <ac:chgData name="Toby Donaldson" userId="2e6e5431-bb17-4c41-9985-d39c50d83c73" providerId="ADAL" clId="{B5FDCC3A-727F-4296-9CA7-21563D4DCC5A}" dt="2023-09-08T02:55:51.338" v="3960" actId="1076"/>
          <ac:spMkLst>
            <pc:docMk/>
            <pc:sldMk cId="3884677179" sldId="274"/>
            <ac:spMk id="5" creationId="{01C6FB54-37BC-9904-614B-95265073256C}"/>
          </ac:spMkLst>
        </pc:spChg>
        <pc:spChg chg="add mod">
          <ac:chgData name="Toby Donaldson" userId="2e6e5431-bb17-4c41-9985-d39c50d83c73" providerId="ADAL" clId="{B5FDCC3A-727F-4296-9CA7-21563D4DCC5A}" dt="2023-09-08T02:55:56.255" v="3961" actId="1076"/>
          <ac:spMkLst>
            <pc:docMk/>
            <pc:sldMk cId="3884677179" sldId="274"/>
            <ac:spMk id="6" creationId="{157094D7-C354-4E4A-C3D2-26DC2B5D9396}"/>
          </ac:spMkLst>
        </pc:spChg>
        <pc:cxnChg chg="add mod">
          <ac:chgData name="Toby Donaldson" userId="2e6e5431-bb17-4c41-9985-d39c50d83c73" providerId="ADAL" clId="{B5FDCC3A-727F-4296-9CA7-21563D4DCC5A}" dt="2023-09-08T02:57:07.160" v="3963" actId="14100"/>
          <ac:cxnSpMkLst>
            <pc:docMk/>
            <pc:sldMk cId="3884677179" sldId="274"/>
            <ac:cxnSpMk id="8" creationId="{61958514-DFAB-5EC4-18AB-D9D5E905D477}"/>
          </ac:cxnSpMkLst>
        </pc:cxnChg>
      </pc:sldChg>
      <pc:sldChg chg="add del">
        <pc:chgData name="Toby Donaldson" userId="2e6e5431-bb17-4c41-9985-d39c50d83c73" providerId="ADAL" clId="{B5FDCC3A-727F-4296-9CA7-21563D4DCC5A}" dt="2023-09-07T23:03:53.812" v="3719" actId="2890"/>
        <pc:sldMkLst>
          <pc:docMk/>
          <pc:sldMk cId="3888095131" sldId="274"/>
        </pc:sldMkLst>
      </pc:sldChg>
      <pc:sldChg chg="addSp modSp add mod">
        <pc:chgData name="Toby Donaldson" userId="2e6e5431-bb17-4c41-9985-d39c50d83c73" providerId="ADAL" clId="{B5FDCC3A-727F-4296-9CA7-21563D4DCC5A}" dt="2023-09-08T02:58:52.189" v="4141" actId="113"/>
        <pc:sldMkLst>
          <pc:docMk/>
          <pc:sldMk cId="3330994417" sldId="275"/>
        </pc:sldMkLst>
        <pc:spChg chg="mod">
          <ac:chgData name="Toby Donaldson" userId="2e6e5431-bb17-4c41-9985-d39c50d83c73" providerId="ADAL" clId="{B5FDCC3A-727F-4296-9CA7-21563D4DCC5A}" dt="2023-09-08T02:58:52.189" v="4141" actId="113"/>
          <ac:spMkLst>
            <pc:docMk/>
            <pc:sldMk cId="3330994417" sldId="275"/>
            <ac:spMk id="6" creationId="{157094D7-C354-4E4A-C3D2-26DC2B5D9396}"/>
          </ac:spMkLst>
        </pc:spChg>
        <pc:spChg chg="add mod">
          <ac:chgData name="Toby Donaldson" userId="2e6e5431-bb17-4c41-9985-d39c50d83c73" providerId="ADAL" clId="{B5FDCC3A-727F-4296-9CA7-21563D4DCC5A}" dt="2023-09-08T02:57:53.630" v="3970" actId="14100"/>
          <ac:spMkLst>
            <pc:docMk/>
            <pc:sldMk cId="3330994417" sldId="275"/>
            <ac:spMk id="7" creationId="{AE50EF30-CB53-CBC5-A4B0-2A071E07E3BF}"/>
          </ac:spMkLst>
        </pc:spChg>
        <pc:cxnChg chg="mod">
          <ac:chgData name="Toby Donaldson" userId="2e6e5431-bb17-4c41-9985-d39c50d83c73" providerId="ADAL" clId="{B5FDCC3A-727F-4296-9CA7-21563D4DCC5A}" dt="2023-09-08T02:58:31.770" v="4110" actId="20577"/>
          <ac:cxnSpMkLst>
            <pc:docMk/>
            <pc:sldMk cId="3330994417" sldId="275"/>
            <ac:cxnSpMk id="8" creationId="{61958514-DFAB-5EC4-18AB-D9D5E905D477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02:15.307" v="4307" actId="113"/>
        <pc:sldMkLst>
          <pc:docMk/>
          <pc:sldMk cId="2992973876" sldId="276"/>
        </pc:sldMkLst>
        <pc:spChg chg="del">
          <ac:chgData name="Toby Donaldson" userId="2e6e5431-bb17-4c41-9985-d39c50d83c73" providerId="ADAL" clId="{B5FDCC3A-727F-4296-9CA7-21563D4DCC5A}" dt="2023-09-08T03:00:03.843" v="4143" actId="21"/>
          <ac:spMkLst>
            <pc:docMk/>
            <pc:sldMk cId="2992973876" sldId="276"/>
            <ac:spMk id="6" creationId="{157094D7-C354-4E4A-C3D2-26DC2B5D9396}"/>
          </ac:spMkLst>
        </pc:spChg>
        <pc:spChg chg="del">
          <ac:chgData name="Toby Donaldson" userId="2e6e5431-bb17-4c41-9985-d39c50d83c73" providerId="ADAL" clId="{B5FDCC3A-727F-4296-9CA7-21563D4DCC5A}" dt="2023-09-08T03:00:08.783" v="4145" actId="21"/>
          <ac:spMkLst>
            <pc:docMk/>
            <pc:sldMk cId="2992973876" sldId="276"/>
            <ac:spMk id="7" creationId="{AE50EF30-CB53-CBC5-A4B0-2A071E07E3BF}"/>
          </ac:spMkLst>
        </pc:spChg>
        <pc:spChg chg="add mod">
          <ac:chgData name="Toby Donaldson" userId="2e6e5431-bb17-4c41-9985-d39c50d83c73" providerId="ADAL" clId="{B5FDCC3A-727F-4296-9CA7-21563D4DCC5A}" dt="2023-09-08T03:01:14.079" v="4157" actId="1076"/>
          <ac:spMkLst>
            <pc:docMk/>
            <pc:sldMk cId="2992973876" sldId="276"/>
            <ac:spMk id="9" creationId="{468CC7A4-735C-930F-C3CD-707543FEEF15}"/>
          </ac:spMkLst>
        </pc:spChg>
        <pc:spChg chg="add mod">
          <ac:chgData name="Toby Donaldson" userId="2e6e5431-bb17-4c41-9985-d39c50d83c73" providerId="ADAL" clId="{B5FDCC3A-727F-4296-9CA7-21563D4DCC5A}" dt="2023-09-08T03:01:14.079" v="4157" actId="1076"/>
          <ac:spMkLst>
            <pc:docMk/>
            <pc:sldMk cId="2992973876" sldId="276"/>
            <ac:spMk id="10" creationId="{08B3827F-5D68-0BCA-29D4-AB77127CFA04}"/>
          </ac:spMkLst>
        </pc:spChg>
        <pc:spChg chg="add mod">
          <ac:chgData name="Toby Donaldson" userId="2e6e5431-bb17-4c41-9985-d39c50d83c73" providerId="ADAL" clId="{B5FDCC3A-727F-4296-9CA7-21563D4DCC5A}" dt="2023-09-08T03:02:15.307" v="4307" actId="113"/>
          <ac:spMkLst>
            <pc:docMk/>
            <pc:sldMk cId="2992973876" sldId="276"/>
            <ac:spMk id="13" creationId="{1BF166F2-D0DB-87CF-1156-7E3076B52D0A}"/>
          </ac:spMkLst>
        </pc:spChg>
        <pc:cxnChg chg="del mod">
          <ac:chgData name="Toby Donaldson" userId="2e6e5431-bb17-4c41-9985-d39c50d83c73" providerId="ADAL" clId="{B5FDCC3A-727F-4296-9CA7-21563D4DCC5A}" dt="2023-09-08T03:00:06.789" v="4144" actId="21"/>
          <ac:cxnSpMkLst>
            <pc:docMk/>
            <pc:sldMk cId="2992973876" sldId="276"/>
            <ac:cxnSpMk id="8" creationId="{61958514-DFAB-5EC4-18AB-D9D5E905D477}"/>
          </ac:cxnSpMkLst>
        </pc:cxnChg>
        <pc:cxnChg chg="add">
          <ac:chgData name="Toby Donaldson" userId="2e6e5431-bb17-4c41-9985-d39c50d83c73" providerId="ADAL" clId="{B5FDCC3A-727F-4296-9CA7-21563D4DCC5A}" dt="2023-09-08T03:01:18.738" v="4158" actId="11529"/>
          <ac:cxnSpMkLst>
            <pc:docMk/>
            <pc:sldMk cId="2992973876" sldId="276"/>
            <ac:cxnSpMk id="12" creationId="{0CF06DBE-E6B5-6D8B-2741-19319D413AE3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3:17.497" v="4682" actId="1076"/>
        <pc:sldMkLst>
          <pc:docMk/>
          <pc:sldMk cId="1011649119" sldId="277"/>
        </pc:sldMkLst>
        <pc:spChg chg="mod">
          <ac:chgData name="Toby Donaldson" userId="2e6e5431-bb17-4c41-9985-d39c50d83c73" providerId="ADAL" clId="{B5FDCC3A-727F-4296-9CA7-21563D4DCC5A}" dt="2023-09-08T03:03:13.073" v="4327" actId="20577"/>
          <ac:spMkLst>
            <pc:docMk/>
            <pc:sldMk cId="1011649119" sldId="277"/>
            <ac:spMk id="2" creationId="{A4BC1F36-8D19-79F2-3E01-CBC70AAB5D5F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3" creationId="{54F5A8A1-2B70-FD9E-1609-D600D297FD9C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4" creationId="{A9D8A4CB-46BA-8726-B4AA-E807D0D20A07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5" creationId="{01C6FB54-37BC-9904-614B-95265073256C}"/>
          </ac:spMkLst>
        </pc:spChg>
        <pc:spChg chg="add 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7" creationId="{8F90D3BC-99A5-0A8C-60A7-59EC76F14D8C}"/>
          </ac:spMkLst>
        </pc:spChg>
        <pc:spChg chg="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9" creationId="{468CC7A4-735C-930F-C3CD-707543FEEF15}"/>
          </ac:spMkLst>
        </pc:spChg>
        <pc:spChg chg="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10" creationId="{08B3827F-5D68-0BCA-29D4-AB77127CFA04}"/>
          </ac:spMkLst>
        </pc:spChg>
        <pc:spChg chg="mod">
          <ac:chgData name="Toby Donaldson" userId="2e6e5431-bb17-4c41-9985-d39c50d83c73" providerId="ADAL" clId="{B5FDCC3A-727F-4296-9CA7-21563D4DCC5A}" dt="2023-09-08T03:13:17.497" v="4682" actId="1076"/>
          <ac:spMkLst>
            <pc:docMk/>
            <pc:sldMk cId="1011649119" sldId="277"/>
            <ac:spMk id="13" creationId="{1BF166F2-D0DB-87CF-1156-7E3076B52D0A}"/>
          </ac:spMkLst>
        </pc:spChg>
        <pc:spChg chg="add 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18" creationId="{FF3E2181-0CBD-FE3C-C676-33849A39AA5C}"/>
          </ac:spMkLst>
        </pc:spChg>
        <pc:cxnChg chg="add 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1" creationId="{DAE7BE1B-F66F-DA2A-94BC-1BFCC311E6CD}"/>
          </ac:cxnSpMkLst>
        </pc:cxnChg>
        <pc:cxnChg chg="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2" creationId="{0CF06DBE-E6B5-6D8B-2741-19319D413AE3}"/>
          </ac:cxnSpMkLst>
        </pc:cxnChg>
        <pc:cxnChg chg="add 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9" creationId="{CED78910-D301-2010-C154-BD00CB1F7653}"/>
          </ac:cxnSpMkLst>
        </pc:cxnChg>
      </pc:sldChg>
      <pc:sldChg chg="addSp modSp add del mod">
        <pc:chgData name="Toby Donaldson" userId="2e6e5431-bb17-4c41-9985-d39c50d83c73" providerId="ADAL" clId="{B5FDCC3A-727F-4296-9CA7-21563D4DCC5A}" dt="2023-09-08T03:14:39.673" v="4691" actId="2696"/>
        <pc:sldMkLst>
          <pc:docMk/>
          <pc:sldMk cId="3601186685" sldId="278"/>
        </pc:sldMkLst>
        <pc:spChg chg="add mod">
          <ac:chgData name="Toby Donaldson" userId="2e6e5431-bb17-4c41-9985-d39c50d83c73" providerId="ADAL" clId="{B5FDCC3A-727F-4296-9CA7-21563D4DCC5A}" dt="2023-09-08T03:12:02.342" v="4671" actId="465"/>
          <ac:spMkLst>
            <pc:docMk/>
            <pc:sldMk cId="3601186685" sldId="278"/>
            <ac:spMk id="3" creationId="{54F962D8-4874-6EB8-096E-11A17EEA0152}"/>
          </ac:spMkLst>
        </pc:spChg>
        <pc:spChg chg="add mod">
          <ac:chgData name="Toby Donaldson" userId="2e6e5431-bb17-4c41-9985-d39c50d83c73" providerId="ADAL" clId="{B5FDCC3A-727F-4296-9CA7-21563D4DCC5A}" dt="2023-09-08T03:11:56.977" v="4670" actId="12788"/>
          <ac:spMkLst>
            <pc:docMk/>
            <pc:sldMk cId="3601186685" sldId="278"/>
            <ac:spMk id="8" creationId="{A65616D6-F45F-72E6-8C2A-91C6CDDD891B}"/>
          </ac:spMkLst>
        </pc:spChg>
        <pc:spChg chg="mod">
          <ac:chgData name="Toby Donaldson" userId="2e6e5431-bb17-4c41-9985-d39c50d83c73" providerId="ADAL" clId="{B5FDCC3A-727F-4296-9CA7-21563D4DCC5A}" dt="2023-09-08T03:11:56.977" v="4670" actId="12788"/>
          <ac:spMkLst>
            <pc:docMk/>
            <pc:sldMk cId="3601186685" sldId="278"/>
            <ac:spMk id="10" creationId="{08B3827F-5D68-0BCA-29D4-AB77127CFA04}"/>
          </ac:spMkLst>
        </pc:spChg>
        <pc:spChg chg="mod">
          <ac:chgData name="Toby Donaldson" userId="2e6e5431-bb17-4c41-9985-d39c50d83c73" providerId="ADAL" clId="{B5FDCC3A-727F-4296-9CA7-21563D4DCC5A}" dt="2023-09-08T03:10:34.520" v="4643" actId="5793"/>
          <ac:spMkLst>
            <pc:docMk/>
            <pc:sldMk cId="3601186685" sldId="278"/>
            <ac:spMk id="13" creationId="{1BF166F2-D0DB-87CF-1156-7E3076B52D0A}"/>
          </ac:spMkLst>
        </pc:spChg>
        <pc:cxnChg chg="add mod">
          <ac:chgData name="Toby Donaldson" userId="2e6e5431-bb17-4c41-9985-d39c50d83c73" providerId="ADAL" clId="{B5FDCC3A-727F-4296-9CA7-21563D4DCC5A}" dt="2023-09-08T03:12:02.342" v="4671" actId="465"/>
          <ac:cxnSpMkLst>
            <pc:docMk/>
            <pc:sldMk cId="3601186685" sldId="278"/>
            <ac:cxnSpMk id="4" creationId="{CA0780E0-485F-50BE-547A-D3F9E414912E}"/>
          </ac:cxnSpMkLst>
        </pc:cxnChg>
        <pc:cxnChg chg="mod">
          <ac:chgData name="Toby Donaldson" userId="2e6e5431-bb17-4c41-9985-d39c50d83c73" providerId="ADAL" clId="{B5FDCC3A-727F-4296-9CA7-21563D4DCC5A}" dt="2023-09-08T03:11:56.977" v="4670" actId="12788"/>
          <ac:cxnSpMkLst>
            <pc:docMk/>
            <pc:sldMk cId="3601186685" sldId="278"/>
            <ac:cxnSpMk id="12" creationId="{0CF06DBE-E6B5-6D8B-2741-19319D413AE3}"/>
          </ac:cxnSpMkLst>
        </pc:cxnChg>
        <pc:cxnChg chg="add mod">
          <ac:chgData name="Toby Donaldson" userId="2e6e5431-bb17-4c41-9985-d39c50d83c73" providerId="ADAL" clId="{B5FDCC3A-727F-4296-9CA7-21563D4DCC5A}" dt="2023-09-08T03:12:02.342" v="4671" actId="465"/>
          <ac:cxnSpMkLst>
            <pc:docMk/>
            <pc:sldMk cId="3601186685" sldId="278"/>
            <ac:cxnSpMk id="14" creationId="{D38AA5BA-2441-83CE-24C0-B1E33D7300E6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5:44.195" v="4800" actId="14100"/>
        <pc:sldMkLst>
          <pc:docMk/>
          <pc:sldMk cId="1710669353" sldId="279"/>
        </pc:sldMkLst>
        <pc:spChg chg="add mod">
          <ac:chgData name="Toby Donaldson" userId="2e6e5431-bb17-4c41-9985-d39c50d83c73" providerId="ADAL" clId="{B5FDCC3A-727F-4296-9CA7-21563D4DCC5A}" dt="2023-09-08T03:13:57.126" v="4687" actId="465"/>
          <ac:spMkLst>
            <pc:docMk/>
            <pc:sldMk cId="1710669353" sldId="279"/>
            <ac:spMk id="3" creationId="{EC3CB10D-E8CA-1E14-AC0E-5E98BA019CF4}"/>
          </ac:spMkLst>
        </pc:spChg>
        <pc:spChg chg="add mod">
          <ac:chgData name="Toby Donaldson" userId="2e6e5431-bb17-4c41-9985-d39c50d83c73" providerId="ADAL" clId="{B5FDCC3A-727F-4296-9CA7-21563D4DCC5A}" dt="2023-09-08T03:13:38.123" v="4685" actId="1076"/>
          <ac:spMkLst>
            <pc:docMk/>
            <pc:sldMk cId="1710669353" sldId="279"/>
            <ac:spMk id="5" creationId="{572BA728-5E81-8945-610E-13E407FDD97E}"/>
          </ac:spMkLst>
        </pc:spChg>
        <pc:spChg chg="del mod">
          <ac:chgData name="Toby Donaldson" userId="2e6e5431-bb17-4c41-9985-d39c50d83c73" providerId="ADAL" clId="{B5FDCC3A-727F-4296-9CA7-21563D4DCC5A}" dt="2023-09-08T03:14:36.534" v="4690" actId="21"/>
          <ac:spMkLst>
            <pc:docMk/>
            <pc:sldMk cId="1710669353" sldId="279"/>
            <ac:spMk id="13" creationId="{1BF166F2-D0DB-87CF-1156-7E3076B52D0A}"/>
          </ac:spMkLst>
        </pc:spChg>
        <pc:spChg chg="add mod">
          <ac:chgData name="Toby Donaldson" userId="2e6e5431-bb17-4c41-9985-d39c50d83c73" providerId="ADAL" clId="{B5FDCC3A-727F-4296-9CA7-21563D4DCC5A}" dt="2023-09-08T03:14:53.646" v="4694" actId="1076"/>
          <ac:spMkLst>
            <pc:docMk/>
            <pc:sldMk cId="1710669353" sldId="279"/>
            <ac:spMk id="14" creationId="{F3FCB929-0634-DD59-7E8C-A4BB7A4714A9}"/>
          </ac:spMkLst>
        </pc:spChg>
        <pc:spChg chg="add mod">
          <ac:chgData name="Toby Donaldson" userId="2e6e5431-bb17-4c41-9985-d39c50d83c73" providerId="ADAL" clId="{B5FDCC3A-727F-4296-9CA7-21563D4DCC5A}" dt="2023-09-08T03:15:44.195" v="4800" actId="14100"/>
          <ac:spMkLst>
            <pc:docMk/>
            <pc:sldMk cId="1710669353" sldId="279"/>
            <ac:spMk id="15" creationId="{81F729EA-D28F-F2C5-6ADB-CFC053CE1D85}"/>
          </ac:spMkLst>
        </pc:spChg>
        <pc:cxnChg chg="add mod">
          <ac:chgData name="Toby Donaldson" userId="2e6e5431-bb17-4c41-9985-d39c50d83c73" providerId="ADAL" clId="{B5FDCC3A-727F-4296-9CA7-21563D4DCC5A}" dt="2023-09-08T03:13:57.126" v="4687" actId="465"/>
          <ac:cxnSpMkLst>
            <pc:docMk/>
            <pc:sldMk cId="1710669353" sldId="279"/>
            <ac:cxnSpMk id="4" creationId="{61365778-4213-A590-ABA0-5F70C0A8662C}"/>
          </ac:cxnSpMkLst>
        </pc:cxnChg>
        <pc:cxnChg chg="add mod">
          <ac:chgData name="Toby Donaldson" userId="2e6e5431-bb17-4c41-9985-d39c50d83c73" providerId="ADAL" clId="{B5FDCC3A-727F-4296-9CA7-21563D4DCC5A}" dt="2023-09-08T03:13:57.126" v="4687" actId="465"/>
          <ac:cxnSpMkLst>
            <pc:docMk/>
            <pc:sldMk cId="1710669353" sldId="279"/>
            <ac:cxnSpMk id="6" creationId="{0028F826-9D45-654C-0FEE-05D4D01F7E6F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8:31.907" v="5152" actId="14100"/>
        <pc:sldMkLst>
          <pc:docMk/>
          <pc:sldMk cId="1503237980" sldId="280"/>
        </pc:sldMkLst>
        <pc:spChg chg="add mod">
          <ac:chgData name="Toby Donaldson" userId="2e6e5431-bb17-4c41-9985-d39c50d83c73" providerId="ADAL" clId="{B5FDCC3A-727F-4296-9CA7-21563D4DCC5A}" dt="2023-09-08T03:18:05.961" v="5147" actId="20577"/>
          <ac:spMkLst>
            <pc:docMk/>
            <pc:sldMk cId="1503237980" sldId="280"/>
            <ac:spMk id="8" creationId="{1F5AF8F5-8308-8A44-9A7D-EB71A0C92ECE}"/>
          </ac:spMkLst>
        </pc:spChg>
        <pc:spChg chg="del">
          <ac:chgData name="Toby Donaldson" userId="2e6e5431-bb17-4c41-9985-d39c50d83c73" providerId="ADAL" clId="{B5FDCC3A-727F-4296-9CA7-21563D4DCC5A}" dt="2023-09-08T03:16:05.100" v="4802" actId="21"/>
          <ac:spMkLst>
            <pc:docMk/>
            <pc:sldMk cId="1503237980" sldId="280"/>
            <ac:spMk id="14" creationId="{F3FCB929-0634-DD59-7E8C-A4BB7A4714A9}"/>
          </ac:spMkLst>
        </pc:spChg>
        <pc:spChg chg="mod">
          <ac:chgData name="Toby Donaldson" userId="2e6e5431-bb17-4c41-9985-d39c50d83c73" providerId="ADAL" clId="{B5FDCC3A-727F-4296-9CA7-21563D4DCC5A}" dt="2023-09-08T03:17:18.581" v="5033" actId="1076"/>
          <ac:spMkLst>
            <pc:docMk/>
            <pc:sldMk cId="1503237980" sldId="280"/>
            <ac:spMk id="15" creationId="{81F729EA-D28F-F2C5-6ADB-CFC053CE1D85}"/>
          </ac:spMkLst>
        </pc:spChg>
        <pc:cxnChg chg="add mod">
          <ac:chgData name="Toby Donaldson" userId="2e6e5431-bb17-4c41-9985-d39c50d83c73" providerId="ADAL" clId="{B5FDCC3A-727F-4296-9CA7-21563D4DCC5A}" dt="2023-09-08T03:18:21.083" v="5149" actId="208"/>
          <ac:cxnSpMkLst>
            <pc:docMk/>
            <pc:sldMk cId="1503237980" sldId="280"/>
            <ac:cxnSpMk id="16" creationId="{BF2C5ECC-6113-E0A9-7F8C-5170A24B442F}"/>
          </ac:cxnSpMkLst>
        </pc:cxnChg>
        <pc:cxnChg chg="add mod">
          <ac:chgData name="Toby Donaldson" userId="2e6e5431-bb17-4c41-9985-d39c50d83c73" providerId="ADAL" clId="{B5FDCC3A-727F-4296-9CA7-21563D4DCC5A}" dt="2023-09-08T03:18:31.907" v="5152" actId="14100"/>
          <ac:cxnSpMkLst>
            <pc:docMk/>
            <pc:sldMk cId="1503237980" sldId="280"/>
            <ac:cxnSpMk id="17" creationId="{2385A099-D278-FF4E-8269-839EC391783E}"/>
          </ac:cxnSpMkLst>
        </pc:cxnChg>
      </pc:sldChg>
      <pc:sldChg chg="modSp mod">
        <pc:chgData name="Toby Donaldson" userId="2e6e5431-bb17-4c41-9985-d39c50d83c73" providerId="ADAL" clId="{B5FDCC3A-727F-4296-9CA7-21563D4DCC5A}" dt="2023-09-08T03:27:20.070" v="5583" actId="14100"/>
        <pc:sldMkLst>
          <pc:docMk/>
          <pc:sldMk cId="4225561409" sldId="281"/>
        </pc:sldMkLst>
        <pc:spChg chg="mod">
          <ac:chgData name="Toby Donaldson" userId="2e6e5431-bb17-4c41-9985-d39c50d83c73" providerId="ADAL" clId="{B5FDCC3A-727F-4296-9CA7-21563D4DCC5A}" dt="2023-09-08T03:27:20.070" v="5583" actId="14100"/>
          <ac:spMkLst>
            <pc:docMk/>
            <pc:sldMk cId="4225561409" sldId="281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8T03:27:02.371" v="5582" actId="113"/>
          <ac:spMkLst>
            <pc:docMk/>
            <pc:sldMk cId="4225561409" sldId="281"/>
            <ac:spMk id="3" creationId="{54F5A8A1-2B70-FD9E-1609-D600D297FD9C}"/>
          </ac:spMkLst>
        </pc:spChg>
        <pc:spChg chg="mod">
          <ac:chgData name="Toby Donaldson" userId="2e6e5431-bb17-4c41-9985-d39c50d83c73" providerId="ADAL" clId="{B5FDCC3A-727F-4296-9CA7-21563D4DCC5A}" dt="2023-09-08T03:23:23.934" v="5154" actId="20577"/>
          <ac:spMkLst>
            <pc:docMk/>
            <pc:sldMk cId="4225561409" sldId="281"/>
            <ac:spMk id="4" creationId="{DCDF0C2A-0BA7-D2F0-6DEC-763D75A12680}"/>
          </ac:spMkLst>
        </pc:spChg>
      </pc:sldChg>
      <pc:sldChg chg="modSp add mod">
        <pc:chgData name="Toby Donaldson" userId="2e6e5431-bb17-4c41-9985-d39c50d83c73" providerId="ADAL" clId="{B5FDCC3A-727F-4296-9CA7-21563D4DCC5A}" dt="2023-09-08T03:30:13.641" v="5638" actId="20577"/>
        <pc:sldMkLst>
          <pc:docMk/>
          <pc:sldMk cId="122098526" sldId="282"/>
        </pc:sldMkLst>
        <pc:spChg chg="mod">
          <ac:chgData name="Toby Donaldson" userId="2e6e5431-bb17-4c41-9985-d39c50d83c73" providerId="ADAL" clId="{B5FDCC3A-727F-4296-9CA7-21563D4DCC5A}" dt="2023-09-08T03:30:13.641" v="5638" actId="20577"/>
          <ac:spMkLst>
            <pc:docMk/>
            <pc:sldMk cId="122098526" sldId="282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8T03:29:18.297" v="5633" actId="1076"/>
          <ac:spMkLst>
            <pc:docMk/>
            <pc:sldMk cId="122098526" sldId="282"/>
            <ac:spMk id="4" creationId="{DCDF0C2A-0BA7-D2F0-6DEC-763D75A12680}"/>
          </ac:spMkLst>
        </pc:spChg>
      </pc:sldChg>
    </pc:docChg>
  </pc:docChgLst>
  <pc:docChgLst>
    <pc:chgData name="Toby Donaldson" userId="2e6e5431-bb17-4c41-9985-d39c50d83c73" providerId="ADAL" clId="{BACA09CE-7CDD-4DCE-AA04-2DE1397E9007}"/>
    <pc:docChg chg="undo custSel addSld modSld">
      <pc:chgData name="Toby Donaldson" userId="2e6e5431-bb17-4c41-9985-d39c50d83c73" providerId="ADAL" clId="{BACA09CE-7CDD-4DCE-AA04-2DE1397E9007}" dt="2023-05-15T20:50:22.592" v="160" actId="1076"/>
      <pc:docMkLst>
        <pc:docMk/>
      </pc:docMkLst>
      <pc:sldChg chg="addSp delSp modSp new mod modClrScheme chgLayout">
        <pc:chgData name="Toby Donaldson" userId="2e6e5431-bb17-4c41-9985-d39c50d83c73" providerId="ADAL" clId="{BACA09CE-7CDD-4DCE-AA04-2DE1397E9007}" dt="2023-05-15T20:50:22.592" v="160" actId="1076"/>
        <pc:sldMkLst>
          <pc:docMk/>
          <pc:sldMk cId="2988507299" sldId="256"/>
        </pc:sldMkLst>
        <pc:spChg chg="del">
          <ac:chgData name="Toby Donaldson" userId="2e6e5431-bb17-4c41-9985-d39c50d83c73" providerId="ADAL" clId="{BACA09CE-7CDD-4DCE-AA04-2DE1397E9007}" dt="2023-05-15T20:39:11.744" v="1" actId="700"/>
          <ac:spMkLst>
            <pc:docMk/>
            <pc:sldMk cId="2988507299" sldId="256"/>
            <ac:spMk id="2" creationId="{889A2E55-02DF-09CE-8BD0-53D02BDAAA77}"/>
          </ac:spMkLst>
        </pc:spChg>
        <pc:spChg chg="del">
          <ac:chgData name="Toby Donaldson" userId="2e6e5431-bb17-4c41-9985-d39c50d83c73" providerId="ADAL" clId="{BACA09CE-7CDD-4DCE-AA04-2DE1397E9007}" dt="2023-05-15T20:39:11.744" v="1" actId="700"/>
          <ac:spMkLst>
            <pc:docMk/>
            <pc:sldMk cId="2988507299" sldId="256"/>
            <ac:spMk id="3" creationId="{2B00EA89-D8BF-FA9F-DDF4-5F672CC893F0}"/>
          </ac:spMkLst>
        </pc:spChg>
        <pc:spChg chg="add mod">
          <ac:chgData name="Toby Donaldson" userId="2e6e5431-bb17-4c41-9985-d39c50d83c73" providerId="ADAL" clId="{BACA09CE-7CDD-4DCE-AA04-2DE1397E9007}" dt="2023-05-15T20:40:47.593" v="13" actId="20577"/>
          <ac:spMkLst>
            <pc:docMk/>
            <pc:sldMk cId="2988507299" sldId="256"/>
            <ac:spMk id="4" creationId="{15D4CC77-33B4-73AF-C578-1B4C0FFFB312}"/>
          </ac:spMkLst>
        </pc:spChg>
        <pc:spChg chg="add mod">
          <ac:chgData name="Toby Donaldson" userId="2e6e5431-bb17-4c41-9985-d39c50d83c73" providerId="ADAL" clId="{BACA09CE-7CDD-4DCE-AA04-2DE1397E9007}" dt="2023-05-15T20:47:51.677" v="58" actId="1582"/>
          <ac:spMkLst>
            <pc:docMk/>
            <pc:sldMk cId="2988507299" sldId="256"/>
            <ac:spMk id="5" creationId="{B74A3BC8-9848-A2CA-B960-496EDA1CE188}"/>
          </ac:spMkLst>
        </pc:spChg>
        <pc:spChg chg="mod">
          <ac:chgData name="Toby Donaldson" userId="2e6e5431-bb17-4c41-9985-d39c50d83c73" providerId="ADAL" clId="{BACA09CE-7CDD-4DCE-AA04-2DE1397E9007}" dt="2023-05-15T20:41:09.536" v="20" actId="20577"/>
          <ac:spMkLst>
            <pc:docMk/>
            <pc:sldMk cId="2988507299" sldId="256"/>
            <ac:spMk id="8" creationId="{98CE27CC-ABDD-B9CE-E2FC-37E78B3004DF}"/>
          </ac:spMkLst>
        </pc:spChg>
        <pc:spChg chg="mod">
          <ac:chgData name="Toby Donaldson" userId="2e6e5431-bb17-4c41-9985-d39c50d83c73" providerId="ADAL" clId="{BACA09CE-7CDD-4DCE-AA04-2DE1397E9007}" dt="2023-05-15T20:48:08.647" v="60" actId="1582"/>
          <ac:spMkLst>
            <pc:docMk/>
            <pc:sldMk cId="2988507299" sldId="256"/>
            <ac:spMk id="9" creationId="{1B7B8C67-59F9-3262-EB79-5A494CB79C2A}"/>
          </ac:spMkLst>
        </pc:spChg>
        <pc:spChg chg="mod">
          <ac:chgData name="Toby Donaldson" userId="2e6e5431-bb17-4c41-9985-d39c50d83c73" providerId="ADAL" clId="{BACA09CE-7CDD-4DCE-AA04-2DE1397E9007}" dt="2023-05-15T20:41:16.320" v="24" actId="20577"/>
          <ac:spMkLst>
            <pc:docMk/>
            <pc:sldMk cId="2988507299" sldId="256"/>
            <ac:spMk id="11" creationId="{B1039051-404F-E988-E3A8-882CA04C947B}"/>
          </ac:spMkLst>
        </pc:spChg>
        <pc:spChg chg="mod">
          <ac:chgData name="Toby Donaldson" userId="2e6e5431-bb17-4c41-9985-d39c50d83c73" providerId="ADAL" clId="{BACA09CE-7CDD-4DCE-AA04-2DE1397E9007}" dt="2023-05-15T20:48:30.461" v="62" actId="1582"/>
          <ac:spMkLst>
            <pc:docMk/>
            <pc:sldMk cId="2988507299" sldId="256"/>
            <ac:spMk id="12" creationId="{A27ED556-FA1B-B79E-8908-452EB3DA54EA}"/>
          </ac:spMkLst>
        </pc:spChg>
        <pc:spChg chg="add mod">
          <ac:chgData name="Toby Donaldson" userId="2e6e5431-bb17-4c41-9985-d39c50d83c73" providerId="ADAL" clId="{BACA09CE-7CDD-4DCE-AA04-2DE1397E9007}" dt="2023-05-15T20:50:14.111" v="158" actId="1076"/>
          <ac:spMkLst>
            <pc:docMk/>
            <pc:sldMk cId="2988507299" sldId="256"/>
            <ac:spMk id="13" creationId="{C7289D57-22DC-4DA7-007A-6F4434C80954}"/>
          </ac:spMkLst>
        </pc:spChg>
        <pc:spChg chg="add del">
          <ac:chgData name="Toby Donaldson" userId="2e6e5431-bb17-4c41-9985-d39c50d83c73" providerId="ADAL" clId="{BACA09CE-7CDD-4DCE-AA04-2DE1397E9007}" dt="2023-05-15T20:42:20.647" v="36" actId="21"/>
          <ac:spMkLst>
            <pc:docMk/>
            <pc:sldMk cId="2988507299" sldId="256"/>
            <ac:spMk id="19" creationId="{E185A25D-86E3-21FF-AD45-707146B079B1}"/>
          </ac:spMkLst>
        </pc:spChg>
        <pc:spChg chg="add del">
          <ac:chgData name="Toby Donaldson" userId="2e6e5431-bb17-4c41-9985-d39c50d83c73" providerId="ADAL" clId="{BACA09CE-7CDD-4DCE-AA04-2DE1397E9007}" dt="2023-05-15T20:43:28.354" v="38" actId="11529"/>
          <ac:spMkLst>
            <pc:docMk/>
            <pc:sldMk cId="2988507299" sldId="256"/>
            <ac:spMk id="20" creationId="{EA949D8B-71BB-2CE9-7DEE-EDF7F8AB41E5}"/>
          </ac:spMkLst>
        </pc:spChg>
        <pc:spChg chg="add del">
          <ac:chgData name="Toby Donaldson" userId="2e6e5431-bb17-4c41-9985-d39c50d83c73" providerId="ADAL" clId="{BACA09CE-7CDD-4DCE-AA04-2DE1397E9007}" dt="2023-05-15T20:43:49.955" v="40" actId="11529"/>
          <ac:spMkLst>
            <pc:docMk/>
            <pc:sldMk cId="2988507299" sldId="256"/>
            <ac:spMk id="21" creationId="{5F6D97D5-BEB9-54AD-E77B-68BF0616D809}"/>
          </ac:spMkLst>
        </pc:spChg>
        <pc:spChg chg="add del mod">
          <ac:chgData name="Toby Donaldson" userId="2e6e5431-bb17-4c41-9985-d39c50d83c73" providerId="ADAL" clId="{BACA09CE-7CDD-4DCE-AA04-2DE1397E9007}" dt="2023-05-15T20:44:50.281" v="47" actId="21"/>
          <ac:spMkLst>
            <pc:docMk/>
            <pc:sldMk cId="2988507299" sldId="256"/>
            <ac:spMk id="22" creationId="{62A3A6D4-D0DD-99F5-8188-33E749F58E2F}"/>
          </ac:spMkLst>
        </pc:spChg>
        <pc:spChg chg="add mod">
          <ac:chgData name="Toby Donaldson" userId="2e6e5431-bb17-4c41-9985-d39c50d83c73" providerId="ADAL" clId="{BACA09CE-7CDD-4DCE-AA04-2DE1397E9007}" dt="2023-05-15T20:50:22.592" v="160" actId="1076"/>
          <ac:spMkLst>
            <pc:docMk/>
            <pc:sldMk cId="2988507299" sldId="256"/>
            <ac:spMk id="39" creationId="{5099623B-EEA6-EF87-0C5D-55236D5DB7F8}"/>
          </ac:spMkLst>
        </pc:s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6" creationId="{45E30137-EE2B-746F-C3AB-D0582FBE707D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7" creationId="{C98F8FAD-67E4-DAE2-EC13-7263FFE37D46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10" creationId="{25FB8466-A159-39DC-4073-25B786CC321D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38" creationId="{F3F16556-6A1F-D58B-715B-3A86AAC93F31}"/>
          </ac:grpSpMkLst>
        </pc:grp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15" creationId="{7BB62477-83CB-683E-F65C-7CE83294C216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18" creationId="{D16C0CAE-5E01-4735-A257-7C6DDD2FA02D}"/>
          </ac:cxnSpMkLst>
        </pc:cxnChg>
        <pc:cxnChg chg="add del mod">
          <ac:chgData name="Toby Donaldson" userId="2e6e5431-bb17-4c41-9985-d39c50d83c73" providerId="ADAL" clId="{BACA09CE-7CDD-4DCE-AA04-2DE1397E9007}" dt="2023-05-15T20:44:35.541" v="44" actId="11529"/>
          <ac:cxnSpMkLst>
            <pc:docMk/>
            <pc:sldMk cId="2988507299" sldId="256"/>
            <ac:cxnSpMk id="24" creationId="{9033DCAF-A0DF-4010-400D-F478C1269E3D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26" creationId="{A344464D-D807-F73C-95B5-797E921D7856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29" creationId="{823F11E1-5326-EA21-B89C-650E471F54E8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1" creationId="{B260A189-516D-8FC8-B8B7-0D842B320801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3" creationId="{AE8F156A-9C45-4B58-36CD-849A76C61884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5" creationId="{46D69547-0AC1-7366-18AC-5007F3EF2897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7" creationId="{BE40F843-47D5-AAF7-9353-712F17782AF0}"/>
          </ac:cxnSpMkLst>
        </pc:cxnChg>
      </pc:sldChg>
    </pc:docChg>
  </pc:docChgLst>
  <pc:docChgLst>
    <pc:chgData name="Toby Donaldson" userId="2e6e5431-bb17-4c41-9985-d39c50d83c73" providerId="ADAL" clId="{C6FC6DD4-1E74-4403-8D18-C5C7F402FF2E}"/>
    <pc:docChg chg="custSel addSld modSld">
      <pc:chgData name="Toby Donaldson" userId="2e6e5431-bb17-4c41-9985-d39c50d83c73" providerId="ADAL" clId="{C6FC6DD4-1E74-4403-8D18-C5C7F402FF2E}" dt="2023-09-20T02:52:58.342" v="117" actId="113"/>
      <pc:docMkLst>
        <pc:docMk/>
      </pc:docMkLst>
      <pc:sldChg chg="delSp modSp mod">
        <pc:chgData name="Toby Donaldson" userId="2e6e5431-bb17-4c41-9985-d39c50d83c73" providerId="ADAL" clId="{C6FC6DD4-1E74-4403-8D18-C5C7F402FF2E}" dt="2023-09-20T02:52:58.342" v="117" actId="113"/>
        <pc:sldMkLst>
          <pc:docMk/>
          <pc:sldMk cId="2462026147" sldId="261"/>
        </pc:sldMkLst>
        <pc:spChg chg="mod">
          <ac:chgData name="Toby Donaldson" userId="2e6e5431-bb17-4c41-9985-d39c50d83c73" providerId="ADAL" clId="{C6FC6DD4-1E74-4403-8D18-C5C7F402FF2E}" dt="2023-09-20T02:52:19.528" v="27" actId="14100"/>
          <ac:spMkLst>
            <pc:docMk/>
            <pc:sldMk cId="2462026147" sldId="261"/>
            <ac:spMk id="2" creationId="{A4BC1F36-8D19-79F2-3E01-CBC70AAB5D5F}"/>
          </ac:spMkLst>
        </pc:spChg>
        <pc:spChg chg="mod">
          <ac:chgData name="Toby Donaldson" userId="2e6e5431-bb17-4c41-9985-d39c50d83c73" providerId="ADAL" clId="{C6FC6DD4-1E74-4403-8D18-C5C7F402FF2E}" dt="2023-09-20T02:52:58.342" v="117" actId="113"/>
          <ac:spMkLst>
            <pc:docMk/>
            <pc:sldMk cId="2462026147" sldId="261"/>
            <ac:spMk id="3" creationId="{54F5A8A1-2B70-FD9E-1609-D600D297FD9C}"/>
          </ac:spMkLst>
        </pc:spChg>
        <pc:spChg chg="del">
          <ac:chgData name="Toby Donaldson" userId="2e6e5431-bb17-4c41-9985-d39c50d83c73" providerId="ADAL" clId="{C6FC6DD4-1E74-4403-8D18-C5C7F402FF2E}" dt="2023-09-20T02:52:52.652" v="116" actId="21"/>
          <ac:spMkLst>
            <pc:docMk/>
            <pc:sldMk cId="2462026147" sldId="261"/>
            <ac:spMk id="4" creationId="{DCDF0C2A-0BA7-D2F0-6DEC-763D75A12680}"/>
          </ac:spMkLst>
        </pc:spChg>
      </pc:sldChg>
      <pc:sldChg chg="modSp mod">
        <pc:chgData name="Toby Donaldson" userId="2e6e5431-bb17-4c41-9985-d39c50d83c73" providerId="ADAL" clId="{C6FC6DD4-1E74-4403-8D18-C5C7F402FF2E}" dt="2023-09-20T02:47:05.864" v="1" actId="20577"/>
        <pc:sldMkLst>
          <pc:docMk/>
          <pc:sldMk cId="4073455787" sldId="262"/>
        </pc:sldMkLst>
        <pc:spChg chg="mod">
          <ac:chgData name="Toby Donaldson" userId="2e6e5431-bb17-4c41-9985-d39c50d83c73" providerId="ADAL" clId="{C6FC6DD4-1E74-4403-8D18-C5C7F402FF2E}" dt="2023-09-20T02:47:05.864" v="1" actId="20577"/>
          <ac:spMkLst>
            <pc:docMk/>
            <pc:sldMk cId="4073455787" sldId="262"/>
            <ac:spMk id="3" creationId="{54F5A8A1-2B70-FD9E-1609-D600D297FD9C}"/>
          </ac:spMkLst>
        </pc:spChg>
      </pc:sldChg>
      <pc:sldChg chg="modSp mod">
        <pc:chgData name="Toby Donaldson" userId="2e6e5431-bb17-4c41-9985-d39c50d83c73" providerId="ADAL" clId="{C6FC6DD4-1E74-4403-8D18-C5C7F402FF2E}" dt="2023-09-20T02:47:15.926" v="2" actId="20577"/>
        <pc:sldMkLst>
          <pc:docMk/>
          <pc:sldMk cId="1698948616" sldId="263"/>
        </pc:sldMkLst>
        <pc:spChg chg="mod">
          <ac:chgData name="Toby Donaldson" userId="2e6e5431-bb17-4c41-9985-d39c50d83c73" providerId="ADAL" clId="{C6FC6DD4-1E74-4403-8D18-C5C7F402FF2E}" dt="2023-09-20T02:47:15.926" v="2" actId="20577"/>
          <ac:spMkLst>
            <pc:docMk/>
            <pc:sldMk cId="1698948616" sldId="263"/>
            <ac:spMk id="3" creationId="{54F5A8A1-2B70-FD9E-1609-D600D297FD9C}"/>
          </ac:spMkLst>
        </pc:spChg>
      </pc:sldChg>
      <pc:sldChg chg="add">
        <pc:chgData name="Toby Donaldson" userId="2e6e5431-bb17-4c41-9985-d39c50d83c73" providerId="ADAL" clId="{C6FC6DD4-1E74-4403-8D18-C5C7F402FF2E}" dt="2023-09-20T02:52:02.961" v="3" actId="2890"/>
        <pc:sldMkLst>
          <pc:docMk/>
          <pc:sldMk cId="508713590" sldId="266"/>
        </pc:sldMkLst>
      </pc:sldChg>
    </pc:docChg>
  </pc:docChgLst>
  <pc:docChgLst>
    <pc:chgData name="Toby Donaldson" userId="2e6e5431-bb17-4c41-9985-d39c50d83c73" providerId="ADAL" clId="{E358EA88-9D89-4B2D-966E-8A0A1DD075DD}"/>
    <pc:docChg chg="undo custSel addSld delSld modSld">
      <pc:chgData name="Toby Donaldson" userId="2e6e5431-bb17-4c41-9985-d39c50d83c73" providerId="ADAL" clId="{E358EA88-9D89-4B2D-966E-8A0A1DD075DD}" dt="2023-09-15T19:33:40.457" v="227"/>
      <pc:docMkLst>
        <pc:docMk/>
      </pc:docMkLst>
      <pc:sldChg chg="add">
        <pc:chgData name="Toby Donaldson" userId="2e6e5431-bb17-4c41-9985-d39c50d83c73" providerId="ADAL" clId="{E358EA88-9D89-4B2D-966E-8A0A1DD075DD}" dt="2023-09-15T19:33:30.090" v="226"/>
        <pc:sldMkLst>
          <pc:docMk/>
          <pc:sldMk cId="503681400" sldId="256"/>
        </pc:sldMkLst>
      </pc:sldChg>
      <pc:sldChg chg="del">
        <pc:chgData name="Toby Donaldson" userId="2e6e5431-bb17-4c41-9985-d39c50d83c73" providerId="ADAL" clId="{E358EA88-9D89-4B2D-966E-8A0A1DD075DD}" dt="2023-09-15T19:22:13.041" v="1" actId="47"/>
        <pc:sldMkLst>
          <pc:docMk/>
          <pc:sldMk cId="2988507299" sldId="256"/>
        </pc:sldMkLst>
      </pc:sldChg>
      <pc:sldChg chg="modSp mod">
        <pc:chgData name="Toby Donaldson" userId="2e6e5431-bb17-4c41-9985-d39c50d83c73" providerId="ADAL" clId="{E358EA88-9D89-4B2D-966E-8A0A1DD075DD}" dt="2023-09-15T19:22:03.903" v="0" actId="20577"/>
        <pc:sldMkLst>
          <pc:docMk/>
          <pc:sldMk cId="491522850" sldId="257"/>
        </pc:sldMkLst>
        <pc:spChg chg="mod">
          <ac:chgData name="Toby Donaldson" userId="2e6e5431-bb17-4c41-9985-d39c50d83c73" providerId="ADAL" clId="{E358EA88-9D89-4B2D-966E-8A0A1DD075DD}" dt="2023-09-15T19:22:03.903" v="0" actId="20577"/>
          <ac:spMkLst>
            <pc:docMk/>
            <pc:sldMk cId="491522850" sldId="257"/>
            <ac:spMk id="2" creationId="{033EDD1E-7FE0-37CF-F79C-7669DCF832CA}"/>
          </ac:spMkLst>
        </pc:spChg>
      </pc:sldChg>
      <pc:sldChg chg="del">
        <pc:chgData name="Toby Donaldson" userId="2e6e5431-bb17-4c41-9985-d39c50d83c73" providerId="ADAL" clId="{E358EA88-9D89-4B2D-966E-8A0A1DD075DD}" dt="2023-09-15T19:22:13.041" v="1" actId="47"/>
        <pc:sldMkLst>
          <pc:docMk/>
          <pc:sldMk cId="1229222997" sldId="258"/>
        </pc:sldMkLst>
      </pc:sldChg>
      <pc:sldChg chg="modSp mod">
        <pc:chgData name="Toby Donaldson" userId="2e6e5431-bb17-4c41-9985-d39c50d83c73" providerId="ADAL" clId="{E358EA88-9D89-4B2D-966E-8A0A1DD075DD}" dt="2023-09-15T19:31:31.837" v="139" actId="20577"/>
        <pc:sldMkLst>
          <pc:docMk/>
          <pc:sldMk cId="2462026147" sldId="261"/>
        </pc:sldMkLst>
        <pc:spChg chg="mod">
          <ac:chgData name="Toby Donaldson" userId="2e6e5431-bb17-4c41-9985-d39c50d83c73" providerId="ADAL" clId="{E358EA88-9D89-4B2D-966E-8A0A1DD075DD}" dt="2023-09-15T19:29:16.883" v="106" actId="113"/>
          <ac:spMkLst>
            <pc:docMk/>
            <pc:sldMk cId="2462026147" sldId="261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1:31.837" v="139" actId="20577"/>
          <ac:spMkLst>
            <pc:docMk/>
            <pc:sldMk cId="2462026147" sldId="261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15T19:26:12.342" v="81" actId="1076"/>
          <ac:spMkLst>
            <pc:docMk/>
            <pc:sldMk cId="2462026147" sldId="261"/>
            <ac:spMk id="4" creationId="{DCDF0C2A-0BA7-D2F0-6DEC-763D75A12680}"/>
          </ac:spMkLst>
        </pc:sp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76553504" sldId="262"/>
        </pc:sldMkLst>
      </pc:sldChg>
      <pc:sldChg chg="modSp add mod">
        <pc:chgData name="Toby Donaldson" userId="2e6e5431-bb17-4c41-9985-d39c50d83c73" providerId="ADAL" clId="{E358EA88-9D89-4B2D-966E-8A0A1DD075DD}" dt="2023-09-15T19:31:50.523" v="179" actId="20577"/>
        <pc:sldMkLst>
          <pc:docMk/>
          <pc:sldMk cId="4073455787" sldId="262"/>
        </pc:sldMkLst>
        <pc:spChg chg="mod">
          <ac:chgData name="Toby Donaldson" userId="2e6e5431-bb17-4c41-9985-d39c50d83c73" providerId="ADAL" clId="{E358EA88-9D89-4B2D-966E-8A0A1DD075DD}" dt="2023-09-15T19:29:33.373" v="125" actId="14100"/>
          <ac:spMkLst>
            <pc:docMk/>
            <pc:sldMk cId="4073455787" sldId="262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1:50.523" v="179" actId="20577"/>
          <ac:spMkLst>
            <pc:docMk/>
            <pc:sldMk cId="4073455787" sldId="262"/>
            <ac:spMk id="3" creationId="{54F5A8A1-2B70-FD9E-1609-D600D297FD9C}"/>
          </ac:spMkLst>
        </pc:spChg>
      </pc:sldChg>
      <pc:sldChg chg="modSp add mod">
        <pc:chgData name="Toby Donaldson" userId="2e6e5431-bb17-4c41-9985-d39c50d83c73" providerId="ADAL" clId="{E358EA88-9D89-4B2D-966E-8A0A1DD075DD}" dt="2023-09-15T19:31:58.974" v="206" actId="20577"/>
        <pc:sldMkLst>
          <pc:docMk/>
          <pc:sldMk cId="1698948616" sldId="263"/>
        </pc:sldMkLst>
        <pc:spChg chg="mod">
          <ac:chgData name="Toby Donaldson" userId="2e6e5431-bb17-4c41-9985-d39c50d83c73" providerId="ADAL" clId="{E358EA88-9D89-4B2D-966E-8A0A1DD075DD}" dt="2023-09-15T19:31:04.823" v="137" actId="14100"/>
          <ac:spMkLst>
            <pc:docMk/>
            <pc:sldMk cId="1698948616" sldId="263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1:58.974" v="206" actId="20577"/>
          <ac:spMkLst>
            <pc:docMk/>
            <pc:sldMk cId="1698948616" sldId="263"/>
            <ac:spMk id="3" creationId="{54F5A8A1-2B70-FD9E-1609-D600D297FD9C}"/>
          </ac:spMkLst>
        </pc:sp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223994423" sldId="263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05448715" sldId="264"/>
        </pc:sldMkLst>
      </pc:sldChg>
      <pc:sldChg chg="modSp add mod">
        <pc:chgData name="Toby Donaldson" userId="2e6e5431-bb17-4c41-9985-d39c50d83c73" providerId="ADAL" clId="{E358EA88-9D89-4B2D-966E-8A0A1DD075DD}" dt="2023-09-15T19:32:39.945" v="225" actId="14100"/>
        <pc:sldMkLst>
          <pc:docMk/>
          <pc:sldMk cId="4164542652" sldId="264"/>
        </pc:sldMkLst>
        <pc:spChg chg="mod">
          <ac:chgData name="Toby Donaldson" userId="2e6e5431-bb17-4c41-9985-d39c50d83c73" providerId="ADAL" clId="{E358EA88-9D89-4B2D-966E-8A0A1DD075DD}" dt="2023-09-15T19:32:39.945" v="225" actId="14100"/>
          <ac:spMkLst>
            <pc:docMk/>
            <pc:sldMk cId="4164542652" sldId="264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2:30.593" v="210" actId="255"/>
          <ac:spMkLst>
            <pc:docMk/>
            <pc:sldMk cId="4164542652" sldId="264"/>
            <ac:spMk id="3" creationId="{54F5A8A1-2B70-FD9E-1609-D600D297FD9C}"/>
          </ac:spMkLst>
        </pc:spChg>
      </pc:sldChg>
      <pc:sldChg chg="add">
        <pc:chgData name="Toby Donaldson" userId="2e6e5431-bb17-4c41-9985-d39c50d83c73" providerId="ADAL" clId="{E358EA88-9D89-4B2D-966E-8A0A1DD075DD}" dt="2023-09-15T19:33:40.457" v="227"/>
        <pc:sldMkLst>
          <pc:docMk/>
          <pc:sldMk cId="2365519457" sldId="265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86916132" sldId="267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529980275" sldId="268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831398048" sldId="269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546156398" sldId="270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823327782" sldId="271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83279385" sldId="272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547049706" sldId="273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884677179" sldId="274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330994417" sldId="275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992973876" sldId="276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011649119" sldId="277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710669353" sldId="279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503237980" sldId="280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4225561409" sldId="281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22098526" sldId="282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138761923" sldId="283"/>
        </pc:sldMkLst>
      </pc:sldChg>
    </pc:docChg>
  </pc:docChgLst>
  <pc:docChgLst>
    <pc:chgData name="Toby Donaldson" userId="2e6e5431-bb17-4c41-9985-d39c50d83c73" providerId="ADAL" clId="{EFE3130E-906A-4F88-92B2-CCB319A7DFF7}"/>
    <pc:docChg chg="custSel addSld modSld">
      <pc:chgData name="Toby Donaldson" userId="2e6e5431-bb17-4c41-9985-d39c50d83c73" providerId="ADAL" clId="{EFE3130E-906A-4F88-92B2-CCB319A7DFF7}" dt="2023-09-15T18:37:57.289" v="31" actId="21"/>
      <pc:docMkLst>
        <pc:docMk/>
      </pc:docMkLst>
      <pc:sldChg chg="delSp modSp mod">
        <pc:chgData name="Toby Donaldson" userId="2e6e5431-bb17-4c41-9985-d39c50d83c73" providerId="ADAL" clId="{EFE3130E-906A-4F88-92B2-CCB319A7DFF7}" dt="2023-09-15T18:37:57.289" v="31" actId="21"/>
        <pc:sldMkLst>
          <pc:docMk/>
          <pc:sldMk cId="2223994423" sldId="263"/>
        </pc:sldMkLst>
        <pc:spChg chg="del mod">
          <ac:chgData name="Toby Donaldson" userId="2e6e5431-bb17-4c41-9985-d39c50d83c73" providerId="ADAL" clId="{EFE3130E-906A-4F88-92B2-CCB319A7DFF7}" dt="2023-09-15T18:37:57.289" v="31" actId="21"/>
          <ac:spMkLst>
            <pc:docMk/>
            <pc:sldMk cId="2223994423" sldId="263"/>
            <ac:spMk id="4" creationId="{A15CAABE-97AE-4A4A-03A2-76D47D3F8FF1}"/>
          </ac:spMkLst>
        </pc:spChg>
      </pc:sldChg>
      <pc:sldChg chg="add">
        <pc:chgData name="Toby Donaldson" userId="2e6e5431-bb17-4c41-9985-d39c50d83c73" providerId="ADAL" clId="{EFE3130E-906A-4F88-92B2-CCB319A7DFF7}" dt="2023-09-15T18:37:51.805" v="30" actId="2890"/>
        <pc:sldMkLst>
          <pc:docMk/>
          <pc:sldMk cId="1138761923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EE27-6526-0320-C36E-EBE61F28E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ED38A-11D7-2FAA-570E-41C06E981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1C9C-714A-2C6C-05AB-D490CB91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19/09/2023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5306-BAEF-0DAF-E346-01CBA2BB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13B8B-9173-3226-62ED-C75A90D6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15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E201-B3C7-FD79-FD61-00948205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E6D54-E742-289A-F8B8-E8CC3D0B0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5A40-5B6A-EC09-25D1-7F3A54A4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19/09/2023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BFFFB-C556-7D9B-FF5B-1FD74F80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87A1-B88C-2E2C-48F5-915B86C8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739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080F-BCF6-A954-0004-3A4C3288E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E53A7-7A5C-CBE4-B9F7-499BA1670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F6B5-FA5F-CF76-46F1-7EB24DDD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19/09/2023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1A347-C30E-D70A-F755-A31AE49E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E6429-854C-B934-B7CF-69F2384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38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2D1B-11E1-810D-4BE9-212A04CC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BCE0-B18F-EC4E-1388-AB16193F5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1D8B-3140-C762-5B11-2B60FBD3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19/09/2023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C511-7AA2-D8BB-ACD4-F75A803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68A0B-4E02-ECB1-F24E-0D718DED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66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EA9A-E403-FAF5-1E70-9C5E6D87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FE4DD-78AA-6CA6-C98A-61019F30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BE667-C071-79A2-183F-5C1CEFCA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19/09/2023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86DC9-DAC9-9AF4-4812-88C33401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C5C16-69B1-ABD4-5336-96A6CF97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0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0D2-3EEF-BC4B-2BA5-4374FA97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6A01-A52A-6655-A528-67D830F5E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FD7F8-614B-81FF-6319-3904BD575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3E944-23AA-B81C-BB7B-5BA6C5F1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19/09/2023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0CB69-ED7C-E444-9FAE-BC5DE25B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8CE7A-2E6B-F73F-7413-EDB7005D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86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A32A-57BD-DC97-B00D-AF6193FC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CD110-D8AB-61E7-E5D9-05F56D2B5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3F6C7-A692-7025-B549-C20DBDB2A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55A86-E4FC-9CA3-8A05-F3A90249B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FED4C-F3AA-DC75-BB43-1BAFA4AA7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B2491-E3FC-B071-8EBB-074A50ED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19/09/2023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7BFDF-04B7-19A3-F02B-FCA6932E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A141C-B57F-1005-E59F-5FF3A01D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264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F02F-7FED-3446-AE43-931A14CE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73E1C-C516-D3CF-ACC2-9F027E59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19/09/2023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1B34C-C7C2-1920-43E4-2FA0349A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E28AE-C666-12E8-BB59-CFFF14B6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3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29945-0946-7174-0B98-969956A7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19/09/2023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039B2-E9F1-6FEE-D399-7E84F6C9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A7951-86B5-AA0D-09C1-5768AEEA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37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A51A-C1A1-E384-3BE2-76B564EF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7D6C-F27B-E320-B474-EC0879E03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33426-57F4-3F03-09AB-4A64361F0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3A08F-FACA-B1BF-3482-A22F22FC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19/09/2023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78EE-DD65-125B-23C0-304F2956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05A27-2EB3-437B-B85C-3FD668C4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63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7215-1BC9-9AE2-B2CE-88479DD1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3EC9D-DDBD-F4E0-BBCD-7F77A416A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DB74F-F244-0F57-129A-0E45EC55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695B6-F84C-F290-2DB0-808FE240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19/09/2023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D3BB0-4373-F125-ADBD-AB45910F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630A-1E2E-F478-B7AC-623575BD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58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E985A-111B-28FE-9F06-ECE876E0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7C2D4-86CA-F604-4428-D35674AB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2D519-D1B3-17AE-421C-24E832104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7EA46-0536-4D79-903D-DCEAC14DEEF3}" type="datetimeFigureOut">
              <a:rPr lang="en-AU" smtClean="0"/>
              <a:t>19/09/2023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EBFAF-114E-FF2E-C558-FC7F2E687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CEE0-111C-66BC-35B3-1EAA1B9F6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64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9.png"/><Relationship Id="rId18" Type="http://schemas.openxmlformats.org/officeDocument/2006/relationships/image" Target="../media/image90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20.png"/><Relationship Id="rId12" Type="http://schemas.openxmlformats.org/officeDocument/2006/relationships/image" Target="../media/image8.png"/><Relationship Id="rId17" Type="http://schemas.openxmlformats.org/officeDocument/2006/relationships/image" Target="../media/image80.png"/><Relationship Id="rId2" Type="http://schemas.openxmlformats.org/officeDocument/2006/relationships/image" Target="../media/image13.png"/><Relationship Id="rId16" Type="http://schemas.openxmlformats.org/officeDocument/2006/relationships/image" Target="../media/image70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00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DD1E-7FE0-37CF-F79C-7669DCF83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Week 3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4911A-BE2D-2A98-7247-DB56D4548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225, Fall 2023</a:t>
            </a:r>
            <a:br>
              <a:rPr lang="en-CA" dirty="0"/>
            </a:br>
            <a:r>
              <a:rPr lang="en-CA" dirty="0"/>
              <a:t>SFU Surrey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152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357124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Review: </a:t>
            </a:r>
            <a:r>
              <a:rPr lang="en-CA" sz="3600" b="1" dirty="0"/>
              <a:t>List2.cpp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 a look at the code in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List2.cpp 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you understand all the details?</a:t>
            </a:r>
          </a:p>
        </p:txBody>
      </p:sp>
    </p:spTree>
    <p:extLst>
      <p:ext uri="{BB962C8B-B14F-4D97-AF65-F5344CB8AC3E}">
        <p14:creationId xmlns:p14="http://schemas.microsoft.com/office/powerpoint/2010/main" val="246202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557365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 err="1"/>
              <a:t>walk_to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(in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List2.cpp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implement a method called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walk_to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returns a pointer to the </a:t>
            </a:r>
            <a:r>
              <a:rPr lang="en-CA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i-th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in the list. </a:t>
            </a:r>
          </a:p>
          <a:p>
            <a:endParaRPr lang="en-C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node is 0, the second is 1, the third is 2, and so on. </a:t>
            </a:r>
          </a:p>
          <a:p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valid index. </a:t>
            </a:r>
          </a:p>
          <a:p>
            <a:endParaRPr lang="en-C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walk_to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we don’t want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users getting pointers to nodes (they could mess up the node!).</a:t>
            </a:r>
            <a:endParaRPr lang="en-CA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8882601" y="4776647"/>
            <a:ext cx="31298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singly_linked_list3.cpp</a:t>
            </a:r>
            <a:r>
              <a:rPr lang="en-CA" sz="2000" dirty="0"/>
              <a:t> for a sample solution.</a:t>
            </a:r>
          </a:p>
        </p:txBody>
      </p:sp>
    </p:spTree>
    <p:extLst>
      <p:ext uri="{BB962C8B-B14F-4D97-AF65-F5344CB8AC3E}">
        <p14:creationId xmlns:p14="http://schemas.microsoft.com/office/powerpoint/2010/main" val="50871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5321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 err="1"/>
              <a:t>remove_after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(in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List2.cpp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implement the </a:t>
            </a:r>
            <a:r>
              <a:rPr lang="en-CA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remove_after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(Node* p)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deletes the node </a:t>
            </a:r>
            <a:r>
              <a:rPr lang="en-CA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node that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points to. </a:t>
            </a:r>
          </a:p>
          <a:p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points to a valid node in the list, and the list is non-empty.</a:t>
            </a:r>
          </a:p>
          <a:p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it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can’t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remove the first element of the list!</a:t>
            </a:r>
            <a:endParaRPr lang="en-CA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8882601" y="4776647"/>
            <a:ext cx="31298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singly_linked_list3.cpp</a:t>
            </a:r>
            <a:r>
              <a:rPr lang="en-CA" sz="2000" dirty="0"/>
              <a:t> for a sample solution.</a:t>
            </a:r>
          </a:p>
        </p:txBody>
      </p:sp>
    </p:spTree>
    <p:extLst>
      <p:ext uri="{BB962C8B-B14F-4D97-AF65-F5344CB8AC3E}">
        <p14:creationId xmlns:p14="http://schemas.microsoft.com/office/powerpoint/2010/main" val="407345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559256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/>
              <a:t>remove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(in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List2.cpp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mplement the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remove(int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deletes the </a:t>
            </a:r>
            <a:r>
              <a:rPr lang="en-CA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i-th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in the list. </a:t>
            </a:r>
          </a:p>
          <a:p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valid index and the list is non-empty</a:t>
            </a:r>
            <a:endParaRPr lang="en-CA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8882601" y="4776647"/>
            <a:ext cx="31298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singly_linked_list3.cpp</a:t>
            </a:r>
            <a:r>
              <a:rPr lang="en-CA" sz="2000" dirty="0"/>
              <a:t> for a sample solution.</a:t>
            </a:r>
          </a:p>
        </p:txBody>
      </p:sp>
    </p:spTree>
    <p:extLst>
      <p:ext uri="{BB962C8B-B14F-4D97-AF65-F5344CB8AC3E}">
        <p14:creationId xmlns:p14="http://schemas.microsoft.com/office/powerpoint/2010/main" val="169894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576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/>
              <a:t>recursive size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126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(in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List1.cpp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C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re-implement the </a:t>
            </a:r>
            <a:r>
              <a:rPr lang="en-CA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size()</a:t>
            </a:r>
            <a:r>
              <a:rPr lang="en-C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using </a:t>
            </a:r>
            <a:r>
              <a:rPr lang="en-CA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recursion</a:t>
            </a:r>
            <a:r>
              <a:rPr lang="en-C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(and no loops). How does the recursive implementation compare to the non-recursive one?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8882601" y="4776647"/>
            <a:ext cx="31298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singly_linked_list3.cpp</a:t>
            </a:r>
            <a:r>
              <a:rPr lang="en-CA" sz="2000" dirty="0"/>
              <a:t> for a sample solution.</a:t>
            </a:r>
          </a:p>
        </p:txBody>
      </p:sp>
    </p:spTree>
    <p:extLst>
      <p:ext uri="{BB962C8B-B14F-4D97-AF65-F5344CB8AC3E}">
        <p14:creationId xmlns:p14="http://schemas.microsoft.com/office/powerpoint/2010/main" val="416454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80CB20-BDFD-2C6D-8A3E-4410C640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61" y="193520"/>
            <a:ext cx="9296878" cy="602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1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830B7FA-C93C-9237-B37C-D6EC1F4B4315}"/>
              </a:ext>
            </a:extLst>
          </p:cNvPr>
          <p:cNvSpPr/>
          <p:nvPr/>
        </p:nvSpPr>
        <p:spPr>
          <a:xfrm>
            <a:off x="1784350" y="1873250"/>
            <a:ext cx="3657600" cy="1993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0519ED-CB07-C84D-8195-E4E18321BD23}"/>
              </a:ext>
            </a:extLst>
          </p:cNvPr>
          <p:cNvSpPr/>
          <p:nvPr/>
        </p:nvSpPr>
        <p:spPr>
          <a:xfrm>
            <a:off x="2048259" y="2209800"/>
            <a:ext cx="2057400" cy="1314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DDD452-5082-5B87-ECF6-4CDA98C250F3}"/>
              </a:ext>
            </a:extLst>
          </p:cNvPr>
          <p:cNvSpPr/>
          <p:nvPr/>
        </p:nvSpPr>
        <p:spPr>
          <a:xfrm>
            <a:off x="1428750" y="1625600"/>
            <a:ext cx="5562600" cy="248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40C134-821F-A8FC-6B13-84942B02873F}"/>
              </a:ext>
            </a:extLst>
          </p:cNvPr>
          <p:cNvSpPr/>
          <p:nvPr/>
        </p:nvSpPr>
        <p:spPr>
          <a:xfrm>
            <a:off x="1136650" y="1254125"/>
            <a:ext cx="7124700" cy="3232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17DF82-AF91-78D4-CB26-610F56942917}"/>
              </a:ext>
            </a:extLst>
          </p:cNvPr>
          <p:cNvSpPr/>
          <p:nvPr/>
        </p:nvSpPr>
        <p:spPr>
          <a:xfrm>
            <a:off x="892175" y="1076325"/>
            <a:ext cx="8613776" cy="3587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8F0B89-130A-C731-FCF1-B4230AFA45AF}"/>
              </a:ext>
            </a:extLst>
          </p:cNvPr>
          <p:cNvSpPr/>
          <p:nvPr/>
        </p:nvSpPr>
        <p:spPr>
          <a:xfrm>
            <a:off x="766762" y="889000"/>
            <a:ext cx="9886950" cy="408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018F31-2305-2D90-70D7-82942364704E}"/>
              </a:ext>
            </a:extLst>
          </p:cNvPr>
          <p:cNvSpPr/>
          <p:nvPr/>
        </p:nvSpPr>
        <p:spPr>
          <a:xfrm>
            <a:off x="641350" y="590550"/>
            <a:ext cx="11201400" cy="4781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1C8C1E-E719-77B6-6D61-8A00948B5066}"/>
                  </a:ext>
                </a:extLst>
              </p:cNvPr>
              <p:cNvSpPr txBox="1"/>
              <p:nvPr/>
            </p:nvSpPr>
            <p:spPr>
              <a:xfrm>
                <a:off x="2719794" y="244371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1C8C1E-E719-77B6-6D61-8A00948B5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94" y="2443718"/>
                <a:ext cx="73609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DF1E57-5C01-3D92-D8F1-542D1E0337B9}"/>
                  </a:ext>
                </a:extLst>
              </p:cNvPr>
              <p:cNvSpPr txBox="1"/>
              <p:nvPr/>
            </p:nvSpPr>
            <p:spPr>
              <a:xfrm>
                <a:off x="3775884" y="2063908"/>
                <a:ext cx="1119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CA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DF1E57-5C01-3D92-D8F1-542D1E03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884" y="2063908"/>
                <a:ext cx="1119217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61CA13-375F-BBB0-504E-5CE13DB307BA}"/>
                  </a:ext>
                </a:extLst>
              </p:cNvPr>
              <p:cNvSpPr txBox="1"/>
              <p:nvPr/>
            </p:nvSpPr>
            <p:spPr>
              <a:xfrm>
                <a:off x="5415986" y="2031484"/>
                <a:ext cx="747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61CA13-375F-BBB0-504E-5CE13DB30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986" y="2031484"/>
                <a:ext cx="74732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52EC7B-B798-59DD-5B3D-09483C1B68B7}"/>
                  </a:ext>
                </a:extLst>
              </p:cNvPr>
              <p:cNvSpPr txBox="1"/>
              <p:nvPr/>
            </p:nvSpPr>
            <p:spPr>
              <a:xfrm>
                <a:off x="6651583" y="2031484"/>
                <a:ext cx="1306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func>
                        <m:func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CA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52EC7B-B798-59DD-5B3D-09483C1B6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583" y="2031484"/>
                <a:ext cx="130676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2C53C2-21B5-40A3-53D2-9E377CAADE59}"/>
                  </a:ext>
                </a:extLst>
              </p:cNvPr>
              <p:cNvSpPr txBox="1"/>
              <p:nvPr/>
            </p:nvSpPr>
            <p:spPr>
              <a:xfrm>
                <a:off x="8322746" y="2031484"/>
                <a:ext cx="7440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2C53C2-21B5-40A3-53D2-9E377CAAD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746" y="2031484"/>
                <a:ext cx="744050" cy="375552"/>
              </a:xfrm>
              <a:prstGeom prst="rect">
                <a:avLst/>
              </a:prstGeom>
              <a:blipFill>
                <a:blip r:embed="rId6"/>
                <a:stretch>
                  <a:fillRect l="-6557" t="-6452" r="-7377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553182-CCC7-8A0F-7F06-D7A9333EA47F}"/>
                  </a:ext>
                </a:extLst>
              </p:cNvPr>
              <p:cNvSpPr txBox="1"/>
              <p:nvPr/>
            </p:nvSpPr>
            <p:spPr>
              <a:xfrm>
                <a:off x="9509711" y="2068166"/>
                <a:ext cx="7440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553182-CCC7-8A0F-7F06-D7A9333EA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11" y="2068166"/>
                <a:ext cx="744050" cy="375552"/>
              </a:xfrm>
              <a:prstGeom prst="rect">
                <a:avLst/>
              </a:prstGeom>
              <a:blipFill>
                <a:blip r:embed="rId7"/>
                <a:stretch>
                  <a:fillRect l="-7377" t="-6452" r="-6557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EEFDEA-6893-9839-FA25-EC5F8C5BC0C9}"/>
                  </a:ext>
                </a:extLst>
              </p:cNvPr>
              <p:cNvSpPr txBox="1"/>
              <p:nvPr/>
            </p:nvSpPr>
            <p:spPr>
              <a:xfrm>
                <a:off x="10647612" y="2060654"/>
                <a:ext cx="740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EEFDEA-6893-9839-FA25-EC5F8C5BC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612" y="2060654"/>
                <a:ext cx="740844" cy="369332"/>
              </a:xfrm>
              <a:prstGeom prst="rect">
                <a:avLst/>
              </a:prstGeom>
              <a:blipFill>
                <a:blip r:embed="rId8"/>
                <a:stretch>
                  <a:fillRect l="-7438" t="-8197" r="-7438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7634765-51BA-0591-24C6-051816A77169}"/>
              </a:ext>
            </a:extLst>
          </p:cNvPr>
          <p:cNvSpPr txBox="1"/>
          <p:nvPr/>
        </p:nvSpPr>
        <p:spPr>
          <a:xfrm>
            <a:off x="2208639" y="280273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5, 861, 3000, …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3F2BE3-BC22-7A93-7C04-608D460435EF}"/>
                  </a:ext>
                </a:extLst>
              </p:cNvPr>
              <p:cNvSpPr txBox="1"/>
              <p:nvPr/>
            </p:nvSpPr>
            <p:spPr>
              <a:xfrm>
                <a:off x="4097625" y="3015018"/>
                <a:ext cx="920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3F2BE3-BC22-7A93-7C04-608D46043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25" y="3015018"/>
                <a:ext cx="92006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D04D7F-190F-3D8E-A8EC-C2604638F8D1}"/>
                  </a:ext>
                </a:extLst>
              </p:cNvPr>
              <p:cNvSpPr txBox="1"/>
              <p:nvPr/>
            </p:nvSpPr>
            <p:spPr>
              <a:xfrm>
                <a:off x="4177509" y="2579646"/>
                <a:ext cx="82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D04D7F-190F-3D8E-A8EC-C2604638F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509" y="2579646"/>
                <a:ext cx="827599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42FCA3-EB24-1E91-2443-F23248E6F681}"/>
                  </a:ext>
                </a:extLst>
              </p:cNvPr>
              <p:cNvSpPr txBox="1"/>
              <p:nvPr/>
            </p:nvSpPr>
            <p:spPr>
              <a:xfrm>
                <a:off x="3241396" y="3450391"/>
                <a:ext cx="16531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func>
                        </m:e>
                        <m:sub/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42FCA3-EB24-1E91-2443-F23248E6F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396" y="3450391"/>
                <a:ext cx="165314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64DBD4-6E62-FF63-99B7-AB8C09598129}"/>
                  </a:ext>
                </a:extLst>
              </p:cNvPr>
              <p:cNvSpPr txBox="1"/>
              <p:nvPr/>
            </p:nvSpPr>
            <p:spPr>
              <a:xfrm>
                <a:off x="5396305" y="2507218"/>
                <a:ext cx="15320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r>
                  <a:rPr lang="en-US" sz="1400" dirty="0"/>
                  <a:t>, … </a:t>
                </a:r>
                <a:endParaRPr lang="en-CA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64DBD4-6E62-FF63-99B7-AB8C09598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305" y="2507218"/>
                <a:ext cx="1532022" cy="307777"/>
              </a:xfrm>
              <a:prstGeom prst="rect">
                <a:avLst/>
              </a:prstGeom>
              <a:blipFill>
                <a:blip r:embed="rId1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E400AA-B0A0-119F-E9F0-BAF24868D361}"/>
                  </a:ext>
                </a:extLst>
              </p:cNvPr>
              <p:cNvSpPr txBox="1"/>
              <p:nvPr/>
            </p:nvSpPr>
            <p:spPr>
              <a:xfrm>
                <a:off x="5441386" y="3032125"/>
                <a:ext cx="1123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E400AA-B0A0-119F-E9F0-BAF24868D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386" y="3032125"/>
                <a:ext cx="1123962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0AD232-E953-93A3-DEA7-10732A8A1F25}"/>
                  </a:ext>
                </a:extLst>
              </p:cNvPr>
              <p:cNvSpPr txBox="1"/>
              <p:nvPr/>
            </p:nvSpPr>
            <p:spPr>
              <a:xfrm>
                <a:off x="7013834" y="2564368"/>
                <a:ext cx="1143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0AD232-E953-93A3-DEA7-10732A8A1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34" y="2564368"/>
                <a:ext cx="1143198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F0687B-86B3-046B-A2C3-0FAC52017CB7}"/>
                  </a:ext>
                </a:extLst>
              </p:cNvPr>
              <p:cNvSpPr txBox="1"/>
              <p:nvPr/>
            </p:nvSpPr>
            <p:spPr>
              <a:xfrm>
                <a:off x="6900822" y="3013470"/>
                <a:ext cx="1299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F0687B-86B3-046B-A2C3-0FAC52017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822" y="3013470"/>
                <a:ext cx="1299458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E86CC7-872F-420B-31E7-632488D37620}"/>
                  </a:ext>
                </a:extLst>
              </p:cNvPr>
              <p:cNvSpPr txBox="1"/>
              <p:nvPr/>
            </p:nvSpPr>
            <p:spPr>
              <a:xfrm>
                <a:off x="8559052" y="2520820"/>
                <a:ext cx="481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E86CC7-872F-420B-31E7-632488D37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052" y="2520820"/>
                <a:ext cx="48192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E25F1-6C5F-42CB-976A-237D19FFE65C}"/>
                  </a:ext>
                </a:extLst>
              </p:cNvPr>
              <p:cNvSpPr txBox="1"/>
              <p:nvPr/>
            </p:nvSpPr>
            <p:spPr>
              <a:xfrm>
                <a:off x="8225662" y="2948978"/>
                <a:ext cx="1151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E25F1-6C5F-42CB-976A-237D19FFE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662" y="2948978"/>
                <a:ext cx="115114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8CB23-F313-4C6C-9D47-50951D6FB96E}"/>
                  </a:ext>
                </a:extLst>
              </p:cNvPr>
              <p:cNvSpPr txBox="1"/>
              <p:nvPr/>
            </p:nvSpPr>
            <p:spPr>
              <a:xfrm>
                <a:off x="9664296" y="2558920"/>
                <a:ext cx="499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8CB23-F313-4C6C-9D47-50951D6FB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296" y="2558920"/>
                <a:ext cx="49956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4B3A36-10ED-084A-FEEB-607DF8205A9D}"/>
                  </a:ext>
                </a:extLst>
              </p:cNvPr>
              <p:cNvSpPr txBox="1"/>
              <p:nvPr/>
            </p:nvSpPr>
            <p:spPr>
              <a:xfrm>
                <a:off x="9347567" y="2948978"/>
                <a:ext cx="140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4B3A36-10ED-084A-FEEB-607DF8205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567" y="2948978"/>
                <a:ext cx="140596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30817E-1599-C714-C5CA-5A7D705A3FBC}"/>
                  </a:ext>
                </a:extLst>
              </p:cNvPr>
              <p:cNvSpPr txBox="1"/>
              <p:nvPr/>
            </p:nvSpPr>
            <p:spPr>
              <a:xfrm>
                <a:off x="11004607" y="2595820"/>
                <a:ext cx="487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30817E-1599-C714-C5CA-5A7D705A3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607" y="2595820"/>
                <a:ext cx="48724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C0C9B-F6E1-560F-6779-0181EAE8D067}"/>
                  </a:ext>
                </a:extLst>
              </p:cNvPr>
              <p:cNvSpPr txBox="1"/>
              <p:nvPr/>
            </p:nvSpPr>
            <p:spPr>
              <a:xfrm>
                <a:off x="10654156" y="2981325"/>
                <a:ext cx="1197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C0C9B-F6E1-560F-6779-0181EAE8D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4156" y="2981325"/>
                <a:ext cx="119795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0EEDC32-94B7-433A-B16A-AB90D705F914}"/>
              </a:ext>
            </a:extLst>
          </p:cNvPr>
          <p:cNvSpPr txBox="1"/>
          <p:nvPr/>
        </p:nvSpPr>
        <p:spPr>
          <a:xfrm>
            <a:off x="5503921" y="3285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7BE493-484F-6025-02C4-DE2CED88E42B}"/>
              </a:ext>
            </a:extLst>
          </p:cNvPr>
          <p:cNvSpPr txBox="1"/>
          <p:nvPr/>
        </p:nvSpPr>
        <p:spPr>
          <a:xfrm>
            <a:off x="7032473" y="33206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6DE708-8EED-DCEE-C36C-708E5FC96F54}"/>
              </a:ext>
            </a:extLst>
          </p:cNvPr>
          <p:cNvSpPr txBox="1"/>
          <p:nvPr/>
        </p:nvSpPr>
        <p:spPr>
          <a:xfrm>
            <a:off x="8351916" y="3234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9758D1-EF46-DDB9-958F-CCCB24A46FA6}"/>
              </a:ext>
            </a:extLst>
          </p:cNvPr>
          <p:cNvSpPr txBox="1"/>
          <p:nvPr/>
        </p:nvSpPr>
        <p:spPr>
          <a:xfrm>
            <a:off x="9635856" y="3285947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A7BD45-EAC8-1ADA-4B5C-3C11464B1F80}"/>
              </a:ext>
            </a:extLst>
          </p:cNvPr>
          <p:cNvSpPr txBox="1"/>
          <p:nvPr/>
        </p:nvSpPr>
        <p:spPr>
          <a:xfrm>
            <a:off x="10832925" y="3286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D041C3-FBE7-5CBB-008A-9A7B796B521C}"/>
              </a:ext>
            </a:extLst>
          </p:cNvPr>
          <p:cNvSpPr txBox="1"/>
          <p:nvPr/>
        </p:nvSpPr>
        <p:spPr>
          <a:xfrm>
            <a:off x="3441468" y="35571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368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Week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Donaldson</dc:creator>
  <cp:lastModifiedBy>Toby Donaldson</cp:lastModifiedBy>
  <cp:revision>1</cp:revision>
  <dcterms:created xsi:type="dcterms:W3CDTF">2023-05-15T20:39:02Z</dcterms:created>
  <dcterms:modified xsi:type="dcterms:W3CDTF">2023-09-20T02:52:59Z</dcterms:modified>
</cp:coreProperties>
</file>