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347" r:id="rId7"/>
    <p:sldId id="261" r:id="rId8"/>
    <p:sldId id="262" r:id="rId9"/>
    <p:sldId id="263" r:id="rId10"/>
    <p:sldId id="267" r:id="rId11"/>
    <p:sldId id="273" r:id="rId12"/>
    <p:sldId id="274" r:id="rId13"/>
    <p:sldId id="268" r:id="rId14"/>
    <p:sldId id="269" r:id="rId15"/>
    <p:sldId id="278" r:id="rId16"/>
    <p:sldId id="279" r:id="rId17"/>
    <p:sldId id="280" r:id="rId18"/>
    <p:sldId id="346" r:id="rId19"/>
    <p:sldId id="270" r:id="rId20"/>
    <p:sldId id="271" r:id="rId21"/>
    <p:sldId id="272" r:id="rId22"/>
    <p:sldId id="291" r:id="rId23"/>
    <p:sldId id="292" r:id="rId24"/>
    <p:sldId id="293" r:id="rId25"/>
    <p:sldId id="348" r:id="rId26"/>
    <p:sldId id="266" r:id="rId27"/>
    <p:sldId id="285" r:id="rId28"/>
    <p:sldId id="283" r:id="rId29"/>
    <p:sldId id="284" r:id="rId30"/>
    <p:sldId id="264" r:id="rId31"/>
    <p:sldId id="286" r:id="rId32"/>
    <p:sldId id="277" r:id="rId33"/>
    <p:sldId id="265" r:id="rId34"/>
    <p:sldId id="287" r:id="rId35"/>
    <p:sldId id="275" r:id="rId36"/>
    <p:sldId id="276" r:id="rId37"/>
    <p:sldId id="281" r:id="rId38"/>
    <p:sldId id="282" r:id="rId39"/>
    <p:sldId id="288" r:id="rId40"/>
    <p:sldId id="345" r:id="rId41"/>
    <p:sldId id="319" r:id="rId42"/>
    <p:sldId id="320" r:id="rId43"/>
    <p:sldId id="321" r:id="rId44"/>
    <p:sldId id="336" r:id="rId45"/>
    <p:sldId id="337" r:id="rId46"/>
    <p:sldId id="338" r:id="rId47"/>
    <p:sldId id="322" r:id="rId48"/>
    <p:sldId id="323" r:id="rId49"/>
    <p:sldId id="324" r:id="rId50"/>
    <p:sldId id="294" r:id="rId51"/>
    <p:sldId id="298" r:id="rId52"/>
    <p:sldId id="299" r:id="rId53"/>
    <p:sldId id="300" r:id="rId54"/>
    <p:sldId id="306" r:id="rId55"/>
    <p:sldId id="307" r:id="rId56"/>
    <p:sldId id="308" r:id="rId57"/>
    <p:sldId id="301" r:id="rId58"/>
    <p:sldId id="302" r:id="rId59"/>
    <p:sldId id="303" r:id="rId60"/>
    <p:sldId id="309" r:id="rId61"/>
    <p:sldId id="304" r:id="rId62"/>
    <p:sldId id="305" r:id="rId63"/>
    <p:sldId id="310" r:id="rId64"/>
    <p:sldId id="311" r:id="rId65"/>
    <p:sldId id="312" r:id="rId66"/>
    <p:sldId id="313" r:id="rId67"/>
    <p:sldId id="314" r:id="rId68"/>
    <p:sldId id="317" r:id="rId69"/>
    <p:sldId id="318" r:id="rId70"/>
    <p:sldId id="315" r:id="rId71"/>
    <p:sldId id="316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D0C81-4736-498A-8E64-30131AD4EADC}" v="6" dt="2023-10-02T02:08:23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ACBD0C81-4736-498A-8E64-30131AD4EADC}"/>
    <pc:docChg chg="undo custSel addSld delSld modSld sldOrd">
      <pc:chgData name="Toby Donaldson" userId="2e6e5431-bb17-4c41-9985-d39c50d83c73" providerId="ADAL" clId="{ACBD0C81-4736-498A-8E64-30131AD4EADC}" dt="2023-10-02T02:08:55.388" v="295" actId="1076"/>
      <pc:docMkLst>
        <pc:docMk/>
      </pc:docMkLst>
      <pc:sldChg chg="addSp delSp modSp mod">
        <pc:chgData name="Toby Donaldson" userId="2e6e5431-bb17-4c41-9985-d39c50d83c73" providerId="ADAL" clId="{ACBD0C81-4736-498A-8E64-30131AD4EADC}" dt="2023-09-25T00:13:39.341" v="65" actId="1076"/>
        <pc:sldMkLst>
          <pc:docMk/>
          <pc:sldMk cId="2537592840" sldId="259"/>
        </pc:sldMkLst>
        <pc:spChg chg="del">
          <ac:chgData name="Toby Donaldson" userId="2e6e5431-bb17-4c41-9985-d39c50d83c73" providerId="ADAL" clId="{ACBD0C81-4736-498A-8E64-30131AD4EADC}" dt="2023-09-25T00:10:40.609" v="5" actId="21"/>
          <ac:spMkLst>
            <pc:docMk/>
            <pc:sldMk cId="2537592840" sldId="259"/>
            <ac:spMk id="2" creationId="{93C4F807-1CBA-A838-CDE7-A993CD54B05A}"/>
          </ac:spMkLst>
        </pc:spChg>
        <pc:spChg chg="mod">
          <ac:chgData name="Toby Donaldson" userId="2e6e5431-bb17-4c41-9985-d39c50d83c73" providerId="ADAL" clId="{ACBD0C81-4736-498A-8E64-30131AD4EADC}" dt="2023-09-25T00:13:39.341" v="65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ACBD0C81-4736-498A-8E64-30131AD4EADC}" dt="2023-09-25T00:10:36.221" v="4" actId="255"/>
          <ac:spMkLst>
            <pc:docMk/>
            <pc:sldMk cId="2537592840" sldId="259"/>
            <ac:spMk id="6" creationId="{B87A5E90-66DD-5A11-4298-E7A7A10CA84A}"/>
          </ac:spMkLst>
        </pc:spChg>
        <pc:spChg chg="add mod">
          <ac:chgData name="Toby Donaldson" userId="2e6e5431-bb17-4c41-9985-d39c50d83c73" providerId="ADAL" clId="{ACBD0C81-4736-498A-8E64-30131AD4EADC}" dt="2023-09-25T00:13:27.864" v="58" actId="20577"/>
          <ac:spMkLst>
            <pc:docMk/>
            <pc:sldMk cId="2537592840" sldId="259"/>
            <ac:spMk id="7" creationId="{63BE8BAC-5FBE-B02B-4EF9-1B04E81AB00F}"/>
          </ac:spMkLst>
        </pc:spChg>
      </pc:sldChg>
      <pc:sldChg chg="addSp modSp mod">
        <pc:chgData name="Toby Donaldson" userId="2e6e5431-bb17-4c41-9985-d39c50d83c73" providerId="ADAL" clId="{ACBD0C81-4736-498A-8E64-30131AD4EADC}" dt="2023-10-01T01:49:35.478" v="176" actId="1076"/>
        <pc:sldMkLst>
          <pc:docMk/>
          <pc:sldMk cId="4074961592" sldId="260"/>
        </pc:sldMkLst>
        <pc:spChg chg="add mod">
          <ac:chgData name="Toby Donaldson" userId="2e6e5431-bb17-4c41-9985-d39c50d83c73" providerId="ADAL" clId="{ACBD0C81-4736-498A-8E64-30131AD4EADC}" dt="2023-10-01T01:49:35.478" v="176" actId="1076"/>
          <ac:spMkLst>
            <pc:docMk/>
            <pc:sldMk cId="4074961592" sldId="260"/>
            <ac:spMk id="3" creationId="{532C82CF-0B8F-82B6-302D-1F832725431A}"/>
          </ac:spMkLst>
        </pc:spChg>
      </pc:sldChg>
      <pc:sldChg chg="modSp mod">
        <pc:chgData name="Toby Donaldson" userId="2e6e5431-bb17-4c41-9985-d39c50d83c73" providerId="ADAL" clId="{ACBD0C81-4736-498A-8E64-30131AD4EADC}" dt="2023-10-01T01:59:39.829" v="197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ACBD0C81-4736-498A-8E64-30131AD4EADC}" dt="2023-10-01T01:59:39.829" v="197" actId="20577"/>
          <ac:spMkLst>
            <pc:docMk/>
            <pc:sldMk cId="1970976012" sldId="281"/>
            <ac:spMk id="2" creationId="{83449784-009F-40BA-ED95-21868B8EADA5}"/>
          </ac:spMkLst>
        </pc:spChg>
      </pc:sldChg>
      <pc:sldChg chg="delSp mod">
        <pc:chgData name="Toby Donaldson" userId="2e6e5431-bb17-4c41-9985-d39c50d83c73" providerId="ADAL" clId="{ACBD0C81-4736-498A-8E64-30131AD4EADC}" dt="2023-10-01T02:02:22.019" v="204" actId="33639"/>
        <pc:sldMkLst>
          <pc:docMk/>
          <pc:sldMk cId="1240742714" sldId="282"/>
        </pc:sldMkLst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ACBD0C81-4736-498A-8E64-30131AD4EADC}" dt="2023-10-01T01:59:59.885" v="203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ACBD0C81-4736-498A-8E64-30131AD4EADC}" dt="2023-10-01T01:59:52.912" v="198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ACBD0C81-4736-498A-8E64-30131AD4EADC}" dt="2023-10-01T01:59:57.631" v="201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ACBD0C81-4736-498A-8E64-30131AD4EADC}" dt="2023-10-01T01:59:55.922" v="200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ACBD0C81-4736-498A-8E64-30131AD4EADC}" dt="2023-10-01T01:59:54.949" v="199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6" creationId="{BF597E10-6F43-5E6C-48A9-31EB8A833A79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7" creationId="{0A745119-0124-F384-E3FB-AB966D4D6CD6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9" creationId="{F74D380D-7E83-0F67-2190-80F803319C2F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0" creationId="{567F2499-F1CD-6612-5821-480A1C96333E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1" creationId="{0C7F19C7-E861-738E-A93D-0E0DB97433D0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2" creationId="{89EE5BCC-0775-1B84-FDC8-4421B9977CEE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3" creationId="{36A0D85F-78C0-FBAE-FE4A-F66C4FFD3902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4" creationId="{D1C44DD2-AC37-F2E5-87A3-F86C33E2D421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8" creationId="{7963829E-927B-D6BC-9E65-F57B83D8A0C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9" creationId="{218001DB-983B-AE8D-B86C-B1476E21AF5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0" creationId="{4F05546B-9D1B-BA8E-C1E2-A176CF01FB34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1" creationId="{50D9296C-91DE-2AE4-977D-5B2445B9D3F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2" creationId="{F16BF687-6EAE-F167-7494-4FA467BF0E6A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3" creationId="{24DA2037-7D66-D98D-F3D7-DBF38E86C53C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ACBD0C81-4736-498A-8E64-30131AD4EADC}" dt="2023-10-01T01:59:58.903" v="202" actId="21"/>
          <ac:inkMkLst>
            <pc:docMk/>
            <pc:sldMk cId="1240742714" sldId="282"/>
            <ac:inkMk id="62" creationId="{8B41A638-AB27-33CF-F183-4BFA1552889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3" creationId="{A9F58DCD-648E-7762-CF65-00A9E2905F65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4" creationId="{1709DE6C-62C1-054D-06A2-CBD179EABE7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5" creationId="{25490D00-40CC-6BBB-7343-10E4352F6D25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6" creationId="{A707D78F-E056-B18C-1191-0B57FF711069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7" creationId="{07BD58F9-AC4C-229D-E489-7C85E0A43E5F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9" creationId="{11095F42-9DFA-C853-D2E1-764D30CDB5A7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0" creationId="{BFB66B12-CAF2-EBB7-D2EA-BDC617DEC1AA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1" creationId="{8DF78ED5-79D9-6B59-E3AC-6DDA0966567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2" creationId="{E94A821E-AADB-7CB7-BAC5-B201B35D823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3" creationId="{12A8EE57-D170-EB26-24A2-346601BEA180}"/>
          </ac:inkMkLst>
        </pc:inkChg>
      </pc:sldChg>
      <pc:sldChg chg="delSp mod">
        <pc:chgData name="Toby Donaldson" userId="2e6e5431-bb17-4c41-9985-d39c50d83c73" providerId="ADAL" clId="{ACBD0C81-4736-498A-8E64-30131AD4EADC}" dt="2023-10-01T02:02:22.019" v="204" actId="33639"/>
        <pc:sldMkLst>
          <pc:docMk/>
          <pc:sldMk cId="213665527" sldId="288"/>
        </pc:sldMkLst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ACBD0C81-4736-498A-8E64-30131AD4EADC}" dt="2023-10-01T01:47:50.891" v="66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ACBD0C81-4736-498A-8E64-30131AD4EADC}" dt="2023-10-01T01:47:54.418" v="67" actId="2696"/>
        <pc:sldMkLst>
          <pc:docMk/>
          <pc:sldMk cId="2431740023" sldId="290"/>
        </pc:sldMkLst>
      </pc:sldChg>
      <pc:sldChg chg="modSp mod">
        <pc:chgData name="Toby Donaldson" userId="2e6e5431-bb17-4c41-9985-d39c50d83c73" providerId="ADAL" clId="{ACBD0C81-4736-498A-8E64-30131AD4EADC}" dt="2023-10-01T01:55:51.366" v="189" actId="208"/>
        <pc:sldMkLst>
          <pc:docMk/>
          <pc:sldMk cId="578969590" sldId="292"/>
        </pc:sldMkLst>
        <pc:spChg chg="mod">
          <ac:chgData name="Toby Donaldson" userId="2e6e5431-bb17-4c41-9985-d39c50d83c73" providerId="ADAL" clId="{ACBD0C81-4736-498A-8E64-30131AD4EADC}" dt="2023-10-01T01:55:51.366" v="189" actId="208"/>
          <ac:spMkLst>
            <pc:docMk/>
            <pc:sldMk cId="578969590" sldId="292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1T01:56:20.082" v="191" actId="692"/>
        <pc:sldMkLst>
          <pc:docMk/>
          <pc:sldMk cId="78645906" sldId="293"/>
        </pc:sldMkLst>
        <pc:spChg chg="mod">
          <ac:chgData name="Toby Donaldson" userId="2e6e5431-bb17-4c41-9985-d39c50d83c73" providerId="ADAL" clId="{ACBD0C81-4736-498A-8E64-30131AD4EADC}" dt="2023-10-01T01:56:20.082" v="191" actId="692"/>
          <ac:spMkLst>
            <pc:docMk/>
            <pc:sldMk cId="78645906" sldId="293"/>
            <ac:spMk id="28" creationId="{987240BC-5DAD-8BE8-F17F-D4A415D738E2}"/>
          </ac:spMkLst>
        </pc:spChg>
      </pc:sldChg>
      <pc:sldChg chg="addSp delSp modSp add mod ord">
        <pc:chgData name="Toby Donaldson" userId="2e6e5431-bb17-4c41-9985-d39c50d83c73" providerId="ADAL" clId="{ACBD0C81-4736-498A-8E64-30131AD4EADC}" dt="2023-10-01T01:53:43.916" v="184" actId="692"/>
        <pc:sldMkLst>
          <pc:docMk/>
          <pc:sldMk cId="950702269" sldId="346"/>
        </pc:sldMkLst>
        <pc:spChg chg="add mod">
          <ac:chgData name="Toby Donaldson" userId="2e6e5431-bb17-4c41-9985-d39c50d83c73" providerId="ADAL" clId="{ACBD0C81-4736-498A-8E64-30131AD4EADC}" dt="2023-10-01T01:53:43.916" v="184" actId="692"/>
          <ac:spMkLst>
            <pc:docMk/>
            <pc:sldMk cId="950702269" sldId="346"/>
            <ac:spMk id="28" creationId="{32EB390E-1C0B-958E-6170-53C30A6CAAA6}"/>
          </ac:spMkLst>
        </pc:spChg>
        <pc:cxnChg chg="del mod">
          <ac:chgData name="Toby Donaldson" userId="2e6e5431-bb17-4c41-9985-d39c50d83c73" providerId="ADAL" clId="{ACBD0C81-4736-498A-8E64-30131AD4EADC}" dt="2023-10-01T01:52:41.659" v="180" actId="21"/>
          <ac:cxnSpMkLst>
            <pc:docMk/>
            <pc:sldMk cId="950702269" sldId="346"/>
            <ac:cxnSpMk id="3" creationId="{B6ED392F-4A70-66EE-FD0F-96933FD1EDD1}"/>
          </ac:cxnSpMkLst>
        </pc:cxnChg>
      </pc:sldChg>
      <pc:sldChg chg="addSp delSp modSp new mod">
        <pc:chgData name="Toby Donaldson" userId="2e6e5431-bb17-4c41-9985-d39c50d83c73" providerId="ADAL" clId="{ACBD0C81-4736-498A-8E64-30131AD4EADC}" dt="2023-10-01T02:05:45.495" v="245" actId="1076"/>
        <pc:sldMkLst>
          <pc:docMk/>
          <pc:sldMk cId="2373702976" sldId="347"/>
        </pc:sldMkLst>
        <pc:spChg chg="del">
          <ac:chgData name="Toby Donaldson" userId="2e6e5431-bb17-4c41-9985-d39c50d83c73" providerId="ADAL" clId="{ACBD0C81-4736-498A-8E64-30131AD4EADC}" dt="2023-10-01T02:05:09.417" v="208" actId="21"/>
          <ac:spMkLst>
            <pc:docMk/>
            <pc:sldMk cId="2373702976" sldId="347"/>
            <ac:spMk id="2" creationId="{D3F5C5E3-D5BA-C21D-42F3-5BDAD4249C14}"/>
          </ac:spMkLst>
        </pc:spChg>
        <pc:spChg chg="del">
          <ac:chgData name="Toby Donaldson" userId="2e6e5431-bb17-4c41-9985-d39c50d83c73" providerId="ADAL" clId="{ACBD0C81-4736-498A-8E64-30131AD4EADC}" dt="2023-10-01T02:05:06.669" v="207" actId="21"/>
          <ac:spMkLst>
            <pc:docMk/>
            <pc:sldMk cId="2373702976" sldId="347"/>
            <ac:spMk id="3" creationId="{6D6363A0-BCE3-0B9D-B2DB-8EABD428F430}"/>
          </ac:spMkLst>
        </pc:spChg>
        <pc:spChg chg="add mod">
          <ac:chgData name="Toby Donaldson" userId="2e6e5431-bb17-4c41-9985-d39c50d83c73" providerId="ADAL" clId="{ACBD0C81-4736-498A-8E64-30131AD4EADC}" dt="2023-10-01T02:05:41.376" v="244" actId="1076"/>
          <ac:spMkLst>
            <pc:docMk/>
            <pc:sldMk cId="2373702976" sldId="347"/>
            <ac:spMk id="6" creationId="{BD5C34C0-0721-2A66-61AF-7A7C7E2A48ED}"/>
          </ac:spMkLst>
        </pc:spChg>
        <pc:picChg chg="add mod">
          <ac:chgData name="Toby Donaldson" userId="2e6e5431-bb17-4c41-9985-d39c50d83c73" providerId="ADAL" clId="{ACBD0C81-4736-498A-8E64-30131AD4EADC}" dt="2023-10-01T02:05:45.495" v="245" actId="1076"/>
          <ac:picMkLst>
            <pc:docMk/>
            <pc:sldMk cId="2373702976" sldId="347"/>
            <ac:picMk id="5" creationId="{918895E8-67FE-8398-E4C9-7BC32A2A4B93}"/>
          </ac:picMkLst>
        </pc:picChg>
      </pc:sldChg>
      <pc:sldChg chg="addSp delSp modSp add mod">
        <pc:chgData name="Toby Donaldson" userId="2e6e5431-bb17-4c41-9985-d39c50d83c73" providerId="ADAL" clId="{ACBD0C81-4736-498A-8E64-30131AD4EADC}" dt="2023-10-02T02:08:55.388" v="295" actId="1076"/>
        <pc:sldMkLst>
          <pc:docMk/>
          <pc:sldMk cId="962980787" sldId="348"/>
        </pc:sldMkLst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6" creationId="{0E649284-DB0C-96B0-E2D5-4503BB8D28B7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7" creationId="{564F3AEC-0035-18BD-B273-03F84E540686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9" creationId="{3598DD6C-B082-8A62-86E4-B85F32B3C14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0" creationId="{3E43C7E9-A76B-9135-F30D-0C741C0F053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2" creationId="{F10F7227-CF4C-73BA-17E4-5D9F0C3C5ED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3" creationId="{8FDA3908-EDCB-FA3A-D56B-236DB7C7977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5" creationId="{DFB26F94-74B8-8650-5FB9-C5FE96F81ADB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6" creationId="{CA02FFAB-00C3-B7FA-46A4-0AC2521EC4B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8" creationId="{65B9AAF4-9F03-2956-161C-E4EC6C9D774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9" creationId="{C2731DA3-A436-F883-FFA7-448389C5B05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1" creationId="{F186C13A-B20F-6130-09D6-F1DCCA09D76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5" creationId="{1D1E99A2-8DA5-B2A9-AE0D-5FEBF34E9C2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7" creationId="{AD2CC6EA-1835-F433-AEC0-0D8BF3593F81}"/>
          </ac:spMkLst>
        </pc:spChg>
        <pc:spChg chg="del">
          <ac:chgData name="Toby Donaldson" userId="2e6e5431-bb17-4c41-9985-d39c50d83c73" providerId="ADAL" clId="{ACBD0C81-4736-498A-8E64-30131AD4EADC}" dt="2023-10-02T02:07:23.579" v="253" actId="21"/>
          <ac:spMkLst>
            <pc:docMk/>
            <pc:sldMk cId="962980787" sldId="348"/>
            <ac:spMk id="28" creationId="{987240BC-5DAD-8BE8-F17F-D4A415D738E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9" creationId="{854E7B91-F132-033A-C05A-16DA195BF9B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2" creationId="{178D1755-A24D-C6F2-4E26-CA7A0E51E894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3" creationId="{28DA2CE9-1B32-59EF-912E-AB041725289A}"/>
          </ac:spMkLst>
        </pc:spChg>
        <pc:spChg chg="add mod">
          <ac:chgData name="Toby Donaldson" userId="2e6e5431-bb17-4c41-9985-d39c50d83c73" providerId="ADAL" clId="{ACBD0C81-4736-498A-8E64-30131AD4EADC}" dt="2023-10-02T02:08:55.388" v="295" actId="1076"/>
          <ac:spMkLst>
            <pc:docMk/>
            <pc:sldMk cId="962980787" sldId="348"/>
            <ac:spMk id="48" creationId="{3660BDA2-F967-3B81-5F17-D35D340BB986}"/>
          </ac:spMkLst>
        </pc:spChg>
        <pc:grpChg chg="mod">
          <ac:chgData name="Toby Donaldson" userId="2e6e5431-bb17-4c41-9985-d39c50d83c73" providerId="ADAL" clId="{ACBD0C81-4736-498A-8E64-30131AD4EADC}" dt="2023-10-02T02:07:38.908" v="256" actId="1076"/>
          <ac:grpSpMkLst>
            <pc:docMk/>
            <pc:sldMk cId="962980787" sldId="348"/>
            <ac:grpSpMk id="2" creationId="{DD285B99-1E6F-10D3-F23F-6D080E192FD4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5" creationId="{7E34379A-2AA1-30E1-2083-FFA7581838DF}"/>
          </ac:grpSpMkLst>
        </pc:grpChg>
        <pc:grpChg chg="add del mod">
          <ac:chgData name="Toby Donaldson" userId="2e6e5431-bb17-4c41-9985-d39c50d83c73" providerId="ADAL" clId="{ACBD0C81-4736-498A-8E64-30131AD4EADC}" dt="2023-10-02T02:07:19.489" v="252" actId="21"/>
          <ac:grpSpMkLst>
            <pc:docMk/>
            <pc:sldMk cId="962980787" sldId="348"/>
            <ac:grpSpMk id="8" creationId="{2E8A2D5B-36F8-5216-1A39-57EB07D22C89}"/>
          </ac:grpSpMkLst>
        </pc:grpChg>
        <pc:grpChg chg="add del mod">
          <ac:chgData name="Toby Donaldson" userId="2e6e5431-bb17-4c41-9985-d39c50d83c73" providerId="ADAL" clId="{ACBD0C81-4736-498A-8E64-30131AD4EADC}" dt="2023-10-02T02:07:07.999" v="248" actId="21"/>
          <ac:grpSpMkLst>
            <pc:docMk/>
            <pc:sldMk cId="962980787" sldId="348"/>
            <ac:grpSpMk id="11" creationId="{4220F0CD-AA34-BAA2-C91F-3D9FEB974363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4" creationId="{289A4FB3-86F6-C20D-8CC6-65556730A571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7" creationId="{1408BD06-2A1F-7FD3-C618-7FEE6BE5D98A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0" creationId="{8201600B-818A-4941-BF1E-61160DD03DED}"/>
          </ac:grpSpMkLst>
        </pc:grpChg>
        <pc:grpChg chg="del">
          <ac:chgData name="Toby Donaldson" userId="2e6e5431-bb17-4c41-9985-d39c50d83c73" providerId="ADAL" clId="{ACBD0C81-4736-498A-8E64-30131AD4EADC}" dt="2023-10-02T02:07:26.859" v="254" actId="21"/>
          <ac:grpSpMkLst>
            <pc:docMk/>
            <pc:sldMk cId="962980787" sldId="348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6" creationId="{40E568D1-A4F9-0729-D169-7D1F682E6F6B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31" creationId="{A691C1EB-F8BE-85EE-BC97-F9B01407A189}"/>
          </ac:grpSpMkLst>
        </pc:grp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4" creationId="{2F360983-7281-024F-EC7B-E60A9EAAE1CB}"/>
          </ac:cxnSpMkLst>
        </pc:cxnChg>
        <pc:cxnChg chg="add mod">
          <ac:chgData name="Toby Donaldson" userId="2e6e5431-bb17-4c41-9985-d39c50d83c73" providerId="ADAL" clId="{ACBD0C81-4736-498A-8E64-30131AD4EADC}" dt="2023-10-02T02:07:42.974" v="257" actId="14100"/>
          <ac:cxnSpMkLst>
            <pc:docMk/>
            <pc:sldMk cId="962980787" sldId="348"/>
            <ac:cxnSpMk id="35" creationId="{A56F2573-0CBF-921A-66A2-A1FF03A281ED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6" creationId="{E971DAA1-F943-A0F0-726E-282CCC7DA3D8}"/>
          </ac:cxnSpMkLst>
        </pc:cxn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7" creationId="{62E1F46A-731F-D435-5F4F-A58E89D71679}"/>
          </ac:cxnSpMkLst>
        </pc:cxnChg>
        <pc:cxnChg chg="add mod">
          <ac:chgData name="Toby Donaldson" userId="2e6e5431-bb17-4c41-9985-d39c50d83c73" providerId="ADAL" clId="{ACBD0C81-4736-498A-8E64-30131AD4EADC}" dt="2023-10-02T02:07:48.397" v="258" actId="14100"/>
          <ac:cxnSpMkLst>
            <pc:docMk/>
            <pc:sldMk cId="962980787" sldId="348"/>
            <ac:cxnSpMk id="38" creationId="{EAE64781-023B-47F2-194B-55EB4B501103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9" creationId="{444C57D8-2651-6F11-ABCD-C536E565488A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40" creationId="{DBAE5A6F-EE4D-DA99-9433-2D3EE9B3C135}"/>
          </ac:cxnSpMkLst>
        </pc:cxnChg>
        <pc:cxnChg chg="add del mod">
          <ac:chgData name="Toby Donaldson" userId="2e6e5431-bb17-4c41-9985-d39c50d83c73" providerId="ADAL" clId="{ACBD0C81-4736-498A-8E64-30131AD4EADC}" dt="2023-10-02T02:07:29.601" v="255" actId="21"/>
          <ac:cxnSpMkLst>
            <pc:docMk/>
            <pc:sldMk cId="962980787" sldId="348"/>
            <ac:cxnSpMk id="41" creationId="{D46288D2-D6D4-C4BB-1F3B-5D92D5BC7EDE}"/>
          </ac:cxnSpMkLst>
        </pc:cxnChg>
        <pc:cxnChg chg="add mod">
          <ac:chgData name="Toby Donaldson" userId="2e6e5431-bb17-4c41-9985-d39c50d83c73" providerId="ADAL" clId="{ACBD0C81-4736-498A-8E64-30131AD4EADC}" dt="2023-10-02T02:08:19.077" v="261" actId="693"/>
          <ac:cxnSpMkLst>
            <pc:docMk/>
            <pc:sldMk cId="962980787" sldId="348"/>
            <ac:cxnSpMk id="46" creationId="{A54FFCE2-FB1B-7F02-F68C-D41133158CB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2EB390E-1C0B-958E-6170-53C30A6CAAA6}"/>
              </a:ext>
            </a:extLst>
          </p:cNvPr>
          <p:cNvSpPr/>
          <p:nvPr/>
        </p:nvSpPr>
        <p:spPr>
          <a:xfrm>
            <a:off x="2229322" y="2214208"/>
            <a:ext cx="953895" cy="1775901"/>
          </a:xfrm>
          <a:custGeom>
            <a:avLst/>
            <a:gdLst>
              <a:gd name="connsiteX0" fmla="*/ 400523 w 953895"/>
              <a:gd name="connsiteY0" fmla="*/ 0 h 1775901"/>
              <a:gd name="connsiteX1" fmla="*/ 944628 w 953895"/>
              <a:gd name="connsiteY1" fmla="*/ 1141111 h 1775901"/>
              <a:gd name="connsiteX2" fmla="*/ 0 w 953895"/>
              <a:gd name="connsiteY2" fmla="*/ 1775901 h 177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895" h="1775901">
                <a:moveTo>
                  <a:pt x="400523" y="0"/>
                </a:moveTo>
                <a:cubicBezTo>
                  <a:pt x="705952" y="422564"/>
                  <a:pt x="1011382" y="845128"/>
                  <a:pt x="944628" y="1141111"/>
                </a:cubicBezTo>
                <a:cubicBezTo>
                  <a:pt x="877874" y="1437094"/>
                  <a:pt x="438937" y="1606497"/>
                  <a:pt x="0" y="1775901"/>
                </a:cubicBezTo>
              </a:path>
            </a:pathLst>
          </a:custGeom>
          <a:noFill/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70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87570" y="420194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266361" y="262145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34379A-2AA1-30E1-2083-FFA7581838DF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49284-DB0C-96B0-E2D5-4503BB8D28B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F3AEC-0035-18BD-B273-03F84E5406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A2D5B-36F8-5216-1A39-57EB07D22C89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98DD6C-B082-8A62-86E4-B85F32B3C14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43C7E9-A76B-9135-F30D-0C741C0F053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A4FB3-86F6-C20D-8CC6-65556730A571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B26F94-74B8-8650-5FB9-C5FE96F81A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02FFAB-00C3-B7FA-46A4-0AC2521EC4B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08BD06-2A1F-7FD3-C618-7FEE6BE5D98A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B9AAF4-9F03-2956-161C-E4EC6C9D774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731DA3-A436-F883-FFA7-448389C5B05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01600B-818A-4941-BF1E-61160DD03DED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86C13A-B20F-6130-09D6-F1DCCA09D76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1E99A2-8DA5-B2A9-AE0D-5FEBF34E9C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E568D1-A4F9-0729-D169-7D1F682E6F6B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2CC6EA-1835-F433-AEC0-0D8BF3593F8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4E7B91-F132-033A-C05A-16DA195BF9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91C1EB-F8BE-85EE-BC97-F9B01407A189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D1755-A24D-C6F2-4E26-CA7A0E51E8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DA2CE9-1B32-59EF-912E-AB041725289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360983-7281-024F-EC7B-E60A9EAAE1CB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6F2573-0CBF-921A-66A2-A1FF03A281ED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 flipH="1">
            <a:off x="2719207" y="2203388"/>
            <a:ext cx="39471" cy="4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1DAA1-F943-A0F0-726E-282CCC7DA3D8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E1F46A-731F-D435-5F4F-A58E89D71679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64781-023B-47F2-194B-55EB4B501103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4C57D8-2651-6F11-ABCD-C536E565488A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AE5A6F-EE4D-DA99-9433-2D3EE9B3C135}"/>
              </a:ext>
            </a:extLst>
          </p:cNvPr>
          <p:cNvCxnSpPr>
            <a:stCxn id="19" idx="4"/>
            <a:endCxn id="33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4FFCE2-FB1B-7F02-F68C-D41133158CB4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3638246" y="5193276"/>
            <a:ext cx="74023" cy="593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60BDA2-F967-3B81-5F17-D35D340BB986}"/>
              </a:ext>
            </a:extLst>
          </p:cNvPr>
          <p:cNvSpPr txBox="1"/>
          <p:nvPr/>
        </p:nvSpPr>
        <p:spPr>
          <a:xfrm>
            <a:off x="1161468" y="5760101"/>
            <a:ext cx="228872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Continues infinitely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98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345306" y="399646"/>
            <a:ext cx="274551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Decision Tree</a:t>
            </a:r>
            <a:br>
              <a:rPr lang="en-CA" sz="3600" dirty="0"/>
            </a:br>
            <a:r>
              <a:rPr lang="en-CA" dirty="0"/>
              <a:t>for deciding what type of contact lenses to wear: soft, hard, or none</a:t>
            </a:r>
            <a:endParaRPr lang="en-AU" dirty="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716474" y="4745902"/>
            <a:ext cx="202700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Myopic</a:t>
            </a:r>
            <a:r>
              <a:rPr lang="en-CA" sz="1400" dirty="0"/>
              <a:t> means nearsighted, i.e. can see near-by objects clearly, but not far-away objects.</a:t>
            </a:r>
            <a:endParaRPr lang="en-AU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8BAC-5FBE-B02B-4EF9-1B04E81AB00F}"/>
              </a:ext>
            </a:extLst>
          </p:cNvPr>
          <p:cNvSpPr txBox="1"/>
          <p:nvPr/>
        </p:nvSpPr>
        <p:spPr>
          <a:xfrm>
            <a:off x="10179312" y="2474893"/>
            <a:ext cx="19293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err="1"/>
              <a:t>Hypermetrope</a:t>
            </a:r>
            <a:r>
              <a:rPr lang="en-CA" sz="1400" dirty="0"/>
              <a:t> means farsighted, i.e. can see far-away objects clearly, but not near-by objects.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Syntax Tree</a:t>
            </a:r>
            <a:endParaRPr lang="en-AU" sz="3600" dirty="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C82CF-0B8F-82B6-302D-1F832725431A}"/>
              </a:ext>
            </a:extLst>
          </p:cNvPr>
          <p:cNvSpPr txBox="1"/>
          <p:nvPr/>
        </p:nvSpPr>
        <p:spPr>
          <a:xfrm>
            <a:off x="10259460" y="461802"/>
            <a:ext cx="175620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A: adjective</a:t>
            </a:r>
            <a:br>
              <a:rPr lang="en-CA" dirty="0"/>
            </a:br>
            <a:r>
              <a:rPr lang="en-CA" dirty="0"/>
              <a:t>N: noun</a:t>
            </a:r>
            <a:br>
              <a:rPr lang="en-CA" dirty="0"/>
            </a:br>
            <a:r>
              <a:rPr lang="en-CA" dirty="0"/>
              <a:t>V: verb</a:t>
            </a:r>
          </a:p>
          <a:p>
            <a:r>
              <a:rPr lang="en-CA" dirty="0"/>
              <a:t>Adv: adverb</a:t>
            </a:r>
            <a:br>
              <a:rPr lang="en-CA" dirty="0"/>
            </a:br>
            <a:r>
              <a:rPr lang="en-CA" dirty="0"/>
              <a:t>NP: noun phrase</a:t>
            </a:r>
          </a:p>
          <a:p>
            <a:r>
              <a:rPr lang="en-CA" dirty="0"/>
              <a:t>VP: verb phrase</a:t>
            </a:r>
          </a:p>
          <a:p>
            <a:r>
              <a:rPr lang="en-CA" dirty="0"/>
              <a:t>S: sentence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In the </a:t>
            </a:r>
            <a:r>
              <a:rPr lang="en-CA" sz="3200" b="1" dirty="0"/>
              <a:t>worst case</a:t>
            </a:r>
            <a:r>
              <a:rPr lang="en-CA" sz="3200" dirty="0"/>
              <a:t>, how much work does this do?</a:t>
            </a:r>
            <a:endParaRPr lang="en-C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tree with n nodes could have a node</a:t>
            </a:r>
            <a:br>
              <a:rPr lang="en-CA" dirty="0"/>
            </a:br>
            <a:r>
              <a:rPr lang="en-CA" dirty="0"/>
              <a:t>of depth n.</a:t>
            </a:r>
          </a:p>
          <a:p>
            <a:endParaRPr lang="en-CA" dirty="0"/>
          </a:p>
          <a:p>
            <a:r>
              <a:rPr lang="en-CA" dirty="0"/>
              <a:t>That means the </a:t>
            </a:r>
            <a:r>
              <a:rPr lang="en-CA" b="1" dirty="0"/>
              <a:t>depth(T, p)</a:t>
            </a:r>
            <a:r>
              <a:rPr lang="en-CA" dirty="0"/>
              <a:t> algorithm</a:t>
            </a:r>
            <a:br>
              <a:rPr lang="en-CA" dirty="0"/>
            </a:br>
            <a:r>
              <a:rPr lang="en-CA" dirty="0"/>
              <a:t>does O(n) recursive calls in the </a:t>
            </a:r>
            <a:r>
              <a:rPr lang="en-CA" b="1" dirty="0"/>
              <a:t>worst</a:t>
            </a:r>
            <a:br>
              <a:rPr lang="en-CA" b="1" dirty="0"/>
            </a:br>
            <a:r>
              <a:rPr lang="en-CA" b="1" dirty="0"/>
              <a:t>case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Does O(n) recursive calls in the </a:t>
            </a:r>
            <a:r>
              <a:rPr lang="en-CA" b="1" dirty="0"/>
              <a:t>worst case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dirty="0" err="1"/>
              <a:t>node_height</a:t>
            </a:r>
            <a:r>
              <a:rPr lang="en-CA" dirty="0"/>
              <a:t> 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0E41-B392-30AF-473D-77D557B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95E8-67FE-8398-E4C9-7BC32A2A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11" y="111965"/>
            <a:ext cx="9374470" cy="479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34C0-0721-2A66-61AF-7A7C7E2A48ED}"/>
              </a:ext>
            </a:extLst>
          </p:cNvPr>
          <p:cNvSpPr txBox="1"/>
          <p:nvPr/>
        </p:nvSpPr>
        <p:spPr>
          <a:xfrm>
            <a:off x="323889" y="292062"/>
            <a:ext cx="342439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Syntax Tree for an Arithmetic Expression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73702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node_height</a:t>
            </a:r>
            <a:r>
              <a:rPr lang="en-CA" dirty="0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dirty="0" err="1"/>
              <a:t>node_height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height2(T, </a:t>
            </a:r>
            <a:r>
              <a:rPr lang="en-CA" dirty="0" err="1"/>
              <a:t>T.root</a:t>
            </a:r>
            <a:r>
              <a:rPr lang="en-CA" dirty="0"/>
              <a:t>) 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The amount of work at each node p is O(1) for the max plus O(# children of p)</a:t>
            </a:r>
          </a:p>
          <a:p>
            <a:r>
              <a:rPr lang="en-CA" dirty="0"/>
              <a:t>Adding O(1) + O(# children of p) for all p gives </a:t>
            </a:r>
            <a:r>
              <a:rPr lang="en-CA" b="1" dirty="0"/>
              <a:t>O(n)</a:t>
            </a:r>
          </a:p>
          <a:p>
            <a:pPr lvl="1"/>
            <a:r>
              <a:rPr lang="en-CA" dirty="0"/>
              <a:t>There are n-1 child nodes in a tree</a:t>
            </a:r>
          </a:p>
          <a:p>
            <a:pPr lvl="1"/>
            <a:r>
              <a:rPr lang="en-CA" dirty="0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how much work does </a:t>
            </a:r>
            <a:r>
              <a:rPr lang="en-CA" b="1" dirty="0" err="1"/>
              <a:t>preorder_traversal</a:t>
            </a:r>
            <a:r>
              <a:rPr lang="en-CA" b="1" dirty="0"/>
              <a:t>(T, root) </a:t>
            </a:r>
            <a:r>
              <a:rPr lang="en-CA" dirty="0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5566</Words>
  <Application>Microsoft Office PowerPoint</Application>
  <PresentationFormat>Widescreen</PresentationFormat>
  <Paragraphs>938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2023-10-02T02:08:55Z</dcterms:modified>
</cp:coreProperties>
</file>