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347" r:id="rId7"/>
    <p:sldId id="261" r:id="rId8"/>
    <p:sldId id="262" r:id="rId9"/>
    <p:sldId id="263" r:id="rId10"/>
    <p:sldId id="267" r:id="rId11"/>
    <p:sldId id="273" r:id="rId12"/>
    <p:sldId id="274" r:id="rId13"/>
    <p:sldId id="268" r:id="rId14"/>
    <p:sldId id="269" r:id="rId15"/>
    <p:sldId id="278" r:id="rId16"/>
    <p:sldId id="279" r:id="rId17"/>
    <p:sldId id="280" r:id="rId18"/>
    <p:sldId id="346" r:id="rId19"/>
    <p:sldId id="270" r:id="rId20"/>
    <p:sldId id="271" r:id="rId21"/>
    <p:sldId id="272" r:id="rId22"/>
    <p:sldId id="291" r:id="rId23"/>
    <p:sldId id="292" r:id="rId24"/>
    <p:sldId id="293" r:id="rId25"/>
    <p:sldId id="348" r:id="rId26"/>
    <p:sldId id="266" r:id="rId27"/>
    <p:sldId id="285" r:id="rId28"/>
    <p:sldId id="283" r:id="rId29"/>
    <p:sldId id="284" r:id="rId30"/>
    <p:sldId id="264" r:id="rId31"/>
    <p:sldId id="286" r:id="rId32"/>
    <p:sldId id="277" r:id="rId33"/>
    <p:sldId id="265" r:id="rId34"/>
    <p:sldId id="287" r:id="rId35"/>
    <p:sldId id="275" r:id="rId36"/>
    <p:sldId id="276" r:id="rId37"/>
    <p:sldId id="281" r:id="rId38"/>
    <p:sldId id="282" r:id="rId39"/>
    <p:sldId id="288" r:id="rId40"/>
    <p:sldId id="345" r:id="rId41"/>
    <p:sldId id="319" r:id="rId42"/>
    <p:sldId id="320" r:id="rId43"/>
    <p:sldId id="321" r:id="rId44"/>
    <p:sldId id="336" r:id="rId45"/>
    <p:sldId id="337" r:id="rId46"/>
    <p:sldId id="338" r:id="rId47"/>
    <p:sldId id="322" r:id="rId48"/>
    <p:sldId id="323" r:id="rId49"/>
    <p:sldId id="324" r:id="rId50"/>
    <p:sldId id="294" r:id="rId51"/>
    <p:sldId id="298" r:id="rId52"/>
    <p:sldId id="299" r:id="rId53"/>
    <p:sldId id="300" r:id="rId54"/>
    <p:sldId id="306" r:id="rId55"/>
    <p:sldId id="307" r:id="rId56"/>
    <p:sldId id="308" r:id="rId57"/>
    <p:sldId id="301" r:id="rId58"/>
    <p:sldId id="302" r:id="rId59"/>
    <p:sldId id="303" r:id="rId60"/>
    <p:sldId id="309" r:id="rId61"/>
    <p:sldId id="304" r:id="rId62"/>
    <p:sldId id="305" r:id="rId63"/>
    <p:sldId id="310" r:id="rId64"/>
    <p:sldId id="311" r:id="rId65"/>
    <p:sldId id="312" r:id="rId66"/>
    <p:sldId id="313" r:id="rId67"/>
    <p:sldId id="314" r:id="rId68"/>
    <p:sldId id="317" r:id="rId69"/>
    <p:sldId id="318" r:id="rId70"/>
    <p:sldId id="315" r:id="rId71"/>
    <p:sldId id="316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0C81-4736-498A-8E64-30131AD4EADC}" v="17" dt="2023-10-06T04:48:1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CD62FEF-2D0A-407E-AC89-5A14DCAEA89B}"/>
    <pc:docChg chg="modSld">
      <pc:chgData name="Toby Donaldson" userId="2e6e5431-bb17-4c41-9985-d39c50d83c73" providerId="ADAL" clId="{2CD62FEF-2D0A-407E-AC89-5A14DCAEA89B}" dt="2023-10-04T23:23:26.970" v="0"/>
      <pc:docMkLst>
        <pc:docMk/>
      </pc:docMkLst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26246408" sldId="25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26246408" sldId="256"/>
            <ac:inkMk id="5" creationId="{4E21B11F-7EFE-5CBA-9070-C46FBA3EC5E5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663854366" sldId="25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663854366" sldId="257"/>
            <ac:inkMk id="3" creationId="{EE661292-76FC-C879-6294-25329DC7BC3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236845020" sldId="25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236845020" sldId="258"/>
            <ac:inkMk id="4" creationId="{979DD639-5A26-745F-B032-4C628CA7446D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537592840" sldId="25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537592840" sldId="259"/>
            <ac:inkMk id="2" creationId="{116B0E62-A490-17ED-4D40-E9077BE7B867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074961592" sldId="26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074961592" sldId="260"/>
            <ac:inkMk id="4" creationId="{B824AB79-BE4B-7568-E79C-27024B059D5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32909891" sldId="26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32909891" sldId="261"/>
            <ac:inkMk id="4" creationId="{7DA871F3-ADBA-926E-2A9C-7B87A7A8C34F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196614662" sldId="26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196614662" sldId="262"/>
            <ac:inkMk id="4" creationId="{510A1770-5181-3145-EAF0-8413CDF2BA09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731806296" sldId="26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731806296" sldId="263"/>
            <ac:inkMk id="3" creationId="{0CA9B08C-C7A7-07E3-272B-DA8C62EB870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877414640" sldId="26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877414640" sldId="264"/>
            <ac:inkMk id="32" creationId="{B4068821-21D0-BB27-36F4-F8E1EE5C1BC6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579847240" sldId="26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579847240" sldId="266"/>
            <ac:inkMk id="3" creationId="{F25B4EE3-A93F-2A74-75B0-685B4D4E1ADF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358579260" sldId="26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358579260" sldId="267"/>
            <ac:inkMk id="3" creationId="{E49AC165-6ECF-977C-32FB-5D934C282F3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58253727" sldId="26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58253727" sldId="268"/>
            <ac:inkMk id="28" creationId="{6B14C955-5E27-1E58-615E-EB6C3B7491A2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321753057" sldId="26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21753057" sldId="269"/>
            <ac:inkMk id="3" creationId="{2862B104-A1F7-06D1-3923-F42A6B2C389E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60015797" sldId="27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0015797" sldId="270"/>
            <ac:inkMk id="3" creationId="{BD7AD430-5B31-A775-090A-15F8DCEC024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805511503" sldId="27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805511503" sldId="271"/>
            <ac:inkMk id="3" creationId="{E645756B-FC90-2181-FD9A-2EBEA8F3830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980096962" sldId="27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980096962" sldId="272"/>
            <ac:inkMk id="4" creationId="{1521AB65-B75D-2529-FDBA-16FB1130256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71234865" sldId="27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71234865" sldId="273"/>
            <ac:inkMk id="3" creationId="{5607DA27-5DBB-BE91-54FC-78FD3EEE08B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183620535" sldId="27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183620535" sldId="277"/>
            <ac:inkMk id="3" creationId="{84275BB4-56F0-852D-5004-D7FED290AC4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484282601" sldId="27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484282601" sldId="278"/>
            <ac:inkMk id="28" creationId="{0426E86F-5791-C561-3DD3-B2CFFF59766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04276728" sldId="28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04276728" sldId="280"/>
            <ac:inkMk id="3" creationId="{810938F2-015D-CDCF-540F-DDEB1B5E202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117243772" sldId="28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117243772" sldId="283"/>
            <ac:inkMk id="3" creationId="{4B3FD497-041F-BC8A-ABDB-721F3963576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380517048" sldId="28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380517048" sldId="284"/>
            <ac:inkMk id="3" creationId="{4377BE97-313A-9B9E-D915-F6FF260A0D3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12664397" sldId="29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12664397" sldId="291"/>
            <ac:inkMk id="28" creationId="{06A19A4F-7121-5ABB-48C9-A69F01877DB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78969590" sldId="29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78969590" sldId="292"/>
            <ac:inkMk id="3" creationId="{BE1A7803-6C3D-9981-382F-DED86D5E43A5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78645906" sldId="29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78645906" sldId="293"/>
            <ac:inkMk id="5" creationId="{123DE0BE-F213-5089-1790-1257551E627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50702269" sldId="34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50702269" sldId="346"/>
            <ac:inkMk id="3" creationId="{F7BD44B3-D8A8-17F4-4039-BBCAD93D7616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373702976" sldId="34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73702976" sldId="347"/>
            <ac:inkMk id="2" creationId="{65EED0DA-7FBB-335D-E90A-D44706237D1D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62980787" sldId="34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2980787" sldId="348"/>
            <ac:inkMk id="11" creationId="{88D7E791-D607-5597-6A42-D733DD7E8035}"/>
          </ac:inkMkLst>
        </pc:ink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ACBD0C81-4736-498A-8E64-30131AD4EADC}"/>
    <pc:docChg chg="undo custSel addSld delSld modSld sldOrd">
      <pc:chgData name="Toby Donaldson" userId="2e6e5431-bb17-4c41-9985-d39c50d83c73" providerId="ADAL" clId="{ACBD0C81-4736-498A-8E64-30131AD4EADC}" dt="2023-10-06T05:11:21.277" v="1052" actId="113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  <pc:sldChg chg="addSp modSp mod">
        <pc:chgData name="Toby Donaldson" userId="2e6e5431-bb17-4c41-9985-d39c50d83c73" providerId="ADAL" clId="{ACBD0C81-4736-498A-8E64-30131AD4EADC}" dt="2023-10-01T01:49:35.478" v="176" actId="1076"/>
        <pc:sldMkLst>
          <pc:docMk/>
          <pc:sldMk cId="4074961592" sldId="260"/>
        </pc:sldMkLst>
        <pc:spChg chg="add mod">
          <ac:chgData name="Toby Donaldson" userId="2e6e5431-bb17-4c41-9985-d39c50d83c73" providerId="ADAL" clId="{ACBD0C81-4736-498A-8E64-30131AD4EADC}" dt="2023-10-01T01:49:35.478" v="176" actId="1076"/>
          <ac:spMkLst>
            <pc:docMk/>
            <pc:sldMk cId="4074961592" sldId="260"/>
            <ac:spMk id="3" creationId="{532C82CF-0B8F-82B6-302D-1F832725431A}"/>
          </ac:spMkLst>
        </pc:spChg>
      </pc:sldChg>
      <pc:sldChg chg="modSp mod">
        <pc:chgData name="Toby Donaldson" userId="2e6e5431-bb17-4c41-9985-d39c50d83c73" providerId="ADAL" clId="{ACBD0C81-4736-498A-8E64-30131AD4EADC}" dt="2023-10-01T01:59:39.829" v="197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ACBD0C81-4736-498A-8E64-30131AD4EADC}" dt="2023-10-01T01:59:39.829" v="197" actId="20577"/>
          <ac:spMkLst>
            <pc:docMk/>
            <pc:sldMk cId="1970976012" sldId="281"/>
            <ac:spMk id="2" creationId="{83449784-009F-40BA-ED95-21868B8EADA5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2:31.978" v="422" actId="1076"/>
        <pc:sldMkLst>
          <pc:docMk/>
          <pc:sldMk cId="1240742714" sldId="282"/>
        </pc:sldMkLst>
        <pc:spChg chg="mod">
          <ac:chgData name="Toby Donaldson" userId="2e6e5431-bb17-4c41-9985-d39c50d83c73" providerId="ADAL" clId="{ACBD0C81-4736-498A-8E64-30131AD4EADC}" dt="2023-10-06T04:32:28.981" v="421" actId="113"/>
          <ac:spMkLst>
            <pc:docMk/>
            <pc:sldMk cId="1240742714" sldId="282"/>
            <ac:spMk id="3" creationId="{45AC2AF0-1AFD-7B8B-6394-17F1C6AD4B8A}"/>
          </ac:spMkLst>
        </pc:spChg>
        <pc:spChg chg="add mod">
          <ac:chgData name="Toby Donaldson" userId="2e6e5431-bb17-4c41-9985-d39c50d83c73" providerId="ADAL" clId="{ACBD0C81-4736-498A-8E64-30131AD4EADC}" dt="2023-10-06T04:32:31.978" v="422" actId="1076"/>
          <ac:spMkLst>
            <pc:docMk/>
            <pc:sldMk cId="1240742714" sldId="282"/>
            <ac:spMk id="36" creationId="{7CC95C20-06D1-5E79-C481-0B11D0A5EF74}"/>
          </ac:spMkLst>
        </pc:s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ACBD0C81-4736-498A-8E64-30131AD4EADC}" dt="2023-10-01T01:59:59.885" v="203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ACBD0C81-4736-498A-8E64-30131AD4EADC}" dt="2023-10-01T01:59:52.912" v="198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ACBD0C81-4736-498A-8E64-30131AD4EADC}" dt="2023-10-01T01:59:57.631" v="201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ACBD0C81-4736-498A-8E64-30131AD4EADC}" dt="2023-10-01T01:59:55.922" v="200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ACBD0C81-4736-498A-8E64-30131AD4EADC}" dt="2023-10-01T01:59:54.949" v="199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6" creationId="{BF597E10-6F43-5E6C-48A9-31EB8A833A79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7" creationId="{0A745119-0124-F384-E3FB-AB966D4D6CD6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9" creationId="{F74D380D-7E83-0F67-2190-80F803319C2F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0" creationId="{567F2499-F1CD-6612-5821-480A1C96333E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1" creationId="{0C7F19C7-E861-738E-A93D-0E0DB97433D0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2" creationId="{89EE5BCC-0775-1B84-FDC8-4421B9977CEE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3" creationId="{36A0D85F-78C0-FBAE-FE4A-F66C4FFD3902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4" creationId="{D1C44DD2-AC37-F2E5-87A3-F86C33E2D421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8" creationId="{7963829E-927B-D6BC-9E65-F57B83D8A0C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9" creationId="{218001DB-983B-AE8D-B86C-B1476E21AF5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0" creationId="{4F05546B-9D1B-BA8E-C1E2-A176CF01FB34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1" creationId="{50D9296C-91DE-2AE4-977D-5B2445B9D3F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2" creationId="{F16BF687-6EAE-F167-7494-4FA467BF0E6A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3" creationId="{24DA2037-7D66-D98D-F3D7-DBF38E86C53C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ACBD0C81-4736-498A-8E64-30131AD4EADC}" dt="2023-10-01T01:59:58.903" v="202" actId="21"/>
          <ac:inkMkLst>
            <pc:docMk/>
            <pc:sldMk cId="1240742714" sldId="282"/>
            <ac:inkMk id="62" creationId="{8B41A638-AB27-33CF-F183-4BFA1552889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3" creationId="{A9F58DCD-648E-7762-CF65-00A9E2905F65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4" creationId="{1709DE6C-62C1-054D-06A2-CBD179EABE7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5" creationId="{25490D00-40CC-6BBB-7343-10E4352F6D25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6" creationId="{A707D78F-E056-B18C-1191-0B57FF711069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7" creationId="{07BD58F9-AC4C-229D-E489-7C85E0A43E5F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9" creationId="{11095F42-9DFA-C853-D2E1-764D30CDB5A7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0" creationId="{BFB66B12-CAF2-EBB7-D2EA-BDC617DEC1AA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1" creationId="{8DF78ED5-79D9-6B59-E3AC-6DDA0966567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2" creationId="{E94A821E-AADB-7CB7-BAC5-B201B35D823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3" creationId="{12A8EE57-D170-EB26-24A2-346601BEA180}"/>
          </ac:inkMkLst>
        </pc:inkChg>
      </pc:sldChg>
      <pc:sldChg chg="addSp modSp mod">
        <pc:chgData name="Toby Donaldson" userId="2e6e5431-bb17-4c41-9985-d39c50d83c73" providerId="ADAL" clId="{ACBD0C81-4736-498A-8E64-30131AD4EADC}" dt="2023-10-06T04:28:27.947" v="298" actId="1076"/>
        <pc:sldMkLst>
          <pc:docMk/>
          <pc:sldMk cId="915701506" sldId="285"/>
        </pc:sldMkLst>
        <pc:spChg chg="mod">
          <ac:chgData name="Toby Donaldson" userId="2e6e5431-bb17-4c41-9985-d39c50d83c73" providerId="ADAL" clId="{ACBD0C81-4736-498A-8E64-30131AD4EADC}" dt="2023-10-06T04:28:27.947" v="298" actId="1076"/>
          <ac:spMkLst>
            <pc:docMk/>
            <pc:sldMk cId="915701506" sldId="285"/>
            <ac:spMk id="2" creationId="{3565F395-44E3-030F-973E-4F5D9DD36E31}"/>
          </ac:spMkLst>
        </pc:spChg>
        <pc:spChg chg="add mod">
          <ac:chgData name="Toby Donaldson" userId="2e6e5431-bb17-4c41-9985-d39c50d83c73" providerId="ADAL" clId="{ACBD0C81-4736-498A-8E64-30131AD4EADC}" dt="2023-10-06T04:28:24.660" v="297" actId="14100"/>
          <ac:spMkLst>
            <pc:docMk/>
            <pc:sldMk cId="915701506" sldId="285"/>
            <ac:spMk id="34" creationId="{40418C6B-A68A-2A20-F830-A0AF71503C58}"/>
          </ac:spMkLst>
        </pc:spChg>
      </pc:sldChg>
      <pc:sldChg chg="modSp mod">
        <pc:chgData name="Toby Donaldson" userId="2e6e5431-bb17-4c41-9985-d39c50d83c73" providerId="ADAL" clId="{ACBD0C81-4736-498A-8E64-30131AD4EADC}" dt="2023-10-06T04:29:31.148" v="306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ACBD0C81-4736-498A-8E64-30131AD4EADC}" dt="2023-10-06T04:29:18.036" v="302" actId="13926"/>
          <ac:spMkLst>
            <pc:docMk/>
            <pc:sldMk cId="2822892395" sldId="286"/>
            <ac:spMk id="2" creationId="{E327ACB0-085D-47D7-F364-CC2DB0838FB3}"/>
          </ac:spMkLst>
        </pc:spChg>
        <pc:spChg chg="mod">
          <ac:chgData name="Toby Donaldson" userId="2e6e5431-bb17-4c41-9985-d39c50d83c73" providerId="ADAL" clId="{ACBD0C81-4736-498A-8E64-30131AD4EADC}" dt="2023-10-06T04:29:20.435" v="303" actId="13926"/>
          <ac:spMkLst>
            <pc:docMk/>
            <pc:sldMk cId="2822892395" sldId="286"/>
            <ac:spMk id="3" creationId="{14546D78-2506-95C1-2D9C-A973EDC7D7E8}"/>
          </ac:spMkLst>
        </pc:spChg>
        <pc:spChg chg="mod">
          <ac:chgData name="Toby Donaldson" userId="2e6e5431-bb17-4c41-9985-d39c50d83c73" providerId="ADAL" clId="{ACBD0C81-4736-498A-8E64-30131AD4EADC}" dt="2023-10-06T04:29:31.148" v="306" actId="20577"/>
          <ac:spMkLst>
            <pc:docMk/>
            <pc:sldMk cId="2822892395" sldId="286"/>
            <ac:spMk id="28" creationId="{0DE0DD00-07C6-F982-BB06-91355F0BACDC}"/>
          </ac:spMkLst>
        </pc:spChg>
        <pc:spChg chg="mod">
          <ac:chgData name="Toby Donaldson" userId="2e6e5431-bb17-4c41-9985-d39c50d83c73" providerId="ADAL" clId="{ACBD0C81-4736-498A-8E64-30131AD4EADC}" dt="2023-10-06T04:29:14.352" v="301" actId="13926"/>
          <ac:spMkLst>
            <pc:docMk/>
            <pc:sldMk cId="2822892395" sldId="286"/>
            <ac:spMk id="43" creationId="{3D09B04D-C556-66A7-6015-B50201813E6D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3:00.676" v="424" actId="1076"/>
        <pc:sldMkLst>
          <pc:docMk/>
          <pc:sldMk cId="213665527" sldId="288"/>
        </pc:sldMkLst>
        <pc:spChg chg="add mod">
          <ac:chgData name="Toby Donaldson" userId="2e6e5431-bb17-4c41-9985-d39c50d83c73" providerId="ADAL" clId="{ACBD0C81-4736-498A-8E64-30131AD4EADC}" dt="2023-10-06T04:33:00.676" v="424" actId="1076"/>
          <ac:spMkLst>
            <pc:docMk/>
            <pc:sldMk cId="213665527" sldId="288"/>
            <ac:spMk id="36" creationId="{F27067A9-3FB6-2078-C0E7-807FABBB0CEC}"/>
          </ac:spMkLst>
        </pc:s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ACBD0C81-4736-498A-8E64-30131AD4EADC}" dt="2023-10-01T01:47:50.891" v="66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ACBD0C81-4736-498A-8E64-30131AD4EADC}" dt="2023-10-01T01:47:54.418" v="67" actId="2696"/>
        <pc:sldMkLst>
          <pc:docMk/>
          <pc:sldMk cId="2431740023" sldId="290"/>
        </pc:sldMkLst>
      </pc:sldChg>
      <pc:sldChg chg="modSp mod">
        <pc:chgData name="Toby Donaldson" userId="2e6e5431-bb17-4c41-9985-d39c50d83c73" providerId="ADAL" clId="{ACBD0C81-4736-498A-8E64-30131AD4EADC}" dt="2023-10-01T01:55:51.366" v="189" actId="208"/>
        <pc:sldMkLst>
          <pc:docMk/>
          <pc:sldMk cId="578969590" sldId="292"/>
        </pc:sldMkLst>
        <pc:spChg chg="mod">
          <ac:chgData name="Toby Donaldson" userId="2e6e5431-bb17-4c41-9985-d39c50d83c73" providerId="ADAL" clId="{ACBD0C81-4736-498A-8E64-30131AD4EADC}" dt="2023-10-01T01:55:51.366" v="189" actId="208"/>
          <ac:spMkLst>
            <pc:docMk/>
            <pc:sldMk cId="578969590" sldId="292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1T01:56:20.082" v="191" actId="692"/>
        <pc:sldMkLst>
          <pc:docMk/>
          <pc:sldMk cId="78645906" sldId="293"/>
        </pc:sldMkLst>
        <pc:spChg chg="mod">
          <ac:chgData name="Toby Donaldson" userId="2e6e5431-bb17-4c41-9985-d39c50d83c73" providerId="ADAL" clId="{ACBD0C81-4736-498A-8E64-30131AD4EADC}" dt="2023-10-01T01:56:20.082" v="191" actId="692"/>
          <ac:spMkLst>
            <pc:docMk/>
            <pc:sldMk cId="78645906" sldId="293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6T04:38:41.254" v="448" actId="114"/>
        <pc:sldMkLst>
          <pc:docMk/>
          <pc:sldMk cId="4084097814" sldId="299"/>
        </pc:sldMkLst>
        <pc:spChg chg="mod">
          <ac:chgData name="Toby Donaldson" userId="2e6e5431-bb17-4c41-9985-d39c50d83c73" providerId="ADAL" clId="{ACBD0C81-4736-498A-8E64-30131AD4EADC}" dt="2023-10-06T04:38:41.254" v="448" actId="114"/>
          <ac:spMkLst>
            <pc:docMk/>
            <pc:sldMk cId="4084097814" sldId="299"/>
            <ac:spMk id="3" creationId="{45AC2AF0-1AFD-7B8B-6394-17F1C6AD4B8A}"/>
          </ac:spMkLst>
        </pc:spChg>
      </pc:sldChg>
      <pc:sldChg chg="modSp mod">
        <pc:chgData name="Toby Donaldson" userId="2e6e5431-bb17-4c41-9985-d39c50d83c73" providerId="ADAL" clId="{ACBD0C81-4736-498A-8E64-30131AD4EADC}" dt="2023-10-06T04:39:28.989" v="454" actId="20577"/>
        <pc:sldMkLst>
          <pc:docMk/>
          <pc:sldMk cId="2124943841" sldId="300"/>
        </pc:sldMkLst>
        <pc:spChg chg="mod">
          <ac:chgData name="Toby Donaldson" userId="2e6e5431-bb17-4c41-9985-d39c50d83c73" providerId="ADAL" clId="{ACBD0C81-4736-498A-8E64-30131AD4EADC}" dt="2023-10-06T04:39:28.989" v="454" actId="20577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ACBD0C81-4736-498A-8E64-30131AD4EADC}" dt="2023-10-06T04:39:13.808" v="451" actId="120"/>
          <ac:spMkLst>
            <pc:docMk/>
            <pc:sldMk cId="2124943841" sldId="300"/>
            <ac:spMk id="35" creationId="{A76D60EC-D7D1-C1E8-0256-B4A6A5DAE460}"/>
          </ac:spMkLst>
        </pc:spChg>
      </pc:sldChg>
      <pc:sldChg chg="modSp mod">
        <pc:chgData name="Toby Donaldson" userId="2e6e5431-bb17-4c41-9985-d39c50d83c73" providerId="ADAL" clId="{ACBD0C81-4736-498A-8E64-30131AD4EADC}" dt="2023-10-06T04:43:56.126" v="476" actId="113"/>
        <pc:sldMkLst>
          <pc:docMk/>
          <pc:sldMk cId="2781638378" sldId="303"/>
        </pc:sldMkLst>
        <pc:spChg chg="mod">
          <ac:chgData name="Toby Donaldson" userId="2e6e5431-bb17-4c41-9985-d39c50d83c73" providerId="ADAL" clId="{ACBD0C81-4736-498A-8E64-30131AD4EADC}" dt="2023-10-06T04:43:56.126" v="476" actId="113"/>
          <ac:spMkLst>
            <pc:docMk/>
            <pc:sldMk cId="2781638378" sldId="303"/>
            <ac:spMk id="38" creationId="{38E2B249-38AD-4D75-3D64-E83DAFCEB817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7:57.547" v="543" actId="1076"/>
        <pc:sldMkLst>
          <pc:docMk/>
          <pc:sldMk cId="2064521296" sldId="305"/>
        </pc:sldMkLst>
        <pc:spChg chg="mod">
          <ac:chgData name="Toby Donaldson" userId="2e6e5431-bb17-4c41-9985-d39c50d83c73" providerId="ADAL" clId="{ACBD0C81-4736-498A-8E64-30131AD4EADC}" dt="2023-10-06T04:46:40.003" v="502" actId="20577"/>
          <ac:spMkLst>
            <pc:docMk/>
            <pc:sldMk cId="2064521296" sldId="305"/>
            <ac:spMk id="35" creationId="{5927FA9D-A20E-F458-6078-CCCBD4BB1B3A}"/>
          </ac:spMkLst>
        </pc:spChg>
        <pc:spChg chg="add mod">
          <ac:chgData name="Toby Donaldson" userId="2e6e5431-bb17-4c41-9985-d39c50d83c73" providerId="ADAL" clId="{ACBD0C81-4736-498A-8E64-30131AD4EADC}" dt="2023-10-06T04:47:57.547" v="543" actId="1076"/>
          <ac:spMkLst>
            <pc:docMk/>
            <pc:sldMk cId="2064521296" sldId="305"/>
            <ac:spMk id="36" creationId="{55A49E84-A1B6-5954-0A3C-35625EF5375E}"/>
          </ac:spMkLst>
        </pc:spChg>
        <pc:spChg chg="del mod">
          <ac:chgData name="Toby Donaldson" userId="2e6e5431-bb17-4c41-9985-d39c50d83c73" providerId="ADAL" clId="{ACBD0C81-4736-498A-8E64-30131AD4EADC}" dt="2023-10-06T04:47:38.097" v="525" actId="21"/>
          <ac:spMkLst>
            <pc:docMk/>
            <pc:sldMk cId="2064521296" sldId="305"/>
            <ac:spMk id="38" creationId="{74CE9341-28B0-052F-038E-72C2CE6FD0A2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1:41.302" v="466" actId="13926"/>
        <pc:sldMkLst>
          <pc:docMk/>
          <pc:sldMk cId="3430302196" sldId="306"/>
        </pc:sldMkLst>
        <pc:spChg chg="mod">
          <ac:chgData name="Toby Donaldson" userId="2e6e5431-bb17-4c41-9985-d39c50d83c73" providerId="ADAL" clId="{ACBD0C81-4736-498A-8E64-30131AD4EADC}" dt="2023-10-06T04:40:12.068" v="462" actId="20577"/>
          <ac:spMkLst>
            <pc:docMk/>
            <pc:sldMk cId="3430302196" sldId="306"/>
            <ac:spMk id="2" creationId="{7A0C3AE9-53C6-D601-FC03-61D965A01E59}"/>
          </ac:spMkLst>
        </pc:spChg>
        <pc:spChg chg="del">
          <ac:chgData name="Toby Donaldson" userId="2e6e5431-bb17-4c41-9985-d39c50d83c73" providerId="ADAL" clId="{ACBD0C81-4736-498A-8E64-30131AD4EADC}" dt="2023-10-06T04:39:57.207" v="455" actId="21"/>
          <ac:spMkLst>
            <pc:docMk/>
            <pc:sldMk cId="3430302196" sldId="306"/>
            <ac:spMk id="35" creationId="{A76D60EC-D7D1-C1E8-0256-B4A6A5DAE460}"/>
          </ac:spMkLst>
        </pc:spChg>
        <pc:spChg chg="mod">
          <ac:chgData name="Toby Donaldson" userId="2e6e5431-bb17-4c41-9985-d39c50d83c73" providerId="ADAL" clId="{ACBD0C81-4736-498A-8E64-30131AD4EADC}" dt="2023-10-06T04:41:41.302" v="466" actId="13926"/>
          <ac:spMkLst>
            <pc:docMk/>
            <pc:sldMk cId="3430302196" sldId="306"/>
            <ac:spMk id="37" creationId="{38AAB521-E139-8C2B-B15F-EAADA99C4E1C}"/>
          </ac:spMkLst>
        </pc:spChg>
        <pc:spChg chg="add mod">
          <ac:chgData name="Toby Donaldson" userId="2e6e5431-bb17-4c41-9985-d39c50d83c73" providerId="ADAL" clId="{ACBD0C81-4736-498A-8E64-30131AD4EADC}" dt="2023-10-06T04:40:19.624" v="463"/>
          <ac:spMkLst>
            <pc:docMk/>
            <pc:sldMk cId="3430302196" sldId="306"/>
            <ac:spMk id="40" creationId="{582AA95A-B735-7220-2D7C-BD6BDB257D0F}"/>
          </ac:spMkLst>
        </pc:spChg>
      </pc:sldChg>
      <pc:sldChg chg="modSp mod">
        <pc:chgData name="Toby Donaldson" userId="2e6e5431-bb17-4c41-9985-d39c50d83c73" providerId="ADAL" clId="{ACBD0C81-4736-498A-8E64-30131AD4EADC}" dt="2023-10-06T04:42:20.771" v="470" actId="1076"/>
        <pc:sldMkLst>
          <pc:docMk/>
          <pc:sldMk cId="543960148" sldId="307"/>
        </pc:sldMkLst>
        <pc:spChg chg="mod">
          <ac:chgData name="Toby Donaldson" userId="2e6e5431-bb17-4c41-9985-d39c50d83c73" providerId="ADAL" clId="{ACBD0C81-4736-498A-8E64-30131AD4EADC}" dt="2023-10-06T04:42:20.771" v="470" actId="1076"/>
          <ac:spMkLst>
            <pc:docMk/>
            <pc:sldMk cId="543960148" sldId="307"/>
            <ac:spMk id="45" creationId="{450292EF-B9F3-3B7B-41FB-A34836FD080C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2:57.151" v="475"/>
        <pc:sldMkLst>
          <pc:docMk/>
          <pc:sldMk cId="2512385575" sldId="308"/>
        </pc:sldMkLst>
        <pc:spChg chg="mod">
          <ac:chgData name="Toby Donaldson" userId="2e6e5431-bb17-4c41-9985-d39c50d83c73" providerId="ADAL" clId="{ACBD0C81-4736-498A-8E64-30131AD4EADC}" dt="2023-10-06T04:42:43.237" v="473" actId="20577"/>
          <ac:spMkLst>
            <pc:docMk/>
            <pc:sldMk cId="2512385575" sldId="308"/>
            <ac:spMk id="2" creationId="{7A0C3AE9-53C6-D601-FC03-61D965A01E59}"/>
          </ac:spMkLst>
        </pc:spChg>
        <pc:spChg chg="del">
          <ac:chgData name="Toby Donaldson" userId="2e6e5431-bb17-4c41-9985-d39c50d83c73" providerId="ADAL" clId="{ACBD0C81-4736-498A-8E64-30131AD4EADC}" dt="2023-10-06T04:42:48.353" v="474" actId="21"/>
          <ac:spMkLst>
            <pc:docMk/>
            <pc:sldMk cId="2512385575" sldId="308"/>
            <ac:spMk id="35" creationId="{A76D60EC-D7D1-C1E8-0256-B4A6A5DAE460}"/>
          </ac:spMkLst>
        </pc:spChg>
        <pc:spChg chg="add mod">
          <ac:chgData name="Toby Donaldson" userId="2e6e5431-bb17-4c41-9985-d39c50d83c73" providerId="ADAL" clId="{ACBD0C81-4736-498A-8E64-30131AD4EADC}" dt="2023-10-06T04:42:57.151" v="475"/>
          <ac:spMkLst>
            <pc:docMk/>
            <pc:sldMk cId="2512385575" sldId="308"/>
            <ac:spMk id="40" creationId="{9A52A26D-DEEB-0F6A-4B49-BD4A891624C3}"/>
          </ac:spMkLst>
        </pc:spChg>
      </pc:sldChg>
      <pc:sldChg chg="modSp mod">
        <pc:chgData name="Toby Donaldson" userId="2e6e5431-bb17-4c41-9985-d39c50d83c73" providerId="ADAL" clId="{ACBD0C81-4736-498A-8E64-30131AD4EADC}" dt="2023-10-06T04:44:45.766" v="478" actId="113"/>
        <pc:sldMkLst>
          <pc:docMk/>
          <pc:sldMk cId="3457556992" sldId="309"/>
        </pc:sldMkLst>
        <pc:spChg chg="mod">
          <ac:chgData name="Toby Donaldson" userId="2e6e5431-bb17-4c41-9985-d39c50d83c73" providerId="ADAL" clId="{ACBD0C81-4736-498A-8E64-30131AD4EADC}" dt="2023-10-06T04:44:45.766" v="478" actId="113"/>
          <ac:spMkLst>
            <pc:docMk/>
            <pc:sldMk cId="3457556992" sldId="309"/>
            <ac:spMk id="38" creationId="{38E2B249-38AD-4D75-3D64-E83DAFCEB817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8:20.120" v="550" actId="27636"/>
        <pc:sldMkLst>
          <pc:docMk/>
          <pc:sldMk cId="3471613638" sldId="310"/>
        </pc:sldMkLst>
        <pc:spChg chg="mod">
          <ac:chgData name="Toby Donaldson" userId="2e6e5431-bb17-4c41-9985-d39c50d83c73" providerId="ADAL" clId="{ACBD0C81-4736-498A-8E64-30131AD4EADC}" dt="2023-10-06T04:46:34.747" v="500" actId="20577"/>
          <ac:spMkLst>
            <pc:docMk/>
            <pc:sldMk cId="3471613638" sldId="310"/>
            <ac:spMk id="35" creationId="{5927FA9D-A20E-F458-6078-CCCBD4BB1B3A}"/>
          </ac:spMkLst>
        </pc:spChg>
        <pc:spChg chg="del">
          <ac:chgData name="Toby Donaldson" userId="2e6e5431-bb17-4c41-9985-d39c50d83c73" providerId="ADAL" clId="{ACBD0C81-4736-498A-8E64-30131AD4EADC}" dt="2023-10-06T04:48:08.855" v="544" actId="21"/>
          <ac:spMkLst>
            <pc:docMk/>
            <pc:sldMk cId="3471613638" sldId="310"/>
            <ac:spMk id="38" creationId="{74CE9341-28B0-052F-038E-72C2CE6FD0A2}"/>
          </ac:spMkLst>
        </pc:spChg>
        <pc:spChg chg="add mod">
          <ac:chgData name="Toby Donaldson" userId="2e6e5431-bb17-4c41-9985-d39c50d83c73" providerId="ADAL" clId="{ACBD0C81-4736-498A-8E64-30131AD4EADC}" dt="2023-10-06T04:48:20.120" v="550" actId="27636"/>
          <ac:spMkLst>
            <pc:docMk/>
            <pc:sldMk cId="3471613638" sldId="310"/>
            <ac:spMk id="41" creationId="{7FC01510-A3D5-E9B2-4EF0-3A650ABEE529}"/>
          </ac:spMkLst>
        </pc:spChg>
      </pc:sldChg>
      <pc:sldChg chg="modSp mod">
        <pc:chgData name="Toby Donaldson" userId="2e6e5431-bb17-4c41-9985-d39c50d83c73" providerId="ADAL" clId="{ACBD0C81-4736-498A-8E64-30131AD4EADC}" dt="2023-10-06T05:09:11.789" v="1035" actId="113"/>
        <pc:sldMkLst>
          <pc:docMk/>
          <pc:sldMk cId="1400380303" sldId="311"/>
        </pc:sldMkLst>
        <pc:spChg chg="mod">
          <ac:chgData name="Toby Donaldson" userId="2e6e5431-bb17-4c41-9985-d39c50d83c73" providerId="ADAL" clId="{ACBD0C81-4736-498A-8E64-30131AD4EADC}" dt="2023-10-06T04:46:27.357" v="498" actId="20577"/>
          <ac:spMkLst>
            <pc:docMk/>
            <pc:sldMk cId="1400380303" sldId="311"/>
            <ac:spMk id="35" creationId="{5927FA9D-A20E-F458-6078-CCCBD4BB1B3A}"/>
          </ac:spMkLst>
        </pc:spChg>
        <pc:spChg chg="mod">
          <ac:chgData name="Toby Donaldson" userId="2e6e5431-bb17-4c41-9985-d39c50d83c73" providerId="ADAL" clId="{ACBD0C81-4736-498A-8E64-30131AD4EADC}" dt="2023-10-06T05:09:11.789" v="1035" actId="113"/>
          <ac:spMkLst>
            <pc:docMk/>
            <pc:sldMk cId="1400380303" sldId="311"/>
            <ac:spMk id="36" creationId="{2CFB3B78-5D7B-3B22-CCF2-7FC7519F3A6C}"/>
          </ac:spMkLst>
        </pc:spChg>
      </pc:sldChg>
      <pc:sldChg chg="modSp mod">
        <pc:chgData name="Toby Donaldson" userId="2e6e5431-bb17-4c41-9985-d39c50d83c73" providerId="ADAL" clId="{ACBD0C81-4736-498A-8E64-30131AD4EADC}" dt="2023-10-06T04:46:13.427" v="495" actId="20577"/>
        <pc:sldMkLst>
          <pc:docMk/>
          <pc:sldMk cId="2751220641" sldId="312"/>
        </pc:sldMkLst>
        <pc:spChg chg="mod">
          <ac:chgData name="Toby Donaldson" userId="2e6e5431-bb17-4c41-9985-d39c50d83c73" providerId="ADAL" clId="{ACBD0C81-4736-498A-8E64-30131AD4EADC}" dt="2023-10-06T04:46:13.427" v="495" actId="20577"/>
          <ac:spMkLst>
            <pc:docMk/>
            <pc:sldMk cId="2751220641" sldId="312"/>
            <ac:spMk id="35" creationId="{5927FA9D-A20E-F458-6078-CCCBD4BB1B3A}"/>
          </ac:spMkLst>
        </pc:spChg>
      </pc:sldChg>
      <pc:sldChg chg="modSp mod">
        <pc:chgData name="Toby Donaldson" userId="2e6e5431-bb17-4c41-9985-d39c50d83c73" providerId="ADAL" clId="{ACBD0C81-4736-498A-8E64-30131AD4EADC}" dt="2023-10-06T05:09:54.503" v="1038" actId="20577"/>
        <pc:sldMkLst>
          <pc:docMk/>
          <pc:sldMk cId="298745306" sldId="313"/>
        </pc:sldMkLst>
        <pc:spChg chg="mod">
          <ac:chgData name="Toby Donaldson" userId="2e6e5431-bb17-4c41-9985-d39c50d83c73" providerId="ADAL" clId="{ACBD0C81-4736-498A-8E64-30131AD4EADC}" dt="2023-10-06T05:09:54.503" v="1038" actId="20577"/>
          <ac:spMkLst>
            <pc:docMk/>
            <pc:sldMk cId="298745306" sldId="313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0:05.565" v="1041" actId="20577"/>
        <pc:sldMkLst>
          <pc:docMk/>
          <pc:sldMk cId="4084949730" sldId="314"/>
        </pc:sldMkLst>
        <pc:spChg chg="mod">
          <ac:chgData name="Toby Donaldson" userId="2e6e5431-bb17-4c41-9985-d39c50d83c73" providerId="ADAL" clId="{ACBD0C81-4736-498A-8E64-30131AD4EADC}" dt="2023-10-06T05:10:05.565" v="1041" actId="20577"/>
          <ac:spMkLst>
            <pc:docMk/>
            <pc:sldMk cId="4084949730" sldId="314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0:26.021" v="1050" actId="20577"/>
        <pc:sldMkLst>
          <pc:docMk/>
          <pc:sldMk cId="3080349204" sldId="315"/>
        </pc:sldMkLst>
        <pc:spChg chg="mod">
          <ac:chgData name="Toby Donaldson" userId="2e6e5431-bb17-4c41-9985-d39c50d83c73" providerId="ADAL" clId="{ACBD0C81-4736-498A-8E64-30131AD4EADC}" dt="2023-10-06T05:10:26.021" v="1050" actId="20577"/>
          <ac:spMkLst>
            <pc:docMk/>
            <pc:sldMk cId="3080349204" sldId="315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1:21.277" v="1052" actId="113"/>
        <pc:sldMkLst>
          <pc:docMk/>
          <pc:sldMk cId="55185851" sldId="316"/>
        </pc:sldMkLst>
        <pc:spChg chg="mod">
          <ac:chgData name="Toby Donaldson" userId="2e6e5431-bb17-4c41-9985-d39c50d83c73" providerId="ADAL" clId="{ACBD0C81-4736-498A-8E64-30131AD4EADC}" dt="2023-10-06T05:11:21.277" v="1052" actId="113"/>
          <ac:spMkLst>
            <pc:docMk/>
            <pc:sldMk cId="55185851" sldId="316"/>
            <ac:spMk id="38" creationId="{51DDD03A-5882-E4F0-B8A7-AC998C70FCA1}"/>
          </ac:spMkLst>
        </pc:spChg>
      </pc:sldChg>
      <pc:sldChg chg="modSp mod">
        <pc:chgData name="Toby Donaldson" userId="2e6e5431-bb17-4c41-9985-d39c50d83c73" providerId="ADAL" clId="{ACBD0C81-4736-498A-8E64-30131AD4EADC}" dt="2023-10-06T05:10:11.783" v="1044" actId="20577"/>
        <pc:sldMkLst>
          <pc:docMk/>
          <pc:sldMk cId="2627866717" sldId="317"/>
        </pc:sldMkLst>
        <pc:spChg chg="mod">
          <ac:chgData name="Toby Donaldson" userId="2e6e5431-bb17-4c41-9985-d39c50d83c73" providerId="ADAL" clId="{ACBD0C81-4736-498A-8E64-30131AD4EADC}" dt="2023-10-06T05:10:11.783" v="1044" actId="20577"/>
          <ac:spMkLst>
            <pc:docMk/>
            <pc:sldMk cId="2627866717" sldId="317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1:00.199" v="1051" actId="113"/>
        <pc:sldMkLst>
          <pc:docMk/>
          <pc:sldMk cId="3177373768" sldId="318"/>
        </pc:sldMkLst>
        <pc:spChg chg="mod">
          <ac:chgData name="Toby Donaldson" userId="2e6e5431-bb17-4c41-9985-d39c50d83c73" providerId="ADAL" clId="{ACBD0C81-4736-498A-8E64-30131AD4EADC}" dt="2023-10-06T05:10:16.604" v="1047" actId="20577"/>
          <ac:spMkLst>
            <pc:docMk/>
            <pc:sldMk cId="3177373768" sldId="318"/>
            <ac:spMk id="35" creationId="{3AEA7A8D-18D9-BD53-199C-2E649D22DA97}"/>
          </ac:spMkLst>
        </pc:spChg>
        <pc:spChg chg="mod">
          <ac:chgData name="Toby Donaldson" userId="2e6e5431-bb17-4c41-9985-d39c50d83c73" providerId="ADAL" clId="{ACBD0C81-4736-498A-8E64-30131AD4EADC}" dt="2023-10-06T05:11:00.199" v="1051" actId="113"/>
          <ac:spMkLst>
            <pc:docMk/>
            <pc:sldMk cId="3177373768" sldId="318"/>
            <ac:spMk id="38" creationId="{B59AA15B-0865-56DF-81A5-BC53E24A7E0F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3:58.822" v="434" actId="21"/>
        <pc:sldMkLst>
          <pc:docMk/>
          <pc:sldMk cId="2806207399" sldId="319"/>
        </pc:sldMkLst>
        <pc:spChg chg="add del mod">
          <ac:chgData name="Toby Donaldson" userId="2e6e5431-bb17-4c41-9985-d39c50d83c73" providerId="ADAL" clId="{ACBD0C81-4736-498A-8E64-30131AD4EADC}" dt="2023-10-06T04:33:58.822" v="434" actId="21"/>
          <ac:spMkLst>
            <pc:docMk/>
            <pc:sldMk cId="2806207399" sldId="319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3:58.822" v="434" actId="21"/>
          <ac:spMkLst>
            <pc:docMk/>
            <pc:sldMk cId="2806207399" sldId="319"/>
            <ac:spMk id="37" creationId="{9AFC8480-10C7-345A-7AE0-607751088CB0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4:13.422" v="437"/>
        <pc:sldMkLst>
          <pc:docMk/>
          <pc:sldMk cId="157827137" sldId="320"/>
        </pc:sldMkLst>
        <pc:spChg chg="del">
          <ac:chgData name="Toby Donaldson" userId="2e6e5431-bb17-4c41-9985-d39c50d83c73" providerId="ADAL" clId="{ACBD0C81-4736-498A-8E64-30131AD4EADC}" dt="2023-10-06T04:34:05.214" v="435" actId="21"/>
          <ac:spMkLst>
            <pc:docMk/>
            <pc:sldMk cId="157827137" sldId="320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4:07.263" v="436" actId="21"/>
          <ac:spMkLst>
            <pc:docMk/>
            <pc:sldMk cId="157827137" sldId="320"/>
            <ac:spMk id="11" creationId="{0DFDA2E7-7B6B-8BC4-D2EB-2F9CDC5EF444}"/>
          </ac:spMkLst>
        </pc:spChg>
        <pc:spChg chg="add mod">
          <ac:chgData name="Toby Donaldson" userId="2e6e5431-bb17-4c41-9985-d39c50d83c73" providerId="ADAL" clId="{ACBD0C81-4736-498A-8E64-30131AD4EADC}" dt="2023-10-06T04:34:13.422" v="437"/>
          <ac:spMkLst>
            <pc:docMk/>
            <pc:sldMk cId="157827137" sldId="320"/>
            <ac:spMk id="12" creationId="{5305F142-5F75-1D25-897B-FAD5433DA214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4:33.015" v="440"/>
        <pc:sldMkLst>
          <pc:docMk/>
          <pc:sldMk cId="3570513272" sldId="321"/>
        </pc:sldMkLst>
        <pc:spChg chg="del">
          <ac:chgData name="Toby Donaldson" userId="2e6e5431-bb17-4c41-9985-d39c50d83c73" providerId="ADAL" clId="{ACBD0C81-4736-498A-8E64-30131AD4EADC}" dt="2023-10-06T04:34:23.159" v="438" actId="21"/>
          <ac:spMkLst>
            <pc:docMk/>
            <pc:sldMk cId="3570513272" sldId="321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4:26" v="439" actId="21"/>
          <ac:spMkLst>
            <pc:docMk/>
            <pc:sldMk cId="3570513272" sldId="321"/>
            <ac:spMk id="6" creationId="{1F4D6C0A-AAD7-B876-43FE-4B4E4D76FB1F}"/>
          </ac:spMkLst>
        </pc:spChg>
        <pc:spChg chg="add mod">
          <ac:chgData name="Toby Donaldson" userId="2e6e5431-bb17-4c41-9985-d39c50d83c73" providerId="ADAL" clId="{ACBD0C81-4736-498A-8E64-30131AD4EADC}" dt="2023-10-06T04:34:33.015" v="440"/>
          <ac:spMkLst>
            <pc:docMk/>
            <pc:sldMk cId="3570513272" sldId="321"/>
            <ac:spMk id="7" creationId="{D37CAF3D-0A19-99B9-4481-F7613D62F2BF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5:35.662" v="444" actId="166"/>
        <pc:sldMkLst>
          <pc:docMk/>
          <pc:sldMk cId="2982983459" sldId="322"/>
        </pc:sldMkLst>
        <pc:spChg chg="del">
          <ac:chgData name="Toby Donaldson" userId="2e6e5431-bb17-4c41-9985-d39c50d83c73" providerId="ADAL" clId="{ACBD0C81-4736-498A-8E64-30131AD4EADC}" dt="2023-10-06T04:35:15.015" v="441" actId="21"/>
          <ac:spMkLst>
            <pc:docMk/>
            <pc:sldMk cId="2982983459" sldId="322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5:18.232" v="442" actId="21"/>
          <ac:spMkLst>
            <pc:docMk/>
            <pc:sldMk cId="2982983459" sldId="322"/>
            <ac:spMk id="6" creationId="{AD2C7D53-0AC1-2298-9E57-16E58235C711}"/>
          </ac:spMkLst>
        </pc:spChg>
        <pc:spChg chg="add mod">
          <ac:chgData name="Toby Donaldson" userId="2e6e5431-bb17-4c41-9985-d39c50d83c73" providerId="ADAL" clId="{ACBD0C81-4736-498A-8E64-30131AD4EADC}" dt="2023-10-06T04:35:24.703" v="443"/>
          <ac:spMkLst>
            <pc:docMk/>
            <pc:sldMk cId="2982983459" sldId="322"/>
            <ac:spMk id="7" creationId="{011F6172-6C8B-8E61-3E40-12B45EC7804F}"/>
          </ac:spMkLst>
        </pc:spChg>
        <pc:picChg chg="mod">
          <ac:chgData name="Toby Donaldson" userId="2e6e5431-bb17-4c41-9985-d39c50d83c73" providerId="ADAL" clId="{ACBD0C81-4736-498A-8E64-30131AD4EADC}" dt="2023-10-06T04:35:35.662" v="444" actId="166"/>
          <ac:picMkLst>
            <pc:docMk/>
            <pc:sldMk cId="2982983459" sldId="322"/>
            <ac:picMk id="4" creationId="{B9BC0FB9-E331-84A0-6F56-3D7DC5B39C8B}"/>
          </ac:picMkLst>
        </pc:picChg>
      </pc:sldChg>
      <pc:sldChg chg="addSp delSp modSp mod">
        <pc:chgData name="Toby Donaldson" userId="2e6e5431-bb17-4c41-9985-d39c50d83c73" providerId="ADAL" clId="{ACBD0C81-4736-498A-8E64-30131AD4EADC}" dt="2023-10-06T04:36:13.175" v="447"/>
        <pc:sldMkLst>
          <pc:docMk/>
          <pc:sldMk cId="23058490" sldId="323"/>
        </pc:sldMkLst>
        <pc:spChg chg="del">
          <ac:chgData name="Toby Donaldson" userId="2e6e5431-bb17-4c41-9985-d39c50d83c73" providerId="ADAL" clId="{ACBD0C81-4736-498A-8E64-30131AD4EADC}" dt="2023-10-06T04:36:04.814" v="445" actId="21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6:07.207" v="446" actId="21"/>
          <ac:spMkLst>
            <pc:docMk/>
            <pc:sldMk cId="23058490" sldId="323"/>
            <ac:spMk id="6" creationId="{1E8C25CF-5697-AF7C-DB13-488AB732BF41}"/>
          </ac:spMkLst>
        </pc:spChg>
        <pc:spChg chg="add mod">
          <ac:chgData name="Toby Donaldson" userId="2e6e5431-bb17-4c41-9985-d39c50d83c73" providerId="ADAL" clId="{ACBD0C81-4736-498A-8E64-30131AD4EADC}" dt="2023-10-06T04:36:13.175" v="447"/>
          <ac:spMkLst>
            <pc:docMk/>
            <pc:sldMk cId="23058490" sldId="323"/>
            <ac:spMk id="8" creationId="{12A2E0BB-8FD8-80E9-1358-EB969B5B27B1}"/>
          </ac:spMkLst>
        </pc:spChg>
      </pc:sldChg>
      <pc:sldChg chg="addSp delSp modSp add mod ord">
        <pc:chgData name="Toby Donaldson" userId="2e6e5431-bb17-4c41-9985-d39c50d83c73" providerId="ADAL" clId="{ACBD0C81-4736-498A-8E64-30131AD4EADC}" dt="2023-10-01T01:53:43.916" v="184" actId="692"/>
        <pc:sldMkLst>
          <pc:docMk/>
          <pc:sldMk cId="950702269" sldId="346"/>
        </pc:sldMkLst>
        <pc:spChg chg="add mod">
          <ac:chgData name="Toby Donaldson" userId="2e6e5431-bb17-4c41-9985-d39c50d83c73" providerId="ADAL" clId="{ACBD0C81-4736-498A-8E64-30131AD4EADC}" dt="2023-10-01T01:53:43.916" v="184" actId="692"/>
          <ac:spMkLst>
            <pc:docMk/>
            <pc:sldMk cId="950702269" sldId="346"/>
            <ac:spMk id="28" creationId="{32EB390E-1C0B-958E-6170-53C30A6CAAA6}"/>
          </ac:spMkLst>
        </pc:spChg>
        <pc:cxnChg chg="del mod">
          <ac:chgData name="Toby Donaldson" userId="2e6e5431-bb17-4c41-9985-d39c50d83c73" providerId="ADAL" clId="{ACBD0C81-4736-498A-8E64-30131AD4EADC}" dt="2023-10-01T01:52:41.659" v="180" actId="21"/>
          <ac:cxnSpMkLst>
            <pc:docMk/>
            <pc:sldMk cId="950702269" sldId="346"/>
            <ac:cxnSpMk id="3" creationId="{B6ED392F-4A70-66EE-FD0F-96933FD1EDD1}"/>
          </ac:cxnSpMkLst>
        </pc:cxnChg>
      </pc:sldChg>
      <pc:sldChg chg="addSp delSp modSp new mod">
        <pc:chgData name="Toby Donaldson" userId="2e6e5431-bb17-4c41-9985-d39c50d83c73" providerId="ADAL" clId="{ACBD0C81-4736-498A-8E64-30131AD4EADC}" dt="2023-10-01T02:05:45.495" v="245" actId="1076"/>
        <pc:sldMkLst>
          <pc:docMk/>
          <pc:sldMk cId="2373702976" sldId="347"/>
        </pc:sldMkLst>
        <pc:spChg chg="del">
          <ac:chgData name="Toby Donaldson" userId="2e6e5431-bb17-4c41-9985-d39c50d83c73" providerId="ADAL" clId="{ACBD0C81-4736-498A-8E64-30131AD4EADC}" dt="2023-10-01T02:05:09.417" v="208" actId="21"/>
          <ac:spMkLst>
            <pc:docMk/>
            <pc:sldMk cId="2373702976" sldId="347"/>
            <ac:spMk id="2" creationId="{D3F5C5E3-D5BA-C21D-42F3-5BDAD4249C14}"/>
          </ac:spMkLst>
        </pc:spChg>
        <pc:spChg chg="del">
          <ac:chgData name="Toby Donaldson" userId="2e6e5431-bb17-4c41-9985-d39c50d83c73" providerId="ADAL" clId="{ACBD0C81-4736-498A-8E64-30131AD4EADC}" dt="2023-10-01T02:05:06.669" v="207" actId="21"/>
          <ac:spMkLst>
            <pc:docMk/>
            <pc:sldMk cId="2373702976" sldId="347"/>
            <ac:spMk id="3" creationId="{6D6363A0-BCE3-0B9D-B2DB-8EABD428F430}"/>
          </ac:spMkLst>
        </pc:spChg>
        <pc:spChg chg="add mod">
          <ac:chgData name="Toby Donaldson" userId="2e6e5431-bb17-4c41-9985-d39c50d83c73" providerId="ADAL" clId="{ACBD0C81-4736-498A-8E64-30131AD4EADC}" dt="2023-10-01T02:05:41.376" v="244" actId="1076"/>
          <ac:spMkLst>
            <pc:docMk/>
            <pc:sldMk cId="2373702976" sldId="347"/>
            <ac:spMk id="6" creationId="{BD5C34C0-0721-2A66-61AF-7A7C7E2A48ED}"/>
          </ac:spMkLst>
        </pc:spChg>
        <pc:picChg chg="add mod">
          <ac:chgData name="Toby Donaldson" userId="2e6e5431-bb17-4c41-9985-d39c50d83c73" providerId="ADAL" clId="{ACBD0C81-4736-498A-8E64-30131AD4EADC}" dt="2023-10-01T02:05:45.495" v="245" actId="1076"/>
          <ac:picMkLst>
            <pc:docMk/>
            <pc:sldMk cId="2373702976" sldId="347"/>
            <ac:picMk id="5" creationId="{918895E8-67FE-8398-E4C9-7BC32A2A4B93}"/>
          </ac:picMkLst>
        </pc:picChg>
      </pc:sldChg>
      <pc:sldChg chg="addSp delSp modSp add mod">
        <pc:chgData name="Toby Donaldson" userId="2e6e5431-bb17-4c41-9985-d39c50d83c73" providerId="ADAL" clId="{ACBD0C81-4736-498A-8E64-30131AD4EADC}" dt="2023-10-02T02:08:55.388" v="295" actId="1076"/>
        <pc:sldMkLst>
          <pc:docMk/>
          <pc:sldMk cId="962980787" sldId="348"/>
        </pc:sldMkLst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6" creationId="{0E649284-DB0C-96B0-E2D5-4503BB8D28B7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7" creationId="{564F3AEC-0035-18BD-B273-03F84E540686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9" creationId="{3598DD6C-B082-8A62-86E4-B85F32B3C14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0" creationId="{3E43C7E9-A76B-9135-F30D-0C741C0F053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2" creationId="{F10F7227-CF4C-73BA-17E4-5D9F0C3C5ED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3" creationId="{8FDA3908-EDCB-FA3A-D56B-236DB7C7977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5" creationId="{DFB26F94-74B8-8650-5FB9-C5FE96F81ADB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6" creationId="{CA02FFAB-00C3-B7FA-46A4-0AC2521EC4B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8" creationId="{65B9AAF4-9F03-2956-161C-E4EC6C9D774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9" creationId="{C2731DA3-A436-F883-FFA7-448389C5B05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1" creationId="{F186C13A-B20F-6130-09D6-F1DCCA09D76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5" creationId="{1D1E99A2-8DA5-B2A9-AE0D-5FEBF34E9C2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7" creationId="{AD2CC6EA-1835-F433-AEC0-0D8BF3593F81}"/>
          </ac:spMkLst>
        </pc:spChg>
        <pc:spChg chg="del">
          <ac:chgData name="Toby Donaldson" userId="2e6e5431-bb17-4c41-9985-d39c50d83c73" providerId="ADAL" clId="{ACBD0C81-4736-498A-8E64-30131AD4EADC}" dt="2023-10-02T02:07:23.579" v="253" actId="21"/>
          <ac:spMkLst>
            <pc:docMk/>
            <pc:sldMk cId="962980787" sldId="348"/>
            <ac:spMk id="28" creationId="{987240BC-5DAD-8BE8-F17F-D4A415D738E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9" creationId="{854E7B91-F132-033A-C05A-16DA195BF9B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2" creationId="{178D1755-A24D-C6F2-4E26-CA7A0E51E894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3" creationId="{28DA2CE9-1B32-59EF-912E-AB041725289A}"/>
          </ac:spMkLst>
        </pc:spChg>
        <pc:spChg chg="add mod">
          <ac:chgData name="Toby Donaldson" userId="2e6e5431-bb17-4c41-9985-d39c50d83c73" providerId="ADAL" clId="{ACBD0C81-4736-498A-8E64-30131AD4EADC}" dt="2023-10-02T02:08:55.388" v="295" actId="1076"/>
          <ac:spMkLst>
            <pc:docMk/>
            <pc:sldMk cId="962980787" sldId="348"/>
            <ac:spMk id="48" creationId="{3660BDA2-F967-3B81-5F17-D35D340BB986}"/>
          </ac:spMkLst>
        </pc:spChg>
        <pc:grpChg chg="mod">
          <ac:chgData name="Toby Donaldson" userId="2e6e5431-bb17-4c41-9985-d39c50d83c73" providerId="ADAL" clId="{ACBD0C81-4736-498A-8E64-30131AD4EADC}" dt="2023-10-02T02:07:38.908" v="256" actId="1076"/>
          <ac:grpSpMkLst>
            <pc:docMk/>
            <pc:sldMk cId="962980787" sldId="348"/>
            <ac:grpSpMk id="2" creationId="{DD285B99-1E6F-10D3-F23F-6D080E192FD4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5" creationId="{7E34379A-2AA1-30E1-2083-FFA7581838DF}"/>
          </ac:grpSpMkLst>
        </pc:grpChg>
        <pc:grpChg chg="add del mod">
          <ac:chgData name="Toby Donaldson" userId="2e6e5431-bb17-4c41-9985-d39c50d83c73" providerId="ADAL" clId="{ACBD0C81-4736-498A-8E64-30131AD4EADC}" dt="2023-10-02T02:07:19.489" v="252" actId="21"/>
          <ac:grpSpMkLst>
            <pc:docMk/>
            <pc:sldMk cId="962980787" sldId="348"/>
            <ac:grpSpMk id="8" creationId="{2E8A2D5B-36F8-5216-1A39-57EB07D22C89}"/>
          </ac:grpSpMkLst>
        </pc:grpChg>
        <pc:grpChg chg="add del mod">
          <ac:chgData name="Toby Donaldson" userId="2e6e5431-bb17-4c41-9985-d39c50d83c73" providerId="ADAL" clId="{ACBD0C81-4736-498A-8E64-30131AD4EADC}" dt="2023-10-02T02:07:07.999" v="248" actId="21"/>
          <ac:grpSpMkLst>
            <pc:docMk/>
            <pc:sldMk cId="962980787" sldId="348"/>
            <ac:grpSpMk id="11" creationId="{4220F0CD-AA34-BAA2-C91F-3D9FEB974363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4" creationId="{289A4FB3-86F6-C20D-8CC6-65556730A571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7" creationId="{1408BD06-2A1F-7FD3-C618-7FEE6BE5D98A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0" creationId="{8201600B-818A-4941-BF1E-61160DD03DED}"/>
          </ac:grpSpMkLst>
        </pc:grpChg>
        <pc:grpChg chg="del">
          <ac:chgData name="Toby Donaldson" userId="2e6e5431-bb17-4c41-9985-d39c50d83c73" providerId="ADAL" clId="{ACBD0C81-4736-498A-8E64-30131AD4EADC}" dt="2023-10-02T02:07:26.859" v="254" actId="21"/>
          <ac:grpSpMkLst>
            <pc:docMk/>
            <pc:sldMk cId="962980787" sldId="348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6" creationId="{40E568D1-A4F9-0729-D169-7D1F682E6F6B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31" creationId="{A691C1EB-F8BE-85EE-BC97-F9B01407A189}"/>
          </ac:grpSpMkLst>
        </pc:grp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4" creationId="{2F360983-7281-024F-EC7B-E60A9EAAE1CB}"/>
          </ac:cxnSpMkLst>
        </pc:cxnChg>
        <pc:cxnChg chg="add mod">
          <ac:chgData name="Toby Donaldson" userId="2e6e5431-bb17-4c41-9985-d39c50d83c73" providerId="ADAL" clId="{ACBD0C81-4736-498A-8E64-30131AD4EADC}" dt="2023-10-02T02:07:42.974" v="257" actId="14100"/>
          <ac:cxnSpMkLst>
            <pc:docMk/>
            <pc:sldMk cId="962980787" sldId="348"/>
            <ac:cxnSpMk id="35" creationId="{A56F2573-0CBF-921A-66A2-A1FF03A281ED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6" creationId="{E971DAA1-F943-A0F0-726E-282CCC7DA3D8}"/>
          </ac:cxnSpMkLst>
        </pc:cxn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7" creationId="{62E1F46A-731F-D435-5F4F-A58E89D71679}"/>
          </ac:cxnSpMkLst>
        </pc:cxnChg>
        <pc:cxnChg chg="add mod">
          <ac:chgData name="Toby Donaldson" userId="2e6e5431-bb17-4c41-9985-d39c50d83c73" providerId="ADAL" clId="{ACBD0C81-4736-498A-8E64-30131AD4EADC}" dt="2023-10-02T02:07:48.397" v="258" actId="14100"/>
          <ac:cxnSpMkLst>
            <pc:docMk/>
            <pc:sldMk cId="962980787" sldId="348"/>
            <ac:cxnSpMk id="38" creationId="{EAE64781-023B-47F2-194B-55EB4B501103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9" creationId="{444C57D8-2651-6F11-ABCD-C536E565488A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40" creationId="{DBAE5A6F-EE4D-DA99-9433-2D3EE9B3C135}"/>
          </ac:cxnSpMkLst>
        </pc:cxnChg>
        <pc:cxnChg chg="add del mod">
          <ac:chgData name="Toby Donaldson" userId="2e6e5431-bb17-4c41-9985-d39c50d83c73" providerId="ADAL" clId="{ACBD0C81-4736-498A-8E64-30131AD4EADC}" dt="2023-10-02T02:07:29.601" v="255" actId="21"/>
          <ac:cxnSpMkLst>
            <pc:docMk/>
            <pc:sldMk cId="962980787" sldId="348"/>
            <ac:cxnSpMk id="41" creationId="{D46288D2-D6D4-C4BB-1F3B-5D92D5BC7EDE}"/>
          </ac:cxnSpMkLst>
        </pc:cxnChg>
        <pc:cxnChg chg="add mod">
          <ac:chgData name="Toby Donaldson" userId="2e6e5431-bb17-4c41-9985-d39c50d83c73" providerId="ADAL" clId="{ACBD0C81-4736-498A-8E64-30131AD4EADC}" dt="2023-10-02T02:08:19.077" v="261" actId="693"/>
          <ac:cxnSpMkLst>
            <pc:docMk/>
            <pc:sldMk cId="962980787" sldId="348"/>
            <ac:cxnSpMk id="46" creationId="{A54FFCE2-FB1B-7F02-F68C-D41133158CB4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1:5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19956 9674 4607 0,'-18'-3'400'0,"4"-2"-400"0,0 2 0 0,4 0 0 15,3 0 1952-15,3 3 304 0,-2-2 64 0,-6-1 16 16,-7-1-1328-16,-5-1-272 0,-3-1-48 0,1 0-16 15,3 4 352-15,0 1 80 0,2-1 16 0,1 2 0 16,1-2-544-16,0 2-128 0,1 0 0 0,0-1-16 16,3-2-432-16,-1 1 0 0,2 2 0 0,0-3 0 15,3 3 0-15,1-3 0 0,2 2 0 0,3-1 0 16,1 0 512-16,4 1 32 0,4-1 0 0,-4 2 0 16,0 0-160-16,30-8-16 0,-30 8-16 0,39-6 0 15,-13 3-352-15,5-1 0 0,5-1 0 0,3 2 0 16,3-2 0-16,2 0 0 0,1-1-144 0,0 3 144 0,0-3 0 15,0 0-176-15,3 1 176 0,5-1-128 0,3 1 128 0,2-2 0 16,4-1 0-16,-2 0 0 16,-2 2 0-16,4 0 0 0,2-2 0 0,3 2 0 0,5 1 0 0,-2-2 0 15,0 0 0-15,0 1 0 0,-4 0 176 0,4 3-48 16,6 1 0-16,-2-4 0 0,-2 3-128 0,-3 0 160 16,-1 0-160-16,0 3 160 0,4 4-160 0,-3-2 0 15,-4 4-160-15,-3-6 160 0,-1 3 0 0,1 1-144 16,0 2 144-16,2-2 0 0,1 2 0 0,-3-2 0 15,1-2 0-15,0-2 0 0,1 2 0 0,2 1 0 16,3-1 0-16,0-2 0 0,-2 0 0 0,-1 0 0 16,-2-2 0-16,-1 2-128 15,1 0-352-15,-1 0-64 0,-1 0-16 0,-4-3 0 16,-4 1-272-16,0-2-64 0,-3 2-16 0,2-1 0 0,-1-1 656 0,1 1 128 16,-1-2 128-16,-3 0-192 0,-3-1 192 0,-4 0 0 0,-3 1 0 15,-1 0 0-15,-4 1-320 0,-3 4 0 0,-31 0 16 0,53 4 0 16,-53-4 48-16,38 7 16 0,-38-7 0 0,0 0 0 31,0 0-176-31,0 0-32 0,0 0-16 0,0 0 0 0,0 0 208 0,-23 12 64 0,0-12 0 0,-5-3 0 16,-6 3 192-16,-6 0 160 0,-4 3-32 0,-8 0 0 15,-5 2 96-15,-6 1 16 0,-6-3 0 0,-4 2 0 16,0-4-240-16,-5 3 0 0,-2 3 0 0,-6-2 0 16,-7-2-448-1,-1 3-64-15,-2-1-32 0,-5-2 0 0,-1 3 144 0,-3 0 16 0,-3-1 16 0,-4-1 0 16,-4 1-16-16,-1 1 0 0,0-1 0 0,3 1 0 15,0-1-16-15,-1 1-16 0,1 0 0 0,0-1 0 16,0 1 160-16,5-1 48 0,5 1 0 0,0-3 0 16,2-1-336-16,3 2-64 0,5-1-16 0,2-1 0 0,5 2 304 0,-1 0 64 15,3 0 16-15,4 1 0 0,8-2 544 0,3 2 96 16,1-2 32-16,2 3 0 0,2 1 48 0,7 0 16 16,6 1 0-16,8-1 0 0,5-2-160 0,4 1-16 15,5 2-16-15,7-3 0 16,1 4-624-16,10-3-128 0,5 2-32 0,7-8 0 15,0 0-320-15,0 0-64 0,58 12-16 0,-25-12 0 16,4 0 352-16,7-1 64 0,8-4 16 0,6 2 0 0,9 0 928 0,7-2 192 16,7 0 32-16,1 1 16 0,1 2 240 0,12-1 64 15,11-3 0-15,3 5 0 0,1-1-64 0,9 0-16 16,10-2 0-16,2-1 0 0,-4 2 48 0,12-2 16 0,9 2 0 16,13-3 0-16,11 0-48 0,1-1 0 15,1 2 0-15,2-3 0 0,2 3-512 0,1 1-96 0,2 0-32 0,-4 3 0 16,0 1-320-16,2 1 0 0,3 4 0 0,-7 3-192 15,-4 1-112-15,-10 8-16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7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4815 8287 0,'-6'2'736'0,"3"-2"-592"0,2 0-144 0,0 0 0 16,2 0 368-16,0 0 32 0,0-2 16 0,0 2 0 0,3 0-416 0,-2 0-320 16,1 2 48-16,-1-2 16 15,1 3-128-15,-3 1-32 0,0 0 0 0,-2 2 0 0,0 0 416 0,-1 0 0 16,1 4 192-16,1-3-64 0,-2 4 544 0,1-2 112 15,0 2 32-15,0 0 0 0,1 0 320 0,-2 1 64 16,2-1 16-16,1 1 0 0,0 1-352 0,0 2-64 16,0 2-16-16,-1-1 0 0,2 4-528 0,-2 3-96 15,0-1-32-15,0 4 0 0,0-1-128 0,0 3 128 16,-1 1-128-16,1-1 128 0,1 2 144 0,0-3 32 16,0-2 0-16,0 0 0 0,0 0-144 0,1-5-32 15,-1-2 0-15,0-1 0 0,0-6-128 0,-1-2 0 16,-1-2 0-16,-1-1 128 0,-2 0-128 0,1-5-176 15,-1 1 48-15,0-2 0 0,-1-3 128 0,0-5 0 0,-1-1 0 16,-2-4 0-16,0-4 640 0,0-1 48 0,1-4 16 16,2-1 0-16,0 0 16 0,2-3 16 0,1 2 0 0,3-4 0 15,1-1-240-15,4-3-48 0,2 2-16 0,3-1 0 16,2-1-256-16,2-6-48 0,4 0-128 0,0-3 192 16,1-5-192-16,1 7 0 0,-1 2 0 0,0 2 0 15,0 5 0-15,-2 3-128 0,0 3 128 0,-2 4 0 16,0 3 0-16,-1 0 0 0,0 3 0 0,-1 0 0 15,-1 5 0-15,-12 9 0 0,27-16 0 0,-27 16 0 16,0 0-208-16,0 0 16 0,57-11 0 0,-57 11 0 16,0 0-1232-16,52 10-240 0,-52-10-64 0,0 0-8160 15</inkml:trace>
  <inkml:trace contextRef="#ctx0" brushRef="#br0" timeOffset="432.15">8946 4745 20271 0,'-17'4'1792'0,"6"-3"-1424"16,3 1-368-16,4-2 0 0,2 0 448 0,2 0 32 15,0 0 0-15,0 0 0 16,0 4-1536-16,-1-2-304 0,1 3-64 0,-1 1-16 16,1 3-800-16,-1-1-176 0,0 1-16 0,-1 2-16 15,-1 3 1280-15,1 0 256 0,-1 0 48 0,-2 4 16 0,1 1 1168 0,-3 1 256 0,1 5 32 0,-1-2 16 16,0 2 528-16,2-2 128 0,-1 0 0 0,2-1 16 16,0 0 48-16,1-1 0 0,2-2 0 0,2-2 0 15,1 0-64-15,3-5 0 0,2 1 0 0,-7-13 0 16,0 0-608-16,27 32-128 0,-27-32-32 0,0 0 0 15,0 0-512-15,49 16 0 0,-49-16 0 0,0 0 0 16,0 0-304-16,40-22-16 0,-32 11 0 0,-3-4 0 16,-1-1-416-16,0-1-96 0,-4-3 0 15,-2 0-16-15,0-5 96 0,-2 0 32 0,-3 1 0 0,1-3 0 16,-1 4 720-16,0-5 368 0,-1 0-48 0,1-3 0 16,1 0 256-16,0-1 64 0,2 4 0 0,-1 5 0 0,2 4-640 15,-2 5 0-15,1 2 0 0,-1 7-5808 16,2 1-1120-16</inkml:trace>
  <inkml:trace contextRef="#ctx0" brushRef="#br0" timeOffset="875.83">9239 4665 28559 0,'-28'6'1264'0,"10"-2"272"0,6 0-1232 0,4-1-304 0,6-1 0 0,2-2 0 15,0 4 0-15,-1 1-224 0,-1 4 32 0,-2 4 16 32,1 2-1936-32,-1 5-400 0,-2 0-80 0,0 2-16 15,0 3 736-15,-2-3 144 0,1 2 16 0,1-2 16 0,0 0 1696 0,0 1 384 0,3-3 48 0,1-2 16 16,0-2 528-16,2-1 112 0,2-2 32 0,0 2 0 15,1-4-176-15,3 0-48 0,-6-11 0 0,0 0 0 16,0 0-256-16,38 28-64 0,-38-28-16 0,0 0 0 16,0 0-128-16,51-8-32 0,-51 8 0 0,0 0 0 15,48-25-32-15,-48 25-16 0,35-28 0 0,-18 13 0 16,-1-3-64-16,0-1-16 0,-2 3 0 0,-1-4 0 0,-3 1-144 16,-2-2-128-16,-3 1 144 0,-3-2-144 0,-2 0 0 0,-4-2-256 15,-1 4 16-15,-2 0 16 0,-2 1 224 0,-4 0-176 16,0 5 176-16,-3-1-160 0,2 4 160 0,-2 2 0 15,0 1 0-15,-1 2 0 16,1 0-752-16,1 2-64 0,1 0-16 0,2 2 0 16,2-1-640-16,1-1-128 0,3 1-16 0,4-3-7040 15</inkml:trace>
  <inkml:trace contextRef="#ctx0" brushRef="#br0" timeOffset="1157.96">9616 3885 9215 0,'-12'2'816'0,"5"-2"-656"0,4 2-160 0,3 0 0 16,2 0 4800-16,-2-2 944 0,0 0 176 0,0 0 32 31,0 0-5504-31,53 46-1120 0,-53-46-224 0,39 51-32 0,-39-51-1520 15,24 61-304-15,-15-26-64 0,-3 1-16 0,-2 2 2048 0,0 1 400 0,-2 0 96 0,0 1 16 16,3 2 1440-16,-1 1 304 0,1 1 48 0,0 2 16 16,1-1-432-16,-1-3-80 0,2-2 0 0,0-3-16 15,-1-1-800-15,1-4-208 0,0 2 0 0,-1-6 0 16,2 1-672-16,-1-2-224 0,0-4-32 16,-1-1-9392-16</inkml:trace>
  <inkml:trace contextRef="#ctx0" brushRef="#br0" timeOffset="1375.53">9528 4245 36863 0,'-16'0'1632'0,"8"0"336"0,4 2-1584 0,8-2-384 15,-4 0 0-15,0 0 0 0,0 0 0 0,60 3 0 16,-60-3-144-16,110 0 144 16,-28-3-1120-16,7-3-112 0,11-2-32 0,2-1 0 15,3-2-688-15,-2 0-144 0,-4-1-16 0,2 3-9984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8:1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8129 1839 0,'0'0'160'0,"-1"0"-160"15,0 0 0-15,-1 3 0 0,1-6 400 0,0 6 48 16,-1-3 16-16,-2 3 0 0,-2-1 112 0,0 1 32 15,2 2 0-15,-1-2 0 0,2 0 112 0,0 0 32 16,-1 0 0-16,1-1 0 0,0 0-48 0,-2 0 0 16,2 0 0-16,0-2 0 0,-1 1-176 0,1-1-32 15,1 0-16-15,-1 0 0 0,2-1 48 0,-1 1 16 16,1 0 0-16,0-2 0 0,0 2 192 0,0 0 32 16,1-2 16-16,-2 0 0 0,2 2 16 0,0 0 0 15,-1 0 0-15,0 0 0 0,0 2-176 0,-1 0-48 16,1 0 0-16,-1 1 0 0,0 1-128 0,1-2-16 0,1 4-16 0,1-3 0 15,2 1 16-15,-1 0 0 0,1 1 0 0,1 1 0 16,1-1-48-16,1 1 0 0,2 0 0 0,-1 0 0 16,1 0-176-16,1 2-32 0,-1 1-16 0,0-2 0 15,1 2-160-15,-3 0 0 0,1 1 0 0,-1-1 0 16,-1 4 0-16,0-2 0 0,-1 2 0 0,-2 2 0 16,2 1 0-16,-3 1 0 0,0 1 0 0,-1 1 0 15,0-1 0-15,-1 3 0 0,-1-1 0 0,-1-2 0 16,1 1 0-16,0-2 0 0,1-5 0 0,-1 4 0 15,0-2 0-15,2-2 0 0,0-2 0 0,0-1 0 16,0-2-224-16,0-3 80 0,2 2 16 0,-4-3 0 16,2-3-144-16,0 0-32 0,-1 0 0 0,-1-2 0 15,1-1 304-15,-1-3-160 0,-3 1 160 0,2-7-128 16,-2 4 128-16,1-6 0 0,-2 0 0 0,1-3-128 16,1-1 400-16,0 1 96 0,1-2 16 0,0-1 0 0,1 0 208 0,1-2 48 15,2 2 16-15,0-3 0 0,2 1-96 0,0 1-32 16,2-1 0-16,0-1 0 0,1 1-192 0,-1 2-32 15,2 1-16-15,0-5 0 0,0 2-288 0,1 0 0 16,2 2 128-16,-1 0-128 0,-1 1 0 0,1-1 0 16,1 3 0-16,0 0 0 0,0 3 0 0,0 2 0 15,-1 4 0-15,0 0 0 0,-1 4 0 0,-1 4-144 16,1 0 144-16,-1 4 0 0,1 1 0 0,0 6 0 16,3 3 0-16,0 3-128 0,1 0 128 0,-1 2-192 15,2-1 192-15,0 1-192 16,3-1-544-16,-1-3-112 0,0-2-32 0,-1-2-7904 15,0-2-1584-15</inkml:trace>
  <inkml:trace contextRef="#ctx0" brushRef="#br0" timeOffset="450.91">7976 7945 5519 0,'-2'6'240'0,"-1"-4"64"0,1-1-304 0,1 1 0 0,1-2 0 0,-1 0 0 16,0 3 640-16,0-2 80 0,-3-1 16 0,0 4 0 16,-2 0 144-16,1-1 16 0,-1-1 16 0,1 4 0 15,-2-3-48-15,0 5-16 0,1-1 0 0,-1 0 0 16,0 1 112-16,0-1 0 0,2 2 16 0,-2 1 0 0,2-1-208 0,-1 0-64 16,3 2 0-16,-1 0 0 0,2 0-352 0,0 3-80 15,1-2-16-15,0 2 0 0,0 0-256 0,1 2 0 16,1-1 0-16,-1 2 0 15,1 1-464-15,1 1-112 0,0 1 0 0,2-1-16 16,-1-2-144-16,2-2-32 0,1 1 0 0,1-4 0 0,2-1 368 0,0-3 64 16,0-3 16-16,1-1 0 0,1-4 112 0,-1 0 16 15,1-4 16-15,-1-1 0 0,0-3-64 0,-2-1-16 16,1 0 0-16,-3-2 0 0,1 0 256 0,0-3-176 16,-2 0 176-16,0-3-160 0,-2 3 160 0,-1-5 0 15,1 2 128-15,-3-1-128 0,0 1 0 0,-3-5 0 16,1 2 0-16,-2-3 128 0,-1-2 432 0,1-1 80 0,-2-2 32 15,2 1 0-15,-1 3 160 0,2 5 16 0,1 1 16 16,0 5 0-16,0 4-544 0,1 3-128 0,-1 3 0 0,0 1-16 31,0 2-1024-31,-1 3-208 0,0-1-32 0,1 4-16 16,0 0-1040-16,-1-3-208 0</inkml:trace>
  <inkml:trace contextRef="#ctx0" brushRef="#br0" timeOffset="823.95">8221 7911 3679 0,'-6'3'320'0,"1"0"-320"0,3 0 0 0,0-1 0 16,2-1 1344-16,-1-1 192 0,1 2 32 0,-1 1 16 0,-2 3-816 15,1 2-144-15,-1 3-48 0,-1 1 0 0,2 5-448 0,-1 0-128 16,-1 3 0-16,2 0 0 0,0 2 176 0,2 1-48 15,0-1 0-15,2 1 0 0,3-1 336 0,-1-5 64 16,3 2 16-16,1-4 0 0,0-3-400 0,0-1-144 16,2-1 0-16,2-3 144 0,1-1-144 0,0-4 0 15,2-2-192-15,-2-2 192 0,2-2-400 0,-2-4 32 16,1 0 16-16,-4-1 0 0,-3-5 192 0,1-3 160 16,-2 1-208-16,-3-4 80 0,1 0 128 0,-3-3 128 15,-2 1-128-15,-3-4 176 0,0 3 592 0,-2-2 128 16,1 0 32-16,-3 2 0 0,0 1 416 0,0 2 64 15,-1 0 32-15,0 3 0 0,3-1-240 0,-1 3-48 16,0 2-16-16,2 4 0 0,-1 2-656 0,0 3-128 16,2 2-32-16,-4 2 0 0,0 3-528 0,-1 0-112 0,2 2-32 0,-2-2 0 31,-1 5-1360-31,1-2-272 0,-1 1-48 0,2 0-6992 0</inkml:trace>
  <inkml:trace contextRef="#ctx0" brushRef="#br0" timeOffset="1265.56">8581 7041 7359 0,'-1'2'656'0,"0"2"-528"15,-1-2-128-15,2-2 0 0,0 1 1008 0,-1 4 160 16,0 0 48-16,-1 4 0 0,0 6-160 0,-2 5-32 0,1 1 0 0,0 0 0 16,2 1-64-16,-1 3-32 0,1-2 0 0,1 2 0 15,3 1 160-15,-1-3 48 0,2 5 0 0,2 0 0 16,2 3-528-16,-1 0-96 0,0 1-32 0,1 1 0 16,0 1-480-16,-2 0 0 0,2 5 0 0,-1-2 0 15,1-2 0-15,0 2 0 0,1-1 0 0,1-2-160 31,2-1-480-31,0-4-112 0,2-4-16 0,-2-2-5968 0,1-1-1200 0</inkml:trace>
  <inkml:trace contextRef="#ctx0" brushRef="#br0" timeOffset="1573.98">8422 7536 13823 0,'-9'9'608'0,"4"-5"128"0,0-1-592 0,3 1-144 16,2-4 0-16,0 0 0 0,1 2 1280 0,0-2 208 15,3 0 48-15,1 0 16 0,3 0-864 0,2-6-176 16,2 3-48-16,3-5 0 0,-15 8-464 0,0 0 0 15,0 0 0-15,76-31 0 0,-76 31 272 0,0 0 176 16,70-26 16-16,-70 26 16 0,0 0 480 0,90-28 80 0,-90 28 32 16,76-20 0-16,-76 20-448 0,76-20-96 0,-76 20-16 0,72-19 0 15,-72 19-512-15,71-22-256 0,-71 22 32 0,75-26-12128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9:5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4843 5519 0,'3'0'496'0,"0"0"-496"16,-2 0 0-16,0 0 0 0,0-3 0 0,0 3 128 15,2 0-128-15,2 0 0 0,-1-1 0 0,1 1 0 16,-1 0-144-16,-2 1 144 0,0-1 224 0,-1 0 144 15,0 3 16-15,0-1 16 0,0 1 688 0,1 1 144 16,0-2 32-16,1 3 0 0,0 2-144 0,1-1-32 16,1 2 0-16,-2 0 0 0,2 0-480 0,-2 1-96 15,-1 0-32-15,2 2 0 0,-1-1-320 0,0 0-160 16,0 2 160-16,0 1-160 0,-1 1 0 0,0 1 0 16,0 1 0-16,-2 1 0 0,1 2 0 0,-2 1 0 0,1 1 0 0,0 1 0 15,1-2 224-15,-1 2 0 0,1 2 0 0,1-2 0 16,0 0 192-16,2-2 32 0,-1 3 16 0,1-4 0 15,1-1-160-15,-1-2-48 0,2 1 0 0,-2-6 0 16,1 2-416-16,-2-6-96 0,-1-1 0 0,1-3-16 31,-2 0-304-31,0-3-64 0,0 0-16 0,0-4 0 0,0 2 656 0,0-6 0 0,2 3 0 0,-1-8 0 16,1-1 272-16,-1-5 96 0,2-1 16 0,-1-3 0 16,-1-2-160-16,1-1-32 0,0-2 0 0,-2 0 0 15,1 3 64-15,-1-3 0 0,3-1 0 0,-2-1 0 16,0 1-256-16,2-2 0 0,-2 6 128 0,1-1-128 15,0 4 0-15,1 1 0 0,-1-2 0 0,2 3 0 0,0 1 0 0,1 0 0 16,0 1 0-16,1 2 0 0,2-1 0 16,0 2 0-16,1 2 0 0,1-4 0 0,2 5 0 0,-1-1 0 15,0 1 0-15,0 3 0 0,-12 9 0 0,25-14 128 16,-25 14-128-16,0 0 0 0,0 0 272 0,0 0-32 16,49-3-16-16,-49 3 0 0,0 0-96 0,0 0 0 15,0 0-128-15,39 26 192 16,-39-26-544-16,0 0-112 0,0 0-32 0,37 34-8720 0</inkml:trace>
  <inkml:trace contextRef="#ctx0" brushRef="#br0" timeOffset="431.66">8967 4789 21183 0,'-9'6'944'0,"3"-3"192"0,2 2-912 0,2-4-224 0,1 1 0 0,1 0 0 15,1-1 208-15,-1 3 0 0,1 3 0 0,0 1 0 16,2 1-400-16,1 0-96 0,0 2-16 0,1 0 0 16,-1 1-512-1,-1-1-96-15,2 3-32 0,-1 1 0 0,0 0 416 0,-1 3 80 0,0-1 0 0,0 3 16 16,-1 0 192-16,0-1 48 0,0 1 0 0,1 0 0 15,1-3 192-15,0 0 0 0,2-1 0 0,0-1 0 0,-6-15 384 16,0 0-48-16,27 39 0 0,-27-39 0 0,0 0-192 0,0 0-144 16,62 18 192-16,-62-18-192 0,0 0 208 0,50-9-64 15,-50 9-16-15,34-20 0 0,-34 20-128 0,24-25-272 16,-14 13 64-16,-4-2 16 16,-2-5-432-16,-4-2-80 0,-1-1 0 0,-2-1-16 15,-2-2 224-15,-3-3 48 0,0 3 16 0,-4-4 0 0,-1-3 1216 0,-2-1 240 16,0 3 64-16,-1-2 0 0,-1 3-208 0,0 2-48 15,-1 4 0-15,0 7 0 0,0 3-656 0,0 5-176 16,0 3 0-16,-1 4 0 16,-2 2-608-16,1 4-160 0,1 4-16 0,1 3-16 15,3 4-832-15,0-1-160 0,4 2-48 0,3-2-3696 0</inkml:trace>
  <inkml:trace contextRef="#ctx0" brushRef="#br0" timeOffset="872.76">9718 4512 23951 0,'-17'6'1056'0,"7"-3"224"15,3 3-1024-15,3-2-256 0,2 0 0 0,2-1 0 16,0 5-368-16,-4 4-128 0,1 7-16 0,-1 7-16 16,-1 5-1648-16,1 0-320 0,-1 3-64 0,1-3 0 15,-1 2 176-15,1-4 32 0,-1 3 16 0,1-5 0 0,1-1 2080 0,0-1 400 16,2-2 96-16,0-4 16 0,1 1 1344 0,1-3 288 16,0 0 48-16,3-5 16 0,-4-12-160 0,0 0-16 15,0 0-16-15,21 30 0 0,-21-30-160 0,0 0-16 16,0 0-16-16,0 0 0 0,0 0-736 0,51-20-160 15,-40 9-32-15,-1-5 0 0,2 2-640 0,-1-6 0 16,-1 2-128-16,-2-7 128 0,-1 0-368 0,-1-3 48 16,-5 0 16-16,-2-1 0 0,-2-1 160 0,-4-1 144 15,-1 4-208-15,-3-1 80 0,-1 3 128 0,-2 0 0 16,0 5 0-16,-3 1 0 0,0 4 0 0,1 4 0 0,-2 2 0 16,2 1 0-16,2 5 0 0,0 1 0 0,3 4 0 15,1 0 0 1,2 1-864-16,4 1-96 0,1 0 0 0,2-3-5760 0,4 2-1152 0</inkml:trace>
  <inkml:trace contextRef="#ctx0" brushRef="#br0" timeOffset="1231.27">9891 3854 16575 0,'-22'-11'1472'0,"8"3"-1168"0,4 2-304 0,5 3 0 0,3 2 2944 0,2-1 512 16,2 2 128-16,-2 0 0 16,0-3-3584-16,1 3-608 0,2 3-176 0,2 0-48 15,-1 5-1296-15,2 3-272 0,-6-11-48 0,13 28-16 16,-7-12 1248-16,0 3 240 0,2 1 48 0,0 2 16 0,2 1 1344 0,0 4 272 15,0 4 48-15,1 1 16 0,0 2 832 0,-1 2 192 16,2 2 16-16,-1 1 16 0,1 1-608 0,0 3-128 16,2 1-32-16,-2 2 0 0,1-1-672 0,2 0-128 15,-1 0-16-15,0-5-16 0,-1-1-96 0,-1-2-128 16,0 0 176-16,-1-4-176 0,0-1 0 0,-1-1 0 16,0 0 0-16,0-3 0 15,0 0-752-15,-1 0-208 0,0-3-32 0,-9-25-10720 0</inkml:trace>
  <inkml:trace contextRef="#ctx0" brushRef="#br0" timeOffset="1514.89">9527 4335 36863 0,'-11'2'1632'0,"8"0"336"0,3 0-1584 0,5-4-384 16,-5 2 0-16,0 0 0 16,0 0-512-16,71-13-192 0,-24 4-48 0,17-2 0 15,8-2-2448-15,0 0-480 0,-1 0-96 0,0 2-32 16,-4 5 416-16,-6-1 96 0,-4 2 16 0,-6-1 0 15,-5 3 2016-15,-46 3 416 0,88-6 80 0,-88 6 0 0</inkml:trace>
  <inkml:trace contextRef="#ctx0" brushRef="#br0" timeOffset="7582.13">5678 9878 15663 0,'-17'0'1392'0,"3"0"-1120"16,5 0-272-16,4 0 0 0,1 0 448 0,-5 0 48 16,-9 2 0-16,-11 1 0 0,-5 0-240 0,-3 0-32 15,1 3-16-15,4-1 0 0,4 4-208 0,2-1-128 16,2 1 128-16,-1 1-208 16,4-1-368-16,-4 2-80 0,-3 0-16 0,-2 1 0 15,-1 0 80-15,0-1 16 0,0 2 0 0,-2 0 0 0,3 3 384 0,-1-1 192 16,-2 4-160-16,3-1 160 0,0 3 640 0,1 0 208 0,0 6 48 0,0-1 16 15,-1 0 16-15,3 2 0 0,2-2 0 0,2 1 0 16,3-2-288-16,3 1-64 0,2 3-16 0,1-1 0 16,3 1-304-16,1 3-48 0,2 1-16 0,1 2 0 15,1 0-192-15,0 2 0 0,2 0 128 0,-1 0-128 16,1-1 192-16,1 1 0 0,-2 2 0 0,2 4 0 16,-2-1 272-16,1 8 48 0,1 4 16 0,-2 3 0 15,1 2 224-15,-1 0 32 0,1-2 16 0,1 4 0 16,2 0 96-16,2 1 0 0,2 3 16 0,1-3 0 15,1-8-176-15,1 4-32 0,1 2-16 0,1 2 0 16,1-2-256-16,1-1-48 0,0 2-16 0,0-4 0 16,0 0-224-16,0-3-144 0,1-1 192 0,1 1-192 15,2-1 128-15,0-1-128 0,3-4 0 0,2-4 0 0,2-6 160 0,4-2-32 16,-25-36 0-16,57 57 0 0,-57-57 96 0,62 45 16 16,-62-45 0-16,65 28 0 0,-65-28 16 0,87 17 16 15,-87-17 0-15,98 4 0 0,-40-10-272 0,2-3 128 16,1-3-128-16,-2-4 0 0,-1-2-192 0,0 2-128 15,1-4-48-15,2-3 0 16,5 1-224-16,-4-1-48 0,-8-2-16 0,-1-1 0 0,-3 3 208 0,0-4 64 16,0 1 0-16,4-3 0 0,0 2 384 0,-4-1-160 15,-3 2 160-15,-4-2 0 0,1 2 0 0,-3 1 192 16,-2-1 0-16,44-33 0 0,-42 28-64 16,-3-1-128-16,-5-1 0 0,-6-2 128 0,-6 0-128 15,-4 3 0-15,-5 1 0 0,-2 0 240 0,-4 0-48 16,-3 1-16-16,-2-5 0 0,-2-4 208 0,-2-4 64 0,-1-2 0 0,-4-3 0 15,1-4-48-15,-3 0 0 0,1 4 0 0,-3 0 0 16,0 2-144-16,-3 2-16 0,-1 1-16 16,-1 1 0-16,-1-2-224 0,-4-4 0 0,1-5 0 0,-1-3 0 15,2 2 0-15,-2 0-128 0,0-2 128 0,0 1-208 16,1 2-144-16,-3-3-32 0,1 0 0 0,-2 5 0 16,3 3 0-16,-5 2-16 0,-3 0 0 0,-3 1 0 15,-4 4 0-15,-4 3 0 0,-5 3 0 0,0 0 0 16,1 4-208-1,1-1-32-15,0 2-16 0,3-1 0 0,4 3 464 0,-1-1 192 0,2 1-176 0,1-1 176 16,0 1 0-16,2 0 0 0,1-3 0 0,3 2 0 16,3-1 144-16,0 4-144 0,0 1 0 0,2 8 144 15,-2 6 64-15,-2 11 16 0,1 8 0 0,-4 12 0 16,-5 14-224-16,-6 17 0 0,-5 9 0 0,-12 30-14272 16</inkml:trace>
  <inkml:trace contextRef="#ctx0" brushRef="#br0" timeOffset="25197.6">6860 5693 4607 0,'-5'0'400'0,"2"0"-400"16,1 2 0-16,1-1 0 0,0-1 400 0,-2 3 0 15,0-1 0-15,-4 1 0 0,0 3-208 0,-2-1-64 16,0 2 0-16,0-1 0 0,1 2-384 0,0-3-96 16,1 1-16-16,0-1 0 0,-1 2 176 0,0-5 16 15,0 4 16-15,0-3 0 0,-1 2 160 0,2-2 128 16,-2 0-128-16,-1 3 176 0,1-2 336 0,-1 0 64 15,0 2 0-15,0 0 16 0,1 0-32 0,-2-1-16 0,2 3 0 0,-1-3 0 16,0 1-304-16,-1 0-64 0,1 0-16 0,-1 0 0 16,0 2-160-16,0-3 128 0,-1 4-128 0,-1-1 128 15,1-1-128-15,-1 3 160 0,-1 1-160 0,0-2 160 16,0 2-160-16,1-2 192 0,0 2-192 0,-1 0 192 16,2 0 0-16,0 2 0 0,-1-2 0 0,0-1 0 15,1 0 0-15,-2 1 0 0,0 0 0 0,0 0 0 16,0 1 64-16,-1-3 0 0,1 2 16 0,-1 0 0 15,1 2 96-15,-2 0 16 0,2 0 0 0,-1-2 0 16,0 4-192-16,-1-2-16 0,0-1-16 0,0 2 0 16,0-2-160-16,0 1 0 0,1-2 0 0,-1 2 0 0,2-3 0 15,-1-1 0-15,2 0 0 0,-2 0 0 0,2 2 0 16,-2-3 0-16,2 3 0 0,1-2 0 0,1-2 0 0,-1 2 0 16,0 0-144-16,-1-1 144 0,0 1 0 0,1 2 0 15,0-2 0-15,-1 1 0 0,1-1 0 0,1 0 0 16,2 0 0-16,-1-1 0 0,0 0 0 0,0-2 0 15,0 2 0-15,1-2 0 0,0 3 0 0,0-2 0 16,-2 0 0-16,0 3 0 0,0-3 0 0,-1 1 192 16,0 1-48-16,0-2-16 0,0 0 192 0,0 1 16 15,-1 1 16-15,1-1 0 0,1 1-96 0,0-2 0 16,0 0-16-16,-1 1 0 0,3 1-240 0,-1-4 0 16,1 4 128-16,-1-3-128 0,3 2 0 0,-2-3 0 15,0 4 0-15,1-3 0 0,-1 3 0 0,-1-4 0 16,2 1 0-16,-2 2-160 0,0-3 160 0,-2 4 0 15,1-3-144-15,-2 2 144 0,0-2 0 0,1 2 0 0,-1 1-144 16,0-1 144-16,0 3 0 0,-2 0 0 0,2-2 0 16,-2 2 0-16,1 2 0 0,-2 0 0 0,-1 0 0 0,1 0 0 15,-1 0 0-15,0-1 0 0,-1 2 0 0,0-2 0 16,2 1 0-16,-2 1 128 0,1 0-128 0,1 1 0 16,1-1 0-16,0 0 0 0,0 2 0 0,-1-1 0 15,3 2 0-15,-3 0 0 0,0 0 0 0,-1 0 0 16,0 2 0-16,0-1 0 0,0 1 0 0,0-1 0 15,0 4 0-15,-1-2 0 0,0 0 128 0,0-1-128 16,3-1 0-16,-2 1 0 0,-1-2 0 0,-1 1 0 16,2-2 0-16,1 1 128 0,-1 2-128 0,2-1 0 15,2 2 0-15,1-1 0 0,-1 4 0 0,3 0 0 16,0-1-192-16,0 0 0 0,1 2 16 0,-1-2 0 16,2 0-336-16,0-2-64 0,0-3 0 0,1 0-16 0,-1 0 288 0,0-3 64 15,1 0 16-15,-2-2 0 0,0 2 224 0,0 2 0 16,-1-2 0-16,-1 1 0 0,1 2 192 0,0-3-192 15,-2 3 192-15,1 0-192 0,1 3 272 0,-1 2-48 16,0 0-16-16,1 2 0 0,0 2-32 0,0-4-16 16,0 2 0-16,0 0 0 0,2 0-160 0,0-3 0 15,2-4 0-15,1 0 0 0,3-1 0 0,-2-4 0 16,2 3 192-16,0-4-64 0,1 2 128 0,1-2 0 16,0 0 16-16,0 1 0 0,2-4-32 0,-1 4-16 15,0-1 0-15,1 0 0 0,2-2-32 0,-2 3-16 16,1-1 0-16,0 3 0 0,0-3 16 0,-1 3 0 15,1 3 0-15,1-2 0 0,-2 1-16 0,-1 1 0 16,1 1 0-16,1 1 0 0,-2 1 80 0,-1 0 32 0,1 2 0 16,-1 1 0-16,1-1 48 0,-1 0 16 0,-1 2 0 0,1 1 0 15,0 0 112-15,0-2 32 0,0 3 0 0,1-4 0 16,1 1-96-16,0-3-16 0,1 0 0 0,0 1 0 16,1-1-32-16,1 4-16 0,-1-2 0 0,2 3 0 15,0-4-80-15,-2 1 0 0,2 4-16 0,-1-4 0 16,1 0-48-16,-2 3 0 0,1-4 0 0,-1 1 0 15,-1 1 0-15,1-1 0 0,-1 0 0 0,1 1 0 16,-2 0-48-16,1-1-16 0,0 1 0 0,1-1 0 16,0 2-128-16,1-2 192 0,0-2-192 0,1 5 192 15,2-4-48-15,0 1 0 0,-1 0 0 0,1-2 0 16,0 3-144-16,1-1 192 0,1 2-192 0,-1 0 192 16,1-2-192-16,1 1 0 0,1-2 144 0,2 1-144 0,0 1 0 15,-14-23 128-15,33 42-128 0,-33-42 0 0,35 42 0 0,-35-42 0 16,37 41 0-16,-37-41 0 0,38 44 0 0,-38-44 0 15,36 45 0-15,-21-25 0 0,1 0 0 0,-1 0 0 16,-1-1 0-16,-1 5 0 0,1-3 0 0,-1 0 0 16,0 3 0-16,-2 0 0 0,1-2 0 0,1 3 0 15,2-2 128-15,-2 2-128 0,1-2 160 0,-2 0-32 16,0-3-128-16,2 2 192 0,-2-2-64 0,0-1-128 16,2-1 176-16,-1-1-176 0,0-1 160 0,-13-16-160 15,0 0 128-15,42 39-128 0,-29-26 0 0,-2-3 128 16,0-1-128-16,-1 0 0 0,0 0 0 0,0 2 0 15,-1-4 0-15,-2 2 0 0,0 0 0 0,-3-1 0 16,2 1 0-16,-3-3 128 0,0 1-128 0,0 0 0 0,-1-2 0 0,0-2 0 16,0 3 0-16,1-3 0 0,-1 1 0 0,0 0 0 15,0-1 0-15,-1 3 0 0,2-4 128 0,-2-1-128 16,0 1 0-16,0 0 0 0,1 0 144 0,-1-2-144 16,2 2 0-16,-2-2 128 0,1 0-128 0,0 0 0 15,-1-2 0-15,0 0 0 0,1 2 0 0,-1-2-128 16,0 2 128-16,-1 0 0 0,1-2 0 0,-1 1-128 15,0 1 128-15,0 0 0 0,0 0 0 0,-1 0 0 16,1 0 0-16,0 0 0 0,0 0 0 0,0 0 0 16,0 0-416-16,0 0 0 15,1 0 0-15,0 0 0 0,0 0-1248 0,0 0-240 0,1 0-48 0,2 1-9472 16</inkml:trace>
  <inkml:trace contextRef="#ctx0" brushRef="#br0" timeOffset="25697.15">4971 10223 11967 0,'-23'-6'528'0,"8"3"112"0,1 0-512 0,5-1-128 16,5 2 0-16,1 0 0 0,-2 1 736 0,-3-5 112 15,-4-2 32-15,-1-1 0 0,1-1-192 0,3 1-48 0,4 4 0 0,-1-1 0 16,4 3-512-16,0 1-128 0,0 2 0 0,-2 2 0 16,2 0 0-16,-1 2 0 0,-2 1 0 0,1 1 0 15,-1 3 336-15,1 0-16 0,-1 1 0 0,1-1 0 16,1 2 384-16,0-2 64 0,2 2 0 0,0 0 16 15,2 0 144-15,1 6 32 0,2 1 0 0,0 2 0 16,1-1-320-16,1 3-48 0,1 4-16 0,1-3 0 16,1 2-288-16,-1-2-64 0,2-1-16 0,-2 1 0 15,0-3-208-15,0-1 0 0,1-2 0 0,-1-3 0 16,0-2 0-16,1 2 0 0,-1-5 0 0,-1-1 0 16,0-1 0-16,0-3 0 0,-1-1 0 0,2-3 0 15,-1 0 0-15,-1-3 128 0,0-1-128 0,1-1 192 0,0-5 384 0,-1 1 64 16,1-5 0-16,-1 2 16 15,-1-5 64-15,2-3 16 0,0-4 0 0,0-3 0 0,1 0-176 0,1-2-48 16,1 1 0-16,2-5 0 0,1 2-336 0,1-4-176 16,1 1 160-16,0-2-160 15,2 2-448-15,3 0-176 0,2-1-32 0,5-1-14320 16</inkml:trace>
  <inkml:trace contextRef="#ctx0" brushRef="#br0" timeOffset="27214.56">7214 5512 3679 0,'-6'4'320'0,"2"-2"-320"0,1 0 0 0,3-1 0 15,2-1 320-15,-4 2-16 0,1 1 0 0,-2 0 0 16,0 4-160-16,0-2-16 0,2 0-128 0,1-2 192 15,1-1-192-15,0-1-128 0,-1-1 128 0,2 0-208 16,-2 0 208-16,-2 0 0 0,1-1 144 0,0-1-144 16,-1 0 1024-16,0 1 96 0,0-1 32 0,-1-1 0 15,1 2 256-15,0 1 64 0,0 0 16 0,-1 0 0 16,2 0-416-16,1 0-96 0,-1 0-16 0,1 1 0 16,1 4-528-16,-1-2-112 0,1 3-32 0,1-1 0 15,-2 4-288-15,1 0 0 0,-1 5 0 0,1-1 0 16,1 1 0-16,0 4 0 0,2 4 160 0,-2 1-160 0,1 3 0 15,0 2 0-15,1-3 0 0,-1 3 0 0,1 0 0 0,-2-1 0 16,0 1 0-16,0 0 0 0,-1-1 0 0,-1 2 0 16,1 3 0-16,-2-2 0 0,2 1 0 0,-1 4 0 15,2 0 144-15,-2 0-144 0,0 2 240 0,0 0-32 16,1-4 0-16,-1 2 0 0,1-2 48 0,-2 1 0 16,0 3 0-16,-2 2 0 0,1-1-32 0,0 3 0 15,-1 1 0-15,-2 1 0 0,-1 0-64 0,1-2-16 16,-1 0 0-16,0-2 0 0,-2 0-144 0,0 1 160 15,0-1-160-15,-1 1 160 0,0 3 32 0,2-1 0 16,0 4 0-16,0-4 0 0,0-3 48 0,2 0 16 16,0 1 0-16,0-3 0 0,1-3-48 0,1 0 0 15,0 2 0-15,2-1 0 0,0 4-208 0,-1-2 0 0,1 3 0 0,-1-1 0 16,0-2 0-16,-1-4 0 0,-1 1-160 0,-1-2 160 16,-1-2-208-16,-3 1 32 0,0 3 16 0,-3-2 0 15,0 4 160-15,-2-2 0 0,1 0 0 0,-1 1 0 16,2 0 0-16,0-3 0 0,0-1 144 0,0 0-144 15,2-3 384-15,0 1-16 0,0-1-16 0,1 0 0 16,2 1-80-16,-1-1-16 0,1 0 0 0,-1 3 0 16,2-3-48-16,-2 1-16 0,1-1 0 0,-1-1 0 15,0 3-192-15,-1-5 144 0,1 3-144 0,-2-2 128 16,-1 1-128-16,0-4 0 0,1 3 0 0,-1-4 128 16,1 1-128-16,0 2 128 0,0-3-128 0,0 1 128 15,1-2 0-15,0 1 0 0,2-3 0 0,2 1 0 16,-1 0-128-16,2 0 0 0,-1-1 0 0,0 1 0 15,0-3 0-15,0 2 0 0,0-3-128 0,0-1 128 0,-1 0 0 0,-1 3-176 16,1-2 176-16,-2 1-128 0,0 3 128 16,-1-1 0-16,-1 1 0 0,-1 0 0 0,2 1 0 0,-1 1-128 15,0 0 128-15,-1 3 0 0,0-2 0 0,-1-1 0 16,2-1 0-16,0-1 0 0,1 2 0 0,2-3 128 16,0-1-128-16,-1-1 0 0,2-1 0 0,0-1 0 15,0 2 0-15,2-3 0 0,0 3 0 0,0 0 144 16,-1 3-144-16,2-1 0 0,-1-2 128 0,0 4-128 15,1-5 0-15,0 3 0 0,-1 1 128 0,0-3-128 16,0 3 0-16,-1-3 0 0,0 1 0 0,0-2 0 16,-2 0 0-16,0 0 0 0,0-1 0 0,-1 1 0 15,0 0 0-15,-1-4 0 0,-1 2 0 0,0 0 208 0,1 0-64 16,-1-3-16-16,1 4 0 0,-1-4-128 0,0 3 192 0,0-3-64 16,1-2-128-16,-1 2 0 0,1 0 144 0,-1-2-144 15,-2 0 0-15,2-1 0 0,-1 1 0 0,-2-2 0 16,1 2 0-16,0-1 0 0,-2 1 0 0,0-1 0 15,0-2 0-15,1 2 0 0,0 1 0 0,-1-1 0 16,1-1 0-16,2 1 0 0,0-1 160 0,-1 0-160 16,1 1 176-16,0-3-176 0,1 4 192 0,0-3-192 15,1 3 176-15,-1-4-176 0,0 3 160 0,-1 1-160 16,1 0 880-16,0-3 80 0,0 2 0 0,-2-3 16 16,2 1-1616-16,0-1-336 15,1 1-64-15,1-3-16 0,-1 3 848 0,1-3 208 0,-1 2 0 0,1-2 0 16,1 0 0-16,1 3 0 0,0-2 0 0,-1 0 0 15,3-1 0-15,1 0 0 0,-1 0 0 0,1 0 0 0,1-1 0 0,-2-2 0 16,2 2 0-16,0-2-144 0,1 2-176 0,0-2-16 16,0 2-16-16,-1-2 0 15,2 0-736-15,-1 0-160 0,1 0-32 0,0 0 0 16,1-2-224-16,1 2-48 0,-1-4-16 0,1 1-7456 16</inkml:trace>
  <inkml:trace contextRef="#ctx0" brushRef="#br0" timeOffset="27593.64">5983 9692 1839 0,'-4'-1'160'0,"1"-2"-160"0,2 3 0 0,0 0 0 15,1 0 1232-15,-1 0 224 0,-3 0 32 0,0-2 16 16,-2 2 160-16,1 2 16 0,0 1 16 0,2 0 0 15,0 0-864-15,-1 3-160 0,2 2-32 0,-1 3-16 16,0 1-320-16,0 2-64 0,-1 0-16 0,-1 1 0 16,-2 1-224-16,0 1 0 0,-1 3 0 0,-2-1 0 15,1 5 0-15,-2-2 128 0,1 0-128 0,0 3 0 16,-2-2 336-16,1 3 32 0,0-1 0 0,0 3 0 16,0 4 304-16,-1-2 64 0,0-1 16 0,0 2 0 15,1 3-176-15,-1-3-48 0,1-3 0 0,-2-5 0 16,1 2-272-16,1-3-64 0,0-2-16 0,3-2 0 15,1-1 80-15,3-3 0 0,1-4 16 0,3-3 0 16,5 1 192-16,3-5 48 0,3 2 0 0,3-4 0 0,-14-1 112 16,0 0 16-16,63-6 16 0,-63 6 0 0,53-17-208 0,-53 17-64 15,64-31 0-15,-27 11 0 0,5-3-256 0,4-4-128 16,5 1 0-16,4-1 128 0,3-3-128 0,-1-1 0 16,-2-6 0-16,-3 0-13312 15</inkml:trace>
  <inkml:trace contextRef="#ctx0" brushRef="#br0" timeOffset="35997.37">2010 15147 11055 0,'-9'8'976'0,"2"-3"-784"15,4-2-192-15,1 0 0 0,-1-2 1040 0,0 2 176 16,-5 5 16-16,-4 1 16 0,-2 2 272 0,0 0 48 15,2-3 16-15,3-2 0 0,2-3-736 0,3-3-144 16,0 0-16-16,2 0-16 0,1-2-528 0,1-2-144 16,-1 1 0-16,1-3 0 0,0 3 0 0,0-1-192 15,1-2 32-15,-1 0 0 0,0 3 160 0,1 0 224 16,1-2-48-16,1 2-16 0,-1 0 352 0,0-5 64 16,3-1 0-16,-1-2 16 0,4-4-368 0,1-4-80 15,2 3-16-15,1-5 0 0,-1 1-128 0,3-2 0 16,-1-1-160-16,2-2 160 0,-1 2-256 0,2-2 32 15,-1 2 16-15,0-2 0 0,-1 5 64 0,1-3 16 0,2 0 0 16,-2 1 0-16,2 2 128 0,0 0 0 0,0 1-144 16,-2 2 144-16,-15 17 0 0,31-33 0 0,-17 18 0 0,-1 3 0 15,-2-2 0-15,0 3 0 0,0 2 0 0,-3 0 0 16,1 2 0-16,-1 1 0 0,0 0 0 0,-1 4 0 16,-1 2-192-16,0 0 48 0,0 2 0 0,-1 2 0 15,1 1 144-15,-2 1 0 0,2 2 0 0,-2 1-128 16,1 2 672-16,-1 2 144 0,1 3 16 0,-2 3 16 15,-1 5 32-15,0 0 0 0,1 1 0 0,-2 3 0 16,0 1-368-16,-1 3-64 0,1 1 0 0,-1 1-16 16,0 0-160-16,-2 2-16 0,1-2-128 0,0 3 192 15,-1-5-16-15,2-1-16 0,0 2 0 0,2-3 0 16,0-3 32-16,1-2 16 0,3-5 0 0,0-3 0 0,1-3-416 16,1-1-96-16,1-4-16 0,-1 0 0 15,-8-9-1216-15,0 0-240 0,0 0-48 0,0 0-16 16,0 0-688-16,0 0-144 0</inkml:trace>
  <inkml:trace contextRef="#ctx0" brushRef="#br0" timeOffset="36264.54">2011 14938 24879 0,'-7'8'1088'0,"3"-3"256"0,0-1-1088 0,3-2-256 0,2-1 0 0,2-1 0 15,0 0 560-15,4 0 48 0,-7 0 16 0,0 0 0 16,54-7-752-16,-54 7-160 0,66-19-32 0,-66 19 0 31,77-20-752-31,-77 20-144 0,77-22-48 0,-77 22 0 16,75-20 304-16,-75 20 48 0,73-15 16 0,-73 15 0 15,72-13-64-15,-72 13-16 0,69-12 0 0,-69 12-6144 0</inkml:trace>
  <inkml:trace contextRef="#ctx0" brushRef="#br0" timeOffset="36573.11">3035 14508 21183 0,'0'3'944'0,"2"-3"192"0,0 0-912 0,0 0-224 16,0-3 0-16,1 3 0 0,0-2 368 0,4 2 16 15,-7 0 16-15,0 0 0 0,0 0-128 0,0 0-16 16,56-14-16-16,-49 14 0 16,-2 0-1104-16,-4 2-224 0,-2 3-32 0,-3 2-16 15,1 1 0-15,-4 3 0 0,-1 3 0 0,-2 0 0 0,-1 4 816 0,0-1 176 16,-1 5 144-16,-2-2-208 0,2 0 848 0,-1 2 192 15,0 1 16-15,1 1 16 0,0 0 512 0,1 1 96 16,0-2 32-16,-2 5 0 0,3 1-304 0,-1-1-64 16,1 5-16-16,1-2 0 0,0 3-736 0,1-2-160 0,1 2-32 15,0-1 0 1,2-2-992-16,1-5-208 0,3-4-32 0,3-5-10416 0</inkml:trace>
  <inkml:trace contextRef="#ctx0" brushRef="#br0" timeOffset="36875.31">3676 14602 17503 0,'-11'14'768'0,"2"-3"176"0,1-2-752 0,1-2-192 16,4-1 0-16,1-3 0 0,-3 3 1264 0,-1 5 208 16,-5 7 64-16,-3 4 0 0,1 4-160 0,2-4-32 15,1-2 0-15,2 2 0 16,1-2-1504-16,0 0-304 0,2 0-64 0,-1 2-16 16,1 0-608-16,-1 4-112 0,0 2-16 0,0 1-16 0,-2 2 768 0,-1 1 144 15,2-5 48-15,0-1 0 16,1-1-80-16,1-5-16 0,3-4 0 0,1-3-8048 0</inkml:trace>
  <inkml:trace contextRef="#ctx0" brushRef="#br0" timeOffset="37433.31">3621 14597 13823 0,'-7'7'1216'0,"1"-3"-960"0,3-2-256 0,0 1 0 16,3-3 1280-16,0 0 224 0,3 3 32 0,-1-3 16 15,1 2-432-15,4-1-96 0,3-1 0 0,-10 0-16 16,0 0-848-16,0 0-160 0,56-6 0 0,-56 6 0 16,0 0-640-16,0 0-32 0,66-9-16 0,-66 9 0 15,0 0-80-15,0 0 0 0,55 6-16 0,-55-6 0 0,0 0 448 0,0 0 80 16,0 0 32-16,35 28 0 0,-34-21 368 0,-2 3 80 15,-2-1 16-15,-3-1 0 0,-1 4 400 0,-3-1 64 16,0 2 32-16,0-2 0 0,0-1-256 0,-1 2-48 16,-2 3-16-16,-1 0 0 0,1-3-176 0,-2 1-48 15,2 0 0-15,0-2 0 0,1 0-192 0,3-3 128 16,1 1-128-16,2-4 0 0,0 1 224 0,3-1-48 16,2-1-16-16,1-2 0 0,1 1-160 0,0-3 0 15,2 5 0-15,3-4 128 0,3 1 0 0,0-2-128 16,-9 0 192-16,0 0-64 0,0 0 96 0,53 0 16 15,-53 0 0-15,0 0 0 0,0 0-240 0,66-2 0 16,-66 2 0-16,0 0 0 0,0 0 0 0,59 4 0 16,-59-4 0-16,0 0-160 0,0 0 160 0,43 18 0 15,-35-12-144-15,-2 3 144 0,1 1 0 0,-2 1 0 16,-1-2 0-16,-1 3 0 0,-3 4 432 0,-1-2 0 0,-1 1 0 16,-4-1 0-16,-1 3 272 0,-3-2 64 0,-4 1 16 0,1-1 0 15,-3 0-160-15,-4 0-48 0,-1-1 0 0,-4 0 0 16,1-2-160-16,-2-1-32 0,-3 0-16 0,0 1 0 15,2-4 144-15,-1 3 16 0,1-3 16 0,-3-1 0 16,1 1-272-16,2-2-48 0,1-1-16 0,1-2 0 16,5 0-720-1,4-6-128-15,2 2-48 0,5-3-9232 0,3-2-1840 0</inkml:trace>
  <inkml:trace contextRef="#ctx0" brushRef="#br0" timeOffset="37779.75">4501 14457 22111 0,'-5'3'1968'0,"2"0"-1584"15,2-2-384-15,1-1 0 0,0 0 784 0,-1 0 80 16,-2 4 16-16,1 2 0 0,-1 3-576 0,0 2-112 16,1 1-32-16,0 2 0 15,1 2-1488-15,-1 4-288 0,-1 0-64 0,-2 6-16 16,-1 1-224-16,-1 0-32 0,0 4-16 0,-3-1 0 0,0 4 1968 0,-1-2 432 0,1-2 64 0,-2 4 16 16,-1 2 1216-16,-1 2 256 0,-1 1 64 0,-1 0 0 15,2-1-272-15,-1 0-48 0,1-3-16 0,-1-2 0 16,2-4-816-16,1 2-144 0,-2-5-48 0,2 0 0 15,1 1-704-15,0-7 0 0,2 0-240 0,1-3-8736 16,2-5-1760-16</inkml:trace>
  <inkml:trace contextRef="#ctx0" brushRef="#br0" timeOffset="38139.91">5163 14496 14735 0,'-4'10'1312'0,"2"-2"-1056"15,1-2-256-15,2-3 0 0,-1 1 1472 0,0 3 256 16,0 6 32-16,-1 8 16 0,1 6-304 0,0 5-64 16,1-3-16-16,-1-1 0 0,0-1-1008 0,0-1-192 15,-1 0-32-15,-1-1-16 0,-2 0-144 0,1 1 0 0,-3-1 0 0,1 1 0 16,-2 2 144-16,0 0 48 0,1 1 16 16,-2 2 0-16,0-3 112 0,1 0 0 15,-2 0 16-15,2-5 0 0,0 3-336 0,-1-4 0 0,1-2 0 0,2-1 0 31,0-1-912-31,1-4-208 0,-1 0-32 0,2-3-10368 0</inkml:trace>
  <inkml:trace contextRef="#ctx0" brushRef="#br0" timeOffset="38407.37">5123 14667 11967 0,'0'-3'1072'16,"0"-3"-864"-16,2 4-208 0,-1-2 0 0,0 2 1072 0,1-1 160 16,3-3 48-16,0-3 0 0,3-4 192 0,1 1 32 15,-9 12 16-15,0 0 0 0,34-28-1168 0,-34 28-224 16,0 0-128-16,0 0 128 16,60-11-576-16,-60 11-96 0,0 0-32 0,62-4 0 15,-62 4-128-15,0 0-16 0,69-8-16 0,-69 8 0 16,0 0 192-16,73-3 32 0,-73 3 16 0,52 3 0 0,-52-3 496 0,53 8 0 15,-53-8 0-15,55 9 0 0,-55-9 160 0,59 6 32 16,-59-6 0-16,58 5-5024 16,-58-5-992-16</inkml:trace>
  <inkml:trace contextRef="#ctx0" brushRef="#br0" timeOffset="38662.21">5314 14920 911 0,'-16'15'0'0,"3"-4"0"0,3-2 0 0,5-6 0 16,4-1 4544-16,2 1 832 0,-1-2 176 0,1 1 16 16,1 4-3232-16,4-1-656 0,-6-5-128 0,0 0-16 15,0 0-1120-15,63 6-224 0,-63-6-32 0,0 0-16 16,73-11-496-16,-73 11-96 0,56-14-32 0,-56 14 0 15,61-12-208-15,-61 12-32 0,67-15-16 0,-67 15-6304 16,68-15-1280-16</inkml:trace>
  <inkml:trace contextRef="#ctx0" brushRef="#br0" timeOffset="39905.31">2010 16777 14735 0,'-2'0'1312'0,"1"0"-1056"0,1 0-256 0,1-2 0 15,0 1 656-15,1-1 80 0,0-4 16 0,3-3 0 16,1-2-288-16,4-6-48 0,3-1-16 0,0-4 0 16,2-3-144-16,-1 0-16 0,2-1-16 0,-2 0 0 15,2 2-224-15,-2 1 0 0,1-2 0 0,-2 2 0 16,1-3 0-16,-1 1 0 0,0 2 0 0,0-2 0 16,0-1 256-16,-1-1 64 0,0-2 16 0,-1 1 0 15,-1 2-16-15,-1 0 0 0,1 1 0 0,0-1 0 16,0 2-320-16,0 0 0 0,0 3 0 0,0 3-192 15,-1-1 192-15,0 5-128 0,1-1 128 0,-1 2-128 16,1 2 128-16,0 2 0 0,-10 9 0 0,0 0 0 16,0 0 0-16,41-20 0 0,-41 20 0 0,0 0 0 0,0 0 176 0,0 0 16 15,51 34 0-15,-42-15 0 0,-1 3 32 0,-1 7 16 16,-1 5 0-16,-2 8 0 0,-1 9-64 16,-2 3-16-16,-1 5 0 0,-1 1 0 0,0-4 16 0,-1 0 0 15,0-1 0-15,0-1 0 0,-1-4 272 0,2-5 64 16,2 0 16-16,0-6 0 0,2-4-352 0,-1-4-176 15,2-5 160-15,0-2-160 16,0-4-448-16,-1-1-176 0,2-3-32 0,-1-5-10448 0</inkml:trace>
  <inkml:trace contextRef="#ctx0" brushRef="#br0" timeOffset="40139.83">2150 16436 21183 0,'-12'-4'944'0,"4"1"192"0,4 1-912 0,2 0-224 0,3-2 0 0,1 1 0 15,1 1 768-15,4-7 96 0,4-2 32 0,-11 11 0 16,42-37-432-16,-16 14-80 0,3 3 0 0,-29 20-16 16,62-33-368-16,-62 33 0 0,66-28 0 0,-66 28-128 15,69-21-704-15,-69 21-144 16,72-19-32-16,-72 19 0 0,78-9-896 15,-78 9-176-15,74-2-32 0,-74 2-5504 0</inkml:trace>
  <inkml:trace contextRef="#ctx0" brushRef="#br0" timeOffset="40497.25">3284 16144 22111 0,'-4'3'976'0,"1"-2"208"0,0 1-944 0,2-2-240 15,0 0 0-15,1 0 0 0,-1 0 288 0,0 2 16 0,-1-2 0 16,-3 4 0-1,1-1-704-15,-2 1-144 0,1 3-32 0,-3-1 0 16,-1 5-640-16,-1 0-144 0,-3 4-32 0,0 1 0 16,-1 1 768-16,-2 3 160 0,0 0 16 0,0 2 16 0,-1 3 1584 0,0-2 304 0,1 2 64 0,0-2 16 15,0 2 240-15,0-2 48 0,2 3 16 0,1-1 0 16,0-2-784-16,1 5-160 0,1-2-16 0,2 2-16 16,0-1-656-16,0 1-208 0,2 1 128 0,2-3-128 31,-1 4-784-31,3-4-224 0,1 0-32 0,1-6-11248 0</inkml:trace>
  <inkml:trace contextRef="#ctx0" brushRef="#br0" timeOffset="40889.3">3862 16268 23951 0,'-1'3'1056'0,"0"-3"224"0,1-3-1024 0,-1 3-256 16,0 0 0-16,0 0 0 0,1-2 832 0,-2 1 128 16,-2-3 0-16,-1 0 16 0,-2-1-400 0,-1-1-64 15,-1 0-32-15,-2 3 0 16,-1 1-848-16,0-2-160 0,-4 7-48 0,0 0 0 15,1 3-560-15,-2 3-112 0,0 2-32 0,-1 3 0 16,3 3 560-16,-2 3 96 0,1 2 32 0,2 1 0 0,-1 5 768 0,3-3 144 0,0 3 48 0,-1-1 0 16,3 3 720-16,-1 1 160 0,5 1 32 0,0-1 0 15,3 0-16-15,0 3 0 0,6-1 0 0,0-2 0 16,5-2-48-16,1-4-16 0,3 1 0 0,3-6 0 16,-15-20-528-16,35 30-96 0,-35-30-32 0,0 0 0 15,69 23-544-15,-12-17 0 0,-57-6 0 16,65-4-592-16,-65 4-240 15,69-13-32-15,-69 13-14768 0</inkml:trace>
  <inkml:trace contextRef="#ctx0" brushRef="#br0" timeOffset="41405.33">4748 16121 21183 0,'-3'0'1888'0,"1"0"-1504"0,1 0-384 0,1 0 0 16,1-2 1152-16,-1 2 144 0,-1-2 48 0,-1-2 0 15,-1 2-320-15,0-4-64 0,1 3-16 0,0 0 0 16,-1 0-1104-16,0 2-224 0,-2 1-32 0,0 4-16 16,-3 1-352-16,-2 8-80 0,-1 0-16 0,-3 7 0 15,0 5 400-15,-4 4 80 0,0 4 16 0,-2 2 0 16,-1 4 1056-16,-1 1 224 0,-1 2 32 0,0 1 16 16,1 1 464-16,-1 2 112 0,1-1 16 0,0 1 0 0,-1-2-544 0,0 4-96 15,-1 3-32-15,1 0 0 0,1-3-608 0,-1-3-112 16,3 2-16-16,1-7-128 0,5-6-144 0,-1-5-144 15,5-3-32-15,1-6 0 16,5-4-1520-16,2-5-304 0</inkml:trace>
  <inkml:trace contextRef="#ctx0" brushRef="#br0" timeOffset="41779.87">4976 16215 17503 0,'-4'2'1552'0,"0"-1"-1232"0,3-1-320 0,2 0 0 16,0 0 912-16,-1 0 128 0,-1 0 32 0,0 2 0 15,0 1-624-15,1-2-112 0,0 4-16 0,2 1-16 16,1 2-1360-16,-2 3-272 0,-1 1-48 16,-1 5-16-16,-1 5-208 0,-2 2-64 0,-2 3 0 0,0 1 0 15,-2 4 1664-15,-1-1 320 0,-1 2 64 0,-1 2 0 16,1 1 1472-16,-3-2 304 0,1 3 48 0,0 2 16 16,0 0 16-16,-1 1 0 0,0 1 0 0,1-2 0 0,1-3-864 15,0 1-160-15,1-3-48 0,3-3 0 0,0-1-784 16,1-4-144-16,3-3-48 0,2-3 0 0,0-3-432 0,2-4-80 15,1-1-32-15,1-6 0 16,2-1-1808-16,1-5-352 0</inkml:trace>
  <inkml:trace contextRef="#ctx0" brushRef="#br0" timeOffset="42047.85">5019 16200 16415 0,'-3'0'352'0,"2"0"80"0,0 0 16 0,0 0 16 0,2 0-464 0,0 0 0 0,0 0 0 0,3 0 0 15,1 0 1376-15,3 1 176 0,-8-1 48 0,0 0 0 16,0 0-496-16,56 0-80 0,-56 0-32 0,0 0 0 16,58 6-768-16,-58-6-224 0,0 0 0 0,60 4 128 15,-60-4-320-15,0 0-48 0,57 13-16 0,-57-13 0 16,0 0-32-16,51 20-16 0,-51-20 0 0,0 0 0 15,0 0 304-15,60 22-128 0,-60-22 128 0,0 0 0 16,0 0-288-16,55 11 48 0,-55-11 16 0,0 0-10080 16</inkml:trace>
  <inkml:trace contextRef="#ctx0" brushRef="#br0" timeOffset="42261.28">5061 16648 28559 0,'-20'16'1264'0,"6"-4"272"0,2-1-1232 0,6-6-304 15,3-1 0-15,2-2 0 0,-1 0 1040 0,0 2 160 16,-3 3 16-16,3 0 16 0,3 1-384 0,4-3-80 16,-5-5 0-16,0 0-16 15,0 0-1584-15,61-7-320 0,-61 7-64 0,50-13-16 16,-50 13 16-16,57-13 16 0,-57 13 0 0,66-9 0 15,-66 9 256-15,65-6 48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1:2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8646 6447 0,'-7'0'576'0,"3"0"-576"15,1 0 0-15,1 0 0 0,2 0 384 0,2 0-48 16,-2 0 0-16,1 0 0 0,1-1-576 0,0 1-112 0,0-2-32 0,1 2 0 31,-1-3-528-31,-1 2-112 0,0-1-32 0,0 0 0 0,1 2 544 0,-2-1 128 0,3 1 0 0,-2-2 16 16,0-1 704-16,0 3 144 0,-1-1 32 0,1-1 0 15,0 0 496-15,0 2 96 0,0-1 32 0,1-2 0 16,-1 3-160-16,1-2-16 0,0 2-16 0,0-1 0 16,3 1-400-16,-1-2-80 0,2 2-16 0,1-2 0 15,0 0-320-15,2 2-128 0,0-2 0 0,1 2 144 16,0 0-144-16,1 0 0 0,1-2 0 0,-12 2-176 15,0 0 176-15,0 0 0 0,53 2 0 0,-53-2 0 16,0 0 128-16,47 2 128 0,-47-2 0 0,0 0 16 16,53 0 336-16,-53 0 64 0,0 0 16 0,54 2 0 15,-54-2-64-15,0 0-16 0,54-2 0 0,-54 2 0 0,0 0-32 0,51-4-16 16,-51 4 0-16,39-3 0 0,-39 3 16 16,41-6 0-16,-41 6 0 0,44-6 0 0,-44 6-352 0,47-5-64 15,-47 5-16-15,49-6 0 0,-49 6-144 0,52-6 0 16,-52 6 0-16,50-8 0 0,-50 8 0 0,45-9 0 15,-45 9 0-15,42-9 0 0,-42 9 288 0,40-10-32 16,-40 10 0-16,39-7 0 0,-39 7-48 0,37-5-16 16,-37 5 0-16,0 0 0 0,53-6-192 0,-53 6 0 15,0 0 0-15,55-6 0 0,-55 6 0 0,40-2 0 16,-40 2 0-16,41-5 0 0,-41 5 160 0,43-6 96 16,-43 6 0-16,37-9 16 0,-37 9-16 0,33-8-16 15,-16 3 0-15,-2 1 0 0,1-1-112 0,-1 1-128 16,-2-1 176-16,0 2-176 0,1-2 0 0,-1 4 0 15,-1-3 0-15,0 2 0 0,-2 0 0 0,-1 0 0 0,1 1 0 0,-3-1 0 16,1 2 0-16,0 0 0 0,-2 0-160 0,-1 2 160 16,2-1-144-16,-3 1 144 0,1-2-192 0,-3 4 192 31,1-2-640-31,0 0 0 0,-2-1-16 0,1 1 0 16,-1 1-864-16,-1-2-160 0</inkml:trace>
  <inkml:trace contextRef="#ctx0" brushRef="#br0" timeOffset="535.32">14678 8154 8287 0,'-4'0'736'0,"1"2"-592"16,2-1-144-16,1-1 0 0,0 0 576 0,0 0 96 16,-2 2 16-16,0 2 0 0,0-2-688 0,1 1-304 15,0 1 32-15,1-2 0 16,1 1-384-16,0 2-80 0,0-4-16 0,1 1 0 0,-1 1 752 0,2 0 288 0,0-1-16 15,0-1 0-15,1 1 1072 0,0 2 224 0,2-1 32 0,-1 1 16 16,3 2 112-16,0 0 0 0,1 0 16 0,-9-6 0 16,0 0-640-16,0 0-128 0,45 34-16 0,-45-34-16 15,0 0-688-15,0 0-128 0,63 37-128 0,-63-37 192 16,0 0-192-16,56 24 0 0,-56-24 0 0,0 0-176 31,59 21-192-31,-59-21-32 0,0 0-16 0,54 22 0 16,-54-22-32-16,0 0 0 0,0 0 0 0,53 25 0 0,-53-25 304 0,0 0 144 0,0 0-160 0,0 0 160 15,0 0 0-15,30 43 0 0,-31-34 0 0,-2 0 0 16,-2 1 288-16,-2 2 0 0,-5 2 0 0,-3 3 0 16,-2 2 272-16,-5 1 48 0,-2 2 16 0,-5 2 0 15,-4 0 48-15,-3 5 16 0,0-1 0 0,0 4 0 0,0 1 192 16,-1 1 32-16,1-2 16 0,2-1 0 0,3 2-224 0,0-4-32 16,5-4-16-16,-2-2 0 0,1-1-656 0,0-4 0 15,1-2-176-15,4 1-13888 16</inkml:trace>
  <inkml:trace contextRef="#ctx0" brushRef="#br0" timeOffset="4674.3">22869 8039 4607 0,'-8'0'400'0,"3"0"-400"0,1 0 0 0,2-1 0 16,1 1 864-16,-1 0 96 0,2 0 0 0,-2 0 16 15,0 0-320-15,0-2-64 0,-2 2-16 0,1 0 0 16,1 0-576-16,-1-3 0 0,-2 3 0 0,2 0 0 16,-2 0 0-16,0-1-208 0,-1-1 48 0,-1 2 16 15,2-2 144-15,-1 1 0 0,2 1-144 0,-2-3 144 16,3 3 176-16,-2-1 96 0,1-1 32 0,1 0 0 16,-1 2 400-16,1-3 96 0,0 0 16 0,-2 3 0 15,2-1-144-15,0-1-32 0,0 2 0 0,0 0 0 16,-1 0-272-16,1 0-64 0,-1 0-16 0,-1 2 0 15,1-1-288-15,-2-1 0 0,1 3 0 0,-2-1 0 16,-1 1 0-16,0-1 0 0,0 2-192 0,-1-1 192 0,2 0 0 16,-3 3-144-16,0-2 144 0,0 0 0 0,1 1 160 0,-1 1 112 15,2-1 32-15,-1 1 0 0,0 0 32 0,1-1 16 16,0 1 0-16,0-3 0 0,2 3-96 0,-2-3 0 16,1 3-16-16,-1-2 0 0,1-1 64 0,0 3 16 15,-1-3 0-15,0 1 0 0,2 1-320 0,1-2 160 16,-2 2-160-16,2-2 128 0,-1 0 96 0,1 0 16 15,0-1 0-15,2 2 0 0,0-2-240 0,-2 1 176 16,2-1-176-16,-1 2 160 0,0-2-160 0,-1 1 0 16,2 1 0-16,-1-2 0 0,-1 1 0 0,0 0 192 15,0 0-64-15,1 1 0 0,0 0 304 0,0-1 48 16,1-1 16-16,-1 2 0 0,2-1-48 0,0-1-16 16,-1 4 0-16,1-3 0 0,1 2-208 0,0-2-32 15,0 3-16-15,-1-3 0 0,-1 2-176 0,-1 0 160 0,3 1-160 0,-3-3 160 16,2 4-160-16,-1-2 192 0,1 1-192 0,-1 2 192 15,2-1 16-15,0 0 16 0,0 1 0 0,1-1 0 16,0 3 192-16,0-1 32 0,0-1 16 0,1 0 0 16,0 1-64-16,0 0-16 0,2-1 0 0,-1 1 0 15,-1 0-128-15,-1-9-48 0,0 0 0 0,0 0 0 16,10 39-64-16,-10-39-16 0,0 0 0 0,0 0 0 16,0 0-128-16,16 42 192 0,-16-42-192 0,0 0 192 15,0 0-64-15,0 0 0 0,15 45 0 0,-15-45 0 16,0 0 64-16,0 0 16 0,10 37 0 0,-10-37 0 15,0 0-64-15,0 0-16 0,9 34 0 0,-9-34 0 16,0 0-128-16,0 0 0 0,4 30 0 0,-4-30 0 0,0 0 0 16,0 0 0-16,6 32 128 0,-5-27-128 0,-1-5 224 15,0 0 16-15,0 0 0 0,0 0 0 0,21 43-32 0,-21-43 0 16,0 0 0-16,0 0 0 0,0 0-208 0,24 37 144 16,-24-37-144-16,0 0 128 0,0 0-128 0,0 0 0 15,21 39 0-15,-18-33 0 0,0 0 128 0,-1-1-128 16,0 3 128-16,1-2-128 0,0-1 288 0,0 2-32 15,1-1 0-15,-2-1 0 0,2 1 0 0,0-1-16 16,-1 1 0-16,1 0 0 0,1-1-80 0,-1-2-16 16,1 2 0-16,0-2 0 0,1 0-144 0,-2-2 192 15,3 1-192-15,-1-2 192 0,-1 0-192 0,2 0 0 16,0 0 144-16,1-2-144 0,-1 1 0 0,0-2 128 16,0 1-128-16,-1-1 0 0,1 0 0 0,0-2 0 0,-2 2 0 15,3-3 128-15,-1 3-128 0,0-3 0 0,0 0 0 0,0 1 0 16,1-1 0-16,-1 1 0 0,0-1 0 0,1 1 128 15,0-1-128-15,0 0 0 0,0 1 0 0,0-1 0 16,0 1 0-16,-1-2 0 0,1 1 0 0,-1 1 0 16,0-3 0-16,0 2 0 0,-1 1 0 0,-1-1 0 15,2 1 0-15,-1-1 0 0,0 1 0 0,1-1 0 16,-1 0 0-16,0 2 0 0,0-4 0 0,-1 3 0 16,1-1 0-16,0-2 0 0,-1 1 0 0,-2 0 0 15,1 0 0-15,-1-1 0 0,-1 3 0 0,2-1 0 16,-1 0 0-16,-1 1 0 0,2-4 0 0,0 3 0 15,1-2 144-15,-1 3-144 0,1-4 192 0,-1 1-192 0,0 1 144 16,0 0-144-16,0 0 0 0,0-1 144 0,-1 0-144 16,0 3 0-16,0-2 0 0,-1 1 0 0,0 3 0 15,-1-2 0-15,0 0 0 0,0-1 0 0,0 3 0 0,-1-2 0 16,2 2 0-16,-2-2 128 0,1 1-128 0,-1-1 0 16,0-1 0-16,0 1 128 0,0-1-128 0,-1 1 0 15,-1-2 0-15,0-1 0 0,2 2 144 0,-1-3-144 16,1 4 160-16,0-3-160 0,0 1 128 0,-1 0-128 15,2-1 0-15,1 1 144 0,-1-1-144 0,1 2 0 16,-1-2 0-16,0 2 0 0,0-2 0 0,0 2 0 16,-1 0 0-16,0 1 0 0,0-1 0 0,-1-2 0 15,0 3 0-15,0-1 0 0,0 0 0 0,1 3 0 16,-2-3 0-16,2 1 0 0,-1 2 0 0,1-3 0 16,0 3 0-16,0-2 0 0,0 0 0 0,0-2 0 0,0 1 128 15,0-2-128-15,0 3 0 0,0-4 128 0,-1 3-128 0,1 1 128 16,0-4-128-16,0 3 0 0,0 1 0 0,-1-1 128 15,0 1-128-15,0-3 0 0,0 1 0 0,-1-1 0 16,0-1 0-16,-1 1 0 0,1 0 0 0,-1 0 0 16,-1-1 0-16,2 0 0 0,0 0 144 0,-1-1-144 15,1 1 0-15,0 0 128 0,1 1-128 0,1-1 0 16,-1 2 0-16,1 1 0 0,0-3 0 0,0 2 0 16,0 0 0-16,0-1 0 0,0-1 0 0,-1 1 0 15,0 1 0-15,-3-1 0 0,0 3 0 0,-5-2-128 16,-3 2-464-16,-6 0-96 0,-7 5-16 0,-6 6-16960 15</inkml:trace>
  <inkml:trace contextRef="#ctx0" brushRef="#br0" timeOffset="12928.96">1980 6975 1839 0,'-4'-2'160'0,"2"2"-160"15,1-2 0-15,1 2 0 0,1 0 896 0,0 0 160 16,2 0 32-16,-1 0 0 0,1-1-704 0,2-1-144 15,-1-1-32-15,-1 3 0 0,1-1-208 0,-3 1 0 16,0-2 0-16,-2 2-160 0,-1 2 304 0,-2-2 64 0,0 1 16 16,-1-1 0-16,1 5 544 0,-2-2 128 0,2 1 0 0,-1 3 16 15,2 1 224-15,0-1 32 0,-2 2 16 0,2 1 0 16,0-1-96-16,-1 4-32 0,2-1 0 0,-1 2 0 16,-1 0-528-16,2 3-96 15,0 0-32-15,0 1 0 0,-2-2-400 0,2 4 128 0,0 3-128 0,-2-1 0 16,1 2 160-16,0 0-160 0,0 2 192 0,1-3-192 15,1 5 320-15,0-2-32 0,1 2-16 0,0-3 0 16,1 3-80-16,0-2-32 0,-1 2 0 0,0-4 0 16,0 0-160-16,0-2 0 0,-1-4 0 0,-1-1 0 15,1-2 0-15,-1-2 0 0,0-4 0 0,0-2 0 16,1-1-144-16,0-3 144 0,1-3 0 0,-1 0 0 16,1 0 0-16,0-3 0 0,0 1 0 0,-1-4 144 15,1 1-144-15,0-7 0 0,0 0 144 0,0-2-144 16,1-8 160-16,0-1-32 0,0-5-128 0,1-3 192 0,1-3-192 0,-1 0 0 15,1 0 0-15,2 1 0 0,-2 2 0 0,1-1 0 16,2 1 0-16,1 3-160 0,0 2 160 0,0 3 0 16,1 1 0-16,0 5-128 0,-2 2 128 0,1-1 0 15,0 2 0-15,0 2 0 0,-1-1 0 0,2 0 0 16,1 2 0-16,1-2 0 0,0 4 0 0,2-2 144 16,3 3-144-16,-1-1 0 0,2 0 144 0,1 3-144 15,1 1 0-15,-1 2 144 0,0-2-144 0,-17 5 0 16,0 0 0-16,0 0 0 15,66-1-560-15,-51 1 16 0,-1 1 0 0,1 1 0 16,-2-2-1152-16,1 4-224 0</inkml:trace>
  <inkml:trace contextRef="#ctx0" brushRef="#br0" timeOffset="13342.88">2496 7050 8687 0,'-10'5'192'0,"3"-4"32"0,0 3 16 0,2-3 16 0,3 2-256 0,1-3 0 0,0 2 0 0,-2-1 0 16,-2 1 1232-16,-2 1 208 0,2 3 32 0,0-1 16 16,1-2-1056-16,-1 0-224 0,1 3-32 0,-2-1-16 15,1 1-160-15,-2 2 0 0,-1 1 0 0,-1 0 128 16,1 2 224-16,-3 0 32 0,3 0 16 0,0 1 0 16,1 2 96-16,0 0 16 0,3 0 0 0,1 0 0 15,0 3-64-15,3 0-16 0,0 1 0 0,3 0 0 16,0 0-304-16,0-1-128 0,3 2 0 0,0 1 128 0,3-3-128 0,0 0-192 15,3-3 32-15,-12-14 16 16,0 0-320-16,37 35-64 0,-37-35-16 0,0 0 0 16,0 0 32-16,69 2 16 0,-51-8 0 0,0-5 0 0,0-3 496 0,-1-1-144 15,0-2 144-15,-2 1 0 0,0-3 352 0,-2-1 160 16,1 0 16-16,-2-3 16 0,-2-2 288 0,-1-1 64 16,-1-2 16-16,-3 0 0 0,0 2-224 0,-3-1-48 15,-1 1-16-15,-3 0 0 0,1-2-400 0,-3 5-80 16,1 1-16-16,-3 4 0 0,1-1-128 0,-3 5 0 15,1 2 0-15,0 4 0 0,0 3 0 0,-1-1 0 16,0 3 0-16,0 3 0 0,2 0 0 0,-1 0 0 16,3 3 0-16,0-3 0 15,2 2-992-15,2 1-176 0,2-2-48 0,2-1-7904 0</inkml:trace>
  <inkml:trace contextRef="#ctx0" brushRef="#br0" timeOffset="13733.87">2897 6917 10127 0,'-5'0'896'0,"0"3"-704"0,4-3-192 0,1 2 0 16,0-2 1168-16,-1 1 208 0,-3 1 32 0,0 2 16 16,-2 0-496-16,0 3-96 0,-1 0-32 0,0 2 0 15,2 3-800-15,-2 1-320 0,-1 1 0 0,-1 4 16 16,-1-1-320-16,0 2-64 0,1 1-16 0,1 0 0 0,1 3 704 0,0-3 0 15,1 0 176-15,2 2-48 0,1 0 656 0,1-2 128 16,2 1 32-16,2-2 0 0,2 1-272 0,1-4-48 16,1 1-16-16,1 1 0 0,2-2-432 0,0-2-176 15,2 1 128-15,-11-15-128 0,0 0 0 0,0 0-176 16,48 31 16-16,-37-29 0 16,0-2-224-16,-1-2-64 0,-1-4 0 0,0 0 0 0,-1-5 448 0,0-1 0 15,0-2 0-15,-1-3 0 0,0-2 512 0,0-3 192 16,-1-1 48-16,-1-2 0 0,-1-1 64 0,0-2 16 15,-2 2 0-15,-2 1 0 0,0-3-496 0,-1 2-80 16,-2 3-32-16,-2-2 0 0,1 5-224 0,-3 1 0 16,1 4 0-16,0 1 0 0,-1 1 0 0,0 4 0 15,2 0 0-15,-1 1 0 16,2 1-384-16,-1 2-64 0,2 0 0 0,1 2-10240 0</inkml:trace>
  <inkml:trace contextRef="#ctx0" brushRef="#br0" timeOffset="14049.69">3127 6276 23951 0,'-12'2'1056'0,"4"-2"224"15,3 3-1024-15,3-3-256 0,3 2 0 0,0 0 0 0,1 2 224 0,1 3-16 16,1 4 0-16,2 2 0 0,1 7-448 0,0 0-80 16,0 3-32-16,0-1 0 15,-2 4-928-15,0-1-176 0,-3 3-32 0,1 1-16 0,0 5 912 0,-1 2 176 16,0 2 32-16,-1 1 16 0,0 1 848 0,-1-1 160 16,0 0 48-16,0 1 0 0,0-1 384 0,2 1 80 15,-1 2 0-15,2-2 16 0,-1 2-688 0,2 3-144 16,-1-2-16-16,0 0-16 15,3-6-1008-15,-3-5-192 0,2-3-32 0,-1-6-9008 0</inkml:trace>
  <inkml:trace contextRef="#ctx0" brushRef="#br0" timeOffset="14299.33">3108 6598 27647 0,'-25'6'1216'0,"9"-2"256"0,3 0-1168 0,7-1-304 0,4-1 0 0,2 2 0 16,1-2 240-16,1 6-16 0,1 0 0 0,6 5 0 16,-9-13-608-16,0 0-128 0,62 30-32 0,-62-30 0 15,56 3-1760-15,-56-3-368 0,71-5-64 0,-71 5-16 16,80-15 560-16,-33 4 96 0,5 0 32 0,4 0-3248 15</inkml:trace>
  <inkml:trace contextRef="#ctx0" brushRef="#br0" timeOffset="25249.97">22515 7648 6447 0,'-3'3'576'0,"0"-2"-576"15,3-1 0-15,0 0 0 0,0 0 640 0,0 0 0 0,0 0 16 0,-1 2 0 16,0-2-432-16,-1 0-96 0,1 0 0 0,-1 0-128 16,2 0 144-16,-3 0-144 0,1 0 0 0,-1 0 144 15,0 0 16-15,0 0 0 0,1 2 0 0,-3-1 0 16,3 1 80-16,-2 2 16 0,0-2 0 0,0 4 0 15,-1-3 224-15,1 3 48 0,0-1 16 0,-2 1 0 16,3-1 112-16,-1 1 32 0,1-1 0 0,0-1 0 16,-1 4-256-16,0-3-48 0,0 1-16 0,0 0 0 15,1 2-64-15,-1-2-16 0,2 3 0 0,1-4 0 16,0 1 64-16,1 2 16 0,0-2 0 0,1 2 0 16,1 1 64-16,-1 0 16 0,1-1 0 0,1 0 0 15,0 1-128-15,0-1 0 0,2 0-16 0,-1 1 0 16,1 0-176-16,-1-1-128 0,2-2 144 0,-2 2-144 0,2-4 192 15,-2 2-64-15,2-2-128 0,0-3 192 0,-2 1 112 0,2 1 16 16,-2-3 0-16,0 0 0 0,2 0 256 0,-1-3 48 16,0 3 16-16,0-3 0 0,-1-1-96 0,-1 0-16 15,2-1 0-15,-2-1 0 0,1 0-192 0,-1 0-32 16,-1-2-16-16,0 0 0 0,1-1-288 0,-3-2-144 16,1 2 16-16,-1 1 0 0,0-3-176 0,0 2-16 15,-1-2-16-15,1 2 0 0,1 1 336 0,-1-1 0 16,1 0-144-16,0 2 144 0,0 0 0 0,-1-1 0 15,0 3 0-15,-1-1 0 0,0 0 0 0,-1 3 0 16,-2 0 0-16,0 0 0 0,-1 1 0 0,0-1 0 16,-1 3 0-16,-1-2 0 15,2 2-592-15,-1 0-64 0,0 2-16 0,-1-2 0 16,-1 2-528-16,0-1-96 0,2 1-32 0,-2 2 0 16,1-2-48-16,-1 1-16 0,3 0 0 0,-1-2-3648 15,3 1-720-15</inkml:trace>
  <inkml:trace contextRef="#ctx0" brushRef="#br0" timeOffset="26624.35">22722 7617 4607 0,'-3'0'400'0,"1"0"-400"0,1 0 0 0,1 0 0 16,0 0 576-16,-1 0 48 0,0 0 0 0,-2 0 0 15,0 0-480-15,0 0-144 0,0 0 0 0,0 0 0 16,0 0 0-16,0 0 0 0,1 0-192 0,1 0 48 16,0 2-112-16,1-1-32 0,-1-1 0 0,0 3 0 15,0-2 288-15,1 1 0 0,-1-2 0 0,-1 2 0 16,2-1 640-16,-1 2 16 0,0-1 16 0,1-1 0 16,-1 3 416-16,1-2 64 0,-1 0 32 0,1 1 0 15,0-1-96-15,0 4 0 0,-1-3-16 0,1-1 0 16,-1 2-416-16,0 1-80 0,-1-1 0 0,1 1-16 15,0 0-320-15,-1 0-64 0,0 1-16 0,1 0 0 16,-2-1 16-16,1 2 0 0,1-2 0 0,1 1 0 16,0 2 416-16,1-5 96 0,0 5 16 0,0-5 0 0,3 3-128 0,-2-1-32 15,1-1 0-15,2 1 0 0,-1-2-368 0,1 0-176 16,-1 0 160-16,1 0-160 0,-1 0 0 0,0 1 0 16,-1 0 0-16,-1-1 0 0,1-1 0 0,-1 2 0 15,-2-2 0-15,1 0-160 0,-1-1 160 0,0 1 0 16,0 2 0-16,-1-4 0 0,1 0 0 0,0 2 0 15,1-2 0-15,-1 0 0 0,0 0-176 0,1-2 0 16,-1 2 0-16,1-2 0 0,1 0-176 0,-2 0-32 16,1-1-16-16,0 0 0 0,0-2 176 0,1-1 32 15,-1 1 16-15,0-1 0 0,0 3-48 0,0-3-16 16,0-3 0-16,0 2 0 0,-1-2 240 0,0 1-144 16,1-1 144-16,-1 0-128 0,0 0 128 0,0-1 176 0,2 1-48 15,-1-2 0-15,0 2-128 0,0 0 160 0,1 1-160 16,0-1 160-16,1 2-160 0,0-1 0 0,0 1 0 0,2 2 0 15,0-1 0-15,0-2 0 0,0 3 0 16,0-1 0-16,0 3 0 0,1-3 0 0,1 3 0 0,-2-3 0 16,1 4 0-16,1-1 0 0,-2 0 0 0,2 3 0 15,-2-1 256-15,1-1 32 0,1 2 0 0,-2 0 0 16,1 2 96-16,-1-1 32 0,0 2 0 0,0-1 0 16,-1-1-128-16,0 3-32 0,0 0 0 0,-2-1 0 15,0 3-64-15,0-1-32 0,-1 1 0 0,1-1 0 16,-1 3 80-16,-1-1 16 0,1 1 0 0,0 1 0 15,0 0-96-15,1 1-16 0,-1-2 0 0,0 1 0 16,-1 3-144-16,2-3 0 0,-1 1 0 0,-1-4 128 16,1 3-128-16,-1-1 0 0,1-2 144 0,0-1-144 0,-1 1 0 15,2-3-128-15,-1-1 0 0,2 2 0 16,-2-4-1488-16,0 2-304 0,0-2-48 0,0 0-7664 16</inkml:trace>
  <inkml:trace contextRef="#ctx0" brushRef="#br0" timeOffset="27148.31">23000 7604 11055 0,'0'0'976'0,"1"0"-784"0,1 0-192 0,0 0 0 16,0 0 1136-16,1-1 176 0,5-2 32 0,-8 3 16 16,0 0-1152-16,0 0-208 0,52-7 0 0,-52 7-144 31,0 0-1008-31,0 0-208 0,0 0-48 0,59-2 0 16,-59 2 448-16,0 0 96 0,0 0 16 0,0 0 0 0,0 0 1024 0,0 0 208 0,58 4 32 0,-53-4 16 15,2 0 1056-15,-3-2 224 0,2 2 32 0,0-2 16 16,-2 0-256-16,1 0-48 0,-2 1-16 0,0-1 0 15,1-2-736-15,-2 1-128 0,0-2-48 0,-2 2 0 16,0 0-528-16,-1-2 0 0,-1 2-192 0,-1-3 48 16,0 1-528-16,-1-1-96 0,-1 3-32 0,-1-3 0 15,0 3 16-15,-1-2 0 0,-1 2 0 0,1 1 0 0,-1 2 592 0,0-1 192 16,0 1 0-16,-1 0 0 0,1 1 288 0,1 1 160 16,-1 1 48-16,0 2 0 0,1-1 160 0,1 4 48 15,-1-2 0-15,1 2 0 0,1-2-176 0,-1 2-16 16,2 1-16-16,-1 0 0 0,2-1-160 0,0 0-16 15,-1 1-16-15,2-1 0 0,0 1 160 0,0 1 48 16,0-1 0-16,2 2 0 0,-1-2 256 0,1 3 48 16,0-1 16-16,1 2 0 0,-1-1 176 0,3 0 32 15,-1 2 16-15,1-3 0 0,2 0-208 0,0 1-32 16,3-1-16-16,-8-11 0 0,0 0-592 0,40 23-208 16,-40-23 144-16,0 0-144 0,68 5-240 0,-68-5-128 15,61-17-16-15,-61 17-16 16,65-28-1408-16,-65 28-288 0</inkml:trace>
  <inkml:trace contextRef="#ctx0" brushRef="#br0" timeOffset="66642.39">6622 8224 2751 0,'-10'0'256'0,"3"-2"-256"0,3 2 0 0,2 0 0 15,2 0 2928-15,2-2 528 0,0 2 128 0,0-1 0 16,4-2-2928-16,2-2-656 0,1 1 0 0,1-1 0 16,-1-1-576-16,0 1-64 0,-1-1-16 0,-1 3 0 15,-1-2 144-15,-1 2 48 0,1 1 0 0,1-2 0 0,-2 1 624 0,1 1 128 16,2-2 32-16,-2 2 0 0,2 1 608 0,0-1 128 15,2 2 32-15,0 0 0 0,-10 0-112 0,0 0-16 16,0 0 0-16,55 5 0 0,-55-5-272 0,0 0-64 16,50 13-16-16,-50-13 0 0,0 0-240 0,64 21-48 15,-64-21-16-15,52 9 0 0,-52-9-128 0,61 11-32 16,-61-11 0-16,74 6 0 0,-74-6-144 0,76 0 0 16,-76 0 0-16,87-5 0 0,-40 4-128 0,1-1-16 15,2-2 0-15,1 2-10240 0</inkml:trace>
  <inkml:trace contextRef="#ctx0" brushRef="#br0" timeOffset="67285.85">9745 8117 25791 0,'2'0'2304'0,"0"0"-1856"0,2 0-448 0,0 0 0 16,0 0 0-16,2 0 128 0,5 0-128 0,-11 0 0 16,0 0-576-16,65-2-176 0,-65 2-16 0,52-1-16 15,-52 1-832-15,47-5-176 0,-47 5-16 0,0 0-16 16,62 0 1120-16,-62 0 240 0,0 0 32 0,64 6 16 0,-64-6 1680 0,53 2 336 16,-53-2 64-16,61 3 0 0,-61-3 256 0,74 0 32 15,-74 0 16-15,89-3 0 16,-35 1-1216-16,5 1-240 0,6-2-64 0,2 1-13376 15</inkml:trace>
  <inkml:trace contextRef="#ctx0" brushRef="#br0" timeOffset="97891.35">9778 3625 3679 0,'-2'-2'320'0,"0"1"-320"0,1-1 0 0,1-1 0 16,0 2 0-16,0-1 128 0,-1-1-128 0,1-3 0 0,0-2 144 0,-2-1-144 16,0-2 192-16,0 0-192 0,-1 2 560 0,-1 1 0 15,1 3 0-15,0-1 0 0,-1 1 480 0,1 1 112 16,0 1 0-16,0-3 16 0,0 4 80 0,0-1 16 16,-1-1 0-16,0 0 0 0,0-2-592 0,0 3-112 15,-2-3-32-15,0 3 0 0,-1-1-320 0,-1-2-64 16,-2 3-16-16,-2-1 0 0,0 1-128 0,-1 1 0 15,0-1 0-15,0 3 0 0,0 3 320 0,2 2 0 16,-2 1-16-16,0 1 0 0,1 3 272 0,0-1 48 16,1 4 16-16,1-3 0 0,0 3-272 0,0 2-48 15,2-1-16-15,0 3 0 0,1 0-176 0,2 0-128 16,0 2 192-16,1-2-192 0,-1 3 256 0,2-1-48 16,1-1-16-16,1 4 0 0,1-1 144 0,1 0 32 15,1 2 0-15,1 0 0 0,3 2-112 0,-2 0 0 0,2 1-16 16,-1-1 0-16,3 4-112 0,0-1 0 0,1 1-128 0,0 4 192 15,2-2 0-15,1 0 0 0,0-2 0 0,-1-1 0 16,1 0-192-16,0 1 0 0,-1-5 128 0,-2 0-128 16,-2-2 0-16,-1 0 0 0,-3 2 0 0,-1-3 0 15,0-1-144-15,0-2 144 0,-1 1-208 0,-1-4 80 32,0-1-320-32,-1-3-48 0,-1 0-16 0,2-2 0 15,0-1-624-15,-1-2-128 0,1-3-16 0,-2-1-8064 0</inkml:trace>
  <inkml:trace contextRef="#ctx0" brushRef="#br0" timeOffset="98468.72">9360 4236 11055 0,'-9'0'480'0,"2"0"112"0,2 0-464 0,1 2-128 15,3-2 0-15,0 1 0 0,-1 1 1200 0,-1 2 208 16,-1 1 64-16,1 3 0 0,-2 1-32 0,4-1 0 15,1-2 0-15,2 0 0 0,4-2-464 0,2-2-80 16,1-2-32-16,2-2 0 0,-11 2-656 0,0 0-208 16,0 0 128-16,61-22-128 0,-61 22 176 0,0 0-32 15,67-26 0-15,-67 26 0 0,53-22-144 0,-53 22 160 16,55-20-160-16,-55 20 160 0,61-22-160 0,-61 22 0 16,57-19 0-16,-57 19 0 0,0 0-144 0,69-27-64 15,-69 27-16-15,0 0 0 0,59-27-112 0,-59 27-32 16,0 0 0-16,49-23 0 15,-49 23-48-15,0 0-16 0,0 0 0 0,49-28 0 16,-41 22-48-16,-1 1-16 0,-2 1 0 0,-3 2 0 16,1 2 32-16,-3 0 0 0,-1 2 0 0,-2 2 0 0,0 1 464 0,-3 1 0 0,2 3 0 0,-3-1 0 15,1 0 0-15,-2 4 192 0,1 2-48 0,-1 0 0 16,2 2 416-16,-1 1 80 0,0 1 0 0,2 2 16 16,0 2 176-16,1-3 16 0,1 1 16 0,2-3 0 15,1 3-240-15,1-3-48 0,3 1-16 0,1-1 0 16,1-6-112-16,2 2-32 0,3-4 0 0,0 0 0 15,2-3-288-15,-13-6-128 0,0 0 0 0,0 0 128 16,73 7-128-16,-73-7 0 0,0 0 0 0,79-19 0 16,-79 19-160-16,53-25 160 0,-53 25 0 0,40-29-144 15,-26 12 144-15,-3 0-128 0,0 0 128 0,-5 1-128 0,0-1 128 0,-3 1 0 16,-1-3 0-16,-3 3 0 0,1-1 0 0,-3 0 0 16,-3-1 0-16,2 2 0 0,-3-1 160 0,0 2-32 15,0 1-128-15,-2 0 192 0,-1 2-192 0,0 1 0 16,0 3 0-16,-3 0 0 0,2 5 0 0,-2 1 0 15,1 2 0-15,-3 2 0 0,2 0 0 0,0-1-128 16,1 4 128-16,3-2-160 16,1-1-720-16,3-1-144 0,3 2-16 0,2-3-16 15,2 0-448-15,3-3-96 0,2 3 0 0,2-1-7472 0</inkml:trace>
  <inkml:trace contextRef="#ctx0" brushRef="#br0" timeOffset="98965.55">10287 3876 6447 0,'0'1'576'0,"1"2"-576"0,0-3 0 0,2 0 0 15,-2 2 672-15,0-1 32 0,2 1 0 0,2 4 0 16,0 3 112-16,2 2 16 0,0 0 16 0,-2 2 0 16,2 0 416-16,-2 0 80 0,1 2 0 0,0-2 16 15,-1 1 96-15,1 1 16 0,0-2 0 0,0 0 0 16,1 0-592-16,-1-1-112 0,-1 2-32 0,-1-1 0 15,1-3-736-15,-3 1 0 0,-1 0 0 0,-1 1 0 16,0-3-416-16,-1 2 32 0,-2-3 0 0,-2 0 0 16,1 0-272-16,-3-1-48 0,0 1-16 0,1-3 0 15,-1 1 112-15,1 0 32 0,1-1 0 0,-1 1 0 16,2-1-128-16,0-4 0 0,2 2-16 0,1-1 0 16,0-2-256-16,1-2-48 0,1-1-16 0,1 0 0 15,1-3-80-15,1-2-16 0,0 0 0 0,2-3 0 0,1-2 768 0,1 0 160 16,-1-4 16-16,2-1 16 0,-1-1 176 0,0-1 0 15,-4-2 128-15,0 2-128 0,-4-3 208 0,-2 1-16 16,-2 4-16-16,0-4 0 0,-2 2 1024 0,-1 1 208 16,3 1 32-16,-2 1 16 0,3 1 256 0,0 1 48 15,2 2 16-15,-1 2 0 0,4-2-704 0,0 5-144 16,1 0-32-16,1 0 0 0,1 2-592 0,1-1-128 16,0 5-32-16,1 0 0 0,1 2 240 0,-1 2 64 15,-1 4 0-15,1-3 0 0,1 5 272 0,0-2 64 16,1 1 16-16,1 2 0 0,1 0-416 0,0 0-96 0,1-1-16 15,0 1 0-15,3-4-272 0,-1 3 0 0,-14-8 0 0,0 0 0 16,0 0-256-16,64 15-16 0,-64-15 0 16,0 0 0-1,0 0-1504-15,0 0-288 0,67 0-64 0,-55 0-8224 0</inkml:trace>
  <inkml:trace contextRef="#ctx0" brushRef="#br0" timeOffset="99392.42">10760 3793 4607 0,'-4'7'400'0,"0"-3"-400"0,2 0 0 0,1 0 0 15,1-2 528-15,0-1 32 0,1 1 0 0,-1 1 0 0,1 3 432 16,0 2 96-16,3-1 0 0,0 0 16 0,2-1 48 0,2-3 0 16,-1 3 0-16,2-4 0 0,1 0-128 0,-10-2 0 15,0 0-16-15,0 0 0 0,0 0-272 0,70-2-48 16,-70 2-16-16,0 0 0 0,0 0-496 0,63-11-176 15,-63 11 0-15,0 0 144 0,0 0-144 0,0 0 0 16,59-22 0-16,-52 16 0 0,0 0 0 0,-2 1 0 16,0-1 0-16,-1-3 0 0,0 0 0 0,-2 2 0 15,0-2 0-15,-3 0 0 0,1-1 0 0,-1 1 0 16,0-2 0-16,-3-1 0 0,1 4-144 0,-1 0 144 16,-1-1 0-16,0 2 0 0,0 2 0 0,0-1 0 15,-1 1 0-15,-1 5 0 0,1 3 0 0,-1 2 0 16,0 1 144-16,0 3-144 0,0 2 720 0,-1 0 64 15,0 4 16-15,0-1 0 0,4 2 256 0,-1-2 48 0,2 1 16 0,1 2 0 16,-1-1-144-16,3 2-16 0,2 1-16 16,0 1 0-16,1-1-304 0,3 1-48 0,-1-2-16 0,3 1 0 15,0-2-224-15,2-5-48 0,2 1-16 0,1-1 0 16,3-1-288-16,-16-11 0 0,0 0 0 0,56 9 0 31,-56-9-1104-31,0 0-240 0,72-17-32 0,-72 17-12512 0</inkml:trace>
  <inkml:trace contextRef="#ctx0" brushRef="#br0" timeOffset="99767.43">11470 3472 13823 0,'-13'4'1216'0,"4"-4"-960"0,1 2-256 0,2-2 0 0,4 1 704 0,-1 1 112 15,-1 2 16-15,-2 0 0 0,-5 3 208 0,-5 4 48 16,-2 0 16-16,-1 4 0 0,1-2 208 0,3 1 32 15,0 1 16-15,2-2 0 0,3-2 112 0,0 1 32 16,3-1 0-16,1-2 0 0,3 0-624 0,1-2-128 16,2 0-32-16,2 1 0 0,1-2-544 0,4-1-176 15,1 1 0-15,3-1 0 0,-11-5 0 0,0 0 0 16,49 17 0-16,-49-17 0 0,0 0 0 0,66 12 0 16,-66-12-160-16,0 0 160 0,71 17-224 0,-71-17 32 15,0 0 0-15,63 15 0 16,-63-15-256-16,0 0-64 0,67 16 0 0,-67-16 0 15,0 0 0-15,0 0 0 0,55 19 0 0,-51-13 0 16,-3-1 0-16,-3 2 0 0,-4 1 0 0,-4 1 0 0,-1 2 880 0,-5 2 160 0,0 0 48 16,-3 0 0-16,0-1 688 0,-1 2 144 0,1-3 16 0,-2 2 16 15,0-3-992-15,1 2-192 0,-2-1-32 0,0-4-16 16,-2 2-384-16,1-3-80 0,3 0 0 0,1-1-16 31,3-3-912-31,4-2-176 0,2-2-48 0,4-3-7888 0,3-1-1584 0</inkml:trace>
  <inkml:trace contextRef="#ctx0" brushRef="#br0" timeOffset="100209.61">11858 2839 9215 0,'-7'3'816'0,"1"-2"-656"16,4 1-160-16,2 0 0 0,1-1 1600 0,-2 2 304 15,-1 0 48-15,-3 6 16 0,2-1 80 0,1 5 32 0,2-1 0 0,1 0 0 16,2 2-1248-16,1-3-256 0,3 4-64 0,0 0 0 16,1 0-256-16,-1 3-48 0,2 1-16 15,1 1 0-15,0 2 256 0,2 4 32 0,0 2 16 0,0 1 0 16,3 2 400-16,-2 2 64 0,2-1 32 0,0-1 0 16,0-1-32-16,1 4 0 0,2-2 0 0,0 4 0 15,2 2-512-15,-1 1-96 0,0 0-32 0,-3-2 0 16,-2 2-320-16,-4-5 0 0,-1 1 0 0,-2-5 0 15,-1 1 0-15,-5-2 0 0,1-1 0 0,-2-6-128 32,0-2-640-32,-1-1-112 0,-1-1-16 0,-1-2-16 0,-1-2-1648 0,-1-1-320 0,1-2-64 15,-1-3-8656-15</inkml:trace>
  <inkml:trace contextRef="#ctx0" brushRef="#br0" timeOffset="100466.24">11633 3405 16575 0,'-17'5'1472'0,"7"-4"-1168"16,2-1-304-16,4 0 0 0,3 0 1040 0,0 0 160 15,1 0 16-15,1-3 16 0,0 0-240 0,1-2-48 16,6-4-16-16,4 0 0 0,-12 9-928 0,37-26 0 15,-37 26 0-15,61-37-224 16,-16 15-736-16,8-2-128 0,6-3-48 0,1-1 0 0,1 0 768 0,2-2 160 16,2 3 16-16,7-1 16 0,10 4 176 0,-5-2 128 0,-5 6-128 0,-5-3 176 15,-1 3-176-15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4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4617 8331 3743 0,'-18'7'0'0,"5"-4"144"0,1 3-144 0,5-4 208 0,3 2-208 0,1-2 0 0,0 3 0 0,-5 4 0 16,-5 5 384-16,-2 4 48 0,-1 4 0 0,2 0 0 15,0-2-432-15,1 0 0 0,1 3 0 0,-1-7 0 16,-1 4-160-16,0-3 160 0,0 3 0 0,-2 2-144 15,0-1 352-15,-1-2 80 0,0 3 16 0,0 1 0 0,3 2 464 0,-1 1 112 16,2 3 16-16,1-1 0 0,-1 2-320 16,2 1-48-16,2 0-16 0,-1-2 0 0,5-1-512 0,-4 1 0 15,2 4 0-15,-2-1 0 0,1-1 0 0,2 3-256 16,-1 1 32-16,0 0 0 0,2 2 224 0,0 0 0 16,1 2 0-16,0-1 160 0,2 3 368 0,0 1 80 15,1 4 16-15,0 0 0 0,2 1 48 0,0 2 16 16,1 1 0-16,-1-2 0 0,0 0-224 0,2-2-32 15,-2-4-16-15,0 3 0 0,1 1-208 0,0 0-32 16,2 3-16-16,-1 4 0 0,0-4-160 0,2 5 0 16,-1-1 0-16,1-1 0 0,1 1 0 0,0 1 0 15,1-1 0-15,1 1 0 0,-2-3 0 0,1 3 0 16,-1-1 0-16,0-3 0 0,0 2 240 0,-1-4-48 0,1-2 0 16,0 2 0-16,-1 2 192 0,2-2 48 15,1 0 0-15,-1 0 0 0,3 0-48 0,1-3 0 0,0 0 0 0,1 0 0 16,2 1-64-16,2-1 0 0,1 0-16 0,1 1 0 15,1 2-304-15,0-1 128 0,0-4-128 0,-2-4 0 16,0-2 128-16,2 0-128 0,2 0 0 0,1-4 0 16,0 1 0-16,0-5 0 0,2 0 0 0,-2-2 0 15,1 1 0-15,0 0-144 0,1-2 144 0,2 0-128 16,0-1 128-16,-26-25 0 0,55 47 0 0,-55-47 0 16,57 46 0-16,-57-46 0 0,54 46 0 0,-54-46 0 15,52 48 0-15,-25-26 0 0,-27-22 0 0,57 45 0 16,-57-45 0-16,67 40 0 0,-67-40 0 0,81 28 0 15,-81-28 0-15,93 18 144 0,-93-18-144 0,92 5 0 0,-92-5 176 16,90-3-176-16,-90 3 160 0,100-9-160 0,-43 1 160 0,1-1-160 16,2-2 160-16,-5 0-160 0,-55 11 0 0,102-23 0 15,-102 23-128-15,96-29 128 0,-43 10-320 0,1-1 32 16,1-2 16-16,-7-1 0 0,-48 23 96 0,79-45 32 16,-42 17 0-16,-2 1 0 0,2-3 144 0,-3-1 0 15,0 0 0-15,0-6 0 0,0-2 0 0,0 0 0 16,-2-4 0-16,-4 3 0 0,-3 1 0 0,-4-1 0 15,-2 1 0-15,-2-4 0 0,-2 0 0 0,-1-7 0 16,-4-1-128-16,-4 0 128 0,-2 1-160 0,-2-1 160 16,-2 0-192-16,-1 0 192 0,-1-3-128 0,-2-2 128 15,0 0 0-15,-3-1 0 0,2 2 0 0,-3-3 192 16,0 1 0-16,-1 0 0 0,0 1 176 0,0-3 16 0,-1-4 16 0,-1-1 0 16,-1 4-272-16,-2 1-128 0,1 0 0 0,-2-1 128 15,0 1-128-15,-3-1 0 0,1-2 0 0,-1 0 0 16,-1 5 0-16,0-4 0 0,0 2-128 0,0-6 128 15,0 1 0-15,2 0 0 0,0 1 0 0,0 2 0 16,0 5 0-16,-2-2 0 0,2 0 0 0,-2 1 0 16,-2 0 0-16,1 0 0 0,1 1 0 0,-1 1 0 15,1 0 0-15,0-1 0 0,0-1 0 0,-1 1 0 16,0 2 0-16,-2 6 0 0,0 5 0 0,-3 6 128 16,0 2 256-16,1 3 32 0,0 3 16 0,0-1 0 15,0 1-80-15,0 1-16 0,1 3 0 0,-2-1 0 16,-1-2-336-16,1-1 0 0,-2-4 0 0,0-3 0 15,-1 4-304-15,-2 0-128 0,-1 4-16 0,1 4-16 16,1 0 32-16,-4 2 16 0,0-4 0 0,0 2 0 0,3 0 416 16,0 2 0-16,0-1 0 0,0-2 0 0,1 5 0 0,0-4 128 15,-1 0 0-15,-3-2 0 0,-1 1 208 0,-4 0 48 16,-1 2 16-16,-1 2 0 0,3 5-256 0,-3 3-144 16,-1 5 160-16,0 7-160 0,-4 4 128 0,-1 8-128 15,-3 4 0-15,-6 10 0 0,-4 7-224 0,2 7-144 16,2 6-16-16,-2 11-16 15,0 7-688-15,-3-2-128 0,1 2-16 0,-3-1-4864 16,3 6-976-16</inkml:trace>
  <inkml:trace contextRef="#ctx0" brushRef="#br0" timeOffset="5214.71">4399 7668 1839 0,'-10'9'160'0,"2"1"-160"15,3-4 0-15,1-3 0 0,1 3 320 0,-3 2 16 0,-6 6 16 0,-8 10 0 16,-4 7 0-16,-3 0 0 0,1 3 0 0,3-6 0 16,1 1 144-16,2-3 16 0,1 3 16 0,3-3 0 15,0 0 112-15,3-4 0 0,2-3 16 0,2-1 0 16,2 1 32-16,0-1 0 0,2-2 0 0,0-1 0 15,1 2-160-15,0-3-16 0,2 3-16 0,1-4 0 16,1-2-112-16,1 2-32 0,1 0 0 0,2-2 0 16,0 4-112-16,2-2-32 0,0-1 0 0,2 3 0 15,0 2-208-15,1-2 0 0,0 1 0 0,1 1 0 16,1-1 240-16,-11-16-48 0,0 0-16 0,35 46 0 16,-35-46 96-16,0 0 32 0,40 41 0 0,-40-41 0 15,0 0-144-15,51 35-32 0,-51-35 0 0,0 0 0 16,63 31-128-16,-63-31 160 0,0 0-160 0,73 23 160 15,-73-23-16-15,0 0 0 0,72 9 0 0,-72-9 0 16,0 0 48-16,63-7 16 0,-43 1 0 0,1 1 0 0,-1-1-208 16,1-3 128-16,2-1-128 0,0 1 0 0,0-2 128 0,0-1-128 15,3-2 0-15,1-2 0 0,1-2 192 0,-1-5-48 16,-1-1-16-16,-2-2 0 0,-4 1 80 0,-2-1 16 16,0 0 0-16,-3 1 0 0,0 0 128 0,-2 2 32 15,1-3 0-15,-1-4 0 0,-1 1-48 0,2-5 0 16,-1 1 0-16,-1-2 0 0,1 2 64 0,-2-4 16 15,1 0 0-15,-1 0 0 0,0 2-160 0,-1 2-48 16,2 0 0-16,-5 3 0 0,1 3-208 0,-3-1 0 16,-1 6 0-16,-3-2 0 0,0 3 0 0,-2 1 0 15,0 2 0-15,-1-1 0 0,-2 2 160 0,-1-1-160 16,-1-1 160-16,0 3-160 0,-2-2 256 0,-1 1-32 0,-1 0-16 0,-2 1 0 16,-2-2-208-16,-1 1 0 0,-3-2 0 15,-4 2 0-15,0 2 0 0,-1-2 0 0,0 1 0 0,-1 2 0 16,0-3 0-16,0-1 0 0,0 5 0 0,-2-2 0 15,0 2 192-15,0 3 112 0,2 2 16 0,0 3 0 16,3 5 352-16,-1 0 80 0,1 5 16 0,1 1 0 16,1 3 384-16,-2 2 96 0,1 2 16 0,0 3 0 31,-1 3-2128-31,1 1-416 0,0 0-96 0,0 2-16 0,2 1 368 0,-1 2 80 16,1 3 16-16,-2 1 0 0,-2 1-800 0,-3 5-176 0,-2 6-16 0,-1-1-7808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7:1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7706 9570 2751 0,'0'0'256'0,"-1"0"-256"16,1 0 0-16,-1 0 0 0,1 0 576 0,0 0 80 15,-2 0 16-15,1 0 0 0,-1 2 96 0,1-2 0 16,-1 0 16-16,1 0 0 0,0 3-16 0,-1-2-16 15,1 1 0-15,-1-2 0 0,1 3 128 0,0-1 16 16,0-2 16-16,0 4 0 0,1-4 48 0,1 2 0 16,0-2 0-16,0 1 0 0,1-1-320 0,0 0-64 15,2 0-16-15,-2 0 0 0,1 2-320 0,0-2-64 16,-1 0-16-16,-1 3 0 0,1-2-160 0,-1 3 128 16,0 0-128-16,-1 1 128 0,0 1 192 0,0 2 16 15,0 0 16-15,0 1 0 0,2 0 32 0,-2 2 16 16,0 1 0-16,0-1 0 0,0 0 48 0,0 0 0 15,0-2 0-15,1 4 0 0,0-1-192 0,0 0-16 16,0 1-16-16,1 4 0 0,0-2-224 0,1 1 0 0,-1-1 128 16,-1 2-128-16,1-1 0 0,1 1 0 0,0-3 128 0,-2 1-128 15,0 0 0-15,0-2 0 0,-1-1 0 0,0 2 0 16,0-3 0-16,-1-2 0 0,1 2 0 0,-1-6 0 16,0 1 0-16,1-3 0 0,0 2 0 0,0-4 0 15,0 1-128-15,0-4 128 0,0 2 0 0,0-3 0 16,1 0-272-16,-1-2 48 0,1-2 16 0,0-1 0 15,0 2-224-15,0-6-32 16,1 1-16-16,0-2 0 0,-1-4 192 0,0 0 32 0,0-3 16 0,0-2 0 16,-1-1 240-16,0-2 0 0,0-1 0 0,-1 3 0 15,0 1 0-15,0-1 0 0,1 1 0 0,-1-2 0 16,1 5 0-16,0-1 288 0,0 4-32 0,1-1-16 0,0 2 176 16,2 1 32-16,1 1 16 0,0 0 0 0,1 2-128 15,1 3-16-15,1-1-16 0,1 4 0 0,1-3-112 0,1 5-32 16,0-1 0-16,-1 4 0 0,1 0 32 0,0 0 16 15,0 4 0-15,1 1 0 0,-1-1 48 0,1 1 16 16,2 1 0-16,-1 1 0 0,1-1-272 0,-2 3 160 16,1-1-160-16,-2-1 128 0,0 0-128 0,-3 1 0 15,1-1 0-15,0-2 0 16,-1 1-880-16,-1-3-144 0,1 0-48 0,0-1-10320 16</inkml:trace>
  <inkml:trace contextRef="#ctx0" brushRef="#br0" timeOffset="470.82">8183 9576 4607 0,'-2'4'400'0,"1"-3"-400"0,1 1 0 0,-1-2 0 16,1 0 880-16,-2 3 80 0,0-2 32 0,-3 2 0 15,-2 3-80-15,1-1-16 0,-1 1 0 0,1-1 0 16,1 1-64-16,0 0-32 0,0 1 0 0,0-1 0 16,1 3 320-16,-1 0 64 0,2 4 16 0,0-2 0 15,0 2 64-15,0 0 16 0,1 2 0 0,0-2 0 16,2 2-656-16,-1-1-128 0,2 1-32 0,1 0 0 16,1 0-464-16,1-3 128 0,-1 1-128 0,3 2 0 0,-1-2 0 15,2 0 0-15,-1 0-144 0,1-4 144 0,0-1-320 0,1 1 48 16,-2-4 0-16,2 1 0 0,0-3-112 0,1-3 0 15,-1 0-16-15,0 0 0 0,-2-3 272 0,1-3 128 16,-1 3-128-16,-1-7 128 0,1 1 0 0,-3-2 0 16,0-4 0-16,1 2 0 0,-2-2 0 0,-1-1 0 15,0 1 0-15,-2-2 128 0,-2 1-128 0,-1-2 192 16,0 1-64-16,-3 0 0 0,2 3 352 0,-2 3 80 16,0-3 16-16,-2 2 0 0,3-2-16 0,-1 6 0 15,0 0 0-15,3 4 0 0,0 1-288 0,1 3-48 16,0 0-16-16,1 0 0 0,-2 3-208 0,2 0 128 15,0 0-128-15,1 0 0 16,-1 2-512-16,2-2-192 0,0 3-32 0,3-3-16 16,-1 3-1296-16,1-4-272 0,3 1-48 0,-2-1-6336 0</inkml:trace>
  <inkml:trace contextRef="#ctx0" brushRef="#br0" timeOffset="828.9">8473 9535 3679 0,'-2'4'320'0,"1"-2"-320"0,0-2 0 0,0 1 0 16,1 1 1440-16,-1-2 224 0,0 3 32 0,0 0 16 15,-3 3-128-15,1 3-32 0,0 1 0 0,-2 1 0 16,2-1-944-16,-2 5-192 0,2 0-32 0,0-1-16 16,0 3-64-16,1 0-16 0,1 1 0 0,0 1 0 15,1-1 288-15,0 4 48 0,1-2 16 0,1 2 0 0,2-3-336 0,-2-1-64 16,2 1-16-16,2-4 0 0,0-2-96 0,0-2-128 15,2-2 176-15,0-3-176 0,1-1 0 0,0-4 0 16,1 2 0-16,0-7 0 0,1 0 0 0,-1-3 0 16,-1 1-160-16,-1-5 160 0,-2 0 0 0,0-3 0 15,0-1-144-15,-3-4 144 0,-1 2 0 0,-1 0 224 16,-2-5-32-16,-1 5-16 0,-1-4 192 0,-2 2 32 16,-2 3 16-16,0-2 0 0,0 1 224 0,0 0 64 15,-2 3 0-15,2 0 0 0,-1 2-64 0,1 1-16 16,0 3 0-16,2-1 0 0,0 6-368 0,2-1-80 15,1 2-16-15,-1 0 0 16,2 2-528-16,1 2-96 0,0 0-32 0,1 0-7584 0,1 1-1520 16</inkml:trace>
  <inkml:trace contextRef="#ctx0" brushRef="#br0" timeOffset="1204.58">8738 9113 9215 0,'-5'-4'400'0,"1"2"96"15,1-1-496-15,0 0 0 0,0 2 0 0,2 1 0 16,-1-2 1440-16,-3-1 192 0,0-3 32 0,-3 3 16 0,0-2 464 0,0 4 96 15,2 1 0-15,1 1 16 0,1 4-512 0,2-2-96 16,0 3-32-16,2 3 0 0,2 0-512 0,0 2-96 16,2 0-32-16,1 0 0 0,0 2-336 0,0 2-64 15,1 2 0-15,1 1-16 0,0 0-112 0,1 6-32 16,1 0 0-16,0 5 0 0,-1 3-288 0,0 1-128 16,0 3 128-16,-1-1-128 0,-1-4 0 0,0 2 0 15,0 4 0-15,-1 0 0 0,1 0 0 0,-1-3-224 16,2 3 32-16,0-1 0 15,1-2-800-15,-1 3-160 0,2-5-16 0,0-2-16 16,0-1-1376-16,0-4-256 0</inkml:trace>
  <inkml:trace contextRef="#ctx0" brushRef="#br0" timeOffset="1470.77">8440 9519 18431 0,'-2'9'816'0,"2"-5"160"0,1-1-784 0,0 1-192 0,0-4 0 0,2 0 0 15,1 2 1488-15,4-2 256 0,6 1 48 0,6-2 16 16,6-1-592-16,-26 2-112 0,58-12-16 0,-58 12-16 0,72-23-848 0,-72 23-224 15,88-33 0-15,-88 33 0 0,91-39 0 0,-91 39 0 16,89-44 0-16,-89 44 0 16,89-44-512-16,-89 44-16 0,91-45-16 0,-91 45-11664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8:3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10059 8287 0,'-22'2'736'0,"6"-4"-592"15,2 2-144-15,4 0 0 0,4 0 240 0,3 0 16 16,-4-1 0-16,-3 1 0 0,-7-2-96 0,-2 2-16 16,-1-3 0-16,3 3 0 0,4 0-144 0,3-3-256 15,1 3 64-15,0-2 16 16,1-2-496-16,0 2-96 0,1-5-32 0,-2 2 0 15,-1 2-64-15,-3-2-16 0,0 2 0 0,-3 0 0 0,2 0 656 0,-3 3 224 16,0-2-144-16,0 4 144 0,-1-2 432 0,0 3 160 16,-1 3 48-16,1 0 0 0,-1-1 128 0,-1 4 16 15,-1 1 16-15,0 2 0 0,-1 2-400 0,1 0-80 16,0 3 0-16,0 0-16 0,-2 3-16 0,1 2 0 0,0 2 0 16,-2-4 0-16,0 2 32 0,1-1 16 0,1-1 0 15,1 0 0-15,1-2 160 0,1 1 16 0,2 1 16 0,0-3 0 16,2 3 96-16,-1 0 16 0,1 5 0 0,0-2 0 15,-1 3 112-15,1 2 16 0,0 0 16 0,1 2 0 16,2-1 16-16,-1 0 0 0,1 1 0 0,0-1 0 16,1-1-96-16,-1 0-32 0,2 1 0 0,0-1 0 15,0-4-224-15,0 3-32 0,-1 1-16 0,1 2 0 16,0-1-16-16,0 5 0 0,0-3 0 0,0 4 0 16,1-2 16-16,0 2 0 0,2-2 0 0,-1 1 0 15,3-3-64-15,-1 2-16 0,3 1 0 0,0-2 0 16,1 4-64-16,2 1 0 0,2 3-16 0,0-1 0 15,3 3 96-15,2-2 32 0,2 0 0 0,0-6 0 0,1-3-48 16,2 3-16-16,4-1 0 0,1-1 0 0,0-1 16 0,1 0 0 16,0 0 0-16,2-1 0 0,-1-1 48 0,-19-29 16 15,43 56 0-15,-43-56 0 0,44 48-112 0,-44-48-16 16,47 45 0-16,-47-45 0 0,55 40-128 0,-55-40-128 16,63 37 144-16,-63-37-144 0,70 29 192 0,-70-29-64 15,73 24-128-15,-73-24 192 0,70 21-192 0,-70-21 144 16,70 16-144-16,-70-16 128 0,75 13-128 0,-75-13 0 15,84 7 0-15,-84-7 0 0,89 6 0 0,-89-6 0 16,81 6 0-16,-81-6 0 0,74 3 0 0,-74-3 0 16,73 0 0-16,-73 0 0 0,76-7 0 0,-76 7 0 15,79-13 0-15,-79 13 0 0,73-17 0 0,-73 17 0 16,66-20 0-16,-66 20 0 0,61-26 0 0,-30 10 0 16,1 1 0-16,-1-2 0 0,2-3 0 0,1 1 0 0,1-1 0 0,0-2 0 15,0 0 0-15,-3-2 0 0,-1 0 0 0,-3-2 128 16,-2-1-128-16,-3 0 0 0,1 1 0 0,-3-1 0 15,-1 1 0-15,0-2 0 0,0 1 0 0,0-3 0 16,2 1 0-16,-1-2 0 0,0-2 0 0,0-1 128 16,-1 1-128-16,-1 0 128 0,0-3-128 0,-2 2 128 15,0 0-128-15,-3 3 0 0,-1 0 0 0,-2 1 0 16,-1 1 0-16,-1 0 0 0,0 1 0 0,-4 0 0 16,2 2 0-16,-3-4 0 0,1 1 0 0,-3-2 0 15,0 1 0-15,-2-3 0 0,0 0 0 0,-4 2 0 16,2 3 0-16,-4 0 0 0,-1 2 0 0,-1 4 0 15,1 2 0-15,-3 0 0 0,0 1 0 0,-3-2 0 0,1-1 0 0,-1 2 0 16,-1-2 0-16,1 1 0 0,-2-2 0 0,3 1 0 16,0-2 0-16,1 2 0 0,-1-2 0 0,2 4 0 15,0 1 0-15,1-1 0 0,-1 0 0 0,0-3 0 16,-1 3 0-16,0 0 0 0,0-2 0 0,-3 2 0 16,2 0 0-16,-2-2 0 0,-1 4 0 0,-2 0 0 15,1 0 0-15,-3 1 0 0,-1 0-128 0,0 3 128 16,-2-1 0-16,-1 2 0 0,-2-2 0 0,0 2 0 15,-4 1 0-15,-1-2 0 0,-2 2 0 0,2-1 0 16,2-1 0-16,3 2 0 0,2 1 128 0,1 0-128 16,1-4 0-16,-2 1 128 0,2-2-128 0,0 1 0 15,0 3 0-15,-1-1 0 0,-1-1 0 0,0 2 0 16,-2 1 0-16,-3 0 0 0,-2 2 0 0,0 1 0 16,3-1 0-16,-1 3 0 0,-4-1-192 0,-1 1 192 15,-2 3-160-15,-1 3 160 0,-1 0-208 0,-1 5 48 0,-1 4 16 16,-6 5 0-1,-3 3-480-15,-7 8-80 0,-3 6-32 0,-1 15-9584 0,-1 8-1920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9:21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6069 3679 0,'1'0'320'0,"0"0"-320"0,0 0 0 0,-1 0 0 15,1 0 272-15,0-2-16 0,0 2 0 0,2-1 0 16,0 1 32-16,-2-2 0 0,1 2 0 0,-2 0 0 15,0 0 320-15,0 2 64 0,-1-2 16 0,0 1 0 16,0 1 224-16,-1 0 48 0,1 0 16 0,-2 0 0 0,3 1-208 16,-1-3-64-16,1 2 0 0,0-2 0 0,0 0-464 0,0 0-112 15,0 0 0-15,0 0-128 16,0 3 0-16,0-2 0 0,-1-1 0 0,0 2-144 0,0 1 144 0,0 0 0 16,0 0 0-16,1 1-128 0,-2 0 128 0,0-1 0 15,1 3 0-15,-1-1 0 0,1 4 0 0,1-1 0 16,0 3 0-16,0 0 0 0,0 4 0 0,0-4 0 15,0 3 0-15,0 1-128 0,0 1 352 0,0-2 80 16,-1 4 16-16,1-5 0 0,0 2-320 0,0-2 0 16,0-1-176-16,0 2 176 0,-1-2 0 0,1 2 0 15,-2-1 0-15,2-3 0 0,-1 0 0 0,0-1 0 16,0-1 0-16,0-3 0 0,0 1 0 0,0-3 0 16,0 1 0-16,1-4 0 0,-2 2 0 0,2-4 0 15,0 2 0-15,-1-4 0 0,1 2 0 0,0-1 0 0,-1-3 0 16,1 1 0-16,-1-3 0 0,0 1 256 15,1-4-64-15,-1 0 0 0,0 0 96 0,1-4 16 0,-1 1 0 0,1-5 0 16,0 2-48-16,1-1 0 0,0-3 0 0,1 1 0 16,0-4-256-16,1-1 0 0,0 0 0 0,0-1 0 15,1-2 336-15,0 3-32 0,1-3-16 0,-2 2 0 16,1 6-288-16,1 1 0 0,0 1 0 0,1 4 0 16,1 3 0-16,-1 3 0 0,1 1 0 0,1 3 0 15,0 3 0-15,1-2 0 0,2 6 0 0,0 0 0 16,1 6 336-16,1 0-32 0,-1 2-16 0,-1 0 0 15,0 0-32-15,0 3 0 0,-1-2 0 0,-1-1 0 16,1-3-400-16,-2-1-96 0,1-2-16 0,-1-3-8704 16</inkml:trace>
  <inkml:trace contextRef="#ctx0" brushRef="#br0" timeOffset="462.36">7714 6030 3679 0,'-1'6'160'0,"-1"-1"32"0,2 0-192 0,-1-4 0 16,1 1 0-16,1-2 0 0,-1 0 416 0,2 3 32 15,-2 2 16-15,1-2 0 0,-1 3 16 0,0-1 0 16,0 1 0-16,0 0 0 0,0-1 176 0,-1-1 48 0,1 3 0 0,-2-1 0 15,1 1-32-15,1-2 0 0,-1 4 0 0,1-1 0 16,0 3-320-16,0-2-64 0,0 4-16 0,1 0 0 16,-1 0-128-16,1-1-16 0,1 4-128 0,0-4 192 15,1 3-192-15,-1-4 0 0,3-1 0 0,-1-3 0 16,2 0 0-16,1-1 0 0,-1-3 0 0,1 1 0 16,1-2 0-16,1-2-160 0,-1-2 160 0,0 2-128 15,1-4 128-15,-1 1 0 0,1-3 0 0,-1 1 128 16,1-3 240-16,-2 1 48 0,0-3 16 0,-1-2 0 15,1 1 176-15,-3-2 32 0,1-2 16 0,-2 0 0 16,0 1-96-16,-1-3-32 0,0 3 0 0,-1-2 0 16,-1-1 192-16,-1 3 48 0,-2-1 0 0,0 1 0 15,-1 0-352-15,-4 0-64 0,0 3-16 0,-1 3 0 0,0 1-336 0,-1 4 0 16,-1-2 0-16,1 5-128 0,-1 0 128 16,0 3 0-16,-1 0-144 0,1 3 144 0,1-1-384 0,0 3 0 15,2-1 0-15,0 3 0 16,2-4-912-16,-1 2-192 0</inkml:trace>
  <inkml:trace contextRef="#ctx0" brushRef="#br0" timeOffset="943.82">8102 6049 3679 0,'-2'6'160'0,"0"-4"32"0,-1-1-192 0,2-1 0 0,0 0 0 0,0 0 0 15,0 0 656-15,0-1 96 0,-1 1 16 0,-1-2 0 16,0-1 32-16,1 3 16 0,1-3 0 0,-1 3 0 16,2-2-32-16,0 1 0 0,0-1 0 0,0 2 0 15,2 0-48-15,-2 0-16 0,1 2 0 0,0-1 0 16,0 1-208-16,0 4-64 0,0-1 0 0,1 1 0 15,1 1-272-15,0 0-176 0,0 5 192 0,1-1-192 16,0 0 0-16,1 1 0 0,-1-1 0 0,1 3 0 16,-1-2-128-16,2 1 128 0,1-2 0 0,0 1-144 15,1-1 144-15,1-2-128 0,0 0 128 0,1-2-128 0,1-1-128 16,1 0 0-16,2-3-16 0,-1 0 0 0,-13-3 128 0,0 0 144 16,0 0-208-16,0 0 80 0,65-14 128 0,-55 5 0 15,-2 1 128-15,1 1-128 0,-2-3 304 0,0 0-16 16,0-1 0-16,-2-2 0 0,1 2 352 0,-4-4 80 15,0 1 16-15,-1-2 0 0,-2 1-176 0,-2-1-48 16,-1-2 0-16,-4 1 0 0,-1 3 64 0,-1 0 0 16,-3 2 0-16,1 2 0 0,-1 1-256 0,-1 3-64 15,1 3 0-15,1 1 0 0,-1 4-256 0,1 1 0 16,2 3 0-16,0 0 0 0,-1 2-160 0,1 3 160 16,2-3-160-16,1 1 160 15,2 0-1088-15,0-1-112 0,3 0-16 0,0-4-7808 0</inkml:trace>
  <inkml:trace contextRef="#ctx0" brushRef="#br0" timeOffset="1322.96">8792 5349 7359 0,'-4'5'320'0,"1"-4"80"0,1 1-400 0,1 2 0 15,0-4 0-15,1 2 0 0,0 1 512 0,-2 2 0 16,2 1 16-16,-1 4 0 0,1 3-112 0,0 1-32 15,1-1 0-15,1 4 0 0,-1 1 176 0,0 1 16 16,1 1 16-16,-1 2 0 0,1 2 416 0,1 2 80 16,0 1 0-16,0 1 16 0,1 4-320 0,-1-1-64 15,-1 0-16-15,0 5 0 0,2 1-512 0,-1-3-192 16,0 3 0-16,0-3 144 0,-1-3-144 0,1 0-144 16,1-5 144-16,-1 1-208 0,1-2-112 0,1-4 0 15,0 2-16-15,0-4-5104 16,2-1-1024-16</inkml:trace>
  <inkml:trace contextRef="#ctx0" brushRef="#br0" timeOffset="1586.21">8648 5667 7359 0,'-8'4'320'0,"2"-1"80"16,2 3-400-16,2-4 0 0,1 0 0 0,-1-1 0 16,1 4 912-16,-2 0 112 0,-2 4 0 0,1 4 16 15,0 0 336-15,1 1 64 0,3-2 16 0,4-1 0 16,2-2 16-16,6-1 0 0,3-5 0 0,-15-3 0 16,0 0-560-16,83-6-96 0,-83 6-32 0,81-20 0 0,-81 20-528 0,89-22-96 15,-89 22-32-15,98-24-7456 16,-98 24-1504-16</inkml:trace>
  <inkml:trace contextRef="#ctx0" brushRef="#br0" timeOffset="8460.29">14599 10592 16575 0,'-5'-5'1472'0,"1"3"-1168"0,3 0-304 0,2 2 0 15,-1 0 928-15,0-2 128 0,0 0 32 0,-1-1 0 16,0-1-848-16,2-1-240 0,3 1 0 0,-1 0 128 16,2-2-128-16,2 3 0 0,1-3 0 0,1 1 0 15,2 1 0-15,1-1 0 0,2-1 0 0,0 1 0 16,1-1 0-16,-1 1 0 0,1-1 160 0,0 0-160 15,1 3 528-15,3-1 16 0,2-2 0 0,4 3 0 16,-1-3-80-16,4 3-16 0,5-1 0 0,2 0 0 16,2-2-256-16,1 1-48 0,0 1-16 0,0-3 0 15,1 0-128-15,0-1 0 0,1 1-160 0,2-3 160 16,2 4 0-16,2-2 0 0,3 1-128 0,0-3 128 16,-3 1 0-16,0 0 0 0,-2-1 0 0,2 1 0 15,1-2 0-15,-4 4-144 0,-1 0 144 0,-8 3-10896 16</inkml:trace>
  <inkml:trace contextRef="#ctx0" brushRef="#br0" timeOffset="8786.08">15445 10081 21183 0,'6'-9'944'0,"-1"4"192"0,1-3-912 0,1 5-224 15,-2 0 0-15,2 3 0 0,2-1 368 0,6-1 16 0,9 0 16 0,8-2 0 16,4 8-400-16,-36-4-176 0,65 16 16 0,-65-16 0 16,52 32-16-16,-52-32 0 0,41 39 0 0,-41-39 0 15,34 40-128-15,-34-40-16 0,0 0-16 0,37 56 0 16,-37-56 48-16,0 0 16 0,22 48 0 0,-22-48 0 15,0 0 624-15,6 50 128 0,-6-50 32 0,-4 37 0 16,-1-15 880-16,-5 2 176 0,-3 3 32 0,-2 5 16 16,-4 2-208-16,0 3-32 0,-1-1-16 0,1 1 0 15,2-3-816-15,4-2-160 0,0-2-48 0,4-5-9952 16,3 3-2000-16</inkml:trace>
  <inkml:trace contextRef="#ctx0" brushRef="#br0" timeOffset="39086.01">10009 8230 12895 0,'-5'3'1152'0,"-1"0"-928"16,4 0-224-16,1 0 0 0,1-1 720 0,-1 4 112 15,-3 1 0-15,0 6 16 0,-1 4-32 0,2 1-16 16,2 3 0-16,3-6 0 16,1 2-1104-16,2-3-208 0,0-2-64 0,1-1 0 15,0-1-512-15,-2-1-128 0,-1-1 0 0,1-2-16 0,-1 0 896 0,-1 2 176 0,0-1 160 16,-1-2-208-16,-1 5 800 0,0-1 176 15,2 0 16-15,1 0 16 0,2 4 224 0,0-4 64 0,3 0 0 0,1-1 0 16,-9-8-656-16,0 0-128 0,0 0-32 0,67 0 0 16,-44-11-272-16,2-7 0 0,2-7-128 0,2-4 128 15,1-6 0-15,1-5-144 0,4-3 144 0,2-5 0 16,3 0 0-16,5 0 0 0,7-2 0 0,1-4 0 16,4-3 0-16,-2-5 0 0,1-6 0 0,3-5 0 15,3 4-208-15,13-6-64 0,9 2-16 0,1-12-8048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0:36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4883 4607 0,'-5'2'400'0,"2"1"-400"0,1-3 0 0,2 0 0 15,-1 3 944-15,-2-3 96 0,0 2 32 0,-4-1 0 16,-1 1 144-16,1 2 48 0,0-4 0 0,1 0 0 16,2 2-528-16,-1-4-96 0,3 2-32 0,0-1 0 0,2-2 32 0,0 1 16 15,1 2 0-15,0-3 0 16,1 0-160-16,2 2-48 0,-1-3 0 0,3 1 0 0,0 0 64 0,1 2 0 15,0-1 0-15,1-1 0 0,2 0-64 0,1-2 0 16,-11 5 0-16,0 0 0 0,0 0-80 0,71-26-32 16,-71 26 0-16,50-22 0 0,-50 22-336 0,63-24 0 15,-63 24 0-15,61-25 0 0,-61 25 0 0,59-21 0 16,-59 21 0-16,64-21 0 0,-64 21 0 0,68-20 0 16,-68 20 0-16,75-20 0 0,-75 20 0 0,81-16 0 15,-81 16 0-15,80-17 0 0,-80 17 0 0,65-15-128 16,-65 15 128-16,69-16 0 0,-69 16-384 0,64-14 0 15,-64 14 0-15,62-14 0 16,-62 14-928-16,58-15-176 0,-58 15-48 0,0 0-6784 0</inkml:trace>
  <inkml:trace contextRef="#ctx0" brushRef="#br0" timeOffset="293.45">7470 4601 16575 0,'-9'16'736'0,"6"-8"160"16,1 1-720-16,0 0-176 0,2-5 0 0,1 0 0 15,1 5 128-15,1 4 0 0,4 7 0 0,2 8 0 16,0 3-336-16,0 1-80 0,-2-1-16 0,-1 0 0 0,0 3 304 0,-2 0 144 15,2 0-16-15,-3 1 0 0,-1-2 528 0,1 0 112 16,-1 2 0-16,-1-2 16 0,0-3-464 0,-1 2-112 16,1-1-16-16,-1 0 0 0,-1-3-432 0,1-2-80 15,0-1-32-15,1-5-8160 16</inkml:trace>
  <inkml:trace contextRef="#ctx0" brushRef="#br0" timeOffset="575.79">7965 4772 7359 0,'-1'6'656'0,"1"0"-528"0,1-3-128 0,0 1 0 15,0-3 400-15,1 2 48 0,0-1 16 0,3 1 0 16,2 3 560-16,2 3 96 0,2 0 32 0,1-1 0 15,1-3 192-15,1-2 64 0,-14-3 0 0,0 0 0 16,0 0 192-16,77-5 32 0,-77 5 16 0,0 0 0 16,86-20-928-16,-86 20-176 0,72-18-32 0,-72 18-16 15,76-21-496-15,-76 21 0 0,68-20 0 0,-68 20 0 16,57-20-480 0,-57 20-96-16,0 0 0 0,72-28-16 0,-72 28-624 0,0 0-112 0,59-29-16 0,-59 29-4864 15,0 0-976-15</inkml:trace>
  <inkml:trace contextRef="#ctx0" brushRef="#br0" timeOffset="799.66">8058 4979 12895 0,'0'0'1152'0,"3"2"-928"16,1-2-224-16,1 0 0 0,0-2 592 0,3 1 80 15,5-1 16-15,-13 2 0 0,0 0 176 0,90-17 32 16,-90 17 16-16,83-17 0 0,-83 17-704 0,86-20-208 16,-86 20 0-16,82-20 128 0,-82 20-128 0,76-19 0 15,-76 19-128-15,72-20 128 0,-72 20-240 0,71-23 48 16,-71 23 0-16,70-20-5184 0,-70 20-1040 16</inkml:trace>
  <inkml:trace contextRef="#ctx0" brushRef="#br0" timeOffset="1549.98">9297 4162 11055 0,'-3'0'480'0,"1"2"112"0,1-1-464 0,-1-1-128 15,2 0 0-15,0 0 0 0,-1 0 912 0,-1 3 176 16,-1 0 16-16,-4 1 16 0,-3 3-656 0,-3 1-128 16,-3 4-16-16,-3-1-16 0,-2 5-304 0,-2-2 0 15,1 1 0-15,0 2 0 0,2 1 384 0,1-2 80 16,3 1 16-16,3-2 0 0,3-2 112 0,2-1 32 15,1 2 0-15,2-3 0 0,2 0-432 0,1 0-64 16,1-2-128-16,2-1 176 0,1-2 80 0,1 2 0 16,1 0 16-16,1-3 0 0,2 0-112 0,3 1-32 15,0-1 0-15,4-2 0 0,-14-3-128 0,0 0 0 16,0 0 0-16,77 5 0 0,-77-5 0 0,0 0 0 0,69 0 0 0,-69 0 0 16,0 0 0-16,0 0 0 0,73 6-128 0,-60-1 128 15,-2 1 0-15,-2 1 256 0,-1 0-32 0,-4 2-16 16,0 1 160-16,-3-1 16 0,-1 4 16 0,-2 0 0 15,-2 0 0-15,-1 0 0 0,-1 1 0 0,-1 0 0 16,1-1-80-16,-1-3-32 0,0 3 0 0,1-1 0 16,-1-4-80-16,-2 1-16 0,1 3 0 0,-1-5 0 15,1 2-64-15,1 2 0 0,0-2-128 0,0-1 192 16,2 0-192-16,0-2 144 0,3-1-144 0,1-4 128 16,2 1-128-16,2 1 0 0,2-3 0 0,3-3 0 15,0 0 0-15,4-1-144 0,-1-2 144 0,1 1-208 16,1-1 208-16,1 0-176 0,-1 0 176 0,1 1-160 15,-2 2 160-15,0-1-160 0,0 2 160 0,0 2-160 16,-1 0 160-16,-2 5 0 0,0-2-144 0,-4 4 144 0,1 3 0 0,-3-1 0 16,-1 4 0-16,-2-1 0 0,0 3 128 15,-1 2-128-15,-1 3 0 0,-1-1 128 0,-1 4 192 0,-1-1 48 16,-1 6 0-16,-1 0 0 0,1-2-48 0,-2 3 0 16,0 3 0-16,-1 0 0 0,3-1 144 0,-1-2 32 15,2-1 0-15,2 0 0 0,1-5 224 0,2-3 48 16,1-1 16-16,1-2 0 0,1-3-256 0,3-2-48 15,1-4-16-15,1-2 0 0,2 0-464 0,0-4 0 16,3-2 0-16,2-2 0 0,-15 2 0 0,0 0 0 16,0 0 0-16,72-29 0 15,-72 29-704-15,53-31-48 0,-53 31 0 0,65-36 0 16,-65 36-528-16,75-43-96 0,-75 43-32 0,70-49-7424 0,-36 21-1472 16</inkml:trace>
  <inkml:trace contextRef="#ctx0" brushRef="#br0" timeOffset="2300.81">10083 4096 11967 0,'13'-5'1072'0,"-3"0"-864"15,3-1-208-15,-3 3 0 0,-3 0 800 0,0-2 112 16,3 2 32-16,-10 3 0 0,0 0 304 0,81-31 64 15,-81 31 16-15,67-23 0 0,-67 23-912 0,53-14-176 16,-53 14-48-16,0 0 0 0,63-11-192 0,-63 11 0 16,0 0 0-16,0 0 0 0,62 2 624 0,-53-1 16 15,-2 5 16-15,-4-1 0 0,-2 3-224 0,-4-1-48 16,-3 4-16-16,-2 0 0 0,-2 2-112 0,-2 0-32 16,-2 2 0-16,-2 0 0 0,0-1-224 0,-2 3 144 0,1 3-144 15,-1 0 128-15,2-1-128 0,-2-1 0 0,3 1 0 0,-1 1 0 16,3-3 0-16,0 0 0 0,4-3 0 0,3 1 0 15,1-2 0-15,4-1 0 0,1 0 0 0,4-5 128 16,0 1 32-16,4-1 0 0,1-4 0 0,3-1 0 16,1 1-32-16,-13-3 0 0,0 0 0 0,0 0 0 15,75-9-128-15,-75 9 128 0,0 0-128 0,73-17 128 16,-73 17-128-16,0 0 0 0,80-21 0 0,-80 21 128 16,0 0 48-16,66-16 0 0,-50 12 0 0,-4 0 0 15,-2 4-48-15,-5-2 0 0,-1 4 0 0,-5 1 0 16,-2 0-128-16,-1 0 0 0,-3 3 0 0,-1 2 0 15,0 1 0-15,-4 0 0 0,0 2 128 0,0 0-128 16,1 0 0-16,-1 0 0 0,2 0 0 0,2 0-176 16,0 2 176-16,1-2-192 0,1 0 192 0,3 0-192 0,0 3 0 15,3-3-16-15,1 1 0 0,1-1 0 0,1 0 48 16,3 1 16-16,1-1 0 0,1 0 0 0,-1 0 144 0,2 1-160 16,2 2 160-16,2-2-160 0,-1 4 16 0,0-2 0 15,3 1 0-15,-2 1 0 0,2-1 144 0,-2 2 0 16,0-3 0-16,0 3 0 0,-1 0 128 0,-2-1-128 15,-1 1 128-15,-1 1-128 0,-4-1 528 0,-3-1 48 16,-1 3 0-16,-3-4 0 0,-3 3 128 0,-1-3 16 16,-3 0 16-16,-4 3 0 0,-3-2-224 0,-4 3-64 15,-2-2 0-15,-6-2 0 0,-4-1-448 0,-1 0-160 16,-3-3 0-16,4-5-9328 16,0 0-1872-16</inkml:trace>
  <inkml:trace contextRef="#ctx0" brushRef="#br0" timeOffset="5249.55">7508 6617 8287 0,'-1'4'736'0,"0"-2"-592"16,1-2-144-16,0 0 0 0,0 0 224 0,0 2 16 15,0-1 0-15,-1 1 0 16,1 2-576-16,-1 0-112 0,0-3-32 0,0 1 0 0,0 2 480 0,-1-2 192 16,2-1-16-16,-1 1 0 0,1 1 848 0,1 0 160 15,2 0 32-15,0 0 16 0,0-1 64 0,2-1 16 16,0 1 0-16,2-2 0 0,1 0-368 0,1 0-80 16,1-2-16-16,1-1 0 0,1-1-304 0,3 0-64 15,-1-2-16-15,-14 6 0 0,0 0-240 0,56-18-48 16,-56 18-16-16,0 0 0 0,58-20-160 0,-58 20 0 15,0 0 0-15,69-25 0 0,-69 25 0 0,0 0 0 16,65-27 0-16,-65 27 0 0,0 0 0 0,49-24 0 16,-38 17 0-16,-2 1 0 0,-2 3 0 0,-3-3 0 0,0 0 224 15,-3 3-64-15,-1-2 96 0,-3-1 32 0,-2 0 0 0,-1 1 0 16,-1-3-144-16,-2-1-16 0,-2 2-128 0,-1-3 192 16,0 1-192-16,-2 0 0 0,-3-4 128 0,-2 2-128 15,0 0 0-15,-1 2 0 0,0 1 0 0,-3 5 0 16,1-1 0-16,-1 8 0 0,-1 3 0 0,1 6-160 15,0 2 160-15,2 3 0 0,1 5 0 0,2 0 0 16,2 2 128-16,0 4 64 0,1-2 16 0,2 5 0 16,1-1 176-16,0-1 48 0,3 5 0 0,0-4 0 15,2-1-240-15,3-4-32 0,1-3-16 0,4-2 0 16,3-3 208-16,5-3 32 0,4-4 16 0,4-1 0 16,-17-10 112-16,0 0 32 0,67 9 0 0,-67-9 0 15,61-9-544-15,-61 9-352 0,68-19 48 0,-68 19 16 16,74-28-1120-16,-74 28-208 0,80-29-48 0,-80 29-16 15,79-30-768-15,-79 30-160 0,66-32-16 0,-66 32-5120 16</inkml:trace>
  <inkml:trace contextRef="#ctx0" brushRef="#br0" timeOffset="5925.78">8400 6340 12895 0,'-6'15'1152'0,"3"-4"-928"16,2-3-224-16,2-5 0 0,0 3 1216 0,0 3 208 15,-1 7 48-15,-1 15 0 0,1 3-512 0,1 5-80 0,0-4-32 0,1-2 0 16,-1-1-656-16,0-5-192 0,0 2 0 0,-1-1 0 16,0-2 128-16,0 0-128 0,0-2 128 0,0 0-128 15,-1 0 0-15,1 0 144 0,-1 0-144 0,0-4 0 16,-1 0 0-16,1-3 0 0,1-2 0 0,-1-8-144 31,1-1-448-31,0-6-96 0,0 0-16 0,0-6 0 0,1-1 544 0,0-8 160 0,3 1 0 0,-1-5 0 16,2-4 0-16,0-2 0 0,2-4 0 0,-2-5 0 15,3 1 0-15,-1-4-208 0,1 2 32 0,-3 1 16 16,2-2 160-16,-1 5-192 0,-1-1 192 0,2 2-192 16,-2 5 16-16,2-1 0 0,1 6 0 0,0 1 0 15,-2 4 176-15,2 3-128 0,-1 2 128 0,1 5-128 16,-2 3 320-16,0 4 64 0,0 3 0 0,-3 1 16 15,1 2 880-15,0 5 160 0,-1 3 32 0,-1 0 16 0,1 1 272 16,-1 3 48-16,-1 5 16 0,0 3 0 0,0 1-848 0,-1 2-160 16,1 0-48-16,-1 3 0 0,0-3-480 0,0 0-160 15,1-3 0-15,-2 0 0 16,1-2-368-16,-1-4-176 0,0-2-32 0,0-3-16 16,-1-3-512-16,1-5-112 0,-2-1 0 0,1-2-16 15,1-4 656-15,0-2 128 0,0-2 16 0,1-2 16 0,0 0 288 0,0-5 128 16,1-5-128-16,2 0 128 0,1-3-304 0,0-6 32 15,3-3 0-15,-1-4 0 16,2 1-304-16,0-5-48 0,2 1-16 0,1-2 0 0,0 2 256 0,3-2 64 16,-1 0 0-16,2 0 0 0,0-2 0 0,1 4 16 15,0 1 0-15,0 1 0 0,1 3 32 0,0 6 0 16,-2 4 0-16,0 5 0 0,-3 6 272 0,-2 2 0 0,-1 8 0 0,-1 0 0 16,0 3 896-16,-3 5 224 0,2 3 48 0,-2 3 16 15,0 3 592-15,-1 5 112 0,-1-2 32 0,-2 5 0 16,0 0-896-16,0 1-192 0,-1 3-16 0,-1 3-16 15,0 2-608-15,-1 3-192 0,-3 1 0 0,1-1 0 16,-1-3 0-16,1 0 0 0,1-3 0 0,1-5-144 16,1-5-304-1,2-4-64-15,3-3-16 0,1-6 0 0,3 0-1648 0,0-5-320 16,1-5-64-16,1-2-7632 0</inkml:trace>
  <inkml:trace contextRef="#ctx0" brushRef="#br0" timeOffset="6363.08">9150 6320 5519 0,'1'11'240'0,"-1"-2"64"0,-1 3-304 0,1-4 0 15,-1 0 0-15,0 1 0 0,0 5 1808 0,-1 9 304 16,-1 14 64-16,-1 15 16 0,-1 6-288 0,0 4-64 16,1-1-16-16,0-1 0 0,2 0-912 0,-2-1-176 15,3 1-32-15,0-1-16 0,2 0-272 0,1-2-48 16,2-1-16-16,-2-5 0 0,2-3-352 0,0-5 0 15,-1-4 0-15,-2-5 128 16,-1-6-752-16,-1-5-144 0,-1-7-16 0,0-7-16 16,-3-3-48-16,2-6-16 0,-2-2 0 0,2-5 0 0,0-7 1312 0,-1 0 256 15,3-8 48-15,-1-6 16 0,2-7-576 0,-1-5-192 0,1-7 0 16,0-1 144 0,1 0-496-16,0-3-96 0,1-3-32 0,1 1 0 15,-1-4-208-15,2 1-32 0,1-1-16 0,1-5 0 16,2-7 224-16,2-1 32 0,1 2 16 0,4 7 0 0,1 4 224 0,1 7 48 0,5 6 16 0,-3 7 0 15,0 7 176-15,-2 8 128 0,0 4-128 0,-1 7 176 16,-2 5 896-16,-1 4 176 0,0 4 32 0,-1 6 16 16,0 1 496-16,1 3 80 0,0 5 32 0,-2 2 0 15,0 1-512-15,0 6-112 0,-3 5 0 0,0 2-16 16,-1 4-816-16,-3 0-144 0,-1 2-48 0,-2 0 0 16,-3-1-256-16,-3-1 0 0,-2-4 0 0,-3-1 0 15,-2-4 608-15,-4-1 224 0,0-1 32 0,-2-6 16 16,1 0-1776-16,0-4-336 0,-1-4-80 0,1-6-16 15,0-1 16-15,0-7 0 0,3-3 0 0,0-8-10528 16</inkml:trace>
  <inkml:trace contextRef="#ctx0" brushRef="#br0" timeOffset="6611.99">9619 5770 18431 0,'-7'17'816'0,"2"-6"160"0,2 0-784 0,2-3-192 16,2-2 0-16,0-1 0 0,3 2 768 0,-1 10 128 15,4 7 0-15,2 8 16 0,1 5-576 0,0 2-112 16,-1 2-32-16,0 1 0 0,-1 3-192 0,0-1 0 0,0 5 0 0,-1-1 0 16,-1 0 384-16,0 0 48 0,-2 0 0 15,2 0 0-15,0 3 160 0,0-4 48 0,0 5 0 0,-2-2 0 16,2-1-448-16,-3-4-192 0,1-6 160 0,-3-8-160 31,1-3-1120-31,-2-8-320 0</inkml:trace>
  <inkml:trace contextRef="#ctx0" brushRef="#br0" timeOffset="7285.13">9394 6208 4607 0,'0'-6'400'15,"1"3"-400"-15,2 0 0 0,-1 3 0 16,1 0 2048-16,2-1 320 0,1-1 64 0,6-4 0 0,5 4-64 0,-17 2 0 16,0 0-16-16,74 2 0 0,-74-2-1568 15,63 9-304-15,-63-9-64 0,68 12-16 0,-68-12-400 0,70 11 0 16,-70-11 0-16,61 9 0 16,-61-9-480-16,0 0-80 0,77 11-16 0,-77-11 0 15,0 0-64-15,74 0-32 0,-74 0 0 0,0 0 0 0,66-11 672 0,-47 5 144 16,0-3 32-16,-2 1 0 0,-3-1 608 0,-1 0 128 15,-1 2 32-15,-5 1 0 0,-1 1-576 0,-3-1-112 16,-2 3-32-16,-1 0 0 0,-2 2-224 0,-2 1 0 16,-1 4 0-16,0 1 0 0,-2 3 128 0,1 1 64 15,1 5 32-15,-1 1 0 0,2 6 544 0,-1 3 128 16,2 0 0-16,1 3 16 0,1 3-64 0,1-1-16 16,2-1 0-16,1 1 0 0,3 1-256 0,2 1-48 0,3-3-16 15,2-2 0-15,3-3-272 0,1-4-64 0,0-5-16 0,2-5 0 16,0-3-160-16,-19-6 0 0,0 0 0 0,0 0 0 15,83-6-128-15,-83 6 128 0,0 0 0 0,62-39 0 16,-42 21 0-16,-1-5 0 0,0-1 0 0,-2-4 0 16,-1 2 0-16,-3 0 128 0,-2 1-128 0,1-3 128 15,-2-1-128-15,-3-1 0 0,0 1 144 0,-1 1-144 16,-1 0 0-16,-1 2 0 0,-2 1 0 0,-1 5 0 16,1 5-224-16,-2 5-16 0,-1 5 0 0,-1 5 0 15,-2 5-176-15,0 3-32 0,-2 6-16 0,1 7 0 16,-2 1 464-16,0 6-144 0,1 6 144 0,0 3 0 15,2 4 176-15,-1 5 112 0,3 6 32 0,1 6 0 16,1 2-96-16,0 2-16 0,2 9 0 0,-1-3 0 0,4 2-208 16,-3-2 0-16,1 0 0 0,-2-3 0 0,-2-4 128 0,-2-4-128 15,-3-1 0-15,-1-10 144 0,-2-6-144 0,-4-4 0 16,0-2-192-16,-4-4 192 16,0-4-928-16,0-3-64 0,-1 0-16 0,-1-6 0 0,0-3 496 0,0-6 112 15,0-7 16-15,2-2 0 0,3-7 208 0,0-3 176 16,3-6-208-16,1-6 80 0,3-3-192 0,3-2-48 15,1-1 0-15,4-4 0 16,2-1-336-16,4-8-64 0,4-6 0 0,2-8-16 16,5-1-96-16,1 0-16 0,3-2 0 0,3 8 0 15,2 0 32-15,3 6 0 0,2 2 0 0,3 6-6928 0</inkml:trace>
  <inkml:trace contextRef="#ctx0" brushRef="#br0" timeOffset="7654.46">11337 5612 7359 0,'-3'0'656'0,"1"0"-528"15,2 0-128-15,0 2 0 0,0-1 1392 0,0 1 240 16,-1 4 48-16,-1 3 16 0,0 6-256 0,1 3-48 16,1 7-16-16,0 0 0 0,1 4-672 0,0 3-128 15,2 5-16-15,0 2-16 0,-1 3-304 0,1 6-64 16,3 3-16-16,-1 7 0 0,1 3 80 0,2 6 16 15,1 4 0-15,2 2 0 0,1-4 128 0,2-2 48 16,-1-7 0-16,1-4 0 0,-2-3-304 0,-1-5-128 16,-1-2 0-16,-2-5 128 15,-3-6-960-15,0-4-208 0,-3-3-48 0,-2-6-8320 0</inkml:trace>
  <inkml:trace contextRef="#ctx0" brushRef="#br0" timeOffset="8663.14">11206 6106 16575 0,'-6'8'1472'0,"4"-3"-1168"0,2-1-304 0,2-4 0 16,1 2 1600-16,2 1 256 0,-1 3 48 0,4 5 16 15,4 4-1232-15,5 1-240 0,5-1-64 0,2-1 0 16,0 0-1904-16,-24-14-384 0,56 20-80 15,-56-20 0-15,57 17 64 0,-57-17 32 0,0 0 0 0,78 16 0 16,-78-16 1312-16,0 0 256 0,67 6 48 0,-67-6 16 16,0 0 832-16,0 0 160 0,70-6 32 0,-53 4 16 0,-2-1 448 15,-2 3 96-15,-1-3 16 0,-3 3 0 0,1 3-672 0,-1 0-128 16,-2 3-32-16,-1 1 0 0,-1 5-512 0,-1-1 0 16,-1 3 0-16,-1 3 0 0,0 1 0 0,-1 1 0 15,1 1 0-15,-1 2-144 0,0 4 144 0,0 0 0 16,1-1 160-16,0 5-160 0,2 2 288 0,-1-3-32 15,2 2-16-15,-2 2 0 0,1 1-240 0,2-3 0 16,-1-2 0-16,0-7 0 16,-1 1-624-16,-1-9-112 0,-1-3-32 0,-2-5 0 0,0 0 368 0,-1-3 64 15,-1-1 16-15,-2-2 0 0,0-3 704 0,0-2 128 16,1-1 48-16,1-5 0 0,0-3 48 0,-1-6 16 16,2 0 0-16,0-6 0 0,0 2-448 0,1-5-176 15,0-3 128-15,1-1-128 0,1 2 0 0,1-3-176 16,0 3 16-16,0-4 0 15,2 0-352-15,0-8-80 0,2 1-16 0,1-2 0 16,2 2 64-16,-1 1 16 0,1 4 0 0,-1 9 0 0,-1 5 336 0,-1 6 64 0,-1 8 128 0,-2 3-208 16,1 4 336-16,-2 2 80 0,-1 2 16 0,2 5 0 15,-1-1 736-15,2 4 128 0,-1-1 48 0,1 3 0 16,2 1-32-16,-1 1 0 0,2 0 0 0,1 4 0 16,0-1-784-16,1-1-176 0,1 3-16 0,0-4-128 15,0 3 0-15,0-5 0 0,2 2 0 0,-1-2 0 16,2-1 0-16,0-1 0 0,-1 0 0 0,2-3 0 15,1-1 0-15,2-1-176 0,1-4 176 0,0 0-160 16,0-4 160-16,-19 2 0 0,0 0 0 0,0 0 0 16,75-26 0-16,-58 15 0 0,-2-6 0 0,-1 1 0 15,-2-2 0-15,-3-3 128 0,0 0-128 0,-1-2 176 0,-4 1 48 0,-1-4 16 16,-1 4 0-16,-2-4 0 0,-2 2 16 0,-1 2 0 16,0 0 0-16,-4 0 0 0,1 5 128 0,-2 2 16 15,-1 2 16-15,-3 2 0 0,0 4-224 0,-2 2-64 16,-1 2 0-16,0 6 0 0,-1 3 144 0,-1 4 32 15,2 5 0-15,-2 3 0 0,1 3 144 0,2 5 48 16,1 3 0-16,3 1 0 0,3-1 112 0,0 4 32 16,5-2 0-16,1 4 0 0,2-1-384 0,3 2-64 15,2-1 0-15,3 1-16 0,2-5-176 0,2 0 0 16,4-1 0-16,3-4 0 0,2-3 0 0,2-4 0 16,4-1 0-16,0-1 0 0,3 0 0 0,-31-17 0 15,66 22-144-15,-66-22 144 0,67 9-160 0,-67-9 32 0,0 0 0 0,86-15 0 31,-86 15-576-31,51-24-96 0,-27 4-32 0,-1-6 0 0,-4 0 384 0,-3-5 80 0,2-4 16 0,-2-2 0 16,0 0 352-16,-3-1 160 0,-1-3-16 0,0-2 0 16,0 0 176-16,-3-2 16 0,-1 0 16 0,0 0 0 15,-2 2-192-15,-2 1-32 0,0 1-128 0,-2 4 192 16,0 0-192-16,-2 2 0 0,0 4 0 0,-3 5 0 16,1 4 0-16,-4 3 0 0,-1 8 0 0,-2 5 0 15,-2 6 0-15,-1 8 0 0,-3 3 0 0,-2 9 0 16,-2 6 240-16,0 5 48 0,1 3 16 0,0 3 0 15,3 4 336-15,2 2 64 0,2 5 0 0,3 3 16 16,1 0 112-16,5 3 0 0,3-1 16 0,6-2 0 16,5-3-304-16,6-5-64 0,8-4-16 0,6-8 0 15,8-5-272-15,5-9-64 0,-45-17-128 0,104 14-11856 16,-104-14-2480-16</inkml:trace>
  <inkml:trace contextRef="#ctx0" brushRef="#br0" timeOffset="10892.34">7384 8460 21183 0,'3'0'1888'0,"-1"0"-1504"16,1 0-384-16,1 0 0 0,-1 0 432 0,3 0 16 16,2 2 0-16,-8-2 0 0,0 0-16 0,58 0 0 0,-58 0 0 0,0 0 0 15,65-3-432-15,-65 3 0 0,0 0-224 0,66-14 80 16,-66 14-160-16,51-13-16 0,-51 13-16 0,56-16 0 16,-56 16 144-16,59-19 48 0,-59 19 0 0,72-20 0 15,-34 9 144-15,2 0 0 0,2 0 128 0,-2-1-128 16,-2 1 256-16,1 0-32 0,2-1 0 0,0-2 0 15,0 3-224-15,2-1 128 0,-2 1-128 0,-2 0 0 32,-1 0-624-32,-38 11-208 0,62-23-64 0,-38 14-5488 0,-24 9-1104 0</inkml:trace>
  <inkml:trace contextRef="#ctx0" brushRef="#br0" timeOffset="11162.17">8358 8165 9215 0,'-28'9'816'0,"6"-3"-656"0,5-1-160 0,3-2 0 0,8 0 2080 0,1-1 384 16,-3 1 80-16,-5 3 16 0,-6 5-496 0,-3 1-80 16,-1 2-32-16,4-3 0 0,5 1-1376 0,4-1-256 15,1-1-64-15,3-1-16 0,3 4-240 0,1-2 0 16,1 2 0-16,1-1 0 0,1 2 320 0,1 3 112 16,0-1 16-16,3 7 16 0,-1 0 288 0,3 3 48 15,-1 2 16-15,2-1 0 0,0 1-288 0,0 5-48 16,0 0-16-16,-1 6 0 0,0 0-464 0,0 2 0 15,0 1 0-15,-3-2 0 0,1-1 0 0,-2 0 0 16,-1-4 0-16,0-4 0 0,1-1-320 0,-2-6 32 16,0-2 16-16,1-3 0 15,0-3-288-15,-1-5-48 0,3-3-16 0,-2-3 0 16,2 2-928-16,2-3-192 0</inkml:trace>
  <inkml:trace contextRef="#ctx0" brushRef="#br0" timeOffset="11551.03">8734 8645 18431 0,'-8'1'1632'0,"3"1"-1312"16,5-2-320-16,2 0 0 0,0 1 1440 0,-1-1 224 16,0 3 32-16,2-1 16 0,2 1-1136 0,4 1-208 15,-9-4-48-15,0 0-16 0,0 0-512 0,58 7-112 16,-58-7 0-16,0 0-16 0,0 0 32 0,73-5 16 16,-73 5 0-16,0 0 0 0,70-14 288 0,-70 14 176 15,55-12-32-15,-55 12 0 0,62-14 592 0,-62 14 112 16,72-16 32-16,-72 16 0 0,82-12 144 0,-82 12 16 15,80-14 16-15,-80 14 0 0,77-16-400 0,-77 16-80 16,79-15 0-16,-79 15-16 0,84-12-368 0,-84 12-192 16,93-10 192-16,-93 10-192 15,92-15-224-15,-92 15-160 0,80-20-16 0,-80 20-16 16,72-22-1184-16,-72 22-256 0,69-24-32 0,-34 8-10336 0</inkml:trace>
  <inkml:trace contextRef="#ctx0" brushRef="#br0" timeOffset="11925.59">9834 7914 16575 0,'-7'3'1472'0,"3"0"-1168"16,3 0-304-16,2-1 0 0,0 0 1472 0,-1 2 224 15,-1 1 48-15,0 6 16 0,1 4-1040 0,1 2-208 16,2 1-32-16,3-2-16 16,-1-1-1392-16,3 2-288 0,0-1-48 0,1 1-16 15,-1 3-96-15,-2-1-32 0,1 1 0 0,-1 4 0 0,-1 3 1408 0,0 7 0 16,-1 3 304-16,1 5-48 0,-3 4 1248 0,-1 2 256 15,0 6 48-15,-1-1 16 0,-1 3-32 0,-1 3 0 16,0 1 0-16,-1-1 0 0,2-2-816 0,1-1-160 16,0-2-48-16,0-3 0 0,0-4-640 0,1-7-128 15,2-3 0-15,0-8 0 16,-1-2-1376-16,1-9-224 0,0-4-64 0,-1-8-10640 0</inkml:trace>
  <inkml:trace contextRef="#ctx0" brushRef="#br0" timeOffset="12392.18">10242 8239 6447 0,'-5'3'576'0,"0"-3"-576"15,2 2 0-15,2 1 0 0,1-2 1344 0,0-1 144 16,0 0 48-16,0 2 0 0,1 1 224 0,0 1 48 16,3 1 16-16,-1-3 0 0,1 4-1152 0,2-3-224 15,0 3-64-15,-1-1 0 0,1 1 0 0,0 0-16 16,0 3 0-16,-2 1 0 0,2-1 352 0,-3 2 80 0,1 1 16 0,-2 4 0 16,0-2-16-16,-1 3 0 0,-1 3 0 0,0 0 0 15,0 0-496-15,-1 5-112 0,1-2 0 16,-1 3-16-16,0 1-48 0,0-1-128 0,0 0 192 0,0-1-64 15,1 0-128-15,1-5 0 0,2 5 0 0,0-7-176 32,2 1-1184-32,0-5-240 0,1 0-64 0,1-6-9056 0</inkml:trace>
  <inkml:trace contextRef="#ctx0" brushRef="#br0" timeOffset="12752.25">10722 8248 14735 0,'-6'0'1312'0,"1"0"-1056"16,3 0-256-16,0 0 0 0,2 0 1728 0,0 0 272 0,0 0 64 0,0 2 16 15,1 1 128-15,0 3 32 0,1-1 0 0,2 3 0 16,-1 1-1248-16,1-1-240 0,1-1-48 0,2 2-16 15,1-2-688-15,1 1-176 0,-9-8-16 0,0 0-9408 16,0 0-1872-16</inkml:trace>
  <inkml:trace contextRef="#ctx0" brushRef="#br0" timeOffset="45091.98">18379 4476 10127 0,'-5'3'896'0,"0"-1"-704"0,3 0-192 0,1-1 0 15,0-1 0-15,-2 3 0 0,-2 0 0 0,-4 3 0 16,-5 1-416-16,0 2 32 0,-2-1 16 0,3-1 0 31,0-2-48-31,-1 0-16 0,2-2 0 0,0 0 0 0,2-2 432 0,1 1 272 0,0-1-32 0,1 1-16 16,1 0 848-16,0 0 160 0,2-2 48 0,-1 2 0 15,2 0-176-15,-2-1-16 0,1 4-16 0,-1-2 0 16,1 0-432-16,0 0-64 0,-1 2-32 0,1-2 0 16,0 3-544-16,2 0 0 0,-1-1 0 0,0 3 0 15,2-2-160-15,1-1-32 0,-1 2-16 0,-1-2 0 0,2 1-80 0,-1 2-16 16,1-1 0-16,0 0 0 0,-1 2 160 15,1-1 144-15,-2 1-208 0,0 0 80 0,1 2 272 0,0-1 64 16,-2 2 16-16,1 0 0 0,-1-1 336 0,1 2 64 16,1-1 16-16,-1 2 0 0,1-2 64 0,1 1 0 15,2 0 16-15,1-2 0 0,0 0-224 0,-2-11-48 16,0 0-16-16,9 36 0 0,-9-36-304 0,0 0-128 16,0 0 128-16,14 40-128 0,-14-40 0 0,0 0 0 15,9 35 0-15,-9-35 0 0,0 0 336 0,8 32-16 16,-6-22 0-16,-2-10 0 0,0 0 128 0,0 0 32 15,17 41 0-15,-17-41 0 0,0 0-288 0,0 0-48 16,28 43-16-16,-28-43 0 0,0 0-128 0,0 0 0 16,0 0 0-16,34 45 0 0,-34-45 0 0,0 0 0 0,0 0 0 0,32 39 0 15,-32-39 0-15,0 0 0 0,0 0 176 0,33 41-176 16,-33-41 288-16,0 0-32 0,0 0-16 0,39 36 0 16,-39-36-64-16,0 0-16 0,0 0 0 0,48 26 0 15,-48-26 96-15,0 0 32 0,48 11 0 0,-48-11 0 16,0 0-32-16,57 0 0 0,-57 0 0 0,39-1 0 15,-39 1-64-15,37-4 0 0,-37 4-16 0,36-6 0 16,-36 6-176-16,37-7 128 0,-37 7-128 0,33-7 128 16,-33 7-128-16,33-9 128 0,-33 9-128 0,33-8 128 15,-33 8-128-15,33-11 160 0,-33 11-160 0,36-13 160 16,-36 13-160-16,37-11 192 0,-37 11-192 0,40-9 192 16,-40 9-192-16,39-11 0 0,-39 11 0 0,35-10 0 15,-35 10 0-15,0 0 0 0,44-12 0 0,-44 12 0 0,28-11 0 16,-13 5 0-16,-2 1 0 0,1-4 0 0,-1 3 0 15,0-2 0-15,2 2 0 0,-1-4 0 0,2 1 0 0,0 0 0 16,-1-3 0-16,1 1 0 0,-1 2 192 0,1-2-64 16,0 0 0-16,-2 0 0 0,0 3 0 15,-2-3 0-15,0 2 0 0,0 0 0 0,0 0-128 0,-1-1 0 16,2-1 0-16,-1 1 0 0,1-3 0 0,1 1 0 16,2-2 0-16,-2-3 0 0,2 4 0 0,-2-3 0 15,1 3 0-15,-3-2 0 0,-1 2-192 0,-1 2-32 16,-1-1 0-16,-1 0 0 0,-2 1 0 0,-2 0 0 15,0 0 0-15,-2 0 0 0,0 2 224 0,-1-3 0 16,0 4 0-16,-1-4 0 0,0 1 0 0,-1 2 128 16,1 2 0-16,-1-5-128 0,0 5 368 0,-1-6-48 15,-2 4 0-15,1-2 0 0,0 0-48 0,-2 0-16 16,2 0 0-16,-3 0 0 0,1 2-256 0,-2-1 160 0,0 0-160 0,-1-1 128 16,2 3-128-16,-2-1 0 0,0-1 0 0,0 1 0 15,-1 0 144-15,0-2-144 0,-2 2 160 0,0-3-160 16,-3 4 336-16,-1-3-16 0,2 3-16 0,-3 0 0 15,0-1 144-15,1 2 16 0,-3-1 16 0,1 1 0 16,1-2-144-16,-1 0-16 0,0 1-16 0,1-1 0 16,3 0-304-16,-1-1 0 0,-2-2 128 0,0 4-128 15,0-1 0-15,-1 0 0 0,0 1 0 0,-2 3 0 16,-2-1 0-16,-5 0 0 0,-3 6-144 0,-4 3 144 16,-6 2-592-16,-5 2-48 15,-3 4 0-15,-1 0 0 0,0 0-416 0,0 1-96 0,4-1 0 0,1-3-16 16,3-3-496-16,0-2-112 0</inkml:trace>
  <inkml:trace contextRef="#ctx0" brushRef="#br0" timeOffset="46768.82">18514 2476 13823 0,'0'-7'1216'0,"1"3"-960"0,1 0-256 0,1 1 0 16,0 1 0-16,0 2 0 0,3-4 0 0,2 0-160 31,6-1-1280-31,4-5-256 0,3 1-48 0,-1-2-16 16,-1 3 144-16,-3 2 16 0,-3-2 16 0,-1 2 0 0,-2 1 1840 0,-4 1 352 0,0 2 80 0,-3 1 16 15,1-1 960-15,-2 2 208 0,0-2 48 0,-1 2 0 16,-1 0-432-16,0 0-80 0,-1 0 0 0,0 0-16 16,-1 0-624-16,-3 2-128 0,1 0-32 0,-3 1 0 15,0 1-240-15,-2 1-48 0,-1 1-16 0,-1-1 0 16,1 3-160-16,-1-1-16 0,1 1-128 0,-1 1 192 15,2-1-32-15,-1 0-16 0,1 4 0 0,0-1 0 0,2-2-144 16,0 1 0-16,1 0 0 0,-1 1 0 16,3-1-464-16,-1-1 16 0,2 0 16 0,1 0 0 15,0-1-144-15,0-1-16 0,2 0-16 0,2-1 0 0,0 1 368 0,0-1 80 16,1 0 16-16,2-3 0 0,-5-3 144 0,0 0 0 16,0 0 0-16,0 0-128 0,0 0 288 0,0 0 64 15,49 33 16-15,-49-33 0 0,0 0 160 0,0 0 48 16,53 15 0-16,-53-15 0 0,33 6-288 0,-16-6-160 15,-1 2 192-15,0-1-192 0,0-1 0 0,-1 2 0 16,-15-2 0-16,0 0 0 0,0 0 0 0,45 11 0 16,-45-11 0-16,0 0 0 0,0 0 0 0,0 0 0 15,0 0 160-15,4 40-160 0,-9-31 320 0,-3 1 0 16,-1-1-16-16,-1 3 0 0,-2-1-144 0,-2 1-32 16,0 1 0-16,-2 2 0 0,-1-1-128 0,-2 3 0 0,2 0 0 15,-1 0 0-15,1 2 0 0,1-5 0 0,3 3 0 0,0-3 0 16,1 1-192-16,1-1 192 0,1 0-160 15,2-3 160-15,1-2-368 0,0 0 32 0,2-1 0 0,3-3 0 16,1-2 176-16,1 2 160 0,1-2-208 0,3-3 80 16,0 3 128-16,3-2-160 0,0-1 160 0,4 0-160 15,-1-1 160-15,2-2 176 0,2 1-48 0,1 1 0 16,-1-1-128-16,2-1 0 0,0 2-192 0,-1-1 192 16,2 0-208-16,-1-1 80 0,-1 0 128 0,0 3-208 15,-1 0 16-15,-3 0 0 0,2 0 0 0,-2 0 0 16,-2 3 192-16,-1 0 0 0,-2 2-160 0,-1 1 160 15,-2 2 0-15,-2 1 0 0,-2 0 0 0,-2 2 0 16,-2 2 192-16,-1 0-32 0,-3 3-16 0,-3 1 0 0,0 0-144 16,-1 0 0-16,-2 0 0 0,1 2 0 0,-1-2 0 0,1 1 160 15,-2 3-32-15,2-3-128 0,-2 2 608 0,3-1 16 16,1-1 0-16,2-1 0 0,2-1 32 0,0 1 16 16,3 0 0-16,2-3 0 0,1 1-368 0,2-4-80 15,1 2-16-15,1-1 0 0,-2-12-208 0,0 0 144 16,0 0-144-16,0 0 128 0,38 43 48 0,-38-43 0 15,0 0 0-15,54 11 0 0,-31-11 16 0,5-1 16 16,4-3 0-16,5-5 0 16,3 0-768-16,0-2-144 0,3-3-48 0,-4 2-9488 0</inkml:trace>
  <inkml:trace contextRef="#ctx0" brushRef="#br0" timeOffset="47751.27">19177 2193 11967 0,'-1'0'1072'0,"1"0"-864"16,1 0-208-16,0 0 0 15,0 0-336-15,0 0-112 0,2 0-32 0,-1 0 0 16,1 3-544-16,2-3-128 0,-1 0 0 0,2 2-16 16,-1-1 592-16,2-1 128 0,0 2 32 0,2-2 0 0,1 0 672 0,0 0 128 15,0 0 16-15,2 0 16 0,-1 2 560 0,3-4 112 16,0 2 32-16,-1 0 0 0,3 0 272 0,0-2 48 0,-2 2 16 15,1 0 0-15,-2 0-144 0,-1 2-32 0,1-2 0 0,-2 2 0 16,-1-1-704-16,-1 2-160 0,0 0-32 0,-1-1 0 16,-3 2-384-16,1 0 0 0,-3-1 0 0,-1 3 0 15,0 0-192-15,0-1-80 0,-4 2-16 0,2-2 0 16,-1 3-48-16,-2 1-16 0,-1 0 0 0,-1 1 0 16,1-1 32-16,-3 2 16 0,0 0 0 0,-1 1 0 15,1 0 304-15,-2 1 0 0,-1 2 0 0,-3-1 0 16,0 3 320-16,-2-2 64 0,0 0 0 0,-2 0 16 15,1-3 176-15,1 1 48 0,-1 2 0 0,2-1 0 16,0 0 16-16,4-3 16 0,2 0 0 0,3 0 0 16,0-2-144-16,3 0-48 0,1-1 0 0,1-1 0 0,2 0-272 0,2 2-48 15,-1-1-16-15,1-2 0 0,-4-6 48 0,0 0 0 16,0 0 0-16,0 0 0 0,45 23 16 0,-45-23 16 16,0 0 0-16,45 8 0 0,-45-8 0 0,33 0 0 15,-17 0 0-15,-1-2 0 0,0 1-208 0,0-2 0 16,-1 1 0-16,-1-1 0 0,0-1 0 0,-2-1 0 15,-2 3 0-15,-1-2 0 0,-2 1-224 0,-1 1 16 16,-3-1 0-16,0 2 0 0,-2-1-64 0,-1 2-16 16,0 2 0-16,-3-1 0 0,-1 2 0 0,-1 2 0 15,-2 1 0-15,-1 1 0 0,-1 3 48 0,-2-1 16 16,1 2 0-16,-1 0 0 0,1 3 352 0,-3 3 80 16,3-2 16-16,0 1 0 0,1 1 96 0,1 0 0 15,2 1 16-15,3-2 0 0,1 1-208 0,3-17-128 16,0 0 128-16,4 48-128 0,-4-48 0 0,0 0 0 15,19 46 0-15,-19-46 128 0,0 0 112 0,28 50 16 16,-28-50 16-16,0 0 0 0,32 51 16 0,-32-51 0 0,0 0 0 0,33 48 0 16,-33-48-96-16,0 0 0 0,37 47-16 0,-37-47 0 15,0 0-176-15,0 0 128 0,45 44-128 0,-45-44 128 16,0 0-128-16,0 0 0 0,0 0 0 0,0 0 0 16,25 47 0-16,-30-38 0 0,-1 2 0 0,-6 1 0 15,-1 1 0-15,-4 0 128 0,-2 2-128 0,-2 0 128 16,-3-1 80-16,0 1 16 0,0 1 0 0,-1-4 0 15,4-3-48-15,-3 1-16 0,1-1 0 0,1-4-9360 16,-1 1-1872-16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2:08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9947 4182 1839 0,'-5'2'160'0,"2"1"-160"0,0-2 0 0,0-1 0 15,2 0 192-15,-2 2 0 0,-4 1 0 0,-3 1 0 16,-4 3 48-16,-4 1 16 0,1 1 0 0,1-1 0 16,2-1 304-16,2 2 64 0,0-2 16 0,2 5 0 15,1-4 224-15,2 1 48 0,-1 3 16 0,2-1 0 16,1 0 48-16,-1 0 16 0,1 0 0 0,0 0 0 15,0 3 16-15,-2-2 0 0,0 3 0 0,0-2 0 16,1 1-304-16,-1 1-48 0,0-2-16 0,2 4 0 16,-1-2-256-16,2 1-48 0,1-1-16 0,0-1 0 15,1 0 16-15,0 0 0 0,2 3 0 0,-3-3 0 16,3 3-48-16,-1 0-16 0,-1-3 0 0,0 5 0 0,0-1-64 16,-1 1-16-16,0 1 0 0,0 0 0 0,2-1 96 15,-1 1 16-15,2 1 0 0,0-1 0 0,2 0 128 0,0 1 16 16,1-3 16-16,2 2 0 0,-1-1-112 0,2 1-32 15,-2 0 0-15,-1 0 0 0,2-3-128 0,-2 3-16 16,2-1-16-16,-1-2 0 0,1 3 64 0,0-4 16 16,1 5 0-16,1-5 0 0,-1 1 112 0,2 1 32 15,0 1 0-15,1-1 0 0,0-2-32 0,2 1 0 16,0 0 0-16,2 0 0 0,0-3-48 0,0 1-16 16,4 0 0-16,-2-2 0 0,0 0-80 0,2-1-16 15,-17-12 0-15,40 28 0 0,-40-28-32 0,43 25-16 16,-43-25 0-16,52 21 0 0,-52-21 32 0,0 0 0 15,83 21 0-15,-83-21 0 0,0 0 48 0,80 11 16 0,-80-11 0 0,0 0 0 16,73 9-240-16,-73-9 176 0,0 0-176 0,70 4 160 16,-70-4-160-16,0 0 0 0,64-3 0 0,-64 3 0 15,0 0 0-15,72-10 0 0,-72 10 0 0,0 0 0 16,79-22 144-16,-79 22-144 0,51-22 160 0,-51 22-160 16,48-28 144-16,-48 28-144 0,48-29 128 0,-48 29-128 15,45-28 0-15,-45 28 0 0,49-30 0 0,-49 30 0 16,55-32 0-16,-55 32 0 0,59-32 0 0,-59 32 0 15,57-32 0-15,-57 32 0 0,51-32 0 0,-29 18 0 16,-22 14 0-16,43-31 0 0,-23 14 128 0,-2 0-128 16,0-1 0-16,-4-1 0 0,-2 3 0 0,0-1 0 15,-2-1 0-15,-3 1 0 0,1 1 0 0,0-1 0 16,0-1 0-16,-2-1 0 0,0-1 0 0,1 0 0 16,-2-2 0-16,0 1 0 0,-1-1 0 0,-1 0 0 0,-1 2 0 0,-2 0 0 15,-1-3 0-15,-2 3 0 0,0 1 0 0,-1 3 0 16,-2-2 0-16,-1-1 0 0,-2 2 0 15,2-1 0-15,-3 1 0 0,-2 0 0 0,1 0 0 0,0 1 0 16,-1-2 128-16,-2 4-128 0,2-3 0 0,-2 0 0 16,0 1 0-16,0 1 0 0,-1 2 0 0,0-2 0 15,-1 1 0-15,0 0 0 0,0 2 0 0,-1-1 0 16,0 1 0-16,0 0 0 0,1 1 0 0,0 1 0 16,-1 1 0-16,-1 0 0 0,1 1 0 0,-2 3 0 15,-3-1 0-15,2 6 0 0,1-1 0 0,-2 1 0 16,-3 1 0-16,-3-1 0 0,1 0-128 0,-1 2 128 0,2 1 0 15,0-2 0-15,1-1 0 0,0 0 0 0,2 0 0 16,-1-1 0-16,2-2 0 0,-1 3 0 0,-1-2 0 0,0 2 0 16,2-1 0-16,-2-1 0 0,1 0 0 0,-1 2 0 15,-1-4-176-15,0 2 176 0,-1 1-128 16,1-4 128-16,2 2 0 0,-1 0 0 0,1-1 0 0,-2 0-128 16,1 3 128-16,-3-1-208 0,1 2 80 0,-3 0 128 31,1 2-864-31,-1 1-48 0,1 0-16 0,3 5 0 15,-1 1-128-15,0 5-32 0,-3 2 0 0,0 2 0 0,-1 4-352 16,-1 4-80-16,1 2-16 0,-2 1 0 0,1 2-416 16,1 3-96-16,1-1 0 0,5-1-5520 0</inkml:trace>
  <inkml:trace contextRef="#ctx0" brushRef="#br0" timeOffset="793.4">10525 5464 4431 0,'0'6'384'0,"0"-3"-384"16,0 2 0-16,0-4 0 0,0 1 640 0,0 1 32 16,0 3 16-16,0 5 16 0,1 6 528 0,0 0 112 15,1 0 32-15,1 0 16 0,-1 0-224 0,0 3-32 16,1-1-16-16,0 1 32 0,-1 4-512 0,0 0-80 15,1 4-32-15,-2 0 16 0,2 1-32 0,-2 0 0 16,0 2 0-16,0-1 16 0,0 4 48 0,-1-3 16 16,1 3 0-16,0-2 32 0,1 1-240 0,-1 1-32 0,1 3-16 0,-1 2 16 15,1 1 208-15,-1 0 32 0,3 5 16 16,-2-3 16-16,0 3-288 0,0-5-48 0,1-1-16 0,-1-1 16 16,1-1-288-16,1 4 0 0,-2-1 0 0,0 3 128 15,-1 1-128-15,0 1 0 0,-1-2-192 0,0 0 192 16,0-1-192-16,0 0 64 0,0-2 128 0,0 0-192 15,1 2 192-15,-1 1 0 0,1 1 0 0,-1 2-128 16,0-3 128-16,0-1 0 0,0 3 0 0,2-5 0 16,-1-1 0-16,0 0-160 0,0 1 160 0,0 1-160 15,1 0-96-15,-2-1 0 0,1 1-16 0,-1-4 0 16,2-6-96-16,-1-2-16 0,0-4 0 0,0-5 0 16,0-4-640-16,0-3-144 0</inkml:trace>
  <inkml:trace contextRef="#ctx0" brushRef="#br0" timeOffset="1216.3">10295 7333 11967 0,'-5'5'1072'0,"0"3"-864"16,3-3-208-16,2-1 0 0,1-1 1488 0,-2 3 256 16,0 7 48-16,-3 7 16 0,2 6-960 0,2 4-192 15,2-2-32-15,2-2-16 0,3-1-608 0,2 1 0 0,2-3 0 0,3 2-128 16,3-2 128-16,0 2 0 0,5 1 0 0,0 1 0 16,4-1 0-16,0 2 0 0,5-5 0 0,-1 3 0 15,1-4 0-15,-3-3 0 0,-3 2 0 0,-1-5-128 16,-4 2 128-16,-2-4 0 0,-1-1 0 0,-3-4 0 15,-1-2 304-15,1-3 32 0,-2-3 16 0,-2 1 0 16,0-2-176-16,-2-2-48 0,1-1 0 0,-2-1 0 16,0-3 0-16,-1 0 0 0,0-3 0 0,-1-1 0 15,0-4 224-15,0 1 32 0,1-3 16 0,1-3 0 16,-1 0-16-16,3-5-16 0,1 0 0 0,1-3 0 16,2-4-80-16,1-1-16 0,2-4 0 0,2-1 0 15,2-3-272-15,-1-2 0 0,2 3 128 0,0 3-128 16,-1 4 0-16,-1 5-144 0,0 5 16 0,-2 3-11472 15</inkml:trace>
  <inkml:trace contextRef="#ctx0" brushRef="#br0" timeOffset="2015.51">10701 7951 12895 0,'-10'-2'1152'0,"3"-2"-928"0,2 2-224 0,0 1 0 16,2 1 448-16,1-2 32 0,-2 2 16 0,-3-3 0 15,-6 2-48-15,-3 1 0 0,-4 4 0 0,-4 5 0 0,-2 2-448 16,0 2 0-16,-2 7-128 0,0 3 128 15,0 0-144-15,0 4 144 0,2 0 0 0,2 0-144 0,0 1 592 0,3 4 112 16,-1 2 16-16,0 2 16 0,1-2 624 0,1 3 112 16,0 2 16-16,1 2 16 0,1 3-336 15,-1 2-80-15,2 1-16 0,-1-1 0 0,0-1-176 0,1 0-48 16,2 3 0-16,0 0 0 0,3 0-192 0,1 3-64 16,3 5 0-16,1-1 0 0,4 4-320 0,-1-3-128 15,4 1 0-15,0-2 0 0,4 0 0 0,1-1 0 16,4-1 0-16,2-3 0 0,4 0 272 0,4-6-32 15,3 1-16-15,2-2 0 0,0 0 96 0,2-4 0 16,1 0 16-16,1-2 0 0,1-3-336 0,2-2 0 16,1-2 0-16,2-7 0 0,-1-1 0 0,7-3 0 15,6-2 0-15,2-5 0 0,0 0 0 0,1-4 0 0,0-2 0 16,-49-6 0-16,97 6 0 0,-97-6 128 0,115-12-128 0,-52 4 176 16,3-6-48-16,-66 14 0 0,112-38 0 0,-112 38 0 15,100-56-128-15,-100 56 0 0,97-64 0 0,-49 27 128 16,0-3-128-16,-4 0 160 0,-6-2-160 0,-4 2 160 15,-4 1-160-15,-3 0 0 0,-2-1 0 0,1-5 0 16,-1-3 0-16,-3-1 0 0,0-5-176 0,-2 1 176 16,-2 2-144-16,-2-5 144 0,-3 2-160 0,-4 1 160 15,-2-1-176-15,-4-1 176 0,-3 0-192 0,-1 1 192 16,-5 3-336-16,-1 0 32 0,-2 3 16 0,-1-1 0 16,-1-3 288-16,-3 1-160 0,1-3 160 0,-3 0-128 15,2 5 128-15,-2-1 0 0,-2 2 0 0,-1 0 128 16,-2 2-128-16,-4 2-128 0,0 4 128 0,-2 3-192 15,-3 1-576-15,-5 8-128 0,-5 7-32 0,-6 5 0 16,-5 7-320-16,1 4-64 0,0 3-16 0,2 2 0 16,-3 4 304-16,0-1 64 0,1 6 16 0,-5 1 0 0,-2 3 496 0,2 0 80 15,6 2 32-15,4-3-8064 16</inkml:trace>
  <inkml:trace contextRef="#ctx0" brushRef="#br0" timeOffset="3384.89">10045 5068 7359 0,'-2'6'656'0,"-2"0"-528"16,3-3-128-16,1-2 0 16,1-1 384-16,-1 2 64 0,0 1 0 0,-1 3 0 0,0 0-64 0,1-1 0 15,0 1 0-15,0-4 0 0,1 0-256 0,-1-2-128 16,1 0 0-16,0-2 128 0,2 0 592 0,-2-2 112 16,1 1 32-16,0-5 0 0,3 3-32 0,0-7 0 15,3 1 0-15,0-3 0 0,1-3-288 0,1-1-64 16,1-3-16-16,0-2 0 0,0-3-464 0,1 0 128 15,-2-2-128-15,0 0 0 0,-1-1 240 0,1-1 0 16,-1-1 0-16,-1-2 0 0,3 1-240 0,-1-2 0 16,2 0 0-16,0-3 0 0,3 1 0 0,-2-1 0 15,0 3 0-15,2 3 0 0,1 3 0 0,-2 6 0 16,1 2 0-16,-1 5 0 0,-1 4 0 0,0 3 0 0,-1 5 0 0,-1 3-160 16,0 2 160-16,0 4 0 15,0 0 0-15,-1 6-128 0,0 3 128 0,-3 5 0 0,2 4 0 16,-1 6 128-16,-1 4-128 0,-2 3 0 0,0 2 0 0,-1 1 0 15,1 2-208-15,-2 1-112 0,1 5-32 16,-1 0 0-16,1-1 144 0,1-1 16 0,0 2 16 0,1-6 0 16,1-3 176-16,-1-4 0 0,2 0 0 0,-1-8-5120 15,0-1-1024-15</inkml:trace>
  <inkml:trace contextRef="#ctx0" brushRef="#br0" timeOffset="3634.39">10225 4780 21183 0,'-4'9'1888'0,"3"-3"-1504"16,1-1-384-16,2-1 0 0,2-2 0 0,0-2 0 15,5 2-192-15,-9-2 64 0,0 0 128 0,68 3 144 16,-68-3-16-16,81 0-128 16,-81 0-896-16,89-3-304 0,-89 3-48 0,92-4-6912 0</inkml:trace>
  <inkml:trace contextRef="#ctx0" brushRef="#br0" timeOffset="4268.12">10586 8762 18431 0,'-7'8'1632'0,"3"-3"-1312"0,3-1-320 0,1-4 0 16,1 0 1088-16,-2 2 160 0,-1 4 32 0,-2 0 0 16,1 6-528-16,2-2-112 0,1-2 0 0,3 4-16 15,2-3-624-15,-1 4 0 0,3-2-224 0,-2 1 64 16,3 3-352-16,-1 2-64 0,2-1 0 0,-1 4-16 15,-1 3 352-15,0 1 80 0,1 3 16 0,-1 1 0 16,0 3 144-16,2 5 0 0,1 1 0 0,-2 0 0 16,0-3 0-16,-1 0 0 0,-2-3 0 0,0-5 0 0,-1-6-304 15,-1-4-80-15,-1-2 0 0,-1-7-9088 16</inkml:trace>
  <inkml:trace contextRef="#ctx0" brushRef="#br0" timeOffset="4784.88">10605 8745 23951 0,'-5'10'1056'0,"2"-6"224"0,2-1-1024 0,2-3-256 16,2 0 0-16,0-3 0 0,1 1 352 0,5-4 16 0,-9 6 0 0,0 0 0 15,65-42-368-15,-65 42 0 0,63-43 0 0,-63 43-128 32,69-43-656-32,-69 43-128 0,71-42-32 0,-71 42 0 15,69-34-800-15,-69 34-176 0,61-30-16 0,-61 30-16 16,0 0 944-16,57-27 192 0,-46 25 48 0,-5 2 0 0,-1 5 496 0,-5 3 96 0,-1 3 32 0,-5 5 0 16,-1 5 896-16,-3 2 176 0,-2 5 32 0,-2 4 16 15,-2 2 624-15,-1 0 112 0,-2 5 16 0,-1-3 16 16,0 5-768-16,-1-5-144 0,1 4-48 0,1-4 0 15,1-5-544-15,2-2-112 0,1 0-128 0,0-5 176 16,4-4-176-16,1-3 0 0,2 0 0 0,3-3 0 16,2-5 0-16,2-1 0 0,2-3 0 0,3-1 0 0,1-4 0 15,2-4 0-15,3-1 0 0,1-1 0 0,-11 6-144 16,0 0 144-16,0 0 0 0,66-39 0 0,-66 39 0 16,0 0 0-16,66-29 0 0,-66 29 144 0,0 0-144 0,67-22 0 15,-67 22 0-15,0 0 0 0,61-13 0 0,-43 9 0 16,1 2 0-16,-1 2 0 0,0 2 0 0,-4 2 0 15,1 0 0-15,-2 3 0 0,-1 1 0 0,-3 3 0 16,0 0 0-16,-3 6 0 0,-3-3 256 0,-3 6-48 16,-2 0 0-16,-4 6 0 0,-1-2 912 0,-6 4 176 15,-1 4 48-15,-3-3 0 0,-3 4-704 0,-2 1-144 16,-3 0-32-16,-3-3 0 16,-1 1-720-16,-5-4-128 0</inkml:trace>
  <inkml:trace contextRef="#ctx0" brushRef="#br0" timeOffset="6966.87">2263 7973 10127 0,'0'6'896'0,"0"-3"-704"16,1 0-192-16,0 0 0 0,1-3-224 0,-1 0-80 16,1 2-16-16,1-1 0 0,4 1 544 0,1 2 96 15,0 0 32-15,1 2 0 0,-2-1-208 0,0 1-144 16,1 0 192-16,-1 0-192 0,0 2 704 0,3-5 48 15,3 3 0-15,-2-3 0 0,2-1-160 0,-1 1-16 16,2-6-16-16,-2 1 0 0,3-1 16 0,0-5 0 16,1-1 0-16,-16 9 0 0,0 0-352 0,50-46-64 0,-33 27-16 0,0-1 0 15,-2 0-144-15,0-2 0 0,-3 2 144 0,-1 0-144 16,-1 1 0-16,-1 2 0 0,-2 0 0 0,-4 3 0 16,-1 2 0-16,-2 1 0 0,0 2 0 0,-3 4 0 15,0-1 0-15,-4 1 0 0,-2 1 0 0,-2 2-128 16,-4 2 128-16,-2 2-160 0,-1 4 160 0,-3 1-160 31,2 4-880-31,-4 2-176 0,1 4-48 0,2 1 0 16,1 1 480-16,-1 4 80 0,-3 5 32 0,1 2 0 0,2-1 672 0,1 2 0 0,2 5 0 0,2-3 0 15,0 3 592-15,3-2 112 0,1 2 0 0,1-2 16 16,2 1 384-16,3-4 80 0,3 2 16 0,2-2 0 16,5-5-288-16,2-1-48 0,4-5-16 0,2-3 0 15,3-4-640-15,0-4-208 0,4 0 128 0,-20-9-128 16,0 0-272-16,71-3-112 0,-71 3-32 0,0 0 0 15,79-19-864-15,-79 19-192 0</inkml:trace>
  <inkml:trace contextRef="#ctx0" brushRef="#br0" timeOffset="7832.52">3233 7851 8287 0,'-6'0'368'0,"3"0"80"0,0 0-448 0,0-2 0 0,2 2 0 0,-1-2 0 16,0 1 496-16,-1-5 16 0,-3 1 0 0,-2-3 0 15,-1-1-368-15,-1 1-144 0,0 1 128 0,-1 2-128 16,0 3 0-16,-1 1 0 0,-1 1 0 0,0 1 0 15,-1 1 144-15,2 1 48 0,0 5 16 0,0-1 0 16,2 1 560-16,1 3 128 0,0-2 0 0,3-2 16 16,1 2-400-16,0 0-96 0,1 1-16 0,0-3 0 15,2 2-256-15,0-1-144 0,1 1 160 0,0 1-160 16,0 1 0-16,-1-1 0 0,1 3 0 0,1 4 0 16,0 0-128-16,0 1 128 0,0 1 0 0,0 1 0 15,3 0 0-15,-1-1 320 0,0-1-32 0,2-4-16 16,1 2-48-16,0-4-16 0,1-1 0 0,1-3 0 15,-1-1-208-15,3-5 0 0,-1 0 0 0,1-4 0 0,1 0 0 16,0-4 0-16,0 3-128 0,0-4 128 0,1-3 0 0,1 1 256 16,-2 0-64-16,0-2 0 0,0-2 560 0,-1 0 96 15,0-3 32-15,-3 1 0 0,2 0-432 0,-1-3-96 16,0-1-16-16,-2-1 0 0,1 2-336 0,-2-1 0 16,-1 2 0-16,0 0 0 0,-1 1 0 0,0-2 0 15,-1 1 0-15,0 0 0 0,-1-1 0 0,0 2 0 16,2-3 0-16,-1 1-128 0,1 1 128 0,0 3 0 15,-1-2 0-15,1 1 128 0,0 4-128 0,-1-3 0 16,-1 0 0-16,0 0-128 0,0 3 128 0,0 2 0 16,-1 1 0-16,-1 1 0 0,0 2 0 0,1-1 0 0,0 4 0 15,0-1 0-15,0 3 0 0,-1-3 0 0,2 3 0 16,-2 0 0-16,2 0 0 0,-1 3 144 0,1-1-144 0,0-1 0 16,0-1 0-16,0 2 0 0,0 0 0 0,1-2 0 15,1 0 0-15,-1 0 0 0,0-2 0 0,1 2 0 16,-1-2 0-16,1-1 0 0,-1-3 0 0,2 3 0 15,-1-5 0-15,-1 2 0 0,1-3 0 0,1 1 0 16,-2-3 0-16,0 0 0 0,0 2 0 0,-1-3 0 16,1 1 0-16,0-3 0 0,-1 3 0 0,1-1 0 15,-1-4 0-15,1 2 0 0,-1-4 0 0,0-1 0 16,1-1 0-16,-2 3 0 0,-1 0 0 0,1 3 0 16,-1 3 0-16,1 2 0 0,0 1 0 0,-2 2 0 15,2 4 0-15,-1 1 0 0,1 4 0 0,0 1 0 16,0 4 0-16,-2 1 0 0,1 1 128 0,1 2-128 0,-1 5 256 0,-2-1 0 15,2 7 0-15,-1-1 0 0,1 1 256 0,-2 3 32 16,2 2 16-16,-1 3 0 0,-1 0-176 0,2 3-48 16,1-1 0-16,-1 0 0 0,1 2-96 0,1-1-32 15,0 1 0-15,1-2 0 0,1-2-208 0,0 1 0 16,2-1 0-16,0-3 0 0,-1 0 160 0,1-3-16 16,0-1 0-16,0 0 0 0,0-4-144 0,-1 0 0 15,2-1 0-15,-2-2 0 0,2-1-240 0,-2-5-16 16,1 0-16-16,1-3-7776 15,-1-5-1552-15</inkml:trace>
  <inkml:trace contextRef="#ctx0" brushRef="#br0" timeOffset="8715.62">3539 7759 9215 0,'-6'9'400'0,"3"-4"96"0,1-2-496 0,-1 0 0 0,1-3 0 0,1 2 0 16,-1-2 656-16,-2 2 48 0,0-1 0 0,-4 2 0 15,0-1-448-15,-2-1-96 0,1-1-16 0,-1 2 0 16,0-2-16-16,1 3-128 0,-1-2 192 0,1 3-64 16,0-3 624-16,1 5 112 0,0-3 32 0,0 3 0 15,0-1-192-15,0 3-16 0,2 0-16 0,0 1 0 16,0 0-352-16,1 2-64 0,-1 2 0 0,1 2-16 15,0-1-240-15,1 3 0 0,-1 0 0 0,2 1 0 0,1-2 0 0,1 1 0 16,1 2 0-16,0-4 0 0,2 1 0 16,0-3 0-16,1 0 0 0,2-4 0 0,0 0 0 0,2-1-128 15,1-3 128-15,1-1 0 0,1-2 0 0,0-2 0 16,1-2 0-16,1-4 0 0,0-1 0 0,-1-3-128 16,-1-2 128-16,-1-1 0 0,1-2 0 0,-1-5 0 15,0 1 0-15,0-3 0 0,-2 1 0 0,1-2 0 16,-1 1 0-16,0 0 0 0,-1-1 400 0,0 1 144 15,-1 1 32-15,1-2 0 0,0-1-320 0,-1 2-48 16,1-2-16-16,-1 4 0 0,1 1-192 0,-1 2 0 16,0 3 0-16,-1 3 0 0,0 4 0 0,-2 3 0 15,0 4 0-15,-1 4 0 0,-1 3 128 0,1 4-128 16,-1 6 0-16,0 2 0 0,0 2 864 0,0 6 80 16,4 2 16-16,-2 4 0 0,1 2-496 0,1 4-80 0,0 3-32 15,1 6 0-15,-1 2-352 0,-1 2 0 0,2-1 0 0,-3-1 0 16,2-1 0-16,-4-2 0 0,0-1-144 0,-3-4 144 15,-1 1-160-15,-3-4 160 0,-1-1-208 0,1-1 80 16,-1-4 128-16,-1-2 0 0,1-5 0 0,-1-1-128 16,2-5 128-16,2-6 0 0,0-4 0 0,1-3 0 15,0-5 0-15,1-4 0 0,2-4 0 0,0-3-128 16,1 0-256 0,0-7-64-16,2-4 0 0,1-5 0 0,2-1-192 15,-1-5-32-15,3 0-16 0,1-8 0 0,0-1 320 0,1-3 64 0,1 4 16 0,-1-1 0 16,2 1 288-16,-1 5 0 0,0 5-128 0,1 5 128 15,0 0 0-15,0 4 0 0,1 1 0 0,-1 3 0 16,0 1 0-16,-2 4 144 0,1 0-144 0,0 0 192 0,0 4-64 16,0-1-128-16,0 3 192 0,-1-3-64 0,0 1 336 0,-1 2 64 15,1-3 16-15,-2 2 0 0,1-1-352 0,-2 0-64 16,0-2 0-16,-1 1-128 0,-1 1 144 0,0-1-144 16,-1 1 0-16,-1-2 144 0,-1 0-144 0,-1 1 0 15,-1-1 0-15,-1 1 128 0,0 1-128 0,-3-1 192 16,2-3-192-16,-3 3 192 0,2 0 176 0,-3 1 32 15,1-1 16-15,-1 3 0 0,-1-1-416 0,-1 0 0 16,0 1 128-16,0 2-128 0,0 3 0 0,0-3 0 16,-1 6 0-16,1 2 0 0,2 1 144 0,0 3-144 15,0 2 160-15,3 3-160 0,0 3 592 0,2 2 32 16,2 1 0-16,0 4 0 0,1 2 96 0,2 1 32 16,0-1 0-16,1-2 0 0,1 0-144 0,2 0-32 0,0 2 0 15,5-4 0-15,1-2-128 0,3-1-48 16,3-4 0-16,4-6 0 0,4 0-272 0,-27-9-128 0,66 2 0 0,-66-2-10176 15,75-13-2112-15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2:1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19188 323 3679 0,'-13'0'320'0,"2"2"-320"15,3-2 0-15,3 2 0 0,2-1 832 0,-5 2 80 16,-7 0 32-16,-11 3 0 0,-6 1-336 0,-3 2-64 16,1 3-16-16,2-4 0 15,4 3-880-15,0-3-176 0,0 1-48 0,2-1 0 0,0 1 192 0,-1 0 16 16,-2 0 16-16,0 2 0 0,2-3 672 0,-1 3 128 15,1-2 16-15,-1 2 16 0,1 0 320 0,-2 1 64 16,1 2 16-16,-3-3 0 0,-1 4 48 0,-2-2 16 0,-3-1 0 16,0 2 0-16,3 0-416 0,0 0-80 0,1 2 0 0,-2-1-16 15,3 3-432-15,-2 1 0 0,1 1 0 0,-1 0 0 16,0 1 0-16,-3 0 0 0,-2 1 0 0,0-1 0 16,2 3 0-16,2 0 0 0,2 0 0 0,2 2 0 15,3 0 128-15,1-1 80 0,1-2 32 0,2 2 0 16,2-2 16-16,1 2 16 0,1 0 0 0,0-2 0 15,1 3 0-15,1-4 0 0,2 3 0 0,-1-2 0 16,1 2-112-16,1 0-32 0,1 3 0 0,2 1 0 16,2 3 80-16,0-2 16 0,2 1 0 0,0-2 0 15,3 2 64-15,0-1 16 0,2-1 0 0,1 3 0 16,2-1-176-16,0 0-128 0,1 0 192 0,0 5-192 0,3 1 128 16,1 2-128-16,0-1 0 0,3 1 0 0,1-2 0 0,1-1 0 15,-10-36 0-15,25 69 0 0,-25-69 128 16,31 70-128-16,-31-70 0 0,34 67 0 0,-34-67 432 0,41 68-32 15,-41-68 0-15,42 68 0 0,-42-68-256 0,45 62-144 16,-45-62 160-16,50 52-160 0,-50-52 192 0,57 48-64 16,-57-48-128-16,70 48 192 0,-70-48 112 0,80 47 16 15,-80-47 0-15,86 43 0 0,-86-43-128 0,78 39-32 16,-78-39 0-16,76 39 0 0,-76-39-160 0,81 40 0 16,-81-40 0-16,93 42 0 0,-42-21 0 0,-51-21 0 15,95 37 0-15,-95-37 0 0,85 32-192 0,-85-32 192 16,82 29-160-16,-82-29 160 0,90 32-320 0,-90-32 48 15,99 25 0-15,-53-17 0 16,-1-2-160-16,-3-5-16 0,2 1-16 0,0-5 0 0,-3 0 160 0,2-2 48 16,3-4 0-16,1-2 0 0,1 0 256 0,-2-4 0 0,-4-4 0 0,-1 1 144 15,0-4 112-15,-1 0 0 0,-3-1 16 0,2 0 0 16,3-3-112-16,2-4-32 0,1-1 0 0,0-3 0 16,-2 0-128-16,-2 0 0 0,-3-3 0 0,-2 3 0 15,3-3 0-15,-3 1 0 0,1-1 0 0,-2-3 0 16,1-2 0-16,1-3 0 0,0-3-144 0,-2 0 144 15,-5 6 0-15,-1-4 0 0,-1 1 0 0,-3 0 0 16,1-1 160-16,-2-1-160 0,-1-1 160 0,-3 0-160 16,-1 2 128-16,-2 2-128 0,-2-2 0 0,-2 4 0 15,-2 2 0-15,-3 0 0 0,-4 1 0 0,-2 2 0 16,-3 1 0-16,-2-1 0 0,-3 0 0 0,-3 2 0 0,0 2 0 16,-3-1 0-16,-1 3 0 0,-1 0 0 0,1 3 0 15,-4-3 128-15,-1 2-128 0,-2-1 0 0,0 2 0 0,-1-1 0 16,-1 1 0-16,0-3 0 0,1 0 0 0,0 2 0 15,0-2 0-15,0 1 0 0,1 7 128 0,-1-3 144 16,1 1 32-16,0 0 0 0,2 2 272 0,-1 0 48 16,1-2 16-16,0 2 0 0,0 3-336 0,-1-2-64 15,0-3-16-15,-2 2 0 0,-2-3-224 0,0 4 0 16,-4-4 0-16,-1 1 0 0,-1 2 144 0,-4 1-16 16,-3 1 0-16,-3 2 0 0,-1 5 48 0,-5-1 0 15,0 2 0-15,-2 1 0 0,-1 1-176 0,-3 3 192 16,-1 1-192-16,-6-1 192 0,-7 3-192 0,-1-1-272 15,2 1 64-15,-2-1 16 0,0 0-96 0,-1 3-16 0,1 0 0 0,-2-5 0 16,1 2-48-16,6 1-16 0,6 3 0 0,7 2 0 31,6 0-1232-31,6 5-240 0</inkml:trace>
  <inkml:trace contextRef="#ctx0" brushRef="#br0" timeOffset="1265.83">11026 7460 15663 0,'-7'0'1392'0,"2"0"-1120"15,2 0-272-15,2 0 0 0,0 0 768 0,-2 0 80 16,-3 0 32-16,-4 0 0 0,-2 0-48 0,1 0 0 15,2 0 0-15,0 0 0 0,3 0-384 0,2 0-96 16,0 0-16-16,2 0 0 0,2 0-128 0,0 0-16 16,-1 2-16-16,1-2 0 0,3 2-176 0,1-1 0 15,3 4 0-15,0-2 0 0,2 0 0 0,2 3-176 0,-11-6 48 0,0 0 0 32,0 0-512-32,61 22-80 0,-61-22-32 0,0 0 0 15,57 15-256-15,-57-15-48 0,0 0-16 0,69 8 0 16,-69-8 496-16,57 3 80 0,-57-3 32 0,66 0 0 0,-66 0 464 0,81-1 0 0,-36 2 0 0,0-1 0 15,1 2 0-15,-46-2 0 0,87 4 160 0,-87-4-160 16,87 2 0-16,-39-2 0 0,4 3 128 0,3-1-128 16,1 2 0-16,-2-4 0 0,-4 0 0 0,0-2 0 15,-1 0 0-15,4-3 0 0,0 0 0 0,4 1 0 16,5-1-192-16,-4 0 48 0</inkml:trace>
  <inkml:trace contextRef="#ctx0" brushRef="#br0" timeOffset="2339.92">18555 8384 5519 0,'2'-1'496'0,"-1"-2"-496"15,0 0 0-15,2 1 0 0,3 2 2576 0,-1-1 432 16,2-1 64-16,5-4 32 0,7 0-2400 0,6-3-464 16,5-4-112-16,0 2 0 15,0 0-512-15,-3-2-112 0,-3 2-16 0,0 0 0 16,-3 3-544-16,-2-1-112 0,0 4-32 0,-1-1 0 0,0 1 992 0,0-1 208 16,-2 0 0-16,1 1 0 0,1-1 896 0,-1 3 128 0,2-3 48 0,0 1 0 15,2 1-192-15,0-1-48 0,3-1 0 16,0 1 0-16,2 1-640 0,2-1-192 0,2 0 0 0,3 0 0 31,5-1-576-31,6 3-176 0</inkml:trace>
  <inkml:trace contextRef="#ctx0" brushRef="#br0" timeOffset="14199.37">4892 1712 6447 0,'-32'-16'576'0,"6"1"-576"16,4 4 0-16,6 2 0 16,6 3-528-16,3 2-224 0,-6-3-32 0,-9-6-16 0,-11-5 576 0,-12-7 224 15,-1 3-176-15,0-1 176 16,5 3-560-16,4 1-16 0,5 4 0 0,0-2 0 0,-1 1 1040 0,-1-2 208 15,-1-1 32-15,-1-1 16 0,2 3 448 0,0-1 96 16,2 1 16-16,-1 1 0 0,0 2 128 0,0 3 16 16,-2 0 16-16,-2 2 0 0,1 0-592 0,-4 1-112 15,0 3-32-15,0 1 0 0,2 2-560 0,1-1-144 16,-1 3 0-16,0-2 0 0,-1 2 0 0,0 2 0 16,-2 0 0-16,-3 1-176 0,-3 5 176 0,1-1-128 0,-1 4 128 0,2 0-128 15,5 0 128-15,-3 6 0 0,1 1 0 16,0 4 0-16,0 1 0 0,1 2 0 0,-1 1 0 0,0-2-128 15,4 2 128-15,2 0 0 0,2 2 0 0,4 1 0 16,2 2 0-16,0 5 0 0,1 3 0 0,-1 1 0 16,3 6-128-16,-2 2 128 0,1 5-128 0,0-1 128 15,0 0 0-15,2-4 0 0,3-2 0 0,1 2-128 16,5 0 128-16,1 3 0 0,3 3 0 0,3-1 0 16,3 1 0-16,-1-3 0 0,3 3 0 0,0 1 0 15,2 0 0-15,1 1 0 0,0 3 0 0,3-3 128 16,-2-1-128-16,1 0 176 0,2-1-176 0,0 1 192 15,-1 0 384-15,2 6 64 0,0-2 32 0,2 0 0 16,1 0 96-16,1-3 0 0,2-1 16 0,2 0 0 0,3 5-304 0,2 0-64 16,2 1-16-16,1-4 0 0,1-3-208 0,1-3-32 15,0-1-16-15,2-1 0 0,0 4-144 0,1-2 0 16,0-1 0-16,0-2 0 0,3 0 0 0,3-2 0 16,1-1 0-16,4-2 0 0,4 0 0 0,3 4 0 15,1 1 0-15,2 0 0 0,-2-5 0 0,2-1 0 16,2-2 0-16,4 2 0 0,6 0 0 0,2-1 0 15,3 1 0-15,-4 0 0 0,-3 3 0 0,-3 0 0 16,0-3 0-16,4-2 0 0,3 3 0 0,2-4 0 16,-2 0 0-16,-1-5 0 0,1 0 0 0,0-5 128 15,5-1-128-15,4-5 192 0,6-1 384 0,-1-3 64 16,-1-1 32-16,0-4 0 0,2-2-96 0,6-4 0 16,6-3-16-16,-6-1 0 0,-2-4-224 0,2-4-32 0,8 2-16 0,-3-3 0 15,-1 1-288-15,-4-1 0 0,0-1 128 16,2-1-128-16,6 0 0 0,-4-1 0 0,-6 1 0 15,0-4 0-15,3 0 192 0,2-6-192 0,3-1 192 0,-3-3-192 16,-6-1 144-16,5-4-144 0,5 0 0 0,-5-7 144 16,-4-2-144-16,-2-4 128 0,1-1-128 0,2-6 128 15,2-4-128-15,-7-4 0 0,-7 1 0 0,-5-1 0 16,-1 3 192-16,1-5-32 0,3-1-16 0,-7-5 0 16,-3-5 32-16,-5-1 0 0,-5-4 0 0,-4 2 0 15,1 0 80-15,-3-6 0 0,1-1 16 0,-4 0 0 16,-3 4 48-16,-6 3 0 0,-3 2 0 0,-5-2 0 15,-4-2-128-15,-4 0-32 0,-4-2 0 0,-2 2 0 16,-2 0-160-16,-4-2 0 0,-1-3 0 0,-4-1 128 0,-2 3-128 16,-2-1 0-16,-2 4 0 0,-3-2 0 0,-4 0-128 0,-1 3-16 15,-2 3 0-15,-3 1 0 0,-4 2-192 0,-2 1-48 16,-1-1 0-16,-1 2 0 0,1-1 240 0,0 4 144 16,0 4-192-16,-2 2 192 0,0 3 0 0,-4-1 0 15,-1 4 160-15,-5-2-32 0,-3 2 0 0,-2 6 16 16,-1 2 0-16,-4 3 0 0,-3 3-16 0,-3 1-128 15,-1 4 192-15,-3 1-64 0,-2 2-128 0,-4 1 0 16,-1-3 0-16,0 0 128 0,2 2-128 0,-1-2 0 16,-2 3 0-16,-4 2 0 0,-1 0 0 0,-1 3 0 15,0-1 0-15,-2 3 0 0,-2 1 0 0,-3 0 0 16,-4 0 0-16,0 6 0 0,3 2 0 0,-8 4 0 16,-5-1 0-16,-3 8 0 0,-2 4 0 0,-5 3 0 15,-6 8 0-15,0 1 0 16,0 4-592-16,-9 4 0 0,-6 7 0 0,-1 4 0 15,-1 5-624-15,-11 8-112 0,-6 4-16 0,-9 3-10848 0</inkml:trace>
  <inkml:trace contextRef="#ctx0" brushRef="#br0" timeOffset="23480.81">11714 5682 4607 0,'-11'-2'400'15,"2"2"-400"-15,4 0 0 0,1 0 0 16,1 0 656-16,-4 0 48 0,-6-1 16 0,-9-2 0 16,-6 3-144-16,-1 0-48 0,1 3 0 0,4-2 0 15,2 3-272-15,1 0-48 0,1 1-16 0,0 1 0 0,-3-1 64 0,0 4 0 16,-2 0 0-16,1-1 0 0,-1 1 224 0,1 2 48 15,-1-2 16-15,0 2 0 0,-1 0 80 0,-1 3 16 16,0 0 0-16,-1 1 0 0,1-2-256 0,-2 5-32 16,-1-1-16-16,0-1 0 0,0 3-112 0,-1-4-32 15,1 3 0-15,0-2 0 0,2 1-192 0,3 0 128 16,3 2-128-16,1-1 0 0,3 1 208 0,1 1-48 16,2 3-16-16,1 0 0 0,2 2-16 0,1 0-128 15,2 0 192-15,-1 1-64 0,2 2-128 0,0 0 192 16,1-1-192-16,1 1 192 0,-1 0 16 0,1-1 16 15,1 1 0-15,-1-1 0 0,2-2 112 0,-1 0 32 16,1 3 0-16,1 1 0 0,-1 1-112 0,1 2 0 16,1-1-16-16,-1 0 0 0,2 0 32 0,0-3 16 15,1 0 0-15,0-1 0 0,2 1 64 0,2-2 16 0,1 0 0 0,1 0 0 16,-6-26 64-16,17 51 16 0,-17-51 0 0,23 52 0 16,-23-52-64-16,28 50 0 0,-28-50 0 0,33 48 0 15,-33-48-384-15,36 42 128 0,-36-42-128 0,39 43 0 16,-39-43 0-16,44 42 0 0,-44-42 0 0,47 40 0 15,-47-40 0-15,50 37 0 0,-50-37 0 0,52 31 0 16,-52-31 0-16,49 34 0 0,-49-34 0 0,0 0 0 16,71 42 0-16,-71-42 0 0,53 31 0 0,-53-31 0 15,58 31 0-15,-58-31 0 0,68 25 0 0,-68-25 0 16,81 23 0-16,-81-23 0 0,81 16 0 0,-81-16 0 16,77 9 0-16,-77-9 0 0,72 6 0 0,-72-6 0 15,74 0 128-15,-33-2-128 0,3-2 192 0,0 2-64 16,0-1 80-16,-1-3 16 0,-3 1 0 0,-2-3 0 0,0 1-48 15,-1-1-16-15,1-3 0 0,0 2 0 0,3-4-160 0,0-2 192 16,3-2-192-16,-2-3 192 0,-1 4-192 0,-2-4 0 16,-3-3 0-16,-1-2 0 0,-2 1 0 0,1-4 0 15,-2-2 0-15,0-1 0 0,1-4 0 0,-4 2 0 16,1-2 128-16,-3-4-128 0,-1 0 208 0,-2 1-32 16,-3-1-16-16,-3 3 0 0,-2 2 64 0,-3-3 16 15,-1 0 0-15,-2 0 0 0,-1-2 0 0,-3 0 0 16,-3 1 0-16,-1-3 0 0,-2 4-240 0,-4-1 128 15,-1-1-128-15,-2 2 0 0,-2 0 128 0,-2-2-128 16,-2 3 0-16,-2-4 144 0,-3 0-144 0,-5-2 0 16,0-3 144-16,-5 3-144 0,-1 2 272 0,-1 1-16 15,0 4 0-15,-3-1 0 0,0 2 0 0,-2 0-16 0,-1 0 0 16,-3-2 0-16,-2 1-32 0,-2-1 0 0,-4-1 0 16,-3-2 0-16,-3 5-208 0,2 0 144 0,1 5-144 0,-2 1 128 15,0 2 32-15,0 5 0 0,-1 1 0 0,-4 3 0 16,-3 5-32-16,-4 3 0 0,2 4 0 0,-4 10 0 31,-1 5-448-31,-7 9-80 0,-7 3-32 0,-2 7 0 16,0 7-720-16,-4 10-160 0,-2 5-32 0,-3 5 0 15,-1 3-1024-15,3 1-192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3:18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4776 8287 0,'-4'0'736'16,"2"0"-592"-16,2 0-144 0,0-1 0 0,1-2 368 0,-1 3 32 16,-1-3 16-16,1 0 0 0,-1-3-416 0,1-2 0 15,-1 1-192-15,1 1 192 0,-1-1 0 0,1-1 0 16,0 3 0-16,0-1 0 0,0 3 624 0,0 1 32 16,1-2 16-16,-1 4 0 0,1 0-16 0,-1 0 0 15,1 3 0-15,0-2 0 0,0 4-80 0,2 0 0 16,-2-1-16-16,1 2 0 0,0 2-288 0,0 1-48 15,1 2-16-15,-1 0 0 0,-1 0-208 0,0 6 0 16,1 1 0-16,1 4 0 0,0 2 0 0,-1 4 0 16,1-1 0-16,2 1 144 0,-1 0-16 0,2-2-128 15,0-2 192-15,0-4-64 0,0 0 64 0,0-3 0 16,0-2 0-16,0-2 0 0,-1-4-192 0,-1 0 0 16,0-4 0-16,-2-2 0 0,-1-2-176 0,1 1 176 15,-2-2-128-15,-2-2 128 0,2 1 0 0,-2 1 0 16,0-3 0-16,-1 1 176 0,-1 1 192 0,1-2 32 0,-2-5 16 15,1 0 0-15,-2-1-112 0,1-2-32 0,0 0 0 0,0 0 0 16,1-2-48-16,1 0-16 0,1 2 0 0,0-4 0 16,0 2 16-16,2-2 0 0,2 1 0 0,0-3 0 15,0 0-96-15,1-5 0 0,2 2-128 0,-1-3 192 16,1 0-192-16,0-1 0 0,1-2 0 0,1 3 0 16,-2 0-144-16,0 3 144 0,0 3-208 0,0 4 80 15,-1 2-144-15,0 4-32 0,-1 2 0 0,-1-1 0 16,0 4-288-16,1 2-64 15,-2 0-16-15,0 0 0 0,1 2-128 0,0 0-32 0,2-1 0 0,0-1 0 16,1 0-16-16,-1-1-16 0,3-1 0 0,-1 0-5232 16</inkml:trace>
  <inkml:trace contextRef="#ctx0" brushRef="#br0" timeOffset="732.21">9298 4722 4607 0,'-4'-1'400'0,"1"-1"-400"15,0 1 0-15,1-2 0 0,2 3 256 0,-1 0-16 16,1 0-16-16,-1 0 0 0,1 0 320 0,-2 0 64 15,-2 4 16-15,2-1 0 0,0 5-80 0,1-2-16 16,0 1 0-16,1 0 0 0,1 1-176 0,0 0-32 16,0-2-16-16,1 2 0 0,0-1 128 0,2 3 16 15,-2-1 16-15,0 2 0 0,0 4 192 0,1 1 48 16,-2 4 0-16,1 3 0 0,-1 2 224 0,0 3 48 16,3 1 16-16,-2-1 0 0,0-2-416 0,1 0-64 15,3-2-32-15,1 0 0 0,0-6-240 0,2 0-48 0,3-4-16 16,0-3 0-16,-12-11-176 0,0 0 0 15,43 23 0-15,-43-23 0 0,0 0 0 0,0 0 0 0,56-5 0 0,-56 5 0 16,0 0 240-16,35-29 16 0,-26 15 0 0,-1 0 0 16,-1-1 80-16,-1-5 32 0,-2-2 0 0,0-3 0 15,-2 0 48-15,-2-1 16 0,-1-2 0 0,0-1 0 16,-3 1 80-16,1 0 0 0,-1 3 16 0,-1-1 0 16,0 4-64-16,-2-1-16 0,0 3 0 0,-1 4 0 15,0 3-448-15,0 2 128 0,-2 5-128 0,-1 4 0 31,0 2-352-31,-1 2-112 0,-2 4-32 0,-1 1 0 0,1 4-848 0,0 0-160 0,4 0-32 16,0-2-16-16,3 2-496 0,2-3-80 0</inkml:trace>
  <inkml:trace contextRef="#ctx0" brushRef="#br0" timeOffset="1159.04">9783 4653 12895 0,'-9'0'1152'0,"3"1"-928"16,4-1-224-16,2 0 0 0,0 0 704 0,-1 2 112 15,-3-2 16-15,-1 4 0 0,-1 1-832 0,2 3-176 16,3 1-16-16,1 2-16 15,2 0-688-15,0 4-128 0,3-1-16 0,-2 2-16 16,1-2-80-16,0 4-16 0,-1 1 0 0,1 1 0 0,-1 0 640 0,-1 3 128 0,1 1 32 0,1 0 0 16,1-2 1072-16,1-2 224 0,1-1 32 0,0-4 16 15,5 1 272-15,-1-3 48 0,-11-13 16 0,0 0 0 16,41 28-752-16,-41-28-160 0,0 0-32 0,0 0 0 16,59 5-384-16,-59-5 128 0,0 0-128 0,36-22 0 15,-28 13 192-15,-2-4-64 0,-1 1 0 0,-2 0 0 16,-2-2 512-16,-3-3 80 0,0-3 32 0,-4-3 0 15,1 1-240-15,-4-2-64 0,0 0 0 0,0 2 0 16,0-1-16-16,-1 3-16 0,0 0 0 0,0 1 0 16,0 1-32-16,0 4-16 0,-1 3 0 0,0 3 0 15,-1 2-368-15,1 3 0 0,-1 5 0 0,1 2-192 16,-2 5-976-16,1 0-208 0,-1 6-32 0,1 0-7440 16</inkml:trace>
  <inkml:trace contextRef="#ctx0" brushRef="#br0" timeOffset="1517.54">10180 3896 21183 0,'-16'9'944'0,"7"-4"192"0,5 0-912 0,2-1-224 0,2-1 0 0,2 3 0 16,0-1 0-16,3 10 0 0,1 5 0 0,3 10 0 31,2 7-1312-31,1 3-160 0,-1 1-16 0,-1-1-16 16,0 3-288-16,-1-1-64 0,-3 3-16 0,0 1 0 15,-1-1 848-15,-3 6 160 0,0 0 32 0,-3-1 16 0,0 0 816 0,-1-4 352 0,-1 0-32 0,1-4 0 16,1 3 512-16,-2-5 112 0,0-1 16 0,0-2 0 15,0 0-528-15,-3-6-112 0,2 0 0 0,-3-6-16 16,-1-3-1600 0,1-4-320-16,0-3-64 0,-2-5-16 0,1-5 1328 0,-1-4 368 0,-1-1 0 0,-1-3-128 15,-3-3 128-15</inkml:trace>
  <inkml:trace contextRef="#ctx0" brushRef="#br0" timeOffset="1716.29">9893 4258 7359 0,'-12'-2'656'0,"3"-2"-528"15,3 4-128-15,4 0 0 0,2 0 3264 0,2 0 640 16,3-2 112-16,0 2 16 0,-5 0-2304 0,0 0-448 16,61-9-112-16,-61 9-16 0,83-9-832 0,-31 1-160 15,5 0-32-15,3-4-128 16,2-2-896-16,6-1-304 0,5 0-48 0,8 0-16 15,10 6-1312-15,-3-2-272 0</inkml:trace>
  <inkml:trace contextRef="#ctx0" brushRef="#br0" timeOffset="64750.23">14271 11096 23039 0,'-9'0'2048'0,"3"0"-1648"16,3 0-400-16,3 0 0 0,1 0 656 0,-1 0 48 16,-2 0 16-16,-1-1 0 0,2-2-368 0,2 1-80 15,6 1-16-15,1-4 0 16,6-1-560-16,0-2-112 0,4-1-32 0,0-2 0 15,-18 11-416-15,41-20-96 0,-41 20 0 0,37-17-16 16,-37 17 256-16,36-13 48 0,-36 13 16 0,37-11 0 0,-37 11 656 0,41-7 320 16,-41 7-16-16,42-6-16 0,-42 6 336 0,45-5 64 15,-45 5 16-15,53-8 0 0,-53 8-304 0,62-11-48 16,-62 11-16-16,74-17 0 0,-31 8-336 0,4-2 144 0,4 2-144 16,0 0 0-16,-5-1 0 0,1 1 0 0,-1 2 0 0,2 0 0 15,0 1 0-15,0 0 0 0,-1 4 0 16,-2 1 0-16,-1-1 0 0,-44 2 0 0,79 3-144 0,-79-3 144 15,66 2 0-15,-66-2-160 0,53 3 160 0,-53-3 0 32,0 0-704-32,49 1-48 0,-49-1 0 0,0 0-8944 0</inkml:trace>
  <inkml:trace contextRef="#ctx0" brushRef="#br0" timeOffset="65091.21">15278 10493 15375 0,'-6'-2'320'0,"2"2"80"0,0-2 16 0,3 2 32 0,2 0-448 0,3 0 0 15,0 2 0-15,3-2 0 0,-7 0 1344 0,0 0 160 16,59 19 32-16,-59-19 16 0,65 20-688 0,-65-20-144 15,69 28-16-15,-69-28-16 0,72 32-688 0,-72-32-144 16,74 37-32-16,-74-37 0 16,73 39-640-16,-73-39-128 0,70 37-16 0,-70-37-16 15,67 39 352-15,-67-39 80 0,52 37 16 0,-52-37 0 0,38 40 736 0,-38-40 160 16,24 42 16-16,-24-42 16 0,13 54 1264 0,-13-21 240 0,-4 4 48 16,-10 6 16-16,-6 5 80 0,-10 0 0 0,-8 3 16 15,-6 1 0-15,-4 0-768 0,-2-3-144 0,1 4-48 0,4-5 0 16,4-1-976-16,8-9-128 0,6-2-192 0,10-3-16272 15</inkml:trace>
  <inkml:trace contextRef="#ctx0" brushRef="#br0" timeOffset="67124">5443 12197 4607 0,'-3'-2'400'0,"1"1"-400"16,1-1 0-16,0 2 0 0,1 0 608 0,-2-3 32 15,-1 3 16-15,-1-3 0 0,-3-3 48 0,1 3 0 16,-1-3 0-16,0 4 0 0,2-1-256 0,-2 0-64 16,0 0 0-16,2 0 0 0,-2 1-384 0,1-2 0 15,1 2 0-15,-1 0 0 0,2-1 0 0,-2 0 0 16,2 3 0-16,-1-1 128 0,2 1 288 0,0 0 48 16,0 0 16-16,0 0 0 0,2 0-96 0,0 0-32 15,1 1 0-15,0-1 0 0,2 3-176 0,1-1-48 16,2-1 0-16,-1 1 0 0,3 2-128 0,1-2-176 0,2-2 48 0,0 3 0 15,0-1 128-15,-10-2 0 0,0 0-144 0,0 0 144 16,59 6 0-16,-59-6 0 0,0 0-144 0,58 0 144 16,-58 0 0-16,59-3 176 0,-59 3-32 0,69-5 0 15,-69 5 320-15,73-1 64 0,-73 1 16 0,73-4 0 16,-73 4-352-16,61-4-192 0,-61 4 192 0,58-5-192 16,-58 5 160-16,58 0-160 0,-58 0 128 0,61-3-128 15,-61 3 128-15,68 0-128 0,-68 0 128 0,70-1-128 16,-70 1 0-16,68-4 0 0,-68 4 0 0,60-4 0 15,-60 4-192-15,0 0-64 0,69-11 0 0,-69 11-16 16,0 0-1136-16,49-14-240 0,-49 14-32 0,0 0-3696 16</inkml:trace>
  <inkml:trace contextRef="#ctx0" brushRef="#br0" timeOffset="67451.17">5588 12413 911 0,'-34'10'0'0,"11"-5"0"0,0-1 0 0,8-1 0 0,6-3 0 0,2 0 0 15,-3 0 0-15,-9 0 0 0,-10 2 240 0,-4-4-48 16,-2-1 0-16,5-1 0 0,8 0 16 0,4-3 0 16,4 1 0-16,6 1 0 0,3-1 144 0,2 3 32 15,3-2 0-15,2 2 0 0,2-2-16 0,3 1 0 16,2 0 0-16,1-2 0 0,-10 6-368 0,0 0 0 0,0 0 0 0,61-3 128 15,-61 3 160-15,0 0 32 16,70 5 16-16,-70-5 0 0,57 8 112 0,-57-8 0 0,69 1 16 0,-69-1 0 16,88-6-256-16,-39-2-48 0,5 0-16 0,-4-1 0 15,-2-2 16-15,-2 2 0 0,-46 9 0 0,90-17 0 16,-90 17 432-16,94-12 96 0,-44 7 16 0,-50 5 0 16,97 0 176-16,-97 0 32 0,84 14 16 0,-84-14 0 15,73 26-208-15,-73-26-32 0,68 31-16 0,-68-31 0 16,68 37-672-16,-68-37 0 0</inkml:trace>
  <inkml:trace contextRef="#ctx0" brushRef="#br0" timeOffset="89935.96">2883 15370 911 0,'-2'-2'0'0,"1"1"0"0,1-2 0 0,-1 3 0 15,1 0 336-15,-2 0-16 0,1-2 0 0,-1-1 0 16,-2 1 208-16,0-2 48 0,-1 1 0 0,1 1 0 15,-1-1 112-15,0 2 16 0,-1 1 16 0,1 0 0 16,0 1-112-16,0 2-32 0,0-3 0 0,1 0 0 16,0 0-144-16,0 2-48 0,-1-2 0 0,0 1 0 15,2 1 16-15,-1-2 0 0,0 0 0 0,0 0 0 16,0 0 176-16,-2 0 48 0,2 2 0 0,-1-2 0 16,0 2-48-16,-2-2 0 0,0 2 0 0,1 0 0 0,-2-1-144 0,0 4-48 15,-1-2 0-15,0 3 0 0,0-1-160 0,0 1-32 16,-1-1-16-16,1 2 0 0,-1 1-176 0,1 1 160 15,-1-1-160-15,1 0 160 0,2 4-160 0,-2-1 128 16,1-2-128-16,0 2 128 0,0 0-128 0,2-2 192 16,-1 1-192-16,0-1 192 0,2 0-64 0,-1 0 0 15,0 1 0-15,2-1 0 0,0 2 128 0,-1-2 32 16,2 0 0-16,-1 1 0 0,2-1 128 0,0 0 32 16,0 0 0-16,1 1 0 0,1-1-48 0,-2-1 0 15,2 4 0-15,0-3 0 0,0-2-32 0,0 5-16 16,2-4 0-16,0 4 0 0,-1-3-48 0,2 2-16 15,1-1 0-15,0-1 0 0,-4-9 48 0,0 0 16 16,0 0 0-16,28 31 0 0,-28-31-160 0,0 0-48 0,0 0 0 16,44 35 0-16,-44-35-144 0,0 0 0 0,43 30 0 15,-43-30 0-15,0 0 0 0,41 31 128 0,-41-31-128 0,0 0 0 16,41 31 0-16,-41-31 128 0,0 0-128 0,0 0 0 16,53 28 192-16,-53-28-32 0,0 0-16 0,0 0 0 15,59 18 48-15,-59-18 0 0,0 0 0 0,0 0 0 16,64 5 16-16,-64-5 16 0,0 0 0 0,51-1 0 15,-51 1 0-15,0 0 0 0,58-15 0 0,-58 15 0 16,41-18-16-16,-41 18 0 0,42-28 0 0,-23 11 0 16,-1 1-208-16,-2-2 0 0,0 1 0 0,-3-2 0 15,1 1 0-15,-2-2-160 0,-1 1 0 0,-1-1 0 16,-1-2-64-16,0 2-16 0,0 1 0 0,-1-2 0 0,0 1 240 16,-2 0 0-16,-1 0 0 0,-1 1-144 0,0-1 144 15,-2 0 0-15,-2 3 0 0,-1 1 128 0,-3-1-128 0,0 0 176 16,-3-1-176-16,-3-1 192 0,-1 5-192 0,-2-1 0 15,-1 2 0-15,-1 2 0 0,0 2 0 0,-2 3 0 16,0 1 0-16,-1 1 0 0,-1 2 0 0,-1-1 192 16,1 3-64-16,0-3 0 0,0 3-128 0,1 0 0 15,2 0 0-15,3 0 0 0,-1 0 0 0,1-1-192 16,2-1 0-16,0 0 16 16,1-1-384-16,1 0-80 0,0 2 0 0,0-1-16 15,2 0-784-15,0 2-160 0,2 0-16 0,-1 2-9120 0</inkml:trace>
  <inkml:trace contextRef="#ctx0" brushRef="#br0" timeOffset="90607.4">3604 15893 2751 0,'-7'3'256'0,"1"0"-256"16,2-1 0-16,0-2 0 0,3 2 2272 0,1-1 416 15,-1-1 64-15,0 3 32 0,-1-1-1280 0,-3-1-256 16,3 1-48-16,0 1-16 0,0-2-544 0,1-1-96 15,-1-1-32-15,0-2 0 0,1 1-512 0,-1 1 0 16,1-4 0-16,-3 2-192 0,1 0 192 0,0-2-192 0,-1 0 192 0,2 1-192 16,-1 1 384-16,1 0 96 0,0 0 16 0,0 1 0 15,0 2 176-15,0 0 32 0,-1 0 16 0,1 2 0 16,2 1 112-16,-2 0 32 0,1-2 0 0,1 4 0 16,0-2-256-16,1 0-48 0,0 2-16 0,1 0 0 15,-2-5-224-15,0 0-128 0,0 0 128 0,0 0-128 16,0 0 160-16,35 26-32 0,-35-26-128 0,0 0 192 15,0 0 112-15,0 0 16 0,0 0 0 0,0 0 0 16,0 0 0-16,0 0 0 0,50 0 0 0,-46-2 0 16,-1-2-64-16,-1 2-16 0,-1-1 0 0,0 1 0 15,0-2 16-15,-1 1 16 0,0-2 0 0,-1 2 0 16,0 0-48-16,-1-2-16 0,0 2 0 0,0 0 0 16,-1 0-208-16,0 0 176 0,0-3-176 0,-1 3 160 15,1-1-32-15,0 0 0 0,0 1 0 0,1-1 0 0,1 0-128 0,0 2 0 16,2 1 144-16,-1-1-144 0,0 2 0 0,-1-3 0 15,0 6-160-15,-1-3-9072 16,-1 3-1824-16</inkml:trace>
  <inkml:trace contextRef="#ctx0" brushRef="#br0" timeOffset="91307.51">4404 15229 13823 0,'-18'3'1216'0,"6"0"-960"0,0-1-256 0,3-2 0 15,5 3 1216-15,1-3 208 0,-2 3 48 0,-3 0 0 0,-5 3-176 0,-3-1-16 16,0 3-16-16,0-1 0 0,1 3-912 0,3-4-176 16,2 5-48-16,1-3 0 15,0 1-848-15,1-1-176 0,1 1-48 0,-1 2 0 16,0 0 416-16,-1 2 80 0,0-2 0 0,0 2 16 0,0 0 688 0,0 2 128 16,0 0 16-16,2 1 16 0,-1 2 496 0,0 1 112 15,1-1 0-15,2 1 16 0,-1-1 192 0,2 1 48 16,1 1 0-16,1 0 0 0,2 0-224 0,2 1-32 15,2 1-16-15,1 0 0 0,3 0-288 0,1-2-48 16,2 5-16-16,2-3 0 0,1-1-368 0,-14-21-80 16,32 42-16-16,-32-42 0 0,37 34-192 0,-37-34 0 0,43 30 128 15,-43-30-128-15,47 26 0 0,-47-26 0 16,49 20 0-16,-49-20 0 0,0 0 0 0,64 20 0 0,-64-20 0 16,0 0 0-16,54 6 128 0,-54-6 0 0,0 0-128 0,0 0 192 15,58-11 64-15,-58 11 16 0,0 0 0 0,39-32 0 16,-26 18-48-16,1-3-16 0,-2 0 0 0,-1-3 0 15,-1 1-208-15,0-4 176 0,-1-2-176 16,0 0 160-16,-2-1-160 0,0-2 0 0,-3-3 0 0,-2 2 0 16,1-1 0-16,-3-3 128 0,-2 2-128 0,-1-1 0 15,-3-1 0-15,0-2 0 0,-1 0 128 0,-2 5-128 16,1 1 0-16,-3 3 0 0,-4 2 0 0,-3 3 0 16,-2 2-192-16,-3 4 0 0,-2 4-16 0,-3 2 0 15,0 1-1824-15,-5 5-352 0</inkml:trace>
  <inkml:trace contextRef="#ctx0" brushRef="#br0" timeOffset="94324.54">2648 17009 6447 0,'-13'-1'576'0,"3"-1"-576"0,1 0 0 0,3 2 0 15,3 0 816-15,1 0 48 0,-1 0 16 0,-2-1 0 16,-3-2 16-16,-3 3 16 0,1 0 0 0,0 0 0 16,1 0-160-16,1 0-48 0,3 0 0 0,-2 0 0 15,1 3-448-15,1-2-80 0,-2 1-32 0,-1 1 0 16,-1 3-144-16,0-2 0 0,-1 2 0 0,0 1 0 15,0-2 256-15,0 3-48 0,0 1 0 0,0 0 0 16,0 2 0-16,0 2 0 0,-1 0 0 0,0 2 0 16,-1 0-208-16,4-1 128 0,-1 1-128 0,0 1 0 0,2-1 128 15,0 2-128-15,2-3 0 0,0 3 0 16,2 0 400-16,2-3-16 0,0 0 0 0,1 0 0 0,2 0 384 16,0-2 80-16,-2-12 16 0,9 28 0 0,-9-28-112 0,15 31-32 15,-15-31 0-15,17 34 0 0,-17-34-160 0,21 34-48 16,-21-34 0-16,24 39 0 0,-24-39-96 0,26 37-32 15,-26-37 0-15,31 34 0 0,-31-34-64 0,0 0-32 16,55 39 0-16,-55-39 0 0,0 0-128 0,70 20-32 16,-70-20 0-16,51 5 0 0,-51-5-128 0,51-3 0 15,-51 3 0-15,45-10 0 0,-45 10 240 0,43-12 16 16,-43 12 0-16,40-16 0 0,-40 16 0 0,42-20 0 16,-22 8 0-16,0-4 0 0,-1 1-80 0,0-2-16 15,0-3 0-15,-2-2 0 0,0 4-16 0,-4-2 0 16,-1 1 0-16,-1-1 0 0,-4 1-144 0,1-1 128 0,-3 0-128 15,-2-2 128-15,-2-4 64 0,0 1 16 0,-2-3 0 0,0-4 0 16,-1 3 176-16,-3-3 16 0,0 3 16 0,-4 0 0 16,1 2-208-16,-4 4-32 0,-1 3-16 0,-2 0 0 15,-2 1-160-15,-2 2-272 0,-2 2 64 0,0 2 16 32,-1 4-544-32,-1 6-96 0,0 3-32 0,-4 3 0 15,2 6-32-15,0 4-16 0,0 4 0 0,0 3 0 0,0 2-576 16,-1 4-112-16,2 2-32 0,0 3-5840 0,3 4-1168 0</inkml:trace>
  <inkml:trace contextRef="#ctx0" brushRef="#br0" timeOffset="94704.05">3630 17515 23951 0,'-8'0'1056'0,"3"-1"224"0,0 1-1024 0,2 0-256 0,2 0 0 0,1 0 0 16,-1 1 1216-16,-1-1 192 0,-2 2 48 0,1-2 0 16,0 3 272-16,0-3 64 0,1 3 16 0,2-3 0 15,0 0-1232-15,1 0-240 0,-1 0-48 0,0 0-16 32,0 0-544-32,0 0-112 0,0 0-32 0,0 0 0 15,0 0-288-15,0 0-64 0,0 0-16 0,0 0 0 16,0 0-560-16,0 0-128 0</inkml:trace>
  <inkml:trace contextRef="#ctx0" brushRef="#br0" timeOffset="95357.87">4506 17122 11967 0,'-7'-9'528'0,"0"1"112"0,2 3-512 0,1 1-128 0,2 1 0 0,-1 1 0 16,2-2 944-16,-4-3 144 0,-4-2 48 0,-2-5 0 16,-2 2 400-16,1-1 64 0,-1 1 32 0,0 6 0 15,1-2-720-15,0 5-144 0,0 0-16 0,-1 0-16 16,2 3-400-16,-1 1-80 0,1 1 0 0,0 4-16 15,-1 0-240-15,2 1-256 0,0 2 48 0,-1 2 16 16,0 4 48-16,1 2 16 0,0 3 0 0,0 2 0 16,1 2 544-16,-1 3 112 0,2 4 32 0,-1-2 0 15,2 1 448-15,2 2 80 0,-1 2 32 0,4 2 0 16,1 0-32-16,3-1-16 0,3-1 0 0,2 0 0 0,4 2-304 16,2-5-64-16,-13-31-16 0,34 57 0 0,-34-57-432 0,45 53-64 15,-45-53-32-15,50 40 0 0,-50-40-160 0,55 32 0 16,-55-32 144-16,51 22-144 0,-51-22 0 0,45 9 128 15,-45-9-128-15,0 0 0 0,57-7 240 0,-57 7-32 16,38-19 0-16,-20 5 0 0,1-1 192 0,-1-4 48 16,-1-1 0-16,0-5 0 0,-1-1-192 0,-2-4-16 15,-3-2-16-15,-2-1 0 0,-1-4-224 0,-4-3 0 16,-2 0 0-16,-3-2 0 0,-3 5 0 0,-2 0 0 16,-2 3 0-16,-2 3 0 0,-4 1 0 0,0 8 0 15,-4 0 0-15,0 6 0 0,-2 2-416 0,-1 3 32 16,-3 4 0-16,2 3 0 15,0 4-784-15,-1 0-160 0,4 4-16 0,3 0-16 16,1 1-624-16,5 1-112 0</inkml:trace>
  <inkml:trace contextRef="#ctx0" brushRef="#br0" timeOffset="95857">5332 17057 3679 0,'-9'-5'320'0,"3"1"-320"0,-1-1 0 0,1 3 0 0,3 0 2224 0,0 2 368 15,-2-2 80-15,-3 2 16 0,-4-3-640 0,-4 1-112 16,-4 2-16-16,1 0-16 0,0 4-1056 0,3-1-208 15,0 6-32-15,1 0-16 16,2 2-832-16,2 3-160 0,0 3-48 0,2-1 0 0,0 2 256 0,2 2 32 16,1 3 16-16,0 2 0 0,1 1 496 0,0 2 96 15,-1 2 32-15,2 1 0 0,1 0 848 0,1 4 160 16,1 4 48-16,2 1 0 0,4 2 80 0,2-4 32 16,1-2 0-16,4 0 0 0,2-5-736 0,-14-31-144 15,34 57-16-15,-34-57-16 0,41 47-496 0,-41-47-112 16,45 37 0-16,-45-37-128 0,46 27 128 0,-46-27-128 15,46 10 0-15,-46-10 0 0,41-6 448 0,-41 6 0 16,40-19-16-16,-21 7 0 0,2-7 80 0,0-1 0 16,2-5 16-16,0 0 0 0,0-4-304 0,-1-1-64 0,1-5-16 0,-3-2 0 15,-2 3-144-15,-2-6 0 0,-2 1 0 16,-4-1 0-16,-5-1 0 0,-3 1 0 0,-5 1 0 0,-6-1 0 16,-4 0 0-16,-4 4 0 0,-3 4 0 0,-3 1 0 15,-4 3 0-15,-3 6 0 0,-4 4 0 0,-2 4 0 16,1 3-160-16,-4 5 160 0,-4 1-208 0,2 4 80 31,3 1-720-31,5-2-144 0,6 2-32 0,9-2-15744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6:0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5722 10569 11967 0,'-10'4'1072'0,"2"2"-864"0,3-4-208 0,3-2 0 15,0 2 704-15,-3 0 80 0,-4 3 32 0,-5 3 0 16,-3 1-368-16,-1 0-64 0,4-1 0 0,0-3-16 16,4 1-496-16,0-4-112 0,1-1-16 0,-1 1 0 31,0 2-256-31,0-2-48 0,-2-2-16 0,1 3 0 0,0 3 384 0,0-1 192 0,-1 1-192 0,1 2 192 16,-1 1 0-16,-1 0 144 0,0 4 16 0,0-1 0 15,1 5 672-15,-2 0 128 0,1 2 16 0,2-1 16 16,1 1 80-16,0-2 16 0,1 6 0 0,2-3 0 0,1 4-320 15,2 0-64-15,1 0-16 0,-1 2 0 0,2 0-368 16,0-1-64-16,2 3 0 0,-1 0-16 0,0 1-240 0,-1-3 0 16,1 0 0-16,0 1 0 0,1-1 0 0,-1 2 0 15,1 2 0-15,-1-1 0 0,1 2 0 0,-1 3 0 16,1 5 0-16,-1-1 0 0,1-1 384 0,0 2 16 16,0-2 16-16,1-2 0 0,2-2 288 0,3-5 48 15,-1 0 16-15,3-5 0 0,1-2 0 0,2-3 0 16,3-3 0-16,1-2 0 0,-15-13-272 0,37 26-48 15,-37-26-16-15,0 0 0 0,68 27-96 0,-68-27-16 16,54 9 0-16,-54-9 0 0,60 0-144 0,-60 0-48 16,70-6 0-16,-70 6 0 0,71-14-128 0,-71 14 0 15,63-19 0-15,-63 19 0 0,55-25 0 0,-55 25-224 16,50-32 48-16,-50 32 16 0,47-36-96 0,-25 16 0 0,-2-3-16 16,0 1 0-16,-1-2 144 0,-2 0 128 0,0 0-192 0,-3-1 192 15,0-3 0-15,-3 0 0 0,0 0 0 0,-2-1 0 16,1-1 0-16,-2 1 0 0,0-2 0 0,-2 1 0 15,2-2 0-15,-1 0 176 0,-1-2-48 0,-2 1-128 16,-1 2 160-16,0-4-160 0,-2 2 128 0,-4-1-128 16,1 5 0-16,-4-1 0 0,-2 4 0 0,-2 1 0 15,-3 0 0-15,-2 2 0 0,-3 0 0 0,-2 0 0 16,0-2 0-16,0 3 0 0,-3 0 0 0,0-2 0 16,1 2 0-16,0 2 0 0,1 0 0 0,2-3 0 15,0 3 0-15,1-2 0 0,3 2 0 0,-1 0 0 16,5-1 0-16,1-2 0 0,3 0-144 0,5 0-9696 15,1-4-1936-15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7:3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8919 6886 2751 0,'-2'0'256'0,"1"0"-256"16,-1 0 0-16,2-1 0 0,0-1 640 0,-1 2 64 16,0-2 32-16,-1 2 0 0,-1-2-224 0,0 0-32 15,1 0-16-15,0 2 0 0,1 0 64 0,0 0 16 16,0 0 0-16,1 0 0 0,0 2 208 0,0 0 32 16,1 0 16-16,-1 0 0 0,0 1 80 0,0-3 16 0,-1 2 0 15,1 1 0-15,-2-2-256 0,1-1-32 0,0 2-16 0,-1 1 0 16,0 0-208-16,0 0-64 0,-1 2 0 0,1-2 0 15,2 0-64-15,0 3 0 0,-1-1-16 0,1 1 0 16,0-3 80-16,0 3 32 0,1-1 0 0,1 1 0 16,-1 2-208-16,1-2-144 0,-1 2 192 0,0 0-192 15,1 1 320-15,-1 0-64 0,0 2 0 0,0 0 0 16,2 4-32-16,-2-2-16 0,0 5 0 0,0-1 0 16,1 3-208-16,-1-1 0 0,2 3 0 0,-2-2 0 15,0 0 0-15,0 0 0 0,0-1 0 0,-1 1 0 16,1-3 0-16,0-2-128 0,1 1 128 0,0-2 0 15,-1-2 0-15,0-1-160 0,0-2 160 0,0-1-128 16,0 1 128-16,-1-4 0 0,1 1 0 0,-1-3 0 0,0 0-128 16,0-1 128-16,0-1-128 0,0-1 128 0,0 0 0 0,0-3 0 15,-1 0 0-15,0-2 0 0,0-2 0 0,0-2 0 16,-1-1 0-16,-2-1 0 0,2 0 0 0,-1-2 0 16,-1-1 0-16,2-3 0 0,0 1 0 0,1-1 256 15,0-3-48-15,2 1 0 0,0-1 192 0,1-4 48 16,1 0 0-16,2 0 0 0,0 0-112 0,1 1-16 15,0 0 0-15,0 4 0 0,1-1 0 0,0 2 0 16,-1-1 0-16,1 1 0 0,1-1 64 0,-1 5 16 16,0-1 0-16,1 4 0 0,-2 3-80 0,1 0-32 15,-1 4 0-15,1-1 0 0,1 4-80 0,-2-1-16 16,0 4 0-16,1-1 0 0,-1 4-16 0,2-1-16 16,0 4 0-16,1 1 0 0,2 2-160 0,-2 0 0 0,1 1 0 15,0-1 128-15,0 0-128 0,-1 0 0 0,2 0 0 0,-1-4-176 31,1 1-576-31,-1-5-112 0,1 2-32 0,0-4 0 16,1-1-1280-16,-1 0-272 0,1-4-48 0,-2 1-3968 0,2-1-800 0</inkml:trace>
  <inkml:trace contextRef="#ctx0" brushRef="#br0" timeOffset="408.07">9323 6903 5295 0,'-1'0'0'0,"0"0"224"0,0 2-64 0,-1-2 0 0,1 0-160 0,1 0 0 0,-1 0 0 0,0 2 0 15,-1-1 1680-15,0 2 304 0,-1 0 64 0,0 3 16 16,1-3-80-16,-2 3 0 0,2 1-16 0,-1-1 0 0,1 3-400 0,-1-1-80 16,0 3-16-16,1 0 0 0,0 1-336 0,-1 2-80 15,2-2-16-15,0 1 0 0,1 2-528 0,0 2-128 16,0-3 0-16,1 3-16 16,0 0-368-16,2-1 0 0,-2 2 0 0,0-2 0 15,1-4 0-15,1 1 0 0,1-4-144 0,0 3 144 0,1-5 0 0,0 0-176 16,1-1 176-16,1-3-128 0,-1 1 128 0,1-2 0 15,1-4 0-15,-2 0-128 0,1 0 128 0,0-4 0 16,0 0-144-16,-2-2 144 0,3-1-240 0,-2-2 32 16,0 0 0-16,0-1 0 0,-1-2 208 0,2-3 0 15,-1-1 0-15,-1-1 0 0,1-1 0 0,-2 0 0 16,0 1 0-16,-2-3 0 0,0 1 0 0,-2-4 0 16,0 3 0-16,-1 0 0 0,0 1 0 0,-1 1 0 15,-1 1 160-15,1 5-160 0,-1 3 352 0,-2 2-16 0,1 3 0 0,-2 3 0 16,1 3-336-16,-2 0 0 0,1 0 0 0,0 1 128 15,-1 3-128-15,0 0 0 0,1-1 0 0,-1 2-128 32,2-2-640-32,1 0-128 0,1-3-32 0,0 3 0 15,2-3-1024-15,0 0-208 0,2 0-32 0,2-3-4384 0,0 3-864 0</inkml:trace>
  <inkml:trace contextRef="#ctx0" brushRef="#br0" timeOffset="815.82">9698 6835 4607 0,'0'0'192'0,"0"-2"64"0,0 2-256 0,0 0 0 16,0 0 0-16,-1 0 0 0,0 0 480 0,0 0 48 16,-3 0 16-16,0 2 0 0,-3 1 448 0,-1-1 96 15,2 4 0-15,-1 0 16 0,0 1-64 0,-1 0-16 16,2 2 0-16,0 1 0 0,0-1-48 0,2 2-16 15,1 1 0-15,-1 2 0 0,3 0-256 0,1 1-48 16,1 0-16-16,2 0 0 0,1-1-192 0,2 0-32 16,-1-2-16-16,3-1 0 0,1 0-400 0,0 1 0 15,1-4 128-15,2 0-128 0,0-1 0 0,1 1 0 16,1-5-160-16,1 2 160 0,0-4 0 0,0-1 0 16,-15 0 0-16,0 0 0 0,0 0 0 0,53-29 0 15,-44 20 0-15,-2-5 0 0,0 3 352 0,-3-3 64 0,0 0 16 0,-3-1 0 16,-1-2 208-16,-4 0 32 0,1 0 16 15,-3 1 0-15,0 1 80 0,-2-1 32 0,0 2 0 0,-1 2 0 16,0-2-240-16,-1 6-48 0,0-1-16 0,0 1 0 16,1 2-288-16,-1 1-48 0,0 5-16 0,0-3 0 15,1 6-144-15,-1-1-144 0,1 1 144 0,0 3-208 32,1-3-880-32,2-1-160 0,-1 2-32 0,3-4-16 0,-1 0-896 0,4-1-176 15</inkml:trace>
  <inkml:trace contextRef="#ctx0" brushRef="#br0" timeOffset="1091.15">10061 6222 13823 0,'-3'-3'608'0,"2"1"128"0,2-2-592 0,-2 4-144 16,1 0 0-16,-1 2 0 0,1 0 1216 0,-1 3 192 15,-2 3 64-15,-1 3 0 0,-1 7 240 0,0-1 48 16,1 3 16-16,-1 1 0 0,2 0-736 0,0 1-144 16,2 3-16-16,-1 1-16 0,4 2-144 0,0 1-16 15,1 1-16-15,0 1 0 0,3 1-240 0,-2 2-64 16,1 2 0-16,1 0 0 0,-1 2-192 0,1 1-64 16,0 0 0-16,1-4 0 0,1-1-128 0,0-3 0 15,1 0-160-15,-2-3 160 16,0-2-848-16,-2-4-80 0,-2-2-16 0,-2-3-8160 0,-2-3-1648 0</inkml:trace>
  <inkml:trace contextRef="#ctx0" brushRef="#br0" timeOffset="1375.32">9830 6477 7359 0,'-6'5'656'0,"4"-3"-528"0,1 2-128 0,2-4 0 0,1 2 1056 0,1-2 176 16,2 0 48-16,3 0 0 0,4 0 320 0,-12 0 64 16,0 0 0-16,60-3 16 0,-60 3-928 0,0 0-192 15,75-14-48-15,-75 14 0 0,0 0-512 0,90-12 0 16,-90 12 0-16,69-6 0 0,-69 6 0 0,70-4 0 15,-70 4 160-15,72-9-160 0,-72 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9:4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16128 911 0,'-3'2'0'0,"2"-2"0"0,0 2 0 0,0-2 0 16,1 1 304-16,0-1-32 0,-1 0 0 0,0 0 0 16,-1 3-272-16,1 0 0 0,-2-1 0 0,0 1 0 15,1 0 496-15,-2 0 32 0,2-1 16 0,-1 2 0 16,1-1 96-16,-3-1 0 0,1 2 16 0,-3 0 0 16,1-1-32-16,-3 1-16 0,1 0 0 0,-3-1 0 15,1 3-240-15,1 0-48 0,1 0-16 0,-1 0 0 16,1 2 336-16,-1 0 64 0,1 0 0 0,0-1 16 15,-1 1-32-15,2 1-16 0,-1-1 0 0,0 0 0 0,1-2-496 0,-1 3-176 16,1 1 0-16,-1 1 144 16,-1-2-144-16,0 4 160 0,0 2-160 0,0 0 160 0,0 1 176 0,0 1 48 15,1 1 0-15,1-1 0 0,0 3 128 0,-1-1 48 16,0 4 0-16,0 0 0 0,2 1 112 0,-1 0 32 16,1-2 0-16,1 4 0 0,0-2-304 0,1 2-48 15,2 1-16-15,0 3 0 0,0 1-80 0,2-2-32 16,2 1 0-16,0-1 0 0,1 1 64 0,2-4 16 15,0 2 0-15,1-5 0 0,0 0 240 0,2-1 48 16,2 1 16-16,3-1 0 0,-1-2-192 0,-12-20-32 16,31 36-16-16,-31-36 0 0,36 35-224 0,-36-35-144 15,41 25 192-15,-41-25-192 0,47 16 224 0,-47-16-64 16,54 7-16-16,-54-7 0 0,59 2 80 0,-59-2 16 16,63-5 0-16,-63 5 0 0,56-14 80 0,-56 14 0 0,54-18 16 0,-54 18 0 15,51-24-144-15,-51 24-48 0,56-35 0 0,-56 35 0 16,54-39-144-16,-25 17 0 0,-1-2 0 0,0 0 0 15,-1-2 0-15,-1-2 0 0,-2-1 0 0,-1 1 0 16,-3 1-192-16,-4-2 192 0,1 0-192 0,-1-2 192 16,-2 3-128-16,-1 1 128 0,0-2 0 0,-2 1 0 15,-1 2 0-15,-2-2 0 0,0 2 0 0,-5 1 0 16,-2 1 0-16,-3 0 0 0,-4 0-192 0,-4 0 192 16,-4 4-640-1,-3 1 0-15,-3 1 0 0,-2 1 0 0,-4 0-224 16,-2 3-48-16,-1 0-16 0,-3 3 0 0,-1 2 496 0,-1 3 112 0,0-2 0 0,1 2 16 15,1 3 432-15,-2-1 96 0,1-2 16 0,-1 3 0 16,2-3 288-16,-1 3 64 0,0 0 16 0,-1 0 0 0,0 3-320 16,1 0-64-16,3 0-16 0,6 0 0 15,4 1 304-15,4-1 48 0,4 0 16 0,3 0 0 0,3 0-576 0,3 0 0 16,3 0 0-16,2 0-8656 16,1 2-1728-16</inkml:trace>
  <inkml:trace contextRef="#ctx0" brushRef="#br0" timeOffset="466.75">10707 16735 14735 0,'-8'3'1312'0,"2"-3"-1056"0,2 0-256 0,2 0 0 16,2 0 624-16,0-1 64 0,0-1 16 0,0 0 0 16,1-2 32-16,0 1 16 0,-1 3 0 0,0 0 0 0,0 0-416 0,31-25-80 15,-31 25 0-15,0 0-16 0,50-14 96 0,-50 14 32 16,47-9 0-16,-47 9 0 0,57-8-192 0,-57 8-48 16,68-7 0-16,-68 7 0 0,74-2-128 0,-74 2 0 15,72 3-160-15,-72-3 160 0,68 11 0 0,-68-11 0 16,71 12-128-16,-71-12 128 0,76 14 0 0,-76-14 0 15,87 14 192-15,-87-14-192 0,88 13 544 0,-88-13 0 16,80 10 0-16,-80-10 0 0,75 6-192 0,-75-6-32 16,69 0-16-16,-69 0 0 15,64-7-576-15,-64 7-112 0,56-11-32 0,-56 11-10592 0</inkml:trace>
  <inkml:trace contextRef="#ctx0" brushRef="#br0" timeOffset="842.63">11577 16393 16575 0,'-3'3'736'0,"-1"0"160"0,2-1-720 0,1 0-176 0,2-1 0 0,0-1 0 15,2 3 1168-15,-3-3 208 0,0 0 32 0,0 0 16 16,36 25-192-16,-36-25-32 0,0 0-16 0,64 23 0 15,-64-23-640-15,58 12-128 0,-58-12-32 0,70 16 0 16,-70-16-624-16,77 14-128 0,-77-14-16 0,72 15-16 16,-72-15-336-16,63 16-64 0,-63-16-16 0,52 19 0 15,-52-19 288-15,44 22 48 0,-44-22 16 0,36 25 0 0,-36-25 464 0,29 33 0 16,-29-33-128-16,20 34 128 0,-13-17 416 0,-4 1 128 16,-1 1 32-16,-3-1 0 0,-2 1 96 0,-3 0 32 15,-1 1 0-15,-3-3 0 0,-3 2 128 0,0-2 16 16,-2 1 16-16,0-1 0 0,-1 3-96 0,-2-3-32 15,2-1 0-15,-2 3 0 0,-2 1-160 0,-3 0-48 16,0 1 0-16,-2 1 0 0,2-4-336 0,-2 1-192 16,1 1 192-16,-1-3-192 15,4-3-480-15,2-3-208 0,5-3-32 0,3-5-8880 16,6-3-1760-16</inkml:trace>
  <inkml:trace contextRef="#ctx0" brushRef="#br0" timeOffset="1433.17">12874 16224 14735 0,'-20'11'640'0,"4"-3"160"0,3 1-640 0,2-2-160 16,4-1 0-16,3 0 0 0,-4 2 288 0,-7 7 32 15,-7 7 0-15,-5 7 0 0,0 1 192 0,3 2 32 16,4-1 16-16,3 0 0 0,2-3-560 0,2 3 0 15,2-2 0-15,0 1 0 0,1 4 304 0,1 1 48 16,1-1 16-16,0 4 0 0,4 0 832 0,-1 1 160 16,3 1 48-16,1-1 0 0,2 2-64 0,1-5 0 15,3 0 0-15,1 1 0 0,4 0-320 0,3-3-64 16,3 0 0-16,2-4-16 0,5-3-672 0,1 1-128 16,5-4-16-16,4-4-128 15,1-2-224-15,-34-18-160 0,72 25-16 0,-72-25-16 16,69 11-160-16,-69-11-16 0,72-6-16 0,-72 6 0 0,74-22 160 0,-74 22 48 0,74-37 0 0,-39 13 0 15,2-3 400-15,-5-3-160 0,-2-4 160 16,-7 0 0-16,-2-1 128 0,-3-4 128 0,-2-1 16 0,-4-3 16 16,-2-1-16-16,-3-2 0 0,-3-1 0 15,-3-2 0-15,-3-1 16 0,-2-2 0 0,-4 0 0 0,-1 3 0 16,-1-1-288-16,-3-1 0 0,0 5 0 0,-4-1 0 16,-1-1 0-16,-3 5-256 0,-2 4 32 0,-3 5 0 31,-2 2-624-31,-1 7-128 0,0 2-32 0,-1 7 0 15,0 1 144-15,1 4 32 0,3 3 0 0,0 3 0 0,-2 5-128 16,0 5 0-16,0 3-16 0,-1 5-8368 0</inkml:trace>
  <inkml:trace contextRef="#ctx0" brushRef="#br0" timeOffset="1860.95">13429 16845 11055 0,'-3'3'976'0,"1"-3"-784"15,2 0-192-15,0-3 0 0,1 3 1024 0,-1-1 176 0,0-1 16 0,-1-1 16 16,1-3-864-16,-1-2-176 0,0 0-48 0,0-1 0 16,0 1-144-16,-2 0-256 0,2-1 64 0,-1 3 16 15,1 0-16-15,-1-2 0 0,2 4 0 0,-1-1 0 16,0 0 192-16,-1 2 0 0,2 1 0 0,2 1 0 16,-2 1 256-16,0 0 0 0,0 0-16 0,0 0 0 15,0 0 512-15,0 0 96 0,58 1 32 0,-58-1 0 16,0 0 224-16,66 5 48 0,-66-5 16 0,64 0 0 15,-64 0-80-15,74-1 0 0,-74 1-16 0,78-2 0 16,-78 2-592-16,81-3-112 0,-81 3-32 0,90-5 0 16,-41 2-336-16,2-3 0 0,6 3-160 0,-6 1 160 15,-4 2-512-15,-3 0 0 0,-44 0 0 0,80 0 0 16,-80 0-656-16,70 2-128 0,-70-2-32 0,56 2-8864 16</inkml:trace>
  <inkml:trace contextRef="#ctx0" brushRef="#br0" timeOffset="2268.33">14212 16271 14735 0,'-2'3'1312'0,"1"0"-1056"15,1-3-256-15,0 0 0 0,0 0 1344 0,0 0 224 16,0 0 32-16,26 23 16 0,-26-23-992 0,36 27-208 16,-36-27-32-16,48 28-16 0,-48-28-368 0,51 29 0 0,-51-29 0 0,53 32 0 31,-53-32-448-31,52 36-144 0,-52-36-48 0,52 42 0 16,-52-42-96-16,44 42-32 0,-44-42 0 0,39 43 0 0,-39-43 768 0,31 42 0 0,-17-21 0 0,-2 1 160 15,-1 1 176-15,0-3 48 0,-11-20 0 0,17 37 0 16,-17-37 576-16,15 33 112 0,-11-18 16 0,0 0 16 15,-2 0-384-15,-2-3-80 0,-2-1 0 0,-2 3-16 16,0-2 0-16,-3-1 0 0,-3 3 0 0,-1 0 0 16,-1 1 80-16,-3 1 32 0,2-1 0 0,-3 2 0 15,-1-1-96-15,-3 4 0 0,0-1-16 0,-2 1 0 16,-3 3-128-16,-1-3-32 0,-1 0 0 0,0-1 0 16,4-5-336-16,1-2-128 0,7-4 0 0,3-5 144 15,4-3-1264-15,4-4-256 0</inkml:trace>
  <inkml:trace contextRef="#ctx0" brushRef="#br0" timeOffset="2797.47">15242 16371 12895 0,'-7'0'576'0,"3"0"112"0,-1 0-560 0,2 0-128 16,1 0 0-16,0 0 0 0,-2 2 528 0,-1 0 80 0,-4 2 16 0,-5 1 0 15,1 3-176-15,-3 1-16 0,1 2-16 0,-1 4 0 16,0-1-288-16,1 5-128 0,-2-1 128 0,0 3-128 16,1 1 384-16,-1 2 0 0,1 0 0 0,1 1 0 15,0 5 608-15,1 2 112 0,-1 1 32 0,2 2 0 16,3 4 144-16,2 1 16 0,2-1 16 0,2 1 0 15,1-1-160-15,3-2-16 0,2 0-16 0,2-4 0 16,3-1-800-16,3-1-176 0,3 0-16 0,3-5-128 16,4-2 0-16,2 0 0 0,3-2 0 0,-25-22 0 15,55 34 0-15,-55-34 128 0,65 20-128 0,-65-20 0 16,74 0 128-16,-74 0-128 0,78-17 0 0,-38 2 0 16,1-5 384-16,-2-2-16 0,0-4-16 0,-5 2 0 15,0-3 256-15,-2-3 48 0,0 1 16 0,2-7 0 0,1 1-304 16,-2-4-64-16,1-1-16 0,-4 1 0 0,-2-1-288 15,-6-1 0-15,-2-3 0 0,-4 3 0 16,-4 1-384-16,-3 3-96 0,-1 0-16 0,-6 1 0 0,-1 4 144 0,-3 1 32 16,-4-2 0-16,-4 4 0 0,-4 0 112 0,-5 1 16 15,-7 1 16-15,-2 3 0 16,-3 3-416-16,-4 3-96 0,-2 5-16 0,1 4 0 0,0 3 496 0,-3 1 208 16,-3 2-192-16,-1 3 192 0,-2 3 384 0,-3 2 208 15,0 3 48-15,4-1 0 0,2 4 16 0,6-2 16 16,7 2 0-16,3-1 0 0,5-1-432 0,4 0-96 15,1 0-16-15,5-1-10480 16,2 0-2096-16</inkml:trace>
  <inkml:trace contextRef="#ctx0" brushRef="#br0" timeOffset="3356.89">15965 16749 7359 0,'-3'0'656'0,"3"0"-528"16,0 0-128-16,0 0 0 0,0 0 752 0,0 0 112 0,0 0 32 0,0 0 0 15,0 0 176-15,0 0 32 0,0 0 16 0,0 0 0 16,36-25-32-16,-36 25 0 0,0 0 0 0,0 0 0 16,50-9 48-16,-50 9 0 0,0 0 0 0,0 0 0 15,53 0 80-15,-53 0 0 0,0 0 16 0,51 0 0 16,-51 0-512-16,0 0-96 0,64 3-32 0,-64-3 0 15,54 2-160-15,-54-2-48 0,57 3 0 0,-57-3 0 16,57 0-384-16,-57 0 128 0,60-3-128 0,-60 3 0 16,66-8 0-16,-66 8 0 0,71-14 0 0,-71 14 0 15,75-17-944-15,-75 17-64 0,77-20-16 16,-77 20-11488-16</inkml:trace>
  <inkml:trace contextRef="#ctx0" brushRef="#br0" timeOffset="3733.44">16460 16276 23951 0,'-6'9'1056'0,"3"-3"224"0,0-1-1024 0,3-5-256 16,0 0 0-16,0 0 0 0,0 0 864 0,0 0 112 15,36 20 32-15,-36-20 0 0,47 18-384 0,-47-18-80 16,61 22-16-16,-61-22 0 0,70 23-528 0,-32-12 0 16,-2 0 0-16,-1 4-144 15,-35-15-304-15,64 28-64 0,-64-28-16 0,52 33 0 16,-52-33-32-16,39 37 0 0,-39-37 0 0,26 42 0 0,-16-18 560 0,-4-2-128 0,-1 4 128 0,-2-1 0 16,0 3 528-16,-2-2 176 0,-1 0 16 0,0-2 16 15,-1 2 240-15,-1-4 48 0,0 2 16 16,1-5 0-16,-1-2-320 0,-2 2-64 0,1 0-16 0,-4-1 0 15,1 2-32-15,-3-1-16 0,0-1 0 0,-3 2 0 16,-3 5 96-16,-2-3 16 0,1 1 0 0,-3 2 0 16,1-5-256-16,1 0-32 0,3-3-16 0,0-6 0 15,3-2-400-15,3-3-192 0,8-6 0 0,-7 0-17424 16</inkml:trace>
  <inkml:trace contextRef="#ctx0" brushRef="#br0" timeOffset="4124.85">17586 17111 36863 0,'0'0'3264'0,"0"0"-2608"0,0 0-528 0,0 0-128 15,0 0 0-15,0 0 0 0,0 0 144 0,0 0-144 16,42-20-1088-16,-42 20-304 0,34-31-48 0,-34 31-16 16,27-29 1248-16</inkml:trace>
  <inkml:trace contextRef="#ctx0" brushRef="#br0" timeOffset="4292.91">18125 17105 31327 0,'-1'11'1392'0,"1"-11"272"0,1 15-1328 0,-1-15-336 15,0 0 0-15,0 0 0 0,0 0 0 0,0 0 144 16,0 0-144-16,43 4 0 15,-43-4-2560-15,39-13-608 0</inkml:trace>
  <inkml:trace contextRef="#ctx0" brushRef="#br0" timeOffset="4468.62">18924 17023 41471 0,'-3'22'1840'0,"3"-22"368"0,4 23-1760 0,-4-23-448 0,0 0 0 0,0 0 0 16,0 0 0-16,0 0 128 0,46 8-128 0,-46-8-12256 31,49-8-2512-31</inkml:trace>
  <inkml:trace contextRef="#ctx0" brushRef="#br0" timeOffset="4649.49">19698 17156 40543 0,'-9'20'1792'0,"6"-9"384"0,3-11-1744 0,0 0-432 15,0 0 0-15,0 0-11936 16,0 0-2464-16</inkml:trace>
  <inkml:trace contextRef="#ctx0" brushRef="#br0" timeOffset="6183.78">10138 16412 9215 0,'-7'0'816'16,"1"0"-656"-16,4 0-160 0,1 0 0 16,0 0-368-16,-3 3-96 0,-2-2-32 0,-4 1 0 15,-4 5-560-15,0 0-112 0,0 2-32 0,2 2 0 16,2 1 464-16,1-1 96 0,0 3 0 0,1 3 16 0,1 2 1216 0,-2 1 240 16,0 4 64-16,0 1 0 0,-2 3 224 0,2 3 48 15,0 1 16-15,1 0 0 0,1 0-560 0,2-2-112 16,0-1-32-16,3-4 0 0,1-5-480 0,2 0-256 15,1 0 16-15,1-3 16 0,-3-17 224 0,0 0 192 16</inkml:trace>
  <inkml:trace contextRef="#ctx0" brushRef="#br0" timeOffset="6433.42">10104 16554 24879 0,'-10'9'1088'0,"6"-3"256"0,0-1-1088 0,3 1-256 0,0-2 0 0,2-1 0 16,0 3 336-16,-1 3 16 0,2 6 0 0,0 6 0 16,1 2-352-16,-1 3 0 0,0-1-160 0,0 1 160 15,-2 4-816-15,-2-2-48 0,-1-1-16 0,-1 1 0 16,-2 0-16-16,-2-3 0 0,0 3 0 0,2-2 0 15,-1-4 0-15,1 2 0 0,2-3 0 0,-1-1-4304 16,3-2-880-16</inkml:trace>
  <inkml:trace contextRef="#ctx0" brushRef="#br0" timeOffset="6641.58">9969 16805 16575 0,'-8'0'736'0,"4"0"160"0,-1 2-720 0,3-2-176 15,2 1 0-15,0-1 0 0,1 0 768 0,0 0 112 16,3 0 16-16,-1 3 16 0,-3-3-304 0,0 0-64 16,0 0-16-16,0 0 0 0,51 5-656 0,-51-5-144 15,0 0-32-15,47 4-5968 16,-47-4-1184-16</inkml:trace>
  <inkml:trace contextRef="#ctx0" brushRef="#br0" timeOffset="6841.57">10330 16738 17503 0,'-7'0'384'0,"1"2"64"0,2-2 32 0,0 3 32 0,2-2-512 0,1-1 0 0,0 2 0 0,-1 4 0 15,-3-1 752-15,1 4 48 0,0 2 16 0,2 3 0 16,1-2-816-16,1 1-304 0,3 0 16 0,1 0 0 16,-1 1-544-16,-3-14-96 0,9 34-32 0,-3-16-6704 15</inkml:trace>
  <inkml:trace contextRef="#ctx0" brushRef="#br0" timeOffset="7465.64">12800 16495 21183 0,'-5'-1'1888'0,"1"-1"-1504"16,3 2-384-16,1 0 0 0,0 0 1264 0,0 0 176 16,0 0 32-16,0 0 16 0,0 0-784 0,0 0-144 15,0 0-48-15,0 0 0 0,0 0-512 0,0 0 0 16,0 0 0-16,0 0 0 0,44 11 0 0,-44-11-176 15,0 0 0-15,8 37 0 16,-8-23-512-16,0 5-96 0,0 1-32 0,-2 4 0 16,0 0-672-16,0 4-144 0,-1 1-32 0,-1 1 0 15,1 2 240-15,-1 0 32 0,0-4 16 0,2-3-5616 0</inkml:trace>
  <inkml:trace contextRef="#ctx0" brushRef="#br0" timeOffset="7683.34">12964 16537 21183 0,'-9'8'944'0,"2"-2"192"16,1 0-912-16,2 0-224 0,2-2 0 0,2 0 0 0,-1 1 1184 15,0 4 192-15,-1 5 32 0,-1 6 16 0,0 5-576 0,2 1-112 16,0 0-32-16,1-2 0 15,1 0-1600-15,-1-2-336 0,0 0-64 0,0-2-10224 16</inkml:trace>
  <inkml:trace contextRef="#ctx0" brushRef="#br0" timeOffset="7891.56">12672 16619 28559 0,'-6'5'1264'0,"4"-2"272"0,1-2-1232 0,1-1-304 0,0 0 0 16,0 0 0-16,0 0-192 0,0 0-80 0,0 0-32 16,50 13 0-1,-50-13-2384-15,45 11-464 0,-45-11-112 0,50 7 0 0</inkml:trace>
  <inkml:trace contextRef="#ctx0" brushRef="#br0" timeOffset="8340.62">13002 16831 17503 0,'1'-2'768'0,"1"0"176"0,-1 0-752 0,1-1-192 15,-2 3 0-15,0 0 0 0,0 0 176 0,0 0 0 16,31-14 0-16,-31 14 0 0,37-17 80 0,-37 17 32 16,43-17 0-16,-43 17 0 15,40-11-1056-15,-40 11-224 0,0 0-32 0,43 0-16 16,-43 0-304-16,0 0-64 0,0 0-16 0,23 34 0 0,-24-20 1104 0,-3 0 320 15,-3 3-144-15,-2-3 144 0,-2 5 976 0,-2-2 272 0,-3 1 48 16,-2-1 16-16,-1-1-96 0,0 2-32 0,1-1 0 16,-1 0 0-16,-2 0-480 0,-1 2-80 0,1-2-32 0,0 0 0 15,-2 3-592-15,1-3 0 0,1 0 0 0,1-5 0 32,3-2-736-32,1-3-64 0,4-5-16 0,2-2 0 0,2-2 624 0,1-2 192 0,5-1 0 0,0-4 0 15,3 1 480-15,0-3 208 0,5 0 32 0,-1-2 16 16,-5 13-480-16,19-24-112 0,-19 24-16 0,28-22 0 15,-28 22-128-15,33-16 0 0,-33 16 0 0,40-11 0 16,-40 11 0-16,48-8 0 0,-48 8 0 0,58-3 0 16,-58 3 0-16,69-3 0 0,-69 3 0 0,80-5 0 15,-80 5-240-15,81 0-16 0</inkml:trace>
  <inkml:trace contextRef="#ctx0" brushRef="#br0" timeOffset="9058.34">15176 16543 13823 0,'-1'-1'1216'0,"0"-1"-960"16,1-1-256-16,0 2 0 0,0 1 224 0,1-4 0 15,-1-2 0-15,0 1 0 0,0-4 80 0,0 0 16 16,-1-2 0-16,1 3 0 0,-1 1-128 0,0 1 0 16,0 1-16-16,-2-1 0 0,2 3 336 0,-1 1 64 15,0-1 0-15,-2 2 16 0,2 1 656 0,-1 1 128 16,0-1 32-16,-1 3 0 0,1 0-448 0,-2 3-64 0,1-1-32 0,-1 4 0 16,1 1-448-16,0 2-96 0,0 5 0 0,0 2-16 15,-2-1-304-15,1 7 0 0,-1 1 128 0,2 7-128 16,-1 1 0-16,2 3 0 0,2 0 0 0,-1 0 0 31,2-4-1280-31,2-4-176 0,0-3-16 0,0-4-9392 0</inkml:trace>
  <inkml:trace contextRef="#ctx0" brushRef="#br0" timeOffset="9326.62">15306 16499 23951 0,'-11'4'1056'0,"3"-2"224"0,1-1-1024 0,3 1-256 15,2-2 0-15,1 1 0 0,1-1 672 0,-2 5 80 16,-1-2 16-16,-1 5 0 0,0 1-192 0,1 0-48 16,0 2 0-16,0 0 0 0,1 4-528 0,0 1 0 15,-2 1-160-15,0 5 160 0,0 1-192 0,-2 2 192 16,0 1-192-16,-1 2 192 0,1 3-128 0,-2-2 128 15,0 1 0-15,-1-2 0 0,0-1-160 0,1-5 160 16,2 1-208-16,-2-4-7984 16,1-4-1600-16</inkml:trace>
  <inkml:trace contextRef="#ctx0" brushRef="#br0" timeOffset="9525.35">15081 16604 33167 0,'-3'4'1472'0,"1"-4"304"0,0 3-1424 0,2-3-352 0,0 0 0 0,0 0 0 16,0 0 368-16,0 0 0 0,0 0 0 0,0 0 0 16,53 13-512-16,-53-13-112 0,0 0 0 0,63 3-16 15,-63-3-1648-15,0 0-320 0,61-3-64 0,-61 3-10272 16</inkml:trace>
  <inkml:trace contextRef="#ctx0" brushRef="#br0" timeOffset="10074.35">15270 16718 12895 0,'-7'2'576'0,"3"-2"112"0,-1 4-560 0,3-4-128 0,1 2 0 15,1-2 0-15,0 0 864 0,-1 3 144 0,0-1 16 16,1 5 16-16,0-1-528 0,0-6-128 0,0 0 0 0,0 0-16 15,9 28-240-15,-9-28-128 0,0 0 160 0,0 0-160 16,11 30 592-16,-11-30 32 0,0 0 0 0,0 0 0 16,8 27 16-16,-8-27 16 0,0 0 0 0,0 0 0 15,4 22-48-15,-4-22-16 0,0 0 0 0,0 0 0 16,1 22 64-16,-2-18 16 0,0 0 0 0,-1-1 0 16,1 1-544-16,0 0-128 0,1-4 0 0,-2 6 0 15,2-6 0-15,0 0 0 0,0 0-176 0,0 0 176 16,0 0-176-16,0 0 176 0,2 14-208 0,-2-14 80 0,0 0 128 15,0 0 0-15,0 0 0 0,0 0 0 0,0 0 0 0,0 0 0 16,19 29 128-16,-19-29-128 0,1 15 0 0,-1-15 0 16,-3 19-160-16,1-8 160 0,-1-2 0 0,-1 2 0 15,1 0 0-15,0 0 144 0,-1 0 576 0,1 1 112 16,0-3 32-16,-2-2 0 0,2 0 16 0,0-1 0 16,-2-1 0-16,1-3 0 0,-1 2-352 0,1-1-64 15,0-3-16-15,1 2 0 0,0-2-112 0,-2 0-16 16,2-2-16-16,-3 2 0 0,2-3-304 0,-2 3 0 15,1-4 0-15,-1 2 0 0,0 1-240 0,2-1 0 16,0 2 0-16,1 0 0 0,3 0-48 0,0 0-16 16,0 0 0-16,0 0-14912 0</inkml:trace>
  <inkml:trace contextRef="#ctx0" brushRef="#br0" timeOffset="11125.37">15228 17076 15663 0,'-2'-2'1392'0,"2"2"-1120"0,0-1-272 0,0-1 0 15,0 2 448-15,0-3 48 0,2 2 0 0,-2-3 0 16,1-2-192-16,0 1-48 0,-1 5 0 0,2-13 0 16,-2 13-256-16,0 0 0 0,0 0-128 0,9-16 128 15,-9 16 0-15,0 0 0 0,0 0-128 0,0 0 128 16,0 0 0-16,0 0 256 0,0 0-48 0,0 0-16 16,0 0 560-16,0 0 96 0,0 0 32 0,0 0 0 15,27 25-176-15,-27-25-16 0,0 0-16 0,12 20 0 16,-12-20-432-16,0 0-96 0,19 32-16 0,-19-32 0 15,12 24-128-15,-12-24 0 0,8 26 0 0,-8-26 0 16,3 25 0-16,-4-13 240 0,-2-1-64 0,-2 2-16 0,2 0 672 16,-2 0 144-16,0-2 32 0,0 0 0 0,1-2 256 15,0 0 48-15,0-1 16 0,-1 1 0 0,-1-1-672 0,-2 1-128 16,1 0-16-16,-2 2-16 16,-1 0-1344-16,0 0-272 0,1 0-48 0,1 0-13424 15</inkml:trace>
  <inkml:trace contextRef="#ctx0" brushRef="#br0" timeOffset="20343.62">19112 3967 6447 0,'-4'0'576'0,"0"0"-576"0,3 0 0 0,2 0 0 16,-1 0 336-16,0 0-32 0,-1 0-16 0,-2 0 0 31,0 0-800-31,-2 0-176 0,1 1-16 0,-2-1-16 16,-2 2 80-16,1-2 32 0,-4 3 0 0,0-3 0 0,0 3 608 0,-2 0 0 0,-1-1 0 0,1-2 128 16,1 4 704-16,-2-2 144 0,2 0 32 0,1-1 0 15,0 1 160-15,0 2 48 0,1-2 0 0,-1 1 0 16,1-1-704-16,-1 2-144 0,0-2-32 0,0 1 0 15,1 0-336-15,-1 0-128 0,-2 3 0 0,1-3 0 16,1 2 128-16,-1 1 0 0,-1 0 0 0,1-1-128 16,0 3 128-16,0-1 256 0,-1 1-64 0,1 0-16 15,1 0 240-15,0 1 48 0,-1 0 16 0,-1 1 0 16,2-1 0-16,0 0 0 0,-1 2 0 0,-1-2 0 0,2-1-240 16,0 1-48-16,0 1-16 0,1-3 0 0,-1 2-32 15,1-2 0-15,0 2 0 0,0-1 0 0,-2 1-144 0,1 0 128 16,0 2-128-16,-1 0 128 0,1 0 128 0,-2 3 32 15,1-2 0-15,0 4 0 0,0-1 176 0,-1 2 48 16,3 0 0-16,1-3 0 0,1 3-160 0,1 0-32 16,1 0 0-16,2-1 0 0,0-1-128 0,1 2-48 15,0-3 0-15,0 1 0 0,1 1-144 0,0-2 0 16,0 2 144-16,-1-1-144 0,0 2 240 0,1-3-32 16,-2 5 0-16,1-2 0 0,0-1 320 0,-1 0 64 15,0 1 16-15,1 0 0 0,-2-1 80 0,2 1 16 16,-2-2 0-16,1 1 0 0,1 2-80 0,1-1-16 15,1 2 0-15,1-1 0 0,1 1-224 0,-1-2-32 0,3-3-16 16,-1 1 0-16,2-1-336 0,-4-14 0 16,0 0 0-16,0 0 128 0,32 47-128 0,-32-47 0 0,0 0 0 15,0 0 0-15,44 38-240 0,-44-38 48 0,0 0 0 0,0 0 0 16,44 36-48-16,-44-36 0 0,0 0 0 0,0 0 0 16,37 34 240-16,-37-34 0 0,0 0-160 0,0 0 160 15,0 0 0-15,33 39 0 0,-33-39 0 0,0 0 0 16,0 0 0-16,0 0 0 0,42 40 0 0,-42-40 0 15,0 0 0-15,0 0 0 0,41 40 0 0,-41-40 128 16,0 0 0-16,0 0 0 0,0 0 0 0,53 39 0 16,-53-39 0-16,0 0-128 0,0 0 192 0,50 22-64 15,-50-22 128-15,0 0 0 0,0 0 16 0,52 16 0 16,-52-16 112-16,0 0 0 0,0 0 16 0,56 13 0 0,-56-13-64 16,0 0-16-16,0 0 0 0,61 6 0 0,-61-6-112 15,0 0-16-15,51 5-16 0,-51-5 0 0,0 0-176 0,53 2 0 16,-53-2 144-16,0 0-144 0,56 6 0 0,-56-6 0 15,0 0 0-15,54 3 128 0,-54-3-128 0,0 0 0 16,54 4 0-16,-54-4 0 0,0 0 0 0,53 0 0 16,-53 0 0-16,0 0-128 0,64-6 128 0,-64 6 0 15,47-3 0-15,-47 3 0 0,50-3 0 0,-50 3 0 16,50-1 0-16,-50 1 0 0,45-4 0 0,-45 4 0 16,0 0 0-16,64-1 0 0,-64 1 0 0,0 0 0 15,64-5 0-15,-64 5 0 0,47-1 0 0,-47 1 0 16,48-2 0-16,-48 2 0 0,53 0 0 0,-53 0 0 15,53 0 0-15,-53 0 0 0,50 3 0 0,-50-3 0 16,0 0 0-16,71 5 0 0,-71-5 0 0,0 0 0 16,63 5 0-16,-63-5 0 0,0 0 0 0,63 1 0 15,-63-1 0-15,0 0 0 0,66 3 0 0,-66-3 0 0,0 0 0 16,67 2 0-16,-67-2 0 0,46 1 0 0,-46-1 0 16,46 2 0-16,-46-2 0 0,0 0 0 0,57 4 0 0,-57-4 0 15,0 0 0-15,50 5 0 0,-50-5 0 0,0 0 0 16,51 9 0-16,-51-9 0 0,0 0 0 0,0 0 0 15,67 8 0-15,-67-8 0 0,0 0 0 0,53 3 0 16,-53-3 0-16,0 0 0 0,58 0 0 0,-58 0 0 16,0 0 0-16,58-5 0 0,-58 5 0 0,39-6 0 15,-39 6 0-15,39-7 0 0,-39 7 0 0,0 0 0 16,54-11 144-16,-54 11 16 0,38-8 0 0,-38 8 0 16,38-5-160-16,-38 5 160 0,38-9-160 0,-38 9 160 0,0 0-160 0,51-11 0 15,-51 11 0-15,38-8 0 16,-38 8 0-16,39-7 0 0,-39 7 0 0,42-8 0 0,-42 8 0 0,43-6 0 15,-43 6 0-15,39-6 0 0,-39 6 0 0,0 0 0 16,51-8 0-16,-51 8 0 0,0 0 0 0,47-11 0 16,-35 8 0-16,2-3 0 0,-1 3-192 0,1-5 192 15,-1 3-192-15,-1-1 192 0,0 0-176 0,0-3 176 16,0 2-128-16,-1 0 128 0,1-1 0 0,1 0 0 16,-1 2 0-16,1-2 0 0,-13 8 0 0,25-11 0 15,-25 11 0-15,24-11 0 0,-24 11 0 0,23-9 0 16,-23 9 0-16,0 0 0 0,30-15 0 0,-30 15 0 15,0 0 0-15,26-13 0 0,-20 7 0 0,-6 6 0 16,0 0 0-16,21-14 0 0,-13 10 0 0,-1-1 0 16,1-3 0-16,0 1 0 0,0-3 0 0,0 1 0 0,2 0 0 15,0-2 0-15,2 0 0 0,-2 0 192 0,0-3-64 16,-3 2 0-16,0 1-128 0,0-4 0 0,-2 4 128 0,1-2-128 16,-3 2 0-16,1-2 0 0,-1 2 0 0,-1 2 0 15,-1-2 256-15,0 0-32 0,2 0 0 0,-2 0 0 16,1 0 64-16,-1-1 16 0,1 1 0 0,1 0 0 15,-1 0-304-15,0-1 128 0,0 0-128 0,-1-1 0 16,1 2 0-16,-1-1 0 0,-1-2 0 0,0 3 0 16,-1-1 0-16,-2-2 0 0,1 0 0 0,0 1 0 15,-1 0 0-15,0 0 0 0,0 1 0 0,1-2 0 16,-2 0 128-16,1 0-128 0,1 0 0 0,0-1 0 16,-1 2 144-16,0-4-144 0,0 3 0 0,-2-1 144 15,2-2-144-15,-3 3 0 0,1-3 0 0,-2 0 0 16,0 1 0-16,-1-1 0 0,0 1 144 0,-1-3-144 0,0 3 144 0,-1-1-144 15,-2 0 192-15,1-1-192 0,-1 4 208 0,0-2-64 16,-1 2-16-16,-2 1 0 0,-2-2 0 16,-2 0-128-16,0 1 192 0,-1 0-64 0,2 2-128 0,-1-2 0 15,-1 0 144-15,1 1-144 0,0 0 0 0,0-1 0 16,1 1 0-16,2-4 128 0,-1 2-128 0,0 1 0 16,2-3 0-16,-2 3 0 0,1-2 0 0,-2 0 0 15,0 1 0-15,1 0-128 0,-2 3 128 0,-1-1-128 16,-2 4 128-16,0-3-128 0,0 2 128 0,-2 1 0 15,1 1 0-15,-2 0 0 0,2 2 0 0,-1-1 0 16,0 0 0-16,0-2 0 0,2 3 0 0,-2-2-128 16,0 3 128-16,0-1 0 0,-1 1-256 0,0 0 16 15,1 1 16-15,-2-2 0 0,1 0-32 0,-2 3 0 16,-1-2 0-16,-1-1 0 0,3 0 256 0,-1 1-176 0,2-1 176 16,-1 1-160-16,2-1 160 0,0 3 0 0,0-1 0 0,-1 2 0 15,2 0 0-15,-1 1 0 0,1 1 0 0,-1 0 0 16,1 1 0-16,-1-1 0 0,0 0 0 0,-2 2 0 15,1-2 0-15,0 0 0 0,0 2 0 0,0-1 0 16,0 2 0-16,1-3-128 0,-1 3 128 0,1-1 0 16,-1 2-272-16,-1 0 16 0,2-1 16 0,0 3 0 15,1 0-80-15,-1-3 0 0,2 3-16 0,-1-3 0 16,-1 1-48-16,0 0 0 0,0-1 0 0,0 2 0 16,0-2 16-16,0 0 0 0,-1 1 0 0,1 1 0 15,0 1 48-15,0 2 0 0,-2 0 0 0,-1 0 0 16,0 3 128-16,0 1 16 0,-1-1 16 0,-1 1 0 0,-2-1 160 15,-2 3-128-15,-2-2 128 0,0 2-128 0,0 2 128 16,-2-1-128-16,-1 2 128 0,0 0-128 16,3-1-400-16,-2-4-80 0,1 3-16 0,-1-4 0 15,0 0-912-15,-2-2-192 0,-1 2-48 0,0-6-8512 16</inkml:trace>
  <inkml:trace contextRef="#ctx0" brushRef="#br0" timeOffset="51826.93">18455 4654 7359 0,'1'0'656'0,"0"0"-528"15,0 0-128-15,0 0 0 0,1 0 864 0,0-1 144 16,1-1 16-16,3 0 16 0,0-2-272 0,2 1-48 16,-1-3-16-16,-2 3 0 0,2-2-432 0,-1 0-80 0,-2-1-32 0,2 1 0 15,1-1 352-15,-2-1 80 0,1 0 16 0,-1 0 0 16,2-3 224-16,-1 1 32 0,0-2 16 0,1 0 0 16,0 2-400-16,-1-5-80 0,1 2-16 0,0-1 0 15,-1-2-384-15,0-2 0 0,0 1 0 0,-1-1 0 16,0 0 0-16,-2-1 0 0,0-4 0 0,0 0 0 15,-2-1 0-15,-1 0 0 0,0-2 0 0,-1-4 0 16,-2-2 224-16,1-6 16 0,-1 2 0 0,-2-3 0 16,2 1 160-16,-2-5 48 0,1 0 0 0,0 0 0 15,-1-4-272-15,1-2-48 0,0 0-128 0,1-2 192 16,0-4-192-16,-1 2 0 0,2-4 0 0,-1 2 0 16,0 4 0-16,1 2 0 0,0 5 0 0,-1-2 0 15,1 6 0-15,0 2 0 0,0 2 0 0,1 5 0 0,0 4 0 16,0 1 128-16,0 3-128 0,-2 5 144 0,1 7-144 0,0 2 128 15,0 3-128-15,-2 5 128 0,1-3-128 0,0 6 0 16,-1-1-192-16,2-1 192 16,0 1-752-16,0 4-16 0,2-3-16 0,0 3-5824 15,1 1-1168-15</inkml:trace>
  <inkml:trace contextRef="#ctx0" brushRef="#br0" timeOffset="52668.34">18304 3210 5519 0,'1'0'496'0,"1"0"-496"0,-1 0 0 0,0 0 0 15,1 0 0-15,0-2 0 0,2 1 0 0,1-2 0 16,2-2 0-16,1-1-160 0,-2 0 160 0,0-2-128 16,0-1 272-16,-1-2 64 0,0 0 16 0,-1-1 0 0,2-2 608 0,-2 0 112 15,2 0 16-15,-2 1 16 0,3-2 224 0,-2 3 32 16,1-4 16-16,1 4 0 15,-1-3-400-15,2 2-80 0,1-2 0 0,0 4-16 0,1-2-192 0,1 1-48 16,-1 0 0-16,0 5 0 0,-1-2-192 0,0 3-32 16,2 3-16-16,8-2 240 0,-10 5-288 15,0 3 0-15,1 0 0 0,0 2 224 0,1 1 64 16,2 2 0-16,1 1 0 0,1 2-176 0,0 0-16 16,2 0-16-16,0 0 0 0,-2 1-304 0,-15-12 0 15,0 0 0-15,52 25-144 0,-52-25 144 0,0 0 0 16,53 26-144-16,-53-26 144 15,0 0-976-15,56 20-128 0,-56-20-32 0,0 0-7872 0</inkml:trace>
  <inkml:trace contextRef="#ctx0" brushRef="#br0" timeOffset="53499.78">18269 2035 10239 0,'1'-6'912'0,"0"1"-720"16,0 1-192-16,0 4 0 0,0-2 0 0,0-1 0 16,3-5 0-16,0-2 0 0,4-3-160 0,0-4 160 15,0 5 144-15,-2-2 128 0,1 3 32 0,-1 2 32 16,-3 1 352-16,0-1 64 0,-2 4 16 0,0-1 0 0,-2 1 128 0,-2-1 48 15,0 0 0-15,-3 1 32 0,-1-1 112 16,0 0 32-16,-1-2 0 0,-1 0 32 0,0-1-384 0,0 0-64 16,-1-2-32-16,-1 2 32 0,2-1-416 0,-2 1-96 15,-2 0 0-15,2 1 16 0,-1-1-208 0,1 4 0 16,0-1 0-16,-1 4 0 0,4-1 0 0,-3 0 0 16,3 3 0-16,-1 3 0 0,1 0 0 0,1 3 256 15,2-1-64-15,-1 3 16 0,2 1-208 0,0 2 176 16,2 4-176-16,2 1 192 0,1 4-192 0,0 5 0 15,3 1 0-15,-1-3 0 0,0 4-192 0,2 2 0 16,1 5 16-16,1 4 48 0,1-1-32 0,1 1 0 16,-1 5 0-16,1-1 32 0,-2 3-64 0,2-5 0 15,-1-1 0-15,1-5 0 16,0 0-224-16,0-4-48 0,-1-4-16 0,0-4 0 16,-2-2-752-16,1 0-160 0,-2-3-16 0,0-3-6848 0</inkml:trace>
  <inkml:trace contextRef="#ctx0" brushRef="#br0" timeOffset="53909.91">17993 2203 5519 0,'-2'4'496'0,"1"-1"-496"0,1-1 0 0,0 2 0 15,1-2 960-15,0 3 112 0,1 7 16 0,3 4 0 16,0 6-768-16,4 4-128 0,2-2-48 0,1 0 0 15,3-2-144-15,1-6 0 0,0 1 0 0,3-6 0 0,-19-11 0 0,0 0 0 16,73 20 0-16,-73-20 128 0,0 0-128 0,84 3 0 16,-84-3-160-16,59-6 160 0,-59 6-192 0,0 0 192 15,86-15-208-15,-86 15 80 16,51-19-624-16,-51 19-112 0,42-22-32 0,-23 10 0 0,-2-2 576 0,-2 0 96 16,-1 1 32-16,-3-2 0 0,2 3-48 0,-3-4 0 15,-1 4 0-15,-3-2 0 16,0 3-464-16,-2 0-80 0,1 4-32 0,-3 2 0 0,0 3 816 0,0 2 0 15,-2 2 0-15,2 1 192 0,-1 1 1200 0,0 1 224 16,0 3 48-16,0 1 16 0,1 2-208 0,0 0-32 16,1 4-16-16,0-4 0 0,-1 0-400 0,1 4-96 15,0 0-16-15,0 2 0 0,1 1-96 0,0 2-32 16,0 2 0-16,1 3 0 0,1-2-400 0,-1-1-64 0,2 1-32 16,-1-3 0-16,1 0-288 0,1 0 0 0,1-3-208 0,1-3 80 31,0 2-1248-31,0-5-240 0</inkml:trace>
  <inkml:trace contextRef="#ctx0" brushRef="#br0" timeOffset="54326.64">18948 2247 5519 0,'2'5'240'0,"0"0"64"0,0-2-304 0,-1 3 0 0,0-3 0 0,0 1 0 15,0 1 704-15,2 6 64 0,0 6 32 0,1 8 0 16,0 0 160-16,-1 3 16 0,-2-1 16 0,0-5 0 0,1 3-64 0,0-5-16 16,-1 0 0-16,1-1 0 0,-1-2-432 0,1-3-96 15,-1 1 0-15,2-4-16 0,-1-2-368 0,0 0 144 16,0-1-144-16,1-5 0 0,-1 1 0 0,1-3 0 16,-1-1 0-16,1-3 0 0,0 0-128 0,-1-5 128 15,2 0-208-15,0-1 80 0,-1-2-80 0,2-3-16 16,-1-1 0-16,1-2 0 0,-1 3 64 0,2-5 16 15,-2-3 0-15,2-2 0 0,1-2 144 0,-3-1 0 16,2 1 0-16,-3 1 0 0,1 2 0 0,0-2 128 16,-1 0 0-16,0 2 0 0,1 2 32 0,-1 2 16 15,0 0 0-15,1 5 0 0,0 5 80 0,0 1 32 16,-1 2 0-16,0 5 0 0,0 2 272 0,0 2 48 16,0 0 16-16,1 5 0 0,0 1 384 0,-1 1 80 0,3 2 0 15,-2 5 16-15,2-1-592 0,-1 7-128 0,0-2-32 0,0 4 0 16,0 0-352-16,0-2 0 0,-1 2 0 0,2-2 0 15,-1 0 0-15,2-2 0 0,2-1-128 0,0-3 128 32,1-5-1264-32,1-1-160 0</inkml:trace>
  <inkml:trace contextRef="#ctx0" brushRef="#br0" timeOffset="54524.15">19438 2144 911 0,'-3'-13'0'0,"2"7"0"0,0 0 0 0,-1 0 0 16,2 2 1024-16,0 4 112 0,0-4 16 0,2 2 16 16,-2-1-32-16,1 0-16 0,0 6 0 0,0 0 0 0,0 7 64 0,-1 2 16 15,1 5 0-15,1 3 0 0,1 6-32 0,0-2 0 16,0 2 0-16,1 2 0 0,1 0-832 0,0-5-160 16,-1 0-48-16,1-1 0 0,0-2-128 0,1-1 0 15,0-3-192-15,1-5-5152 16,1 0-1024-16</inkml:trace>
  <inkml:trace contextRef="#ctx0" brushRef="#br0" timeOffset="54768.21">19772 1336 7359 0,'-5'7'656'0,"1"-1"-528"0,2 1-128 0,-1-1 0 16,2 2 1792-16,-2 4 320 0,-4 14 64 0,-3 10 0 16,-1 18-848-16,-1 5-176 0,3 4-48 0,0 0 0 15,3 0-976-15,3-3-128 0,1-1-144 0,2 0 144 16,2-3-208-16,1-2 80 0,4-3 128 0,1-2-208 16,2-1 208-16,2-1 0 0,2-1 0 0,-1-6-144 15,1-1-304 1,-1-3-64-16</inkml:trace>
  <inkml:trace contextRef="#ctx0" brushRef="#br0" timeOffset="55250.07">19521 1930 8287 0,'-6'0'368'0,"4"0"80"0,0 0-448 0,1 0 0 15,1 0 0-15,0 0 0 0,1 2 272 0,1 2-16 16,2-1-16-16,1 2 0 0,3 6 272 0,1-5 64 16,1 3 16-16,3-1 0 0,2 1-368 0,-15-9-80 15,0 0-16-15,56 22 0 0,-56-22-128 0,57 15 0 16,-57-15 144-16,65 13-144 0,-65-13 0 0,64 9 144 16,-64-9-144-16,0 0 0 0,73 6 0 0,-73-6 0 15,0 0 0-15,65 5 0 0,-65-5 144 0,0 0-144 0,0 0 0 0,61-5 144 16,-48 1 256-16,-3-1 48 0,-1-1 16 0,0-2 0 15,-2 3 240-15,0-4 64 0,0 0 0 0,-3 1 0 16,1-3-368-16,-4 0-64 0,1 0-16 0,-2-2 0 16,-2 0 144-16,-1-2 32 0,-2 1 0 0,-2-3 0 15,1 3-128-15,-2-3-32 0,0 3 0 0,-1 0 0 16,1 5-16-16,1-2-16 0,-2 5 0 0,-1 3 0 16,1 1 272-16,0 2 64 0,-2 5 16 0,0 1 0 15,1 5 80-15,0 4 16 0,1 1 0 0,2 2 0 16,1 3-272-16,2 1-48 0,0 0-16 0,3 0 0 15,1 3-96-15,1-2-32 0,3 2 0 0,0-4 0 16,3 1-288-16,2-2 0 0,1-1 0 0,1-2 0 16,1-2 0-16,2-2 0 0,-14-13 0 0,36 23 0 0,-36-23 0 15,51 19 0-15,-51-19 0 0,64 13-144 16,-64-13-368-16,72 5-64 0,-72-5 0 0,63-1-16 16,-63 1-1264-16,0 0-256 0</inkml:trace>
  <inkml:trace contextRef="#ctx0" brushRef="#br0" timeOffset="55542.98">19469 1657 17503 0,'-5'-4'768'0,"1"2"176"0,2-1-752 0,1 0-192 0,1 2 0 0,0 1 0 16,0-2 400-16,0-1 48 0,1-3 16 0,0 1 0 15,0-1-1072-15,1 3-224 0,-1-2-32 0,-1 4-16 16,0-1-1408-16,-1 2-272 0,1 0-64 0,-3 0-16 15</inkml:trace>
  <inkml:trace contextRef="#ctx0" brushRef="#br0" timeOffset="55775.28">18632 1755 35007 0,'-14'9'3120'0,"5"-5"-2496"16,6-3-496-16,4-1-128 0,2 0 864 0,-2 2 160 15,0 2 16-15,-2 1 16 0,5-1-752 0,-3 4-160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1:11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22032 3060 18431 0,'-6'0'1632'0,"2"0"-1312"15,0 0-320-15,3 0 0 0,1 0 464 0,1-1 32 16,0-1 0-16,1 0 0 0,1-1-336 0,0-5-160 16,3-1 160-16,-1 0-160 15,1-5-320-15,1 0-144 0,-3-3-48 0,1-1 0 0,0-3 224 0,1-2 32 0,0-2 16 0,2 0 0 16,1-5 432-16,-1 0 64 0,2-2 32 0,-1-5 0 15,2-4 704-15,0-2 144 0,3 1 16 0,-1-4 16 16,0 4-144-16,3-4-16 0,1-2-16 0,0 1 0 16,-1 2-672-16,1 0-144 0,0 2-32 0,-2 3 0 15,1 7-144-15,-1 2-144 0,-1 5 144 0,-1 4-208 16,-13 22-48-16,28-29-16 0,-28 29 0 0,25-22 0 16,-25 22 64-16,0 0 16 0,0 0 0 0,48-17 0 15,-48 17 192-15,0 0 0 0,0 0 0 0,48-6-144 16,-48 6 144-16,0 0-192 0,0 0 192 0,0 0-192 15,58 6 192-15,-58-6-208 0,0 0 80 0,0 0 128 16,0 0 0-16,46 25 0 0,-46-25 224 0,0 0-64 16,21 34 672-16,-16-16 128 0,1 4 16 0,-2 4 16 15,0 7 64-15,-1 4 16 0,1 2 0 0,-1 6 0 0,1-2-176 0,0 5-48 16,-1 2 0-16,0-1 0 0,2 2-528 0,-1-3-96 16,1 2-32-16,-1-4 0 0,1-1-192 0,1-2 0 15,1-6 0-15,0-2 0 16,1-4-544-16,-1-2-48 0,0-4-16 0,0-3 0 15,-2-2-1264-15,1-3-256 0,-6-17-48 0,8 24-16 16,-8-24-368-16,6 20-80 0,-3-15-16 0,-2 1-3360 16,0-1-688-16</inkml:trace>
  <inkml:trace contextRef="#ctx0" brushRef="#br0" timeOffset="325.21">22031 2465 30399 0,'-12'2'1344'0,"7"1"288"15,0-1-1312-15,5 1-320 0,3-2 0 0,-3-1 0 0,0 0 528 0,0 0 48 16,0 0 0-16,68 4 0 16,-68-4-1056-16,87-8-208 0,-34 3-32 0,6-6-16 15,7 2-2400-15,0-5-464 0,-1-2-112 0,-3 3 0 0</inkml:trace>
  <inkml:trace contextRef="#ctx0" brushRef="#br0" timeOffset="7299.64">6635 8324 8287 0,'-12'0'736'0,"3"0"-592"0,3 0-144 0,2 2 0 16,3-1 208-16,-5-1 16 0,-7 4 0 0,-6 0 0 15,-5 1-224-15,-1 2-256 0,1 1 48 0,1 1 16 16,3-1 192-16,0 0-192 0,0 0 192 0,-1 1-192 15,0 2 192-15,-2 0 0 0,1 1 192 0,1-3-192 16,0 2 384-16,-1-2-48 0,0 2 0 0,-1 0 0 16,-3-2 144-16,-2 2 32 0,0 2 0 0,-1 0 0 15,-1 2-128-15,1 2-32 0,1-1 0 0,1 3 0 16,4-1-352-16,-3 4 0 0,1 4 0 0,0 0 128 0,2 1-128 0,1-1 0 16,3 2 0-16,0-3 0 0,3 3 0 0,-1 2 0 15,1 3 0-15,1-1 0 0,2-3 304 0,0 0-16 16,0 4 0-16,2-4 0 0,0 0-144 0,4 1-16 15,-1 1-128-15,1 0 192 0,0 6-192 0,2 0 0 16,2 2 128-16,-2 1-128 0,4-1 160 0,-1 0-16 16,2-4 0-16,0-1 0 0,2 2 176 0,0-1 16 15,0 0 16-15,3 3 0 0,2-1 64 0,1 4 16 16,3 3 0-16,1 1 0 0,1-3 16 0,2 3 16 16,1-3 0-16,2-2 0 0,0-1 48 0,2 4 16 15,3 1 0-15,0 0 0 0,3 1-192 0,0-3-32 16,2-2-16-16,0-1 0 0,1-4-288 0,1 0-304 15,2-1 64-15,2-3 16 0,3-2 224 0,-37-29-192 0,76 54 192 16,-76-54-192-16,71 53 192 0,-71-53 0 16,71 52 0-16,-71-52-144 0,72 42 144 0,-72-42 0 0,81 39 0 0,-81-39 0 15,93 35 0-15,-44-24 176 0,-49-11-176 0,99 16 192 16,-99-16-192-16,100 1 0 0,-47-2 0 0,2-7 0 16,7 0 0-16,-1-4-224 0,-2-5 80 0,-5-3 16 31,-5-3-320-31,-4-4-64 0,-3-1-16 0,-2-4 0 0,-1 1 272 0,-1 0 48 0,-1-3 16 0,-1 3 0 15,-4 0 400-15,0-6 96 0,1-5 16 0,-2-3 0 16,0-1 128-16,-1 1 16 0,2-3 16 0,-3-3 0 16,-1 3-352-16,-2 0-128 0,3-3 0 0,-2 1 144 15,-1-4-144-15,-5 0-272 0,-1-6 64 0,-7 1 16 16,-2 3-672-16,-6 0-128 0,-4 2-32 0,-3-3 0 16,-2-2 240-16,-7-4 32 0,-2-1 16 0,-3 5 0 0,0 5 528 0,-5 0 208 15,-2 1-176-15,-2-2 176 0,-2-1 432 0,0-3 176 16,1 2 32-16,1-2 16 0,-1 2-144 0,-1 1-48 15,1 5 0-15,0 3 0 0,-2 3-256 0,-1 0-48 16,-2 0-16-16,-5 5 0 16,-2 6-544-16,0 5-112 0,-1 4-32 0,0 4 0 15,0 3-96-15,-3 1-32 0,1 2 0 0,-2 7 0 16,1 2-240-16,-6 4-48 0,-3 2-16 0,-4 2 0 16,2 4-352-16,0 2-64 0</inkml:trace>
  <inkml:trace contextRef="#ctx0" brushRef="#br0" timeOffset="8175.79">9298 8332 13823 0,'-26'0'1216'0,"4"0"-960"15,10 0-256-15,7 3 0 0,0-3 768 0,-7 3 96 16,-12 0 32-16,-15 5 0 16,-4 3-1360-16,-2 4-272 0,7 5-48 0,5 2-16 15,3 4-496-15,1 4-112 0,2 5 0 0,-2 1-16 0,1 1 1424 0,-1 0 256 16,0 0 64-16,0 4 0 0,0 2 800 0,1 2 160 0,2 3 16 16,3 4 16-16,3 0-224 0,2 3-32 0,4 3-16 0,3 0 0 15,3 1-320-15,5 0-64 0,3 0-16 0,2 1 0 16,4-5-256-16,3 0-64 0,4 2-16 0,4-1 0 15,3 1-304-15,2 2 0 0,5 0 0 0,3-2-144 16,4-1-64-16,0-5-16 0,0-5 0 0,2 2 0 16,-1 0 96-16,4-4 128 0,3 2-208 0,1-3 80 15,4-1 128-15,5-3-128 0,5-2 128 0,3-1-128 16,-1-5 320-16,0-2 64 0,1-4 0 0,1 1 16 16,2-4 160-16,6-1 16 0,9 0 16 0,-3-6 0 15,-6 2-224-15,5-7-48 0,5-3-16 0,4-5 0 0,3-4-176 16,-5-4 0-16,-5 1 144 0,3-6-144 0,5-5 0 0,-1-3 128 15,-3-3-128-15,-3-2 0 0,-7-1 0 0,4-3 0 16,1-4 0-16,-4-3 0 0,-2-2-224 0,-6-3 32 16,-3-2 16-16,-5 0 0 15,-4-2-208-15,-2-2-32 0,0-4-16 0,-9 2 0 16,-6 4-80-16,-8-4 0 0,-7 0-16 0,-6-3 0 0,-6-5 352 0,-5-3 176 16,-4 1-160-16,-2-4 160 0,-2 1 624 0,-1-3 208 15,0-3 64-15,-2 1 0 0,1-4 16 0,-2 3 16 16,-2 5 0-16,-2 2 0 0,-4 4-512 0,-8-4-96 15,-6 1-32-15,-7 2 0 0,-6 4-544 0,-5 5-128 16,-3 3 0-16,-1 7-16 16,-3 5-1216-16,-6 3-240 0,-7 4-64 0,1-1 0 15,0 3 880-15,2-2 160 0,2 0 48 0,-1-2 0 0,-1-3 832 0,-1 1 128 0,0 1 64 16,3 1 0-16,5 0-448 0,0 2-96 0,-1 1-16 0,-2-1-6560 16</inkml:trace>
  <inkml:trace contextRef="#ctx0" brushRef="#br0" timeOffset="9143.76">11512 5403 15663 0,'-11'-12'1392'0,"2"4"-1120"0,4 2-272 0,0 3 0 16,2 1 608-16,-6-4 64 0,-8-5 16 0,-9-7 0 15,-9-1-464-15,-4 5-96 0,0 2 0 0,0 7-128 16,3 5-320-16,-1 5-192 0,2 6-16 0,-2 3-16 16,-1 6 544-16,0 0 320 0,-2 6-32 0,-2 0-16 15,1-2 192-15,1 2 48 0,3 2 0 0,1 1 0 16,4 1-32-16,1 1 0 0,1 0 0 0,2 4 0 0,2 2 32 15,1 2 16-15,3 1 0 0,2 2 0 0,2 6 64 0,3-1 16 16,2 1 0-16,4 1 0 0,5 4-48 0,2 1-16 16,6 6 0-16,2 2 0 0,4 3-336 0,1-3-64 15,2-3-16-15,5 4 0 0,1-4-128 0,3 5-192 16,3-2 32-16,1-5 16 16,3-3-384-16,1-6-80 0,3 2-16 0,3-3 0 15,3 0 624-15,3 1 0 0,4-3 0 0,1 1 0 0,-1-1 0 0,-3-3 192 16,-1-3-64-16,0-2 0 0,0 0-128 0,2-4 160 15,5 0-160-15,2-3 160 0,4-4-160 0,-1-1 0 16,-2 1 144-16,-2-7-144 0,-50-19 0 0,101 26 0 16,-43-21 0-16,3-5 0 0,4-2 0 0,-3-7-160 15,-4-6 160-15,-1-4-160 0,-2-6 160 0,-1-6-160 0,-1-9 160 16,-1 0-160-16,-2 1 288 0,-8-3 64 0,-4-1 16 16,-6-2 0-16,-3-3 64 0,-4-3 16 0,-4 0 0 0,-3-2 0 15,0-4 48-15,-2 1 16 0,-2 5 0 0,-2 0 0 16,-2 3 64-16,0 0 16 0,-1 0 0 0,0-1 0 15,-1 1-176-15,0-2-16 0,1 2-16 0,-2 2 0 16,0-2-224-16,-1 4 0 0,0 0 0 0,-2-1 0 16,-1 3 0-16,-2 3 0 0,-1 2 0 0,-3 0 0 15,-1 4 0-15,-4 2 0 0,-2-3 0 0,-4 3 0 16,-1-1 0-16,-5-1-256 0,-2 2 16 0,-2 0 16 16,-4-2-224-16,-3 3-32 0,-3 1-16 0,-3 1 0 15,-3 0 240-15,-4 0 32 0,-4 1 16 0,-1 1 0 0,2 0 528 16,2-2 128-16,4 3 0 0,1-3 16 0,2 2-16 15,-3-1-16-15,4-1 0 0,-4-2 0 0,-2-1-432 0,-3 2 0 16,-1-1 0-16,1 6 0 16,1 0-880-16,-3 6-256 0,-1 1-48 0,-4 9-16 15,0 3-496-15,-7 9-96 0,-4 8-32 0,2 8-8032 16</inkml:trace>
  <inkml:trace contextRef="#ctx0" brushRef="#br0" timeOffset="10715.92">14277 10884 15663 0,'-20'2'1392'0,"3"-1"-1120"16,6 1-272-16,3 0 0 0,0 0 320 0,-6 3 0 16,-15 3 0-16,-17 3 0 0,-11 7-80 0,-2 4-16 15,4 1 0-15,6-1 0 0,5 1-400 0,3 4-80 16,2 2 0-16,1 2-16 0,0 5 128 0,-2-1 144 15,0 2-208-15,-3 3 80 0,1 2 784 0,2 3 176 16,2 3 16-16,2 2 16 0,3 4 352 0,-1 0 80 16,5 2 16-16,0 1 0 0,2-1-128 0,4-2-32 15,2 0 0-15,3 3 0 0,3 2-16 0,4 0-16 16,5 0 0-16,6-2 0 0,4-3-352 0,6-1-64 16,6 3 0-16,4-1-16 0,6 1-304 0,3-3-48 0,3-4-16 0,5-1 0 15,5-3-320-15,6-3 0 16,6-3 0-16,5-2 128 0,7-3-432 0,1-3-80 0,0 0 0 0,2 1-16 31,1-5-272-31,7-1-48 0,3-2-16 0,-1-6 0 0,-6 0 448 0,0-4 96 0,2-1 0 0,2-4 16 16,1-2 176-16,-2-2 0 0,-5 1 0 0,1-4 0 15,4-2 864-15,2-2 208 0,3-1 32 0,-1-9 16 16,-1-2-1424 0,2-5-272-16,1-7-64 0,2-3-16 0,0-4 656 0,-6-4 0 0,-4-2 208 0,-2-4-48 15,1 1-32-15,-2-6 0 0,-2 0 0 0,-6-1 0 16,-5-5 32-16,-7-1 0 0,-3-2 0 0,-3 1 0 15,-2-1-160-15,-4 0 160 0,-3 0-160 0,-6-4 160 16,-3-2-160-16,-8-5 0 0,-5-4 0 0,-7 0 128 16,-7-1-128-16,-4-3 0 0,-5 2 0 0,-7-5 0 0,-2-3 0 0,-7 6 0 15,-7 6 0-15,-6 1 0 0,-5 0 0 0,-4 1 0 16,-2 3 0-16,-5 2 0 0,0 9 0 0,-8 1 0 16,-5 8 0-16,-7 4 0 0,-8 2 0 0,-1 6 0 15,0 5 0-15,-8 2 0 16,-3 6-704-16,-5 7-32 0,0 8 0 0,-5 5 0 15,-3 7-752-15,-2 4-160 0</inkml:trace>
  <inkml:trace contextRef="#ctx0" brushRef="#br0" timeOffset="15691.78">27831 4247 16575 0,'-8'0'1472'0,"2"0"-1168"16,3 0-304-16,0 0 0 0,3 0-176 0,0 0-80 0,0 0-32 0,1 2 0 16,1-1 288-16,-1 1 192 15,0 1-16-15,0-2-16 0,0-1-352 0,-1-1-80 0,0 1-16 0,-1-3 0 16,-1 1 48-16,-1 1 16 0,0-1 0 0,-1 0 0 15,-1 0 416-15,0 0 96 0,-1-1 16 0,-1 1 0 16,2-1 480-16,-2 2 112 0,-1 1 0 0,0 0 16 16,2 0-208-16,-4 0-64 0,0 4 0 0,-2-1 0 15,-1 1-400-15,0 2-96 0,-3 1-16 0,3 3 0 16,-3-1-384-16,0 3-64 0,1 1-32 0,0 2 0 16,2-1 16-16,1 5 0 0,0-1 0 0,1 5 0 15,2-2 336-15,2 2 0 0,0 1 0 0,1 3 0 16,2 4 448-16,1-2 64 0,1 4 16 0,2 1 0 15,2-2 288-15,1-2 48 0,1 1 16 0,4 1 0 16,4-5-368-16,-12-27-64 0,33 55 0 0,-33-55-16 16,48 48-240-16,-48-48-32 0,60 41-16 0,-60-41 0 15,64 34-144-15,-64-34-144 0,60 20 144 0,-60-20-208 0,57 11-80 0,-57-11-16 16,56 4 0-16,-56-4 0 16,60-3-128-16,-60 3-16 0,74-6-16 0,-34-2 0 15,1-3-752-15,-3-4-128 0</inkml:trace>
  <inkml:trace contextRef="#ctx0" brushRef="#br0" timeOffset="16124.58">28562 4247 18431 0,'-7'-2'1632'0,"2"2"-1312"0,3 0-320 0,3 0 0 15,1 0 864-15,-1 0 96 0,-1 0 32 0,0 0 0 32,1 0-1184-32,1 2-256 0,1 1-32 0,0 2-16 0,-3-5-592 0,0 0-128 0,0 0-32 0,13 31 0 15,-12-22 176-15,-2 2 48 0,-1 0 0 0,0 1 0 16,-1 4 1536-16,-2-2 320 0,0 3 64 0,-2 3 16 15,-1 0 880-15,-1 5 160 0,0 1 32 0,-1-1 16 16,0 1-352-16,-1 0-80 0,0-1-16 0,0 1 0 16,1 1-816-16,0-4-160 0,2 3-48 0,1-4 0 0,2 0-528 15,1-1 0-15,3-2 0 0,0-2 0 0,2 0 0 0,3-2-256 16,-2-2 32-16,-2-13 0 16,0 0-784-16,0 0-144 0,24 35-48 0,-24-35 0 15,0 0 128-15,0 0 32 0,0 0 0 0,0 0 0 0,57 7 656 0,-57-7 128 16,0 0 16-16,47-14 16 0,-47 14 224 0,36-13 0 15,-36 13 0-15,41-15 0 0,-18 6 0 0,0-1 0 16,1 1 0-16,0-2 0 16,-24 11-624-16,43-17-80 0,-19 8 0 0,-3 0-7616 0</inkml:trace>
  <inkml:trace contextRef="#ctx0" brushRef="#br0" timeOffset="16408.62">28465 4558 25791 0,'-9'0'2304'0,"6"0"-1856"0,3 0-448 0,2 0 0 15,2 0 1120-15,0 0 128 0,1 0 32 0,-5 0 0 16,0 0-1056-16,0 0-224 0,61-3 0 0,-61 3 0 15,43-2-1040-15,-43 2-176 0,43-7-48 0,-43 7 0 16,39-8-128-16,-39 8-16 0,35-11-16 0,-35 11 0 16,0 0 592-16,43-12 112 0,-43 12 16 0,0 0 16 0,36-12 512 0,-26 7 176 15,-1 2 0-15,-3-3-144 16,0 0-688-16,-3-1-128 0</inkml:trace>
  <inkml:trace contextRef="#ctx0" brushRef="#br0" timeOffset="16624.53">28488 4241 26719 0,'-18'-3'1184'0,"7"-2"240"0,4 4-1136 0,4-1-288 16,3 2 0-16,2 0 0 0,1 0 976 0,3 0 144 15,-6 0 32-15,0 0 0 0,45 0-832 0,-45 0-144 0,51 0-48 0,-51 0 0 31,51-1-432-31,-51 1-80 0,50-5-32 0,-50 5 0 16,53-6-576-16,-53 6-112 0,52-10-32 0,-52 10 0 16,55-11-304-16,-55 11-64 0,58-10-16 0,-58 10-5200 0,58-14-1024 0</inkml:trace>
  <inkml:trace contextRef="#ctx0" brushRef="#br0" timeOffset="17423.82">29539 4088 22111 0,'-1'0'1968'0,"1"0"-1584"16,2 3-384-16,-1-2 0 0,1-1 0 0,1 2 0 16,1 1 0-16,-4-3 0 15,0 0-784-15,0 0-96 0,34 34-16 0,-34-34 0 16,0 0-400-16,23 37-96 0,-23-37-16 0,0 0 0 0,16 36 1024 0,-14-21 208 0,0-2 48 0,-1 2 0 15,-2 4 1392-15,0 2 272 16,-2 1 64-16,-1 6 16 0,1 0 176 0,-3 3 48 0,0 4 0 0,-1-2 0 16,0 4-720-16,1-1-144 0,-1-1-16 0,1-4-16 15,2 2-688-15,0-4-256 0,1-1 176 0,2-2-176 32,1-4-592-32,0-2-224 0,0-3-32 0,1-3-11312 0</inkml:trace>
  <inkml:trace contextRef="#ctx0" brushRef="#br0" timeOffset="17693">29624 4058 32255 0,'-20'-1'1424'0,"7"1"304"0,6 0-1392 0,2 0-336 15,4 0 0-15,2 1 0 0,1 1 560 0,1-2 32 16,2 4 16-16,-5-4 0 16,0 0-1312-16,0 0-272 0,51 10-48 0,-51-10-16 15,0 0-1200-15,50 1-224 0,-50-1-48 0,0 0-16 16,50 0 512-16,-50 0 96 0,0 0 32 0,47-3 0 16,-47 3 992-16,0 0 192 0,49-4 32 0,-49 4 16 0,0 0 528 0,52-2 128 15,-52 2 0-15,0 0 0 0,45 6-160 0,-45-6 0 16</inkml:trace>
  <inkml:trace contextRef="#ctx0" brushRef="#br0" timeOffset="17914.25">29384 4544 29487 0,'-11'5'1296'0,"5"-1"288"0,5-2-1264 0,2 1-320 0,2-3 0 0,-3 0 0 15,0 0 848-15,0 0 112 0,51 2 32 0,-51-2 0 16,65-2-800-16,-65 2-192 0,81-9 0 0,-41 4 0 16,-1-1-736-16,0-1-144 0,0-3-16 0,0 1-16 15,0 0-1120-15,-2-2-208 0,0-2-64 0,-6 2 0 16,-3-2 704-16,-2 0 128 0,-4 2 16 0,-3 0-4032 16,-1 1-800-16</inkml:trace>
  <inkml:trace contextRef="#ctx0" brushRef="#br0" timeOffset="18233.08">30544 3979 29487 0,'-17'-3'1296'0,"5"0"288"0,5 3-1264 0,2 0-320 16,5 0 0-16,1 3 0 0,0 0 384 0,0 1 0 16,-1-4 16-16,0 0 0 15,12 35-1600-15,-12-35-320 0,7 37-64 0,-7-37-16 16,3 41-1440-16,-7-20-288 0,1 2-64 0,-3 1-16 16,-1 0 1920-16,-1 4 384 0,-2 1 80 0,0 1 0 0,-1 3 2656 0,0 2 528 0,0-1 96 0,0 2 32 15,2 3-48-15,-1-2 0 0,2 0 0 0,-1-3 0 16,3 0-1344-16,-1-3-256 0,4-2-64 0,-1-1-16 31,2-6-1520-31,1-2-320 0</inkml:trace>
  <inkml:trace contextRef="#ctx0" brushRef="#br0" timeOffset="18550.14">30893 3841 32255 0,'-12'-4'1424'0,"7"2"304"0,1 1-1392 0,3 1-336 16,1 1 0-16,3 1 0 0,-1 2 384 0,-2-4 0 16,0 0 0-16,0 0 0 15,24 46-1024-15,-24-46-192 0,16 50-32 0,-16-50-16 16,6 63-960-16,-8-26-192 0,0 0-32 0,-3 1-16 15,-2 1 1168-15,-2 1 224 0,1 1 48 0,-1 2 16 0,0 1 1168 0,2 2 224 16,-1 0 64-16,-1 2 0 0,2-2 592 0,0-2 128 16,0-1 32-16,-1-4 0 0,-1-2-960 0,-1-3-192 0,0 0-48 15,-2-4 0 1,0-4-736-16,0-1-160 0,1-5-16 0,1-3-16 16,1-3-848-16,1-2-160 0,1-5-48 0,1-1-9616 0</inkml:trace>
  <inkml:trace contextRef="#ctx0" brushRef="#br0" timeOffset="18783.3">30439 4199 36863 0,'-12'0'1632'0,"6"2"336"16,3-1-1584-16,4 1-384 0,-1-2 0 0,0 0 0 0,0 0 368 0,0 0-16 15,0 0 0-15,68 20 0 0,-68-20-352 0,75 17-256 16,-29-9 32-16,1-1 16 16,3 1-1248-16,-1-3-240 0,-2 1-48 0,1-3-16 15,-4 0-224-15,0 0-32 0,-2-6-16 0,-42 3-9744 16</inkml:trace>
  <inkml:trace contextRef="#ctx0" brushRef="#br0" timeOffset="23967.15">13294 8120 23039 0,'-7'-3'2048'0,"2"1"-1648"15,4 2-400-15,1 0 0 0,0 0 480 0,-1-1 16 0,-2-2 0 16,-2 1 0-16,1-1-496 0,1 0 0 0,-1-2-208 0,3 2 64 31,0 1-688-31,0-2-144 0,-1 1-32 0,-1 1 0 0,1-1 672 0,0 2 128 0,0 1 16 0,-1 1 16 16,1-1 688-16,0 3 128 0,1 0 16 0,-1 3 16 16,2 1 144-16,0 2 16 0,0 2 16 0,2 4 0 15,0 2-336-15,0 3-64 0,2 2 0 0,-2 4-16 16,1 4-432-16,0 1 0 0,1 6 0 0,-1 2 0 15,0 5 0-15,0 0 0 0,-1 4-192 0,0 0 192 16,1-2-256-16,0 4 80 0,0 4 16 0,2 5 0 16,-1 1 160-16,1 5 0 0,-2 3 0 0,-1 0 0 15,0 1 0-15,-2 0 0 0,0 2 0 0,-2-1 0 16,-1-5 0-16,-3-3-240 0,0-5 64 0,-3-4 16 0,0-10-96 0,0-1 0 16,0-2-16-16,0-1 0 0,-1-3 672 0,-1-1 144 15,1 2 32-15,-1-6 0 0,1-3 272 16,0-2 64-16,1-4 16 0,1-2 0 0,0 0-480 0,1-3-80 15,2-4-32-15,-1 2 0 0,3-2-160 0,-1-2-48 16,1 1 0-16,2-2 0 0,1 1-128 0,1-1 0 16,1-1 0-16,2 2 0 0,0 0 0 0,-4-11 0 15,0 0 144-15,0 0-144 0,34 37 144 0,-34-37-144 16,0 0 192-16,0 0-192 0,60 26 0 0,-60-26 0 16,0 0 0-16,60 5 0 0,-60-5 0 0,50-8 0 15,-50 8 0-15,57-11-144 0,-57 11 144 0,67-14 0 16,-67 14-144-16,79-12 144 0,-79 12 0 0,92-5 0 15,-92 5 0-15,93 0 0 0,-93 0 0 0,90 2 0 16,-90-2 0-16,98 3 0 0,-43 0 736 0,3-3 224 0,2 2 32 0,-2-2 16 16,-1 1-832-16,-1-1-176 0,3 0 0 0,2-3 0 31,6 0-1120-31,-1 2-176 0,0-1-48 0,-6 2 0 16,-5 3 720-16,1-3 144 0,2 3 32 0,1-1 0 0,1-1 272 0,-3 4 176 0,-6-2-192 0,-51-3 192 15,95 12 0-15,-95-12-128 0,84 11 128 0,-84-11 0 16,77 10 0-16,-77-10-192 0,73 4 192 0,-73-4-160 15,60 3 160-15,-60-3-208 0,0 0 80 0,61-3 128 16,-61 3 160-16,0 0 160 0,0 0 16 0,56-11 16 16,-56 11 416-16,0 0 96 0,34-17 16 0,-24 8 0 15,-2 0-528-15,0-2-96 0,0-5-32 0,-2 1 0 16,0-4-496-16,-1-4-112 0,-2 1 0 0,-1-4-16 16,1-2-48-16,-3-3-16 0,0 0 0 0,-1-6 0 0,-2 0 208 0,0-2 32 15,0-4 16-15,-2-4 0 0,3 1 208 0,-1-4 0 16,1-4 144-16,1-3-144 0,2-3 320 0,-1-5-48 15,2-2 0-15,-1-4 0 0,0-2-272 0,0-1 0 16,-1 0 0-16,1-4 0 16,0 2-608-16,-1 4-80 0,0 6-16 0,-1 5 0 15,-1 8 128-15,0 2 0 0,-2 3 16 0,0 3 0 0,-1 2 320 0,1 3 64 16,-3 1 16-16,-1 2 0 0,1 4-16 0,-5 2 0 16,1 3 0-16,-3 2 0 0,-2 3 176 0,-3 0 0 15,-1 3 0-15,-5-1 0 0,0 3 400 0,-6 1 112 16,-4 1 32-16,-2 1 0 0,-1 1 272 0,-2 0 48 15,-1 3 16-15,-2 0 0 0,0 4-336 0,-3-1-64 16,0 5-16-16,-5-1 0 0,-3 0-176 0,-4 2-32 0,0 2-16 16,-1 0 0-16,1-1-240 0,-2 1 144 0,-3-2-144 0,-5 2 128 15,-3 0-128-15,-1 0-192 0,2 0 32 0,2-3 16 16,1 0-48-16,-4-3 0 0,-4 3 0 0,1-2 0 16,6 1 192-16,1 0 0 0,2-2 0 0,0 1 0 15,-5 1 0-15,1 1-160 0,0 0 16 0,4 0 0 31,3 0-848-31,2 1-160 0,0-1-48 0,2 2-7200 0,3-1-1456 0</inkml:trace>
  <inkml:trace contextRef="#ctx0" brushRef="#br0" timeOffset="25016.69">13766 5315 16575 0,'-16'-11'1472'0,"5"2"-1168"16,4 3-304-16,5 4 0 0,1 2 992 0,-5-6 144 0,-7-3 16 0,-9-5 16 16,-5-3-640-16,0 3-128 0,2 2-16 0,6 7-16 15,4 5 96-15,1 2 32 0,3 5 0 0,1 4 0 16,0 3-176-16,1 3-48 0,1 6 0 0,-1 2 0 15,2 3-128-15,-1 3-16 0,-1 3-128 0,0 0 192 16,2 5 288-16,-1 2 48 0,3 6 16 0,-1 1 0 16,3 1-160-16,0 2-48 0,0 3 0 0,1-2 0 15,-1-3-336-15,1 5 0 0,-1 3 0 0,1 2 0 16,0 5 0-16,0 1 0 0,1 0 0 0,-1 1 0 16,0-2 0-16,2 1 0 0,1 0 0 0,0-3 0 15,2 3-144-15,0-2 144 0,1-4-160 0,1-6 160 16,1-1-624-16,-1-4-16 0,2-1-16 0,1-7 0 15,-2-3-192-15,2-6-48 0,-8-31 0 0,18 53 0 16,-18-53 256-16,18 41 32 0,-18-41 16 0,0 0 0 0,38 33 304 0,-38-33 64 16,0 0 16-16,52 8 0 0,-52-8 64 0,43-11 16 15,-21 0 0-15,1-3 0 0,2-4 400 0,1-1 96 16,3-1 16-16,1-2 0 0,3 2 48 0,3-3 16 16,2 3 0-16,3 0 0 0,4 4-448 0,3-1 128 15,1 2-128-15,-2 2 0 0,-3 1 0 0,-2 1 0 16,-1-1 0-16,5 1 0 0,3 3 0 0,0 2 0 15,3 0 0-15,0 4 0 0,-1 2 0 0,-3 2 0 16,-48-2 0-16,88 11 0 0,-40-2-160 0,1 2 160 16,3 4 0-16,-1 2-144 0,3-3-80 0,-4 3-16 0,-50-17 0 15,91 36 0 1,-91-36-176-16,82 32-32 0,-82-32-16 0,67 22 0 16,-67-22-240-16,59 8-32 0,-59-8-16 0,49-2 0 0,-49 2 592 0,36-9 160 0,-36 9 0 0,24-15 0 15,-14 5 848-15,-2-2 240 0,0-2 64 0,-1-3 0 16,-2 0 48-16,1-3 16 0,-1-5 0 0,1 0 0 15,1-1-1072-15,-2-5-144 0,1-3-144 0,-2-2 144 32,1-4-960-32,-3-3-64 0,1-5 0 0,0-2-16 0,-1 2 112 0,-1-2 32 0,0-4 0 0,-1-3 0 15,0 0 352-15,-1-8 80 0,0-3 16 0,-4 1 0 16,2 4 448-16,0-1 0 0,0 4-128 0,1-3 128 16,0-1 320-16,0 2 128 0,-1 0 0 0,1 3 16 15,2 4-128-15,0-1-16 0,2 5-16 0,2-3 0 16,1 1-624-16,0 5-112 0,0 5-16 15,0 10-16-15,-1 7-784 0,-1 6-160 0,-1 7-16 0,-2 1-16 16,-2 6 272-16,-1-2 48 0,-1 5 16 0,-2 0 0 0,0 0 640 16,-3 3 128-16,-4 0 16 0,-1 3 16 0,-4 1 1008 0,-5 4 192 15,-5 3 32-15,-5 0 16 0,-1 3 608 0,-5 1 128 16,0 2 32-16,-4-1 0 0,0-1 272 0,-1 1 48 16,0-4 16-16,-3-1 0 0,-5 2-320 0,-3 2-48 15,-1-1-16-15,-7 3 0 0,-2 0-768 0,-1 0-144 16,-1-1-48-16,-6-1 0 0,-7-3-320 0,-2-1-64 15,0 0 0-15,0 1-16 0,4-3-176 0,-5-4-128 16,2-3 144-16,3-2-144 0,5-2 0 0,4-1 0 16,6-1-208-16,-1-3 64 15,4-5-768-15,4-2-160 0,7-1-16 0,5-5-12560 0</inkml:trace>
  <inkml:trace contextRef="#ctx0" brushRef="#br0" timeOffset="26075.32">10727 2690 32255 0,'-17'-8'2864'0,"8"1"-2288"16,8 7-576-16,3 2 0 0,-1 0 128 0,-1-2-128 16,-2 2 0-16,-1-1 0 0,1 7-208 0,4 6-160 15,4 3-16-15,-6-17-16 16,21 48-1136-16,-21-48-208 0,25 59-48 0,-25-59-16 16,28 71 256-16,-14-35 48 0,-2 4 16 0,-2 0 0 15,-1 4 784-15,-3 2 176 0,0 2 16 0,-3 0 16 0,1 0 496 0,-3 1 192 0,2 5-16 0,-4-1 0 16,1 3 512-16,0 1 96 0,-1 2 32 0,1-2 0 15,0 1 144-15,0-3 16 0,0 2 16 0,1-4 0 16,0 3-336-16,0-1-64 0,2-2-16 0,-1 0 0 16,2-7-416-16,1-1-160 0,0 3 0 0,2-3 144 15,1-3-144-15,1-1 0 0,1-2 0 0,1 0 0 16,1-5-528-16,-12-34 16 16,30 63 0-16,-30-63 0 0,41 39-512 0,-41-39-80 0,0 0-32 0,72 25 0 15,-72-25 800-15,55-1 144 0,-55 1 48 0,60-7 0 16,-60 7 512-16,67-8 96 0,-67 8 32 0,79-6 0 0,-32 3 80 15,-1 3 0-15,2-2 16 0,-1 2 0 0,-2 0-304 16,1 0-64-16,1 2-16 0,3 0 0 0,4 1-208 0,2 3 0 16,2-3 0-16,-1 0 0 0,-5 0-320 0,-2-1 0 15,0 1 0-15,0-3 0 16,0 3-656-16,0-6-144 0,4 0-32 0,-5-2 0 16,-6-1-80-16,-4 0-32 0,-3-1 0 0,-36 7 0 0,58-15 832 0,-58 15 176 15,52-14 16-15,-52 14 16 0,48-9 496 0,-48 9 112 16,45-8 0-16,-45 8 16 0,43-4 416 0,-43 4 80 15,42-7 0-15,-42 7 16 0,37-13-720 0,-23 3-192 16,1-2 0-16,-4-5 0 16,-2-2-736-16,-2-1-176 0,-3-2-48 0,-3-2 0 15,-2-3 224-15,-2-1 32 0,-2-4 16 0,-1-2 0 0,0 0 848 0,-2-2 160 16,1-5 48-16,1-3 0 0,-1-2 512 0,1-4 96 16,2-4 32-16,-2 1 0 0,3 5-656 0,0-7-128 0,-1-1-32 0,1-6 0 31,1-6-832-31,1-5-160 0,1-1-32 0,2 1-16 15,1-3-400-15,3-9-80 0,1-3-16 0,0 4 0 16,2 5 96-16,0-1 16 0,2 0 0 0,-1 2 0 16,-1-1 544-16,-1 5 112 0,-1 7 32 0,0 7 0 0,-2 4 544 0,-2 8 0 0,1 6 192 0,-5 7-48 15,0 4 1072-15,-3 6 224 0,0 8 32 0,-2 3 16 16,-1 5 592-16,0 6 112 0,-3 1 32 0,-3 5 0 16,0 3-688-16,-4 5-144 0,-2 6-32 0,-5 3 0 15,-4 8-784-15,-2-3-144 0,-3 3-48 0,2-2 0 16,-1-1-384-16,-4 0 0 0,-2 1 0 0,-2-3 0 15,3-2 0-15,-5-3 192 0,-5-1-192 0,-6-3 192 0,-4 1 512 0,-1-4 96 16,0 0 32-16,-1 0 0 0,-1-2 352 0,-5 2 80 16,-2 0 16-16,-4-1 0 0,0 3-592 0,0-2-112 15,1 0-32-15,-3 0 0 0,1 2-352 0,-4-2-192 16,-2 2 192-16,2 2-192 0,5-1 0 0,0 2 0 16,1 0 0-16,-2-1 0 0,4-3-144 0,7 3 144 15,6 1-128-15,7-2 128 16,6 4-1440-16,3-5-208 0</inkml:trace>
  <inkml:trace contextRef="#ctx0" brushRef="#br0" timeOffset="27235.46">7633 5154 15663 0,'-1'2'1392'0,"1"2"-1120"16,1-2-272-16,0 1 0 0,2 1 0 0,0 1 0 15,3 9 0-15,1 5 0 0,3 7 0 0,2 4 160 16,0 5-32-16,-1 2 0 0,0 0 656 0,-1 2 128 16,-1 0 32-16,-1 1 0 0,0 5 240 0,-2 0 48 15,1 3 16-15,0 4 0 0,0 4-416 0,-4 0-96 0,0 1-16 0,-2 2 0 16,-1 5 64-16,-1 2 16 0,-1 4 0 0,-2 2 0 15,0 1-336-15,0 3-64 0,-2 2-16 0,1-3 0 16,0-1-256-16,2-5-128 0,2-5 128 0,0-6-128 16,1-9 0-16,2-1 0 0,1-6 0 0,3-3 0 15,2 0 0-15,2-1 128 0,2 0-128 0,1-1 0 16,4-2 0-16,0-4-256 0,3-1 48 0,-20-30 0 16,42 55-208-16,-42-55-32 0,46 44-16 15,-46-44 0-15,47 37-208 0,-47-37-32 0,47 28-16 0,-47-28 0 16,49 23 144-16,-49-23 48 0,52 23 0 15,-52-23 0-15,57 14 352 0,-57-14 176 0,63 8-160 0,-63-8 160 16,76 0 0-16,-76 0 240 0,80-8-32 0,-80 8 0 0,78-14 144 0,-78 14 32 16,83-23 0-16,-40 9 0 15,3 1-96-15,3-4-16 0,6 4 0 0,-2 0 0 0,-4-1-144 0,-1 1-128 16,-2 0 144-16,-1 2-144 0,-45 11 144 0,90-15-144 16,-90 15 128-16,95-3-128 0,-95 3 128 0,91 1-128 15,-91-1 128-15,80 2-128 0,-80-2 0 0,69 7 0 16,-69-7 0-16,68 10 0 0,-68-10 0 0,68 11 0 15,-68-11 0-15,68 9 0 0,-68-9 0 0,63 2 0 16,-63-2 128-16,0 0-128 0,69-7 0 0,-69 7 0 16,0 0 0-16,43-19 0 0,-31 13 0 0,-4-3 0 15,0 0 0-15,-2 0 0 0,-3-1 0 0,-1-1 0 16,0 1 144-16,-2-1-16 0,-2 1 176 0,0-3 32 16,0 0 16-16,-1-4 0 0,-1-1-352 0,0-1 144 15,2-1-144-15,-1-5 0 16,1-3-256-16,0-3-176 0,0-4-16 0,-1-2-16 15,2-2-656-15,-1-3-128 0,0-4-32 0,-2-2 0 16,2 0 368-16,0-4 64 0,1-2 16 0,1-1 0 0,0 2 832 0,4-6 0 0,3-3 0 0,1-4 0 16,3-4 336-16,0 0 48 0,1-2 0 0,2-1 0 15,3-3-224-15,-2 0-32 0,-1 0-128 0,-1 1 192 16,-2 3-384-16,0 1-64 0,-1 0-32 0,-1 4 0 16,0-1-656-1,-2 3-128-15,-2 5-16 0,-1 9-16 0,-2 4 720 0,-3 6 160 0,-1 5 32 0,-5 6 0 16,0 3 560-16,-4 2 112 0,-1 3 32 0,-1 4 0 15,-2-1 448-15,-1 2 112 0,-1 1 16 0,-4 3 0 16,0 2-224-16,-2 0-32 0,-3 5-16 0,-1 1 0 16,-4 3-176-16,-5 4-16 0,-5 1-16 0,-4 5 0 0,-4 3 96 15,-1 3 0-15,0-2 16 0,-3 5 0 0,-1 5 48 0,-3 0 16 16,-3 2 0-16,-7-2 0 0,-3 0-16 16,-2 2 0-16,-2 4 0 0,1-3 0 0,-3 3-224 0,-5-6-48 15,-1 1-16-15,1-3 0 0,2 0-96 0,1-3-32 16,0-1 0-16,1 1 0 0,3-2-176 0,3-4-48 15,6 1 0-15,5-4 0 16,6 0-1168-16,4-3-240 0,2-1-64 0,8-1-14656 0</inkml:trace>
  <inkml:trace contextRef="#ctx0" brushRef="#br0" timeOffset="31365.87">24572 6942 7359 0,'-14'8'656'0,"5"-5"-528"16,2 0-128-16,3 0 0 0,3-3 2128 0,1 0 400 16,1 0 80-16,-1 0 16 0,1 0-1552 0,2 0-304 15,2-3-64-15,3-2-16 0,1-1-832 0,-9 6-176 16,0 0-16-16,32-25-16 0,-21 13 160 0,1 1 16 15,-1 0 16-15,-1-3 0 0,-1-1 304 0,0-2 64 16,0 1 16-16,1-2 0 0,-2-3 448 0,3-1 96 16,-1-2 0-16,1-2 16 0,1 0 112 0,-1-4 0 15,0 1 16-15,3-2 0 0,0 0-336 0,1-3-80 16,-1 1-16-16,1-2 0 0,-1 4-352 0,2-2-128 0,1-2 0 0,-2 3 0 16,1 5 0-16,-3 2 0 0,0 5-208 0,-2 3 64 31,-1 5-480-31,-1 2-80 0,0 3-32 0,0 3 0 0,-9 4 352 0,0 0 64 0,0 0 0 0,0 0 16 15,60-3 304-15,-60 3 0 0,0 0 128 0,0 0-128 16,62 22 160-16,-62-22-160 0,0 0 160 0,0 0-160 16,54 40 0-16,-54-40 0 0,19 31 0 0,-11-12 0 15,-2 4 320-15,-1-1 32 0,-1 1 0 0,0 3 0 16,-2 2 144-16,0 1 16 0,0-1 16 0,-1 0 0 16,1 1-80-16,-2-1 0 0,1 2-16 0,-1-2 0 15,1-3-240-15,-1-1-64 0,-1 1 0 0,1 1 0 0,-1 1-128 16,-1 0 0-16,0 3 0 0,-1 1 0 15,-2 0-288-15,0 4-32 0,-1-4-16 0,0 3 0 16,-1-3-976-16,-1-1-192 0,1-1-32 0,1-1-8672 16</inkml:trace>
  <inkml:trace contextRef="#ctx0" brushRef="#br0" timeOffset="31734.85">24739 6591 15663 0,'-6'4'688'0,"3"-2"144"0,2 1-656 0,1-3-176 0,2 3 0 0,0-2 0 16,1 1 0-16,1 1 0 0,3 2 0 0,-7-5 128 15,0 0-320-15,0 0-80 0,53 23-16 0,-53-23 0 16,0 0 544-16,0 0 128 0,66 6 0 0,-66-6 16 16,0 0-64-16,55-9-16 0,-55 9 0 0,0 0 0 15,62-13 224-15,-62 13 32 0,46-12 16 0,-46 12 0 16,49-12 352-16,-49 12 64 0,0 0 16 0,68-13 0 15,-68 13-800-15,0 0-224 0,66-11 0 0,-66 11-10240 16</inkml:trace>
  <inkml:trace contextRef="#ctx0" brushRef="#br0" timeOffset="32033.42">25723 6213 23951 0,'-11'4'1056'0,"3"0"224"0,4-1-1024 0,1 0-256 16,3-2 0-16,0 3 0 0,0-1 448 0,0 4 16 0,0 7 16 0,0 2 0 16,0 4-640-16,-2 5-128 0,1-2-32 0,-2 3 0 31,1-4-528-31,-2 3-112 0,0-4-32 0,-1 4 0 0,2 0 608 0,-2 1 128 0,0 2 32 0,0 0 0 15,-1 1 640-15,0 1 128 0,1-1 32 0,0 1 0 16,1-1 480-16,-1 0 96 0,2-1 32 0,1-2 0 16,1-2-736-16,0 0-128 0,1-3-48 0,1-3 0 31,0-4-1408-31,1-3-272 0,0-2-64 0,2-3-9264 0</inkml:trace>
  <inkml:trace contextRef="#ctx0" brushRef="#br0" timeOffset="32610.24">25772 6157 27647 0,'-7'3'2448'0,"2"-1"-1952"15,6-1-496-15,3-1 0 0,-1 2 992 0,1-2 96 16,2 4 32-16,-6-4 0 15,0 0-1408-15,0 0-288 0,59 24-48 0,-59-24-16 16,0 0-1888-16,57 26-384 0,-57-26-80 0,0 0-16 16,51 22 1376-16,-51-22 272 0,0 0 48 0,0 0 16 0,56 26 960 0,-56-26 192 15,0 0 144-15,0 0-192 0,0 0 192 0,0 0 224 16,0 0-48-16,0 0-16 0,33 37 224 0,-39-32 32 16,-3 3 16-16,-2 1 0 0,-5 0 256 0,-3 4 48 0,-3-1 16 0,-4 2 0 15,0-2-304-15,-2 2-64 0,-2 2-16 16,-1-3 0-16,4 2-128 0,-3-3-32 0,5 3 0 0,1-2 0 15,2-1-208-15,2 0 144 0,2-1-144 0,1-1 128 16,4-1-128-16,1-1 0 0,2-2 0 0,2 0 0 16,2 0 0-16,2-1 192 0,0-1-32 0,2 0 0 15,2-1 336-15,2 0 64 0,2-2 16 0,1 1 0 16,3 1-160-16,-8-3-32 0,0 0 0 0,0 0 0 16,54 14 288-16,-54-14 48 0,0 0 16 0,69 5 0 15,-69-5-208-15,66 1-32 0,-66-1-16 0,78-1 0 16,-78 1-480-16,77-2 0 0,-77 2 0 0,66 3 0 15,-66-3-672-15,56 6-32 0,-56-6 0 16,0 0 0-16,67 13-400 0,-67-13-96 0,0 0-16 0,0 0 0 16,52 23 192-16,-52-23 48 0,0 0 0 0,0 0 0 0,0 0 976 0,10 23 160 15,-14-17 48-15,-3 1 16 0,-2 0 1184 0,-1 4 256 16,-3-1 32-16,-2-1 16 0,0 2-320 0,-1 1-64 16,-1-1-16-16,-3 1 0 0,0-1-848 0,-5 0-160 15,-4 4-48-15,-4-2 0 0,-4 0-256 0,-2-2 0 16,-1 2 0-16,1-4 0 0,1 0 928 0,2-1 80 15,4 1 16-15,4-4 0 0,5-2-848 0,7-3-176 16,3-3 0-16,7-2-15392 16</inkml:trace>
  <inkml:trace contextRef="#ctx0" brushRef="#br0" timeOffset="33032.54">26766 6270 25791 0,'-14'6'2304'0,"6"-2"-1856"0,3-1-448 0,2 1 0 0,1-2 784 0,4 1 64 15,-2 1 16-15,1 1 0 0,0 6-192 0,1 5-32 16,0 2-16-16,0 1 0 0,1 1-752 0,-2 0-160 15,-1 0-32-15,-1 0 0 0,-3 6 144 0,0 2 32 16,-3 3 0-16,-3 5 0 0,0 1 144 0,-2 3 0 16,-2 2-144-16,2 1 144 0,0 1 304 0,2-1 128 15,2-1 16-15,2-2 16 0,3 2-208 0,2-6-64 16,3-1 0-16,2-7-9472 16,0-5-1920-16</inkml:trace>
  <inkml:trace contextRef="#ctx0" brushRef="#br0" timeOffset="33503.56">26816 6078 17503 0,'-21'0'1552'0,"7"0"-1232"0,4 2-320 0,5-2 0 16,2 0 672-16,3 3 80 0,0-2 16 0,-1 1 0 16,0 4-768-16,0 1 0 0,0 2 0 0,-1 2 0 15,1 1-1760-15,0-1-240 0,-1-1-48 0,1 1-16 16,0 0 912-16,1-1 176 0,2-1 32 0,1 0 16 0,0-3 1312 0,0 1 272 16,2 0 48-16,-5-7 16 0,0 0 880 0,0 0 160 15,0 0 32-15,38 34 16 0,-38-34-176 0,0 0-32 16,0 0-16-16,57 25 0 0,-57-25-592 0,0 0-112 15,57 23-32-15,-57-23 0 0,0 0-528 0,69 27-128 16,-69-27 0-16,57 24-16 0,-57-24-176 0,61 31 0 16,-61-31 0-16,68 36 0 0,-68-36-192 0,68 40 0 15,-68-40-16-15,54 37 0 16,-54-37-688-16,37 41-128 0,-37-41-16 0,22 44-16 16,-18-22-288-16,-3 0-48 0,-3 1-16 0,-4-3 0 0,-4 2 1024 0,-6-2 192 15,-3 0 32-15,-5 0 16 0,-3 3 1216 0,-6-3 240 16,0 2 48-16,-4 0 16 0,-2 1 240 0,-4 2 48 0,0 3 16 15,-2-2 0-15,5 0-688 0,-1-1-144 0,0 1-16 16,-1-4-16-16,1 3-592 0,2-5-224 0,5-2 176 0,4-3-176 31,6-3-816-31,3-6-256 0</inkml:trace>
  <inkml:trace contextRef="#ctx0" brushRef="#br0" timeOffset="34358.68">28449 6121 12895 0,'-5'2'1152'0,"2"-2"-928"0,2 0-224 0,1-2 0 15,0 2 464-15,-1 0 48 0,-3 0 16 0,-1-4 0 16,-3 2 48-16,-2 1 16 0,-1-4 0 0,-4 4 0 16,2-2-48-16,-4 1-16 0,0 2 0 0,-2 0 0 15,0 2 704-15,-1 1 144 0,0 1 32 0,-1 1 0 16,1 1-256-16,0-1-32 0,0 4-16 0,0-1 0 0,-1 1-592 0,2 2-112 16,1 0-16-16,-1 4-16 0,0-1-368 0,1 3 0 15,0 0 0-15,1 0-128 16,0 3-272-16,2 0-48 0,-2 2-16 0,1 4 0 0,2 2 128 0,0 3 16 15,1 6 16-15,2 2 0 0,0 3 512 0,2 3 112 16,2 1 0-16,2-2 16 0,0 2 208 0,3-4 32 16,2 3 16-16,3-5 0 0,3-3-400 0,1-6-192 15,4 1 160-15,-11-32-160 0,28 52 0 0,-28-52 0 16,42 43 0-16,-42-43 0 0,56 34 208 0,-56-34-48 16,69 13-16-16,-69-13 0 0,69-5-144 0,-69 5 0 15,58-21 144-15,-33 6-144 0,-2-2-176 0,-3-3-96 16,0-2-32-16,-3-2 0 15,-1 2-96-15,-4 0-32 0,-2 2 0 0,-1 0 0 0,-2 3 240 0,-4 0 64 0,0 0 0 16,-2 3 0-16,-2 1 128 0,-1 0 0 0,-1 0 0 0,-4 4-128 31,-1 1-608-31,-2-1-112 0,-2 6-32 0,-1-3 0 16,-3 4-192-16,0 1-32 0,0-1-16 0,-3 2 0 0,1 0 672 0,-1 0 128 0,0-3 16 0,1 2 16 16,2-1 992-16,2 0 192 0,2-4 32 0,5 3 16 15,2-3 640-15,6 1 128 0,5-4 16 0,4 1 16 16,7-4-528-16,5-2-96 0,5 0-32 0,4 3 0 15,2-3-1088-15,-33 14 0 0,75-20-160 0,-33 11-9424 16,2-2-1872-16</inkml:trace>
  <inkml:trace contextRef="#ctx0" brushRef="#br0" timeOffset="45701.6">20561 8954 6447 0,'-9'-3'576'0,"2"0"-576"0,3 3 0 0,2-1 0 16,-1 1 448-16,-1-2 0 0,-5 0-16 0,-6-1 0 16,-4 0-304-16,-3 0-128 0,2-3 0 0,2 4 128 15,3-1-128-15,1-1 0 0,2 4 0 0,1-2 0 16,0-1 384-16,2 1 32 0,0 2 16 0,1-1 0 15,1 1 416-15,-1-3 96 0,3 3 16 0,-1 4 0 16,1-4-16-16,0 2 0 0,1 0 0 0,3 1 0 16,-1-1-496-16,2 0-80 0,2 3-32 0,0-2 0 15,1 0-336-15,2 0 0 0,2 0 0 0,3-1 0 16,3-1 0-16,1-1 0 0,3-1 0 0,2-1 0 0,0-1 992 16,3 2 288-16,4-3 48 0,1 0 16 0,2 1-1344 0,2 1-352 15,1-2-32-15,5 2 0 0,2 1 544 0,1-3 96 16,-1 0 32-16,2 2 0 0,2-4-80 0,3 1-16 15,1 2 0-15,3-1 0 0,5 0-192 0,2 0 0 16,2-1 0-16,0-1 0 0,0 0 0 0,4-2 0 16,1-1 0-16,5-1 0 0,6 1 0 0,1 0 192 15,-4 1 0-15,-1-1 0 0,0 4 432 0,6-3 80 16,7 3 0-16,-1 0 16 0,-2 2-208 0,-1 0-64 16,2 1 0-16,1 0 0 0,1 2-96 0,-4 0-32 15,-6 4 0-15,-2-1 0 0,-3 3-176 0,-2 3-144 16,-1 6 192-16,-7 1-13024 0</inkml:trace>
  <inkml:trace contextRef="#ctx0" brushRef="#br0" timeOffset="47940.57">8110 7258 20271 0,'-10'-2'1792'0,"2"-1"-1424"15,5 3-368-15,2 0 0 0,1 3 496 0,-3-1 16 16,-2-1 16-16,-3 1 0 15,-1 4-832-15,1 0-160 0,5 6-48 0,3-5 0 16,3 2-992-16,5-1-208 0,4-1-32 0,4-2-16 16,-16-5 928-16,47 3 192 0,-18-6 48 0,6 0 0 0,7 0 1056 0,5-5 224 15,4 2 32-15,0-3 16 0,2 0 672 0,-2-4 144 16,4 2 32-16,2 0 0 0,4 0-640 0,6-2-128 16,6 2-32-16,-3-2 0 0,-3-2-336 0,1 1-80 0,1 3-16 0,1 2 0 15,5 3-352-15,-7 0 0 0,-3-1 0 0,-6 3 0 16,-4 4 0-16,-2 0 0 0,1 4 0 0,-3-1 0 15,1 5 0-15,-9-3 0 0,-43-5 0 0,70 14 0 16,-70-14 0-16,51 12-160 0,-51-12 160 0,0 0-160 16,48 19-256-1,-41-16-48-15,-2 0-16 0,-5-2 0 0,-2-1 208 0,-6 0 32 0,-3-1 16 0,-6 1 0 16,-4 0 592-16,-5 1 112 0,-3-1 32 0,-6 0 0 16,-6 0-128-16,-6 0 0 0,-2-4-16 0,0 1 0 15,1-1-176-15,-2 0-16 0,0 2-16 0,-2 2 0 16,0 2 32-16,-6 2 0 0,-5-4 0 0,1 2 0 0,2-2-192 15,-1 0-192-15,2 3 32 0,-1-1 16 16,-1 2-304-16,-3-2-48 0,-2-4-16 16,5 2 0-16,5 0 272 0,2 0 48 0,6 0 16 0,0 4 0 0,2-3 176 0,-1 2 0 15,0-3 0-15,3 0 0 0,6 0 0 0,6 0-128 16,5 2 128-16,3-1 0 0,4-1 0 0,3 0 0 16,2 2 0-16,4-2 128 0,2 2-128 0,1-2 0 15,4 1 128-15,1 2-128 0,1 0 192 0,1-1-48 16,2 2 0-16,2-1 0 0,1-1-16 0,3 2 0 15,3 0 0-15,3-3 0 0,5 1 144 0,3 1 32 16,5-6 0-16,4 1 0 0,4-1 112 0,4 1 32 16,4-2 0-16,1-1 0 0,1 1-192 0,-2-1-48 15,-3-1 0-15,-1 1 0 0,-2-1-208 0,0 4 0 16,-2 1 128-16,1 1-128 0,-35 0 160 0,70 6-16 0,-70-6 0 16,74 11 0-16,-74-11 0 0,70 8 0 0,-70-8 0 0,64 9 0 15,-64-9-144-15,61 4 0 0,-61-4 0 0,56 2 0 16,-28 0 0-16,0-2 0 0,-1 0-176 0,-3-2 176 15,0-2-320-15,-4 0 0 0,-2 1 16 0,-3-3 0 16,-2 0-48-16,-5 3-16 0,-2 0 0 0,-4-2 0 16,0 4 368-16,-3-3 0 0,-2 0-144 0,-3 2 144 15,0-1 0-15,-4 1 0 0,-3 0 176 0,-2 0-176 16,-4 2 192-16,-2 0-64 0,-4 0 0 0,-2 2-128 16,-1 0 160-16,-1 0-160 0,-2 1 128 0,-1 2-128 15,-3-2 288-15,-1 3-32 0,0-1 0 0,-3-2 0 16,-2 0 272-16,0-1 48 0,-1-4 16 0,2 2 0 15,3-3 48-15,0 2 16 0,2-1 0 0,1 0 0 0,-1 2-240 16,2-1-48-16,0 1-16 0,1 0 0 0,2 0-112 16,0-2-32-16,2 2 0 0,4 0 0 0,6-3-80 0,5 3-128 15,5-3 176-15,5 3-176 0,6-2 128 0,6 1-128 16,9-2 0-16,8 0 0 0,7-1 0 0,7-2 0 16,5-1 0-16,3 2 0 0,0-1-160 0,1 4-96 15,2 4 0-15,1 7-9840 16,2 2-1952-16</inkml:trace>
  <inkml:trace contextRef="#ctx0" brushRef="#br0" timeOffset="49875.86">24417 8219 18431 0,'-2'5'1632'0,"1"1"-1312"0,2-3-320 0,1-1 0 16,-1-1 256-16,0 4-32 0,0 2 0 0,1 6 0 16,0 4-224-16,-1 1-192 0,1 2 48 0,-1 1 0 15,-1-3 144-15,-1 2 0 0,-1 0 0 0,0 2-128 16,0-2 608-16,0-1 128 0,-2-2 32 0,2 0 0 16,0 0 128-16,0-2 16 0,2 4 16 0,-3-2 0 15,1 1-48-15,0-3-16 0,-1 0 0 0,-1 2 0 16,0-3-256-16,-1 1-48 0,1-1-16 0,-2 2 0 15,1-2-160-15,-2-1-48 0,0 2 0 0,0 0 0 16,0-3-208-16,1 1 0 0,0 2-144 0,0-4 144 16,0 0-400-16,2 0 16 0,1 0 0 0,-2-2 0 0,3 3 128 15,0-5 16-15,2 0 16 0,1 1 0 0,1-5 224 16,0 3-144-16,-2-6 144 0,0 0-128 0,0 0 320 16,0 0 80-16,0 0 16 0,48 17 0 0,-48-17-32 0,0 0-16 15,0 0 0-15,62-3 0 0,-62 3-240 0,0 0 0 16,63-12 0-16,-63 12-160 0,48-9-16 0,-48 9 0 15,54-13 0-15,-54 13 0 0,50-14-80 0,-50 14-32 16,48-12 0-16,-48 12 0 16,44-13-960-16,-44 13-192 0,36-15-32 0,-36 15-8592 0</inkml:trace>
  <inkml:trace contextRef="#ctx0" brushRef="#br0" timeOffset="50160.41">24468 8556 7359 0,'-11'-4'656'0,"3"2"-528"0,2 1-128 0,4-1 0 15,2 2 2608-15,1-3 480 0,1 3 112 0,2-3 0 16,-4 3-2272-16,0 0-464 0,0 0-80 0,39-11-32 15,-39 11-736-15,0 0-128 0,47-3-48 0,-47 3 0 16,0 0 272-16,64-3 48 0,-64 3 16 0,51-3 0 16,-51 3 608-16,50-8 112 0,-50 8 16 0,50-11 16 15,-50 11 320-15,48-12 64 0,-48 12 16 0,45-16 0 16,-45 16-928-16,35-14 0 0,-35 14-192 0,24-18-9728 16</inkml:trace>
  <inkml:trace contextRef="#ctx0" brushRef="#br0" timeOffset="50394.66">24373 8220 23951 0,'-9'0'2128'0,"5"-1"-1696"15,3 1-432-15,3 0 0 0,1 0 1856 0,2-3 272 16,-1 1 64-16,4-1 16 0,-8 3-1376 0,0 0-256 0,55-11-64 0,-55 11-16 15,61-15-496-15,-61 15-320 0,72-14 64 0,-34 4 0 32,-38 10-1312-32,73-18-256 0,-73 18-48 0,68-19-16 15,-68 19-688-15,66-21-144 0,-66 21-32 0,61-19-6032 0</inkml:trace>
  <inkml:trace contextRef="#ctx0" brushRef="#br0" timeOffset="50674.99">25367 8076 23039 0,'-7'2'2048'0,"1"-2"-1648"16,4 2-400-16,2-1 0 0,1-1 1296 0,-1 0 176 15,-2 5 48-15,-3 0 0 0,1 2 80 0,-2 3 0 16,1 2 16-16,0 2 0 15,2 0-2448-15,-1 3-512 0,2 1-80 0,-1 2-32 16,-1 2 752-16,1 4 160 0,-2 2 32 0,-1 3 0 0,-2 3 304 0,-1 2 64 16,-1 1 16-16,-1 2 0 0,-1-2 384 0,-1 0 96 15,1 0 16-15,0-4 0 0,1-1 400 0,2-1 96 16,0-3 16-16,3-5 0 0,2-2-880 0,0-5 0 16,1 0-208-16,1-8-13552 0</inkml:trace>
  <inkml:trace contextRef="#ctx0" brushRef="#br0" timeOffset="51033.18">25429 8067 18431 0,'-8'-4'816'0,"5"1"160"0,0 1-784 0,3 0-192 0,1 2 0 0,2-1 0 16,0-2 272-16,-3 3 16 0,0 0 0 0,0 0 0 16,45-13-288-16,-45 13 0 0,0 0 0 0,52-6 0 0,-52 6 0 0,0 0 0 15,51 3 0-15,-51-3 0 0,0 0 704 0,51 3 176 16,-51-3 32-16,0 0 16 0,54 0-240 0,-54 0-48 15,0 0-16-15,53 0 0 0,-53 0-624 0,0 0 0 16,48 6 0-16,-48-6 0 0,0 0 448 0,53 11 0 16,-53-11 16-16,0 0 0 0,65 16-112 0,-65-16-32 15,47 8 0-15,-47-8 0 16,0 0-1056-16,60 9-224 0</inkml:trace>
  <inkml:trace contextRef="#ctx0" brushRef="#br0" timeOffset="51266.96">25270 8405 24879 0,'-22'6'1088'0,"9"-5"256"0,3 1-1088 0,5 1-256 0,4-3 0 0,3 0 0 16,2 0 192-16,-4 0-32 0,0 0 0 0,0 0 0 15,65 2-160-15,-65-2-272 0,80-3 64 0,-29-1 16 16,6-2-16-16,0 1 0 0,-3-1 0 0,0-1 0 16,-2 5-304-16,-2-1-64 0,-2 0-16 0,-3 0 0 15,1 1-32-15,-46 2 0 0</inkml:trace>
  <inkml:trace contextRef="#ctx0" brushRef="#br0" timeOffset="69985.06">24497 10111 3679 0,'-1'-2'320'0,"1"2"-320"0,0 0 0 0,0 0 0 15,0 2 576-15,0-1 32 0,0 2 16 0,-1 0 0 16,-2 3-864-16,1 5-160 0,0 0-48 0,-2 2 0 15,4-13 0-15,-7 29 0 0,3-14 0 0,0-2 0 0,1 0 240 0,-1-2 32 16,1-1 16-16,1-4 0 0,-1 3 288 0,1-3 64 16,0 0 16-16,1-4 0 0,1 0 368 0,1-2 80 15,0 0 16-15,0-2 0 0,1 2-176 0,1-2-48 16,-1-2 0-16,-2 4 0 0,7-5-448 0,-5 2 0 16,0 0-128-16,-2 0 128 15,0 3-960-15,-1-3-96 0,-1 3-16 0,0 0 0 16,-2 0 272-16,0 3 48 0,0-2 16 0,0 1 0 0,2 0 1088 0,-2-1 224 15,2 2 32-15,0 0 16 0,0-1 80 0,1 2 0 16,-2-2 16-16,1 1 0 0,0-1-288 0,0 4-64 16,-1-3-16-16,1-1 0 0,-1 2-48 0,-1-2-16 15,2 1 0-15,-1 0 0 0,1-3-160 0,0 1-128 16,0-1 192-16,0 2-192 0,-1-2 240 0,0 0-64 0,0 0-16 0,1-2 0 16,-1 2 544-16,-2 0 96 15,2 0 32-15,-3 2 0 0,2-2 640 0,-2 0 144 0,2 0 32 0,-1 2 0 16,1-2-144-16,-1 1-32 0,2-1 0 0,0 3 0 15,3-3-224-15,-5 2-48 0,5-2-16 0,0 0 0 16,0 0-272-16,0 0-48 0,0 0-16 0,0 0 0 16,0 0-160-16,0 0-48 0,0 0 0 0,0 0 0 15,5 28-128-15,-5-28-16 0,0 0-16 0,0 23 0 16,0-23-96-16,-3 22-32 0,3-22 0 0,-4 26 0 16,0-9-80-16,0 1-16 0,-2-2 0 0,1 3 0 15,-2-1-256-15,0 1 0 0,1-1 0 0,-1 1 0 16,2-2 0-16,0-3 0 0,1 1-128 0,4-15 128 15,-6 22 0-15,6-22 0 0,0 0-128 0,-3 20 128 0,3-20-144 16,0 0 16-16,0 0 0 0,0 0 0 16,0 0-480-16,0 0-96 0,0 0 0 0,0 0-16 15,28-16-112-15,-22 4-32 0,3-2 0 0,1-6 0 0,0 0 384 0,0-3 80 16,3-2 16-16,0 0 0 0,0-2 224 0,0 3 160 16,0-2-192-16,0 0 192 0,2-4 0 0,2 1 0 15,-1 1 0-15,0 3 0 0,1 2 0 0,-2 3 0 16,2 4 0-16,-2 3 0 0,-15 13 0 0,25-15 0 15,-25 15 0-15,0 0 0 0,0 0 160 0,0 0-16 16,45 8 0-16,-45-8 0 0,0 0 496 0,0 0 112 16,39 36 16-16,-39-36 0 0,0 0-416 0,26 37-80 15,-26-37-16-15,11 34 0 0,-11-34-256 0,3 40 160 16,-4-15-160-16,-2 1 128 0,-2 2-128 0,1 0 0 16,-3-2 0-16,2-1 128 0,-1 0-128 0,0-5 0 0,3-3 0 15,3-17-176 1,-4 29-432-16,4-29-96 0,0 0 0 0,0 0-16 15,4 28-976-15,-4-28-192 0,0 0-32 0,0 0-16 16,26-13-624-16,-26 13-128 0,22-26-32 0,-7 10-4592 0</inkml:trace>
  <inkml:trace contextRef="#ctx0" brushRef="#br0" timeOffset="70359.5">24957 10304 3679 0,'0'0'160'0,"23"-17"32"16,-23 17-192-16,0 0 0 0,18-14 0 0,-18 14 0 15,0 0 1248-15,0 0 208 0,0 0 32 0,29-11 16 16,-29 11 160-16,0 0 16 0,0 0 16 0,0 0 0 15,0 0-192-15,0 0-32 0,13 36-16 0,-19-24 0 0,-2-1-336 0,-2 4-64 16,-1 1-16-16,0 1 0 0,-2-2-304 0,2 1-64 16,1 1-16-16,0 1 0 0,2 1-48 0,3-2-16 15,-1-3 0-15,4 3 0 0,2-17-144 0,0 28-16 16,0-28-16-16,0 0 0 0,12 31-192 0,-12-31-32 16,0 0-16-16,0 0 0 0,39 28-176 0,-39-28 0 15,0 0 0-15,45 7 0 0,-45-7 0 0,34-7 0 16,-34 7 0-16,38-17-176 0,-38 17 176 0,36-20 0 15,-36 20 0-15,36-24 0 0,-20 9 0 0,0-2 0 16,-1 1 0-16,-3-1 0 0,-1-1-144 0,-2-2 144 16,-1-1-160-16,-3 1 160 0,0-4-128 0,-4 0 128 15,-2 1 0-15,-3 3-144 0,0 4 144 0,-3 1 0 16,-2 3 0-16,-1 2 0 0,-1 1 0 0,-3 3 144 16,-2 4-144-16,-3 2 160 0,-1 0-160 0,-3 6 0 0,-3 1 0 15,-2 2 0 1,0 2-768-16,0 1-176 0,3-1-32 0,2-2-16 15,4-2-128-15,4 2-32 0,3-1 0 0,4-1 0 16,3 1-528-16,5-8-112 0</inkml:trace>
  <inkml:trace contextRef="#ctx0" brushRef="#br0" timeOffset="71141.28">25266 10298 7359 0,'0'0'320'0,"0"0"80"0,0 0-400 0,0 0 0 0,0 0 0 0,0 0 0 15,0 0 928-15,0 0 96 0,0 0 32 0,41-3 0 0,-41 3-80 0,0 0-16 16,0 0 0-16,0 0 0 16,11 32-304-16,-13-23-64 0,-1 2-16 0,-2 0 0 0,2 0-96 0,-3 3-32 15,0-2 0-15,-1 2 0 0,-1 2-16 0,-1-2-16 16,0 4 0-16,0 1 0 0,0 1-80 0,0-3-16 16,2 1 0-16,-1-1 0 0,1-1-112 0,2-2-16 15,0-3-16-15,2-2 0 0,3-9-176 0,0 0 0 16,-3 20 144-16,3-20-144 15,0 0-352-15,0 0-144 0,0 0-16 0,0 0-16 16,0 0-320-16,37-14-64 0,-28 2-16 0,1-1 0 16,-1 1 336-16,2-5 64 0,1-2 16 0,1-1 0 0,-1-2 288 0,3-4 64 15,-2 2 16-15,3 0 0 0,-1-2 272 0,1 4 48 16,0-2 16-16,-1 2 0 0,2 0 96 0,0 2 32 16,-1 0 0-16,0 5 0 0,-16 15-128 0,28-24 0 15,-28 24-16-15,0 0 0 0,33-15 272 0,-33 15 64 0,0 0 16 0,0 0 0 16,0 0-32-16,0 0-16 0,42 17 0 15,-42-17 0-15,0 0 112 0,0 0 32 0,15 34 0 0,-15-34 0 16,3 28-112-16,-3-28-32 0,-3 37 0 0,0-18 0 16,0 1-192-16,0 0-32 0,-2 0-16 0,0 0 0 15,1 1-48-15,1 1 0 0,-1-2 0 0,2 1 0 16,2-21-64-16,-1 37 0 0,1-37-128 0,2 32 192 16,-2-32-192-16,6 31-192 0,-6-31 48 0,0 0 0 15,11 31-592-15,-11-31-112 0,0 0-32 0,0 0 0 16,0 0 224-16,0 0 32 0,38 20 16 0,-38-20 0 15,0 0 816-15,34-9 176 0,-34 9 16 0,34-17 16 16,-34 17-32-16,41-20 0 0,-41 20 0 0,47-24 0 16,-47 24-144-16,51-26-48 0,-23 14 0 0,1-2 0 0,-1 2-192 15,1-1 176-15,-2-1-176 0,-27 14 160 0,48-23 112 0,-48 23 32 16,46-23 0-16,-46 23 0 0,43-22 320 0,-43 22 64 16,42-22 16-16,-42 22 0 0,40-26-16 0,-21 12 0 15,0 0 0-15,-1 2 0 0,-2-1-144 0,-1-2-32 16,-1 3 0-16,-3-4 0 0,1 2-192 0,-3-1-64 15,-2 2 0-15,-1-2 0 0,-3 1-128 0,-2 0-128 16,-1 0 192-16,-3-1-192 0,-1 4 192 0,-5 0-192 16,0 3 192-16,-2 3-192 0,-1-1 464 0,-2 5-16 15,-1 1 0-15,-2 3 0 0,0 3-48 0,-2 3-16 16,1 2 0-16,-2 3 0 0,1 3-112 0,0 2-16 16,0 3-16-16,0 1 0 0,2 0 32 0,0 3 16 15,3 0 0-15,2 1 0 0,1 1 96 0,2 0 0 0,3 1 16 16,5-1 0-16,3-2-80 0,-2-26 0 0,19 48-16 0,-19-48 0 15,41 39-304-15,-41-39 128 0,67 26-128 0,-22-21 0 32,10-7-256-32,12-9-176 0,11-9-16 0,10-6-16 15,8-5-976-15,12-5-192 0,13-1-32 0,-3 0-14304 0</inkml:trace>
  <inkml:trace contextRef="#ctx0" brushRef="#br0" timeOffset="75299.25">24873 11860 12895 0,'-7'-2'1152'0,"3"0"-928"16,3-2-224-16,2 4 0 0,0-2 640 0,-1-1 96 16,0-1 16-16,-1-3 0 0,1-2-608 0,-1-3-144 15,1-1 0-15,0 2 0 0,1-1 0 0,-2 0 0 0,0 4 0 0,-2-2-176 16,1 1 304-16,-2 0 64 0,-1 3 16 16,0-2 0-16,-1 2 496 0,-1 0 112 0,0-2 16 0,-2 3 0 15,-1 1 176-15,0 1 32 0,-3 1 16 0,0-1 0 16,-1 3-224-16,-1 3-64 0,0 0 0 0,-1 3 0 15,-2-1-448-15,-1 4-112 0,0 1-16 0,-2 1 0 16,-1 5-192-16,0 3 0 0,-2 4 128 0,0 2-128 16,2 4 0-16,-2 4 144 0,0 4-144 0,0 5 128 15,3-2-128-15,-1 4 0 0,2 2-160 0,0 2 160 16,1 0-512-16,2-2-16 0,4 0 0 16,1-4 0-16,3-1-112 0,4-2 0 15,3-4-16-15,2-4 0 0,3 0 400 0,3-5 64 0,-6-26 32 0,20 48 0 0,-20-48 160 0,29 42-160 16,-29-42 160-16,38 32-160 0,-38-32 160 15,41 19 0-15,-41-19-144 0,0 0 144 0,58 5 160 0,-58-5 96 16,38-8 32-16,-38 8 0 0,40-12 128 0,-40 12 32 16,45-24 0-16,-45 24 0 0,44-28-112 0,-21 10-16 15,0-4 0-15,-1-4 0 0,-2 1-320 0,-2-1-240 16,-3-2 48-16,-3 0 0 16,-2-1-1072-16,-3-1-208 0,-2 4-32 0,-3 0-16 15,-5 4 32-15,-2 2 0 0,-3 1 0 0,-2 4 0 0,-1 6 1072 0,-3-2 224 16,0 6 32-16,-4-1 16 0,1 4 912 0,-1 2 192 15,1 0 48-15,-1 2 0 0,0 1 480 0,2 0 112 16,1 0 0-16,1 2 16 0,1-2-496 0,1 2-96 16,1 1-32-16,3 1 0 0,2-2-448 0,3 5-96 15,3-10 0-15,0 0-16 0,17 32-96 0,-17-32-16 16,43 20 0-16,-43-20 0 0,68 16-128 0,-68-16-16 0,85 9-16 0,-37-9 0 16,6 0-416-16,4-5-96 0</inkml:trace>
  <inkml:trace contextRef="#ctx0" brushRef="#br0" timeOffset="76174.85">26471 11437 16575 0,'0'0'1472'0,"0"-5"-1168"15,0 5-304-15,0 0 0 0,0 0 1664 0,0 0 256 16,0 0 64-16,10-15 16 0,-10 15-544 0,12-11-112 16,-12 11-32-16,14-13 0 0,-14 13-848 0,0 0-160 15,15-12-48-15,-15 12 0 0,0 0-256 0,0 0 0 16,0 0-128-16,0 0 128 16,0 0-544-16,-6 8-16 0,-2 1 0 0,-2 2 0 0,-2 4 368 0,-4 2 64 15,0 5 128-15,-4 6-208 0,-1 3 544 0,-4 2 112 16,-2 7 32-16,-2 0 0 0,0 5 160 0,-2 3 16 0,2 6 16 0,2 0 0 15,2 1 48-15,2 2 16 0,2 0 0 0,5-3 0 16,3-3 32-16,8-4 16 0,3-5 0 0,5-1 0 16,6-5-400-16,3 1-96 0,-12-37-16 0,35 63 0 31,-35-63-944-31,54 56-192 0,-15-31-32 0,5-5-16 16,5 0-1104-16,-1-6-224 0,-1-3-32 0,-1-6-10576 0</inkml:trace>
  <inkml:trace contextRef="#ctx0" brushRef="#br0" timeOffset="76690.75">26809 11850 22111 0,'-22'0'976'0,"6"0"208"0,3 0-944 0,4 0-240 16,6 2 0-16,0-2 0 0,1 3 1232 0,-2-2 208 16,-4 4 32-16,0 1 16 0,1 3-656 0,3 4-128 15,1 1-16-15,3-14-16 0,0 32-672 0,0-32-304 16,0 37 32-16,0-37 0 16,-2 41-592-16,-1-19-112 0,0 2-32 0,-3 1 0 15,1 1-48-15,-3 0-16 0,-1 1 0 0,0-4 0 0,1 2 816 0,1-4 256 0,0 1 0 0,1-5-160 16,0 0 416-16,3-6 64 0,1 0 32 15,2-11 0-15,0 0 160 0,0 0 16 0,0 0 16 0,0 0 0 16,0 0-544-16,0 0 0 0,0 0 0 0,42-22-144 31,-27 3-304-31,1-2-64 0,5-4-16 0,0-3 0 0,4-1 208 0,1-2 32 0,1-1 16 0,-1-1 0 16,0-1 272-16,-1 3 0 0,-1-2 0 0,-1 0 0 16,-1 3 0-16,-2 5 0 0,1 2 0 0,-3 6 0 15,-18 17 160-15,29-16-160 0,-29 16 160 0,0 0-160 16,0 0 800-16,43 8 64 0,-43-8 16 0,0 0 0 15,28 31 1344-15,-28-31 272 0,19 31 48 0,-19-31 16 16,16 41-2000-16,-16-41-400 0,15 46-160 0,-11-17 128 0,0-1 320 16,-2 3 48-16,-2 3 16 0,-2-3 0 0,-1 0-304 0,-1 3-48 15,-2-3-16-15,0 0 0 0,0-3-144 0,2 0 0 16,-1-5 0-16,2 0 0 16,1-3-656-16,2-20-64 0,-2 31-16 0,2-31 0 15,0 0-1648-15,0 0-336 0,13 30-64 0,-13-30-9520 16</inkml:trace>
  <inkml:trace contextRef="#ctx0" brushRef="#br0" timeOffset="77048.25">27368 12147 911 0,'6'-18'0'0,"-6"18"0"15,7-20 0-15,-7 20 0 0,3-13 2160 0,-3 13 336 16,0 0 80-16,6-12 16 0,-6 12 64 0,11-22 16 16,-6 10 0-16,-5 12 0 0,0 0-1600 0,15-17-320 15,-15 17-64-15,0 0-16 0,0 0-304 0,-4 26-64 0,-1-12-16 0,-3 3 0 16,-1 3 16-16,-2 2 0 0,0 4 0 0,1 0 0 15,1 2 48-15,1 2 16 0,2-1 0 16,3 1 0-16,1-3 208 0,3 1 64 0,2-3 0 16,-3-25 0-16,11 45-128 0,-11-45 0 0,21 35-16 0,-21-35 0 15,0 0-288-15,43 33-48 0,-43-33-16 0,0 0 0 16,56 9 864-16,-56-9 160 0,40-9 48 0,-40 9 0 31,44-22-1520-31,-22 5-288 0,1-1-64 0,0-2-16 0,0-5 960 0,-3-2 192 0,-1-2 32 0,-4-3 16 16,-3 2-528-16,-4-1 0 0,-4 0 0 0,-3-1 0 15,-3 5 0-15,-2 1 0 0,-5 2 0 0,-5 0 0 16,-1 4 0-16,-3 0 0 0,-3 5 0 0,-2 2 0 16,1 4 0-16,0 1 0 0,0 5 128 0,0 0-128 15,1 3 128-15,0 3-128 0,0-1 144 0,2 1-144 0,3 1 0 0,5-2 0 16,2-2 0-16,9 0-10240 16,-4 0-2000-16</inkml:trace>
  <inkml:trace contextRef="#ctx0" brushRef="#br0" timeOffset="77299.47">28251 11411 27647 0,'-8'-3'2448'0,"3"-1"-1952"15,5 4-496-15,0 0 0 0,0 0 1152 0,0 0 128 16,0 0 16-16,0 0 16 0,-9 11-992 0,9-11-192 0,-10 26-128 0,4-8 160 31,2 8-928-31,-4 5-192 0,1 3-48 0,-2 0 0 0,0 6 624 0,-2 2 128 0,0 6 32 0,-1 2 0 16,-2 5 224-16,0 2 0 0,-1 2 0 0,1-6 160 15,-2 1-160-15,2-6 0 0,0 0 0 0,-1-3 0 16,2 0-208-16,0 0-32 0,2-3 0 0,-1 1 0 31,1-3-656-31,1-3-144 0</inkml:trace>
  <inkml:trace contextRef="#ctx0" brushRef="#br0" timeOffset="77516.28">27805 11749 19343 0,'0'0'1728'15,"0"0"-1392"-15,0 0-336 0,0 0 0 0,0 0 2048 0,0 0 352 16,42 11 64-16,-42-11 16 0,61 14-688 0,-16-3-128 15,8-1-16-15,1 2-16 0,2-4-1248 0,0 4-240 16,1-3-144-16,0-2 160 16,-2 0-736-16,3-2-160 0,3-4-32 0,0 1 0 15,-1-2-576-15,-5 0-128 0,-7 0-32 0,-6 0-11072 0</inkml:trace>
  <inkml:trace contextRef="#ctx0" brushRef="#br0" timeOffset="78298.97">29127 11297 22111 0,'0'0'1968'16,"0"0"-1584"-16,0 0-384 0,0 0 0 0,0 0 576 0,0 0 48 16,0 0 0-16,-7 16 0 0,7-16-224 0,-5 23-32 15,5-23-16-15,-10 31 0 0,4-11-224 0,0-1-128 16,0 1 128-16,-1 5-128 0,2 1 0 0,-2 2 0 15,0 3 0-15,-1 3 0 0,1 1 128 0,-2 0-128 16,1 4 160-16,-2-2-160 0,0 1 128 0,1 3-128 16,-1 3 0-16,0 1 144 0,1 0-144 0,-1 0 0 15,-1 1 0-15,2-2 0 16,0-1-384-16,2-4-64 0,0-5-16 0,2-2 0 16,3-4-1200-16,-1-4-224 0</inkml:trace>
  <inkml:trace contextRef="#ctx0" brushRef="#br0" timeOffset="78733.09">29450 11381 16575 0,'-7'6'1472'0,"7"-6"-1168"16,-7 6-304-16,7-6 0 0,0 0 624 0,0 0 64 16,0 0 16-16,0 0 0 0,6 41 416 0,-6-41 96 15,4 51 0-15,-3-20 16 0,-2 3-672 0,-1-1-144 16,-2 4-32-16,-2-2 0 0,-1 4-16 0,-2-2-16 16,-1 5 0-16,-2 0 0 0,-1 1 16 0,-2 2 0 15,1 0 0-15,-1-2 0 0,1-3 416 0,0-1 96 16,1 0 16-16,1-2 0 0,0-3-160 0,1 2-32 15,3-4 0-15,3-4 0 16,0-2-944-16,1-4-192 0,1-5-32 0,3-17-9120 16,-6 29-1808-16</inkml:trace>
  <inkml:trace contextRef="#ctx0" brushRef="#br0" timeOffset="78967.48">29100 11683 25791 0,'0'0'2304'0,"0"0"-1856"0,0 0-448 0,0 0 0 15,0 0 1744-15,0 0 256 0,0 0 48 0,0 0 16 16,54 12-1120-16,-54-12-240 0,53 11-32 0,-53-11-16 0,61 14-656 0,-61-14-224 16,60 11 0-16,-60-11 0 15,62 16-1360-15,-62-16-272 0,63 17-48 0,-63-17-16 16,59 15-608-16,-59-15-128 0</inkml:trace>
  <inkml:trace contextRef="#ctx0" brushRef="#br0" timeOffset="79315.81">30149 11203 25791 0,'0'0'2304'0,"0"0"-1856"0,0 0-448 0,0 0 0 15,0 0 976-15,0 0 112 0,0 0 0 0,39 25 16 31,-39-25-1600-31,47 36-320 0,-20-9-64 0,-2 1-16 16,-4 5-1440-16,-3 2-288 0,-3 4-64 0,-2 7-16 16,-3 2 1520-16,-3 2 304 0,-1 4 64 0,-4 2 16 0,0 0 2080 0,-4 3 400 0,0 4 96 0,-6-1 16 15,-3 3 704-15,-7-2 128 0,-4-4 48 0,-5 0 0 16,-3-2-1056-16,-2 2-208 0,-5 0-32 0,1-2-16 16,0-3-720-16,1-9-160 0,0-3-32 0,0-8-16400 15</inkml:trace>
  <inkml:trace contextRef="#ctx0" brushRef="#br0" timeOffset="79891.64">28565 12983 15663 0,'-15'3'1392'0,"5"-1"-1120"0,5 2-272 0,2-4 0 16,3 0 1344-16,-3 2 224 0,-4 0 32 0,-4 2 16 16,-1 1-144-16,1-2-48 0,4 0 0 0,6 0 0 15,1-3-976-15,0 0-208 0,0 0-48 0,41-18 0 0,-41 18-192 0,44-22 0 16,-44 22 0-16,50-31 0 15,-50 31-496-15,50-37-192 0,-25 14-32 0,-2 3-16 0,-1-2 320 0,0 0 64 16,-1-1 16-16,-1 0 0 0,1 1 592 0,0-1 128 16,2 1 32-16,-2 0 0 0,-21 22 352 0,40-37 80 15,-40 37 16-15,39-29 0 0,-39 29-192 0,37-19-32 16,-37 19-16-16,0 0 0 0,47-6-240 0,-47 6-32 16,0 0-16-16,43 11 0 0,-43-11-160 0,34 17-48 15,-34-17 0-15,37 30 0 0,-37-30 0 0,35 37-128 16,-35-37 192-16,30 44-64 0,-16-20-128 0,-3 4 0 15,-2-1-160-15,-1 3 160 0,-2-2-144 0,0-1 144 16,-2 3-128-16,1-1 128 0,0-1 0 0,1-3 0 16,1 1 0-16,-1-4-128 15,-6-22-256-15,14 37-32 0,-14-37-16 0,9 28-8736 0,-9-28-1760 16</inkml:trace>
  <inkml:trace contextRef="#ctx0" brushRef="#br0" timeOffset="80190.56">29014 12686 20271 0,'-20'14'1792'0,"7"-2"-1424"0,3-3-368 0,4-2 0 15,6-7 2848-15,0 0 496 0,-1 17 112 0,1-17 0 0,1 35-1760 0,3-4-352 16,1 8-80-16,4 1-16 0,0 1-1056 0,0 2-192 15,0-1 0-15,0-2 0 16,1 5-704-16,-3 1-16 0,-2 4-16 0,-3 1 0 16,-2 5-800-16,-4-1-144 0,-4 1-48 0,-3-3 0 0,-1 2 1248 0,-5-1 240 15,-3-1 48-15,-1 0 16 0,-1-2 720 0,2-5 144 16,3-5 16-16,0-3 16 0,1-5-272 0,3-1-64 16,2-7-16-16,3-2 0 0,2-3-608 0,5-6-112 15,1-14-32-15,0 0-13200 0</inkml:trace>
  <inkml:trace contextRef="#ctx0" brushRef="#br0" timeOffset="81185.42">28148 14905 11055 0,'-3'0'976'0,"0"0"-784"15,3 0-192-15,0 0 0 0,0 0 640 0,0 0 96 16,0 0 16-16,0 0 0 0,0 0-432 0,0 0-96 16,0 0-16-16,0 0 0 0,0 0-208 0,13-29 0 15,-13 29 0-15,0 0 0 0,0 0 416 0,0 0 96 16,0 0 0-16,1-23 16 0,-1 23 768 0,-8-9 160 16,3 7 16-16,-3-4 16 0,-1 3 240 0,-2 1 32 15,0-4 16-15,-2 3 0 0,1 0-576 0,-2 0-112 0,-1 3-32 0,0 3 0 16,-1-2-592-16,-1 4-112 0,0 3-32 15,1 1 0-15,-1 2-320 0,0 3-240 0,2 0 48 0,0 1 0 16,2-1-80-16,-1 5-16 0,2-2 0 0,1 3 0 16,1-1 288-16,0-1-192 0,2 4 192 0,0-2-160 15,4 0 288-15,-1 0 48 0,3 3 16 0,2-4 0 16,1-3 192-16,4-1 64 0,1-1 0 0,-6-14 0 16,19 20-288-16,-19-20-160 0,0 0 192 0,46 12-192 15,-46-12 0-15,0 0 0 0,55-7 0 0,-55 7 0 0,43-19-240 16,-43 19 0-16,52-26 0 0,-52 26 0 0,56-34-64 0,-56 34-16 15,54-42 0-15,-54 42 0 16,47-51-352-16,-25 25-80 0,-2-1-16 0,-3 1 0 16,0 1-256-16,-3 0-64 0,-14 25-16 0,24-46 0 15,-24 46 160-15,19-39 48 0,-19 39 0 0,0 0 0 16,19-28 64-16,-19 28 0 0,0 0 16 0,0 0 0 0,0 0 368 0,-3 10 64 16,-1-1 0-16,-3 5 16 0,-1 5 944 0,0 1 176 15,-4 4 32-15,0 6 16 0,0 1 208 0,-2 8 32 16,1 5 16-16,-1 4 0 0,-2 2-352 0,0 1-64 15,2 3 0-15,0-3-16 0,2 2 0 0,1-4 0 16,1-1 0-16,0-4 0 0,1-1-432 0,-2-9-192 16,-1-2 160-16,-2-4-160 15,0-3-256-15,-3-2-128 0,-1-1-48 0,0 0 0 16,1-2-224-16,0-1-48 0,-1-3-16 0,1 1 0 16,0-2 240-16,2-2 48 0,0-2 16 0,-1-2 0 15,5-4-32-15,1-5 0 0,1-1 0 0,4-7 0 16,0-3-96-16,3-3-32 0,2-5 0 0,1-5 0 0,5-1 176 0,3-7 16 0,3-1 16 0,4-3 0 15,0-6 656-15,4-4 128 0,3-2 32 0,0-3 0 16,4 0 880-16,1 0 176 0,3-2 32 0,0 1 16 16,1 0-528-16,-1 0-128 0,-2 3 0 0,-1 5-16 15,-1 1-608-15,-1 10-112 0,0 4-32 0,-26 29 0 16,47-47-1216-16,-47 47-256 16,40-31-64-16,-40 31 0 0,0 0-864 0,54-26-176 0,-54 26-48 0,0 0-5600 15</inkml:trace>
  <inkml:trace contextRef="#ctx0" brushRef="#br0" timeOffset="81576.53">28604 14881 17503 0,'-7'9'1552'0,"1"-3"-1232"15,4-3-320-15,2-3 0 0,-1 4 1728 0,0 2 304 16,-2 3 48-16,-3 5 16 0,-2 7-880 0,2 1-160 15,-1 4-32-15,2-2-16 0,1 0-512 0,1-2-112 16,0-2 0-16,2 2-16 0,0 1 80 0,2-1 32 16,0 1 0-16,2 0 0 0,0-1-96 0,1-2-32 15,2-5 0-15,-6-15 0 0,11 22-352 0,-11-22 144 16,0 0-144-16,0 0 0 0,0 0 0 0,0 0 0 16,0 0 0-16,0 0 0 15,0 0-400-15,0 0-48 0,34-26 0 0,-34 26 0 16,4-31-192-16,-3 11-32 0,0-2-16 0,0-2 0 0,-1-6 400 0,0 1 80 0,2-2 16 15,-2-3 0-15,1 1 464 0,0-2 112 0,1-1 0 0,1 2 16 16,2 3 368-16,1-3 80 0,5 1 16 0,-1 1 0 16,2 5-96-16,0 1 0 0,-12 26-16 0,26-43 0 15,-26 43-448-15,0 0-96 0,34-29-16 0,-34 29 0 16,0 0-192-16,0 0 0 0,0 0 0 0,51-2 0 16,-51 2-368-16,0 0 48 0,29 28 0 0,-20-11 0 15,-1 3-480-15,0 0-96 0,1 0 0 0,0 2-16 16,1 1-1728-16,-1-3-352 0</inkml:trace>
  <inkml:trace contextRef="#ctx0" brushRef="#br0" timeOffset="82376.2">28983 15031 15663 0,'0'0'688'0,"8"20"144"0,-8-20-656 0,0 0-176 0,0 0 0 0,0 0 0 0,0 0 1648 0,0 0 288 16,0 0 64-16,0 0 16 0,0 0-432 0,41-29-96 16,-41 29-16-16,14-39 0 0,-14 39-816 0,11-39-160 15,-9 19-48-15,-2 1 0 0,-1 3-448 0,-4 3 0 16,0 1 0-16,-3 5-160 0,-2 3 160 0,-2 4 0 15,-2 2 0-15,-1 2 0 0,-1 5 512 0,0 1 144 16,0 4 32-16,-2 3 0 0,2 3 352 0,2 0 80 16,0 6 16-16,3-2 0 0,1 2-400 0,3 3-80 15,3-1-16-15,3 0 0 0,2-2-192 0,3-1-32 16,3-2-16-16,2-3 0 0,2-1-240 0,-11-19-160 0,25 29 192 0,-25-29-192 16,29 22 0-16,-29-22 0 15,30 17 0-15,-30-17-192 0,0 0-128 0,42 8-32 0,-42-8 0 16,0 0 0-1,0 0-336-15,45-17-64 0,-45 17-16 0,0 0 0 16,21-36 192-16,-21 36 16 0,10-37 16 0,-4 15 0 0,-2-2 544 0,0-3-128 0,0-1 128 0,2-4 0 16,-1-1 0-16,1 1 224 0,1 1-32 0,-1 4-16 15,1 1-32-15,-7 26 0 0,11-40 0 0,-11 40 0 16,8-23-144-16,-8 23 0 0,0 0 0 0,0 0 0 16,0 0 0-16,-1 9 0 0,-3 5 0 0,1 0 0 15,-1 6 352-15,-2 5 32 0,2 4 16 0,-2 2 0 16,2 5-16-16,0-3-16 0,1 0 0 0,2-5 0 15,0-4-176-15,3-3-16 0,1-4-16 0,2-2 0 16,1-2-368-16,-6-13-80 0,0 0-16 0,26 22 0 16,-26-22-1296-16,0 0-256 0,0 0-48 0,0 0-16 15,46-2-448-15,-46 2-80 0,0 0-32 0,0 0 0 16,35-35 992-16,-35 35 192 0,23-33 32 0,-23 33 16 0,25-39 1248 0,-25 39 256 16,32-44 64-16,-32 44 0 0,37-52 592 0,-17 23 128 15,2 1 32-15,-1 2 0 0,-21 26 48 0,40-45 16 16,-40 45 0-16,32-31 0 0,-32 31-688 0,0 0-128 15,0 0-16-15,35-22-16 0,-35 22 32 0,0 0 0 16,7 21 0-16,-8-6 0 0,-1 2 832 0,-3 3 192 16,1 3 16-16,-3 4 16 0,-2 2-448 0,-1 2-96 15,-1 3 0-15,0-1-16 0,1 0-432 0,1-3-64 16,1-2-32-16,1-5 0 0,2-3-288 0,-1-3 0 16,2-3 128-16,-1 0-128 0,3-5 0 0,-1-4-304 15,0-1 64-15,1-2 16 0,2-2-96 0,0 0-32 0,0 0 0 0,0 0 0 16,0 0 32-16,27-31 16 0,-27 31 0 0,23-34 0 15,-23 34 304-15,28-40 0 0,-28 40-128 0,35-54 128 16,-16 21-128-16,0-2 128 0,1-4-192 0,1 0 192 16,1-1-192-16,1-2 64 0,0-1 128 0,-1 3-208 15,2 1 48-15,-2 2 16 0,1 4 0 0,-3 5 0 16,-20 28-176-16,33-38-16 0,-33 38-16 0,0 0 0 16,0 0 80-16,0 0 16 0,0 0 0 0,0 0 0 15,31 27 1024-15,-33-11 192 0,1 3 64 0,-2 1 0 16,-1 4-80-16,1 4-16 0,-2 0 0 0,1 3 0 15,1 2-672-15,-1 1-128 0,0-2-128 0,2 2 192 16,2-4-912-16,0-3-176 0,3 0-48 0,0-4 0 16,2-3-1360-16,0-3-256 0</inkml:trace>
  <inkml:trace contextRef="#ctx0" brushRef="#br0" timeOffset="82826.75">30159 15064 10191 0,'0'0'208'0,"0"0"48"0,22-36 16 0,-22 36 48 0,0 0-320 0,0 0 0 16,3-20 0-16,-4 13 0 0,-1-6 2848 0,-2-3 512 16,0-1 96-16,-5 2 32 0,0 4-1696 0,-3 3-320 15,-2 3-80-15,-1 4-16 0,-1 2-672 0,-3 4-128 16,-1 3-16-16,-1 3-16 0,-2 4-544 0,0 4-144 16,1 2-16-16,-2 7 0 0,2 0 160 0,1 3-192 15,2 2 192-15,4 2-192 0,2-1 480 0,4-3 96 16,3-3 0-16,5 0 16 0,3-5-176 0,4-1-32 15,4-2-16-15,3-1 0 0,-13-19-176 0,40 29 0 0,-40-29 0 16,44 17 0 0,-44-17-704-16,53 0-192 0,-53 0-16 0,57-22-16 15,-57 22-672-15,54-43-128 0,-25 14-16 0,0-6-16 0,2-3 1312 0,1-4 256 0,1-3 48 0,0-5 16 16,-1-4 128-16,-2-4 224 0,-2-1-48 0,0-5-16 16,0-4 688-16,1-6 144 0,1-3 32 0,-1-4 0 15,0-1-672-15,1-3-128 0,0-2-32 0,0-1 0 16,-2 4-192-16,-2 2-240 0,-3 11 48 0,-5 12 16 15,-6 13 48-15,-6 16 0 0,-6 30 0 0,-6-24 0 16,-4 24 304-16,-5 7 64 0,-4 10 16 0,-5 7 0 16,-4 10 1328-16,-1 9 272 0,-1 11 48 0,1 5 16 15,5 3-784-15,0 3-160 0,4 3-16 0,2-1-16 0,5 4-416 0,2 0-80 16,4 3 0-16,0-4-16 0,3 0-432 0,1-2 0 16,2-5 0-16,2-1 0 15,2-3-1056-15,0-5-192 0,2 0-32 0,-1-6-16 16,2-6-1696-16,-1-5-336 0</inkml:trace>
  <inkml:trace contextRef="#ctx0" brushRef="#br0" timeOffset="83124.92">30994 14664 29487 0,'-22'0'2624'0,"7"-3"-2112"0,4 0-512 16,4 0 0-16,7 3 1408 0,0 0 160 0,-4-10 32 0,4 10 16 16,-7-21-976-16,2 7-208 0,-2-5-48 0,0 3 0 31,1 1-1104-31,0 4-240 0,0 4-32 0,-1 1-16 16,0 6-848-16,-1 6-160 0,-1 3-32 0,-1 5-16 15,-1 9 832-15,0 5 160 0,0 3 48 0,2 2 0 0,1 4 2464 0,3 3 496 0,5-1 112 0,3 4 0 16,3-3-48-16,4-1-16 0,3-2 0 0,0-4 0 15,4 2-1120-15,1-5-224 0,1-3-64 0,2-3 0 16,1-4-576-16,-22-20-288 0,50 34 32 0,-50-34-11024 16,56 22-2208-16</inkml:trace>
  <inkml:trace contextRef="#ctx0" brushRef="#br0" timeOffset="83551.2">31433 14029 32255 0,'-18'24'1424'0,"6"-4"304"0,0 2-1392 0,5-4-336 16,2-4 0-16,2-3 0 0,-1 9 1472 0,-3 11 208 16,-3 19 48-16,-4 16 16 0,1 14-992 0,1-1-208 15,3 0-32-15,2-3-16 16,0-2-1008-16,2-10-192 0,-1-1-32 0,2-10-16 15,-2 0-1024-15,-1-4-208 0,0-2-32 0,-2-4-16 16,0-1 720-16,-1-8 144 0,1-3 16 0,1-6 16 0,2-5 816 0,2-5 176 0,4-15 144 0,-2 14-208 16,2-14 208-16,0 0-176 0,0 0 176 0,0 0-160 31,0 0-240-31,35-35-48 0,-35 35-16 0,28-41 0 16,-12 16-784-16,3-7-160 0,1-2-16 0,1-5-16 15,1 0-608-15,2-2-112 0,-1 2-16 0,3-3-16 0,1-1 1648 0,0 3 336 0,-2 3 64 0,-1 4 16 16,-3 7 912-16,-21 26 192 0,33-39 48 0,-33 39 0 15,0 0 1040-15,34-22 224 0,-34 22 32 0,0 0 16 16,0 0 368-16,0 0 80 0,38 22 16 0,-38-22 0 16,13 28-928-16,-7-8-176 0,-2 3-32 0,0 2-16 15,-2 3-1024-15,0 1-208 0,-2 5-32 0,0-1-16 0,-2 2-368 16,0-2-240-16,-2 3 48 0,2-4 0 16,0 2-1152-16,2-3-208 0,0-3-48 0,1-2-14144 15</inkml:trace>
  <inkml:trace contextRef="#ctx0" brushRef="#br0" timeOffset="83788.34">31991 14672 24879 0,'-17'6'2208'0,"6"-4"-1760"16,2 2-448-16,3 1 0 0,6-5 2112 0,-3 8 352 15,3-8 64-15,-3 12 16 0,-1 2-1216 0,-1 6-240 0,-2 2-64 0,1 7 0 16,1 1-1024-16,0 1-272 0,3 1-32 0,1 1 0 31,1 0-464-31,1 0-80 0,1 3-32 0,1-4 0 16,-1 2-496-16,0-4-96 0,-1-3-32 0,1-2 0 16,2 0 128-16,-1-7 32 0</inkml:trace>
  <inkml:trace contextRef="#ctx0" brushRef="#br0" timeOffset="84095.14">32491 13887 41471 0,'-27'9'1840'0,"12"-5"368"0,5 0-1760 0,10-4-448 16,-6 5 0-16,6-5 0 0,0 0 0 0,0 0 128 16,2 28-128-16,-3-10 0 15,0 8-864-15,-3 7-256 0,0 6-48 0,-4 7-16 16,0 5-544-16,-2 8-96 0,-1 3-32 0,-1 6 0 16,-1 3 688-16,1 4 128 0,0 0 16 0,-2-2 16 0,2 0 1648 0,0-2 320 15,0 4 64-15,2-3 0 0,1-7 144 0,0 0 32 16,2-4 0-16,-1-4 0 0,2-5-1200 0,-2-4 0 15,1-6-224-15,1-3-10064 16,1-5-2000-16</inkml:trace>
  <inkml:trace contextRef="#ctx0" brushRef="#br0" timeOffset="84641.14">32825 14595 35007 0,'-23'7'3120'0,"7"-2"-2496"0,5-4-496 0,3 1-128 15,8-2 1584-15,0 0 288 0,0 0 64 0,-9 0 16 16,9 0-1632-16,-14 0-320 0,3 2 0 0,-3 2 0 16,0 1-1664-16,-2 3-192 0,-2 2-64 0,1 6 0 15,-2 1-928-15,-3 4-192 0,-1 6-32 0,0 1-16 16,-1 4 1024-16,1 1 208 0,1 1 32 0,2 0 16 0,4 1 2656 0,1-2 544 15,4 3 96-15,3-4 32 0,4 0 288 0,4-5 64 16,3 1 16-16,4-2 0 0,3-4-1072 0,4-2-224 16,-14-20-32-16,39 32-16 0,-39-32-544 0,49 16-176 15,-49-16 0-15,55 4 0 16,-55-4-656-16,54-16-128 0,-54 16-16 0,50-39-16 0,-28 13 736 0,-1-5 256 16,0-6-144-16,-2-6 144 0,1-3 768 0,0-5 256 15,1-5 32-15,1-3 16 0,2-4-48 0,1-5 0 16,0-5 0-16,1-7 0 0,-1 1-640 0,1-6-128 15,0-4-16-15,1-1-16 0,4-1-224 0,0 1 0 16,0 4-144-16,0-1 144 0,-1 8-368 0,-3 5 32 16,-4 9 0-16,-9 12 0 0,-4 12 336 0,-8 10-144 0,-3 9 144 0,-5 8 0 15,-5 6 256-15,-1 2 176 0,-2 9 16 0,-5 5 16 16,-2 7 640-16,-3 7 128 0,-2 9 32 0,1 8 0 16,-1 5-816-16,3 6-176 0,1 4-16 0,6 2-16 15,3 0-240-15,2 3 0 0,3 4 0 0,1 2 0 16,0 0 0-16,1 2 0 0,1 4 0 0,0-5 0 15,2 1-144-15,1-5-32 0,3 1 0 0,0 1 0 16,0 1-752 0,2-2-160-16,1-7-16 0,0-2-16 0,2 0-416 0,-1-3-96 0,0-1-16 15</inkml:trace>
  <inkml:trace contextRef="#ctx0" brushRef="#br0" timeOffset="84893.54">31819 14200 44223 0,'-19'15'3936'16,"8"-5"-3152"-16,11-10-624 0,0 0-160 0,0 0 384 0,0 0 64 16,0 0 0-16,0 0 0 15,0 0-1184-15,0 0-224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4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 6637 17503 0,'0'2'1552'0,"0"1"-1232"15,1-2-320-15,0-1 0 0,0 2 384 0,1-2 0 16,2 3 16-16,-1 3 0 0,-3-6-400 0,0 0-176 15,0 0 16-15,24 30 0 0,-19-23 160 0,-3-2 0 16,0 3 0-16,-2-1 0 0,-1 3 128 0,-2 0 0 16,0 6 0-16,-4 0 0 0,-1 6 272 0,-1 2 64 15,-1 5 16-15,1 2 0 0,-1 5-16 0,1 1 0 16,1 0 0-16,3 3 0 0,0-1 48 0,4 0 16 16,1-1 0-16,2 1 0 0,4-2-336 0,1-4-192 15,2 2 192-15,0-5-192 16,1-1-1040-16,0-3-320 0</inkml:trace>
  <inkml:trace contextRef="#ctx0" brushRef="#br0" timeOffset="559.65">1797 6420 11967 0,'-10'-4'1072'15,"3"1"-864"-15,4 1-208 0,2-1 0 0,1 3 1184 16,-2-3 192-16,-3-5 32 0,-3-3 16 0,-1-3-784 0,1-3-176 16,2-1-16-16,-2-1-16 15,1 2-928-15,-2 1-176 0,0 1-32 0,-3 4-16 16,-3 0 128-16,0 4 16 0,-4 5 16 0,-1 2 0 0,0 3 688 0,-2 5 144 15,-1 5 32-15,-3 2 0 0,1 5 16 0,-1 2 0 16,-1 4 0-16,0 0 0 0,1 4-144 0,-1-1-32 16,0 4 0-16,0 4 0 0,2 2 480 0,-1 5 80 15,1 4 32-15,4 2 0 0,2 1-400 0,1 3-80 16,5-1 0-16,1 7-16 0,3 0-240 0,1 4 0 16,2 3 0-16,4 2 0 0,2-1 0 0,1-1 0 15,3-2 0-15,1 0 0 0,3 3 0 0,3 0 0 16,3 3 0-16,3-4 0 0,4-4 0 0,2 1 0 0,5-5 0 15,2-2 0-15,5 0 0 0,-2-11 0 16,1-11-128-16,-34-35 128 0,64 38-256 0,-64-38 16 0,63 11 0 0,-63-11 0 16,62-11 896-16,-62 11 176 0,71-37 48 0,-32 8 0 15,2-7 656-15,-2-12 144 0,-3-6 32 0,-4-3 0 16,-2-4-384-16,-2-5-80 0,0-7-16 0,-3-3 0 16,-3 3-560-16,-3-4-112 0,-4-5-32 0,-2-3 0 15,-3-2-528-15,-4-1 0 0,-2-2 0 0,-5 2 0 16,-3 1-608-16,-3 7-32 15,-6 4 0-15,-3 8 0 0,-6 11-464 16,-4 13-112-16,-6 7 0 0,-5 15-16 0,-4 9 288 16,-7 9 64-16,-4 10 16 0,-3 9 0 0,0 9 48 0,1 11 16 0,1 9 0 0,7 4-9440 15</inkml:trace>
  <inkml:trace contextRef="#ctx0" brushRef="#br0" timeOffset="5499.96">6889 7289 1311 0,'-3'1'0'0,"0"-1"0"15,1 0 0-15,1 0 128 0,1 0-128 0,-1-1 0 0,1-1 0 0,0 2 0 0,-1-2 0 0,0-2 0 16,0 1 0-16,-2-2 0 0,1 2 208 0,0 0 128 15,-1-1 32-15,-1 0 0 0,0 1 336 0,-2-3 64 16,1 4 0-16,-1-4 16 0,0 3 48 0,2-3 16 16,-1 1 0-16,1-1 0 0,0 3 16 0,0-3 0 15,1 4 0-15,1-1 0 0,-1 0-96 0,1 3 0 16,2-1-16-16,-1 1 0 0,0 1-304 0,0-1-64 16,0 3-16-16,-2-1 0 0,2-1 32 0,-1 1 16 15,1 4 0-15,-1-3 0 0,-2 3-160 0,2 3-16 16,-1-2-16-16,-1 1 0 0,2 1-224 0,-1 0 0 15,2 2 0-15,1-2 0 0,-1 2 224 0,1 0-48 16,1 1-16-16,0 2 0 0,0 3 256 0,1 0 48 0,-1 3 16 0,2 0 0 16,-1 2 112-16,-1 3 32 0,-1 0 0 0,0 1 0 15,0 3-176-15,-1-1-48 0,0 2 0 0,-2-3 0 16,0 1-32-16,0-3-16 0,-2 3 0 0,1-5 0 16,0 1-48-16,1-3-16 0,1-4 0 0,0 0 0 31,1 0-752-31,-1-1-160 0,2 1-16 0,-1 0-6736 0,1 3-1344 0</inkml:trace>
  <inkml:trace contextRef="#ctx0" brushRef="#br0" timeOffset="6125.87">6515 8063 14735 0,'-9'6'1312'16,"2"0"-1056"-16,3-3-256 0,2 0 0 0,1 0 1120 0,-4 2 160 15,-3 4 48-15,-5 4 0 0,-4 8-480 0,-2-1-80 16,0 0-32-16,1 2 0 15,1-2-1264-15,-2 1-256 0,-1-1-48 0,-3 3-16 16,0-2-592-16,-2 4-112 0,0-2-32 0,-3 4 0 0,-1 0 960 0,-3-2 192 16,-1 3 48-16,1-2 0 0,0-2 1280 0,2 2 272 15,1 0 48-15,0-1 16 0,0 3 112 0,1 0 32 16,1 1 0-16,2-1 0 0,0 0-560 0,2-2-112 16,2-2-32-16,2-3 0 0,1 1-320 0,3-5-64 15,4-2-16-15,2-4 0 0,4 0-272 0,0-5-256 16,4-1 64-16,1-1-7056 15,2-4-1408-15</inkml:trace>
  <inkml:trace contextRef="#ctx0" brushRef="#br0" timeOffset="6608.53">5715 8423 11967 0,'-9'2'1072'0,"3"1"-864"15,2 0-208-15,1-2 0 0,2 1 0 0,1 1 0 16,-2 0 128-16,0 4-128 0,0 2 560 0,-1 6 64 16,-1 4 16-16,0 1 0 0,-1 0-192 0,0 0-16 15,-2 2-16-15,-2 3 0 0,-2-2 48 0,-2 2 16 16,-2 4 0-16,-1 0 0 0,-1 1 160 0,-1 1 48 16,-1 3 0-16,0-3 0 0,1-2 224 0,0 1 48 15,1-1 16-15,1 2 0 0,1-3 112 0,2 3 32 16,2-5 0-16,3-1 0 0,3-5-304 0,3-3-64 15,3-3-16-15,4 0 0 0,1-3-544 0,-6-11-192 16,0 0 144-16,0 0-144 0,54 32 0 0,-54-32-176 0,0 0 16 16,59 13 0-1,-59-13-208-15,0 0-32 0,77 6-16 0,-77-6 0 0,62 3 224 0,-62-3 32 0,73 4 16 0,-73-4 0 16,74 2 144-16,-74-2 0 0,80-6 0 0,-80 6 128 16,86-17 128-16,-40 0 16 0,2-2 16 0,0-5-13072 15</inkml:trace>
  <inkml:trace contextRef="#ctx0" brushRef="#br0" timeOffset="7308.22">4923 9482 9215 0,'-13'6'816'0,"6"-4"-656"0,1-1-160 0,4 1 0 15,2-2 3792-15,1 0 736 0,1 0 144 0,1-2 16 16,4 1-3792-16,-7 1-768 0,0 0-128 0,0 0 0 31,58-23-1408-31,-58 23-192 0,0 0-32 0,55-22-16 16,-55 22 352-16,0 0 64 0,48-13 16 0,-48 13 0 0,0 0 976 0,0 0 240 0,51-4 0 0,-51 4 0 15,0 0 1040-15,0 0 224 0,0 0 32 0,0 0 16 16,44 23 512-16,-40-14 96 0,-2 2 32 0,-2 2 0 16,-1 5-496-16,-2 2-112 0,-2 2 0 0,-2 10-16 15,-3 1-560-15,-3 2-96 0,0 4-32 0,-3 3 0 16,2-2-416-16,-2 2-96 0,-1-5 0 0,2-3-128 0,-3 0 0 15,1-3-256-15,0 0 32 0,1-5 0 16,0-2-704-16,-2 0-144 0,3-3-16 0,-2-3-16 16,2-4-192-16,1 0-48 0,-1-3 0 0,2 0 0 15,0-4 704-15,1-2 128 0,3-2 16 0,2-3 16 0,1 0 480 0,2-3 0 16,-1-2 0-16,4-1 0 0,1-3 576 0,3-2 48 16,3-3 16-16,3 0 0 0,1-4-256 0,2 2-32 15,4-1-16-15,-1-1 0 0,4-1 128 0,-1 1 32 16,-18 18 0-16,38-27 0 0,-38 27-320 0,0 0-176 15,59-23 192-15,-59 23-192 0,0 0 0 0,0 0 0 16,61 9 0-16,-61-9-192 16,0 0-192-16,33 22-48 0,-33-22 0 0,28 24 0 15,-28-24-144-15,33 22-16 0,-33-22-16 0,0 0-10992 0</inkml:trace>
  <inkml:trace contextRef="#ctx0" brushRef="#br0" timeOffset="8124.64">4411 10567 11055 0,'-1'2'976'0,"0"-1"-784"16,1-1-192-16,0 0 0 0,0 0 256 0,0 0 0 16,0 2 0-16,0-1 0 0,-1 2-256 0,0-1 0 15,1-1 128-15,-2 1-128 0,-2 2 256 0,0-2 16 16,-1 1 0-16,-1-1 0 0,-2 4 560 0,-2 0 96 16,0-1 32-16,-2 4 0 0,-1-1-144 0,0 1-32 15,-2 2 0-15,1 0 0 0,-2 1-368 0,0 2-80 16,-1 0-16-16,0 3 0 0,1-3-320 0,-2 5 0 15,-3 2 0-15,0 1 128 0,-1 1-128 0,-3 2 0 16,2-2-176-16,-2 2 176 0,1 3 0 0,-3-1 0 16,0 3-128-16,-3 1 128 0,1 0 384 0,-1 0 128 15,1 3 32-15,2-5 0 0,1 1 448 0,3-2 96 0,1-1 0 0,2 1 16 16,0-4 48-16,-1 2 0 0,4-3 0 0,-1 0 0 16,3-3-544-16,1-4-96 0,1 1-32 0,1-6 0 31,1 0-800-31,0-2-176 0,0-1-16 0,1-7-13200 0</inkml:trace>
  <inkml:trace contextRef="#ctx0" brushRef="#br0" timeOffset="8591.39">3442 11025 11967 0,'3'-1'528'0,"0"-1"112"0,2-1-512 0,-1 0-128 16,1 3 0-16,-2-1 0 0,3-1 256 0,-6 2 0 15,0 0 16-15,0 0 0 0,57-2 80 0,-57 2 16 16,0 0 0-16,33 24 0 0,-28-9-64 0,-4 2-16 16,-4 0 0-16,-1 6 0 0,-2-3 688 0,-1 2 144 15,-2 4 32-15,-3 2 0 0,0 0 80 0,-2 0 32 16,-2 1 0-16,-1 1 0 0,3-3-400 0,-4 4-80 0,-1 4-16 16,-1 0 0-16,2-1-368 0,0-3-80 0,4-1 0 0,0-4-16 15,5-4 176-15,2-1 32 0,0 0 16 16,5-5 0-16,1 0 32 0,3-5 0 0,2-2 0 0,-4-9 0 15,0 0-560-15,0 0 0 0,54 9-160 0,-54-9 160 32,0 0-464-32,72-20 16 0,-72 20 16 0,61-23 0 0,-61 23 176 0,59-22 16 0,-59 22 16 0,58-20 0 15,-58 20 224-15,54-20 0 0,-54 20-160 0,51-14 160 16,-51 14-608-16,50-11-48 0,-50 11-16 16,0 0 0-16,72-12-560 0,-72 12-112 0</inkml:trace>
  <inkml:trace contextRef="#ctx0" brushRef="#br0" timeOffset="9416.94">2876 12121 18431 0,'-2'8'1632'0,"2"-5"-1312"16,1 0-320-16,1-3 0 0,1 0 704 16,1 1 64-16,1 3 0 0,-5-4 16 0,0 0-224 0,0 0-48 15,58 13-16-15,-58-13 0 0,0 0-240 0,56-4-64 16,-56 4 0-16,0 0 0 0,49-8 0 0,-49 8-16 16,0 0 0-16,0 0 0 0,0 0-48 0,49-1-128 15,-44 2 192-15,-3 2-64 0,0 0-128 0,-3 3 0 16,-1-1 144-16,-3 1-144 0,0 1 480 0,-2 5 32 15,-1-1 0-15,-1 1 0 0,-2 1-176 0,0 2-16 16,1 2-16-16,0-1 0 0,1-1-304 0,1-1 160 16,2 0-160-16,0-2 128 0,2-1-128 0,1-3 0 15,3 1 0-15,0-1 0 0,1 1 0 0,2-4-144 16,0 1 144-16,-1 0-208 0,3-1-112 0,-2 1-32 16,1-3 0-16,-4-3 0 0,0 0 352 0,0 0 0 0,0 0 128 0,0 0-128 15,35 20 528-15,-35-20 32 0,0 0 0 0,0 0 0 16,0 0-16-16,0 0 0 0,47 17 0 0,-47-17 0 15,0 0-224-15,0 0-64 0,0 0 0 0,0 0 0 16,47 13-128-16,-40-12-128 0,-1 4 144 0,1-4-144 16,-1 1 128-16,-1 2-128 0,0 0 0 0,-1-1 0 15,-1 1 0-15,1-2 0 0,-2 3 0 0,0-1 0 16,-1 1 0-16,0-1 0 0,-1 1 0 0,-1 0 0 16,0 0 160-16,-2 2-160 0,-3 1 160 0,0 0-160 15,-1 1 640-15,-3 0 16 0,-1 2 16 0,-4 2 0 16,0-1 0-16,-3 3 0 0,-2-2 0 0,-2 0 0 15,1 2-96-15,1-4-32 0,3 1 0 0,2-6 0 16,2-2-256-16,6-6-48 0,2 0-16 0,5-9-17824 16</inkml:trace>
  <inkml:trace contextRef="#ctx0" brushRef="#br0" timeOffset="11591.49">3346 12848 6447 0,'-8'8'576'0,"2"-3"-576"0,2-1 0 0,2-2 0 16,1-2 560-16,-1 2 0 0,2-1 0 0,-1 1 0 15,-1 2 112-15,0 0 32 0,0-1 0 0,0 1 0 0,1-1-320 0,1-1-64 16,0 2-16-16,0-2 0 0,1 1 16 0,-1-3 16 16,0 3 0-16,0-3 0 0,2 2 304 0,-1-1 64 15,0 1 16-15,1 0 0 0,-2-2 160 0,0 0 16 16,0 0 16-16,0 0 0 0,0 0-208 0,0 0-64 15,51 7 0-15,-51-7 0 0,0 0-208 0,46 0-48 16,-46 0-16-16,0 0 0 0,59 6-368 0,-59-6 128 16,44 11-128-16,-44-11 0 0,0 0 0 0,59 22 0 15,-59-22 0-15,40 22-128 0,-40-22 128 0,38 26 0 16,-38-26-144-16,36 28 144 0,-36-28 0 0,39 35 128 16,-39-35 0-16,39 42 0 0,-20-22 448 0,0 2 64 15,2-1 32-15,-1 1 0 0,1 0 288 0,3-2 64 16,-1 3 16-16,-23-23 0 0,52 39-192 0,-52-39-32 15,49 31-16-15,-49-31 0 0,44 26-368 0,-44-26-80 16,43 25-16-16,-43-25 0 0,37 20-336 0,-37-20 128 0,34 23-128 0,-34-23 0 16,0 0 0-16,44 28 0 0,-44-28 0 0,0 0 0 15,38 25-144-15,-38-25 144 0,0 0-160 0,0 0 160 32,44 23-832-32,-44-23-64 0,0 0 0 0,0 0-16 15,0 0-1392-15,0 0-288 0</inkml:trace>
  <inkml:trace contextRef="#ctx0" brushRef="#br0" timeOffset="12025.48">3967 13516 16575 0,'-4'4'1472'16,"0"-1"-1168"-16,4-3-304 0,0 0 0 0,0 0 848 0,0 0 112 15,0 0 32-15,0 0 0 0,12 19-800 0,-12-19-192 16,0 0 0-16,28 18 0 16,-28-18-368-16,0 0-64 0,40 17-16 0,-40-17 0 0,0 0 128 0,41 22 0 15,-41-22 16-15,27 22 0 0,-27-22 304 0,28 26 128 16,-28-26-128-16,29 30 192 0,-17-16 640 0,-12-14 112 15,28 29 16-15,-28-29 16 0,24 23 176 0,-24-23 48 16,0 0 0-16,36 22 0 0,-36-22-32 0,0 0 0 0,0 0 0 16,49 8 0-16,-49-8-272 0,0 0-48 0,44-11-16 15,-44 11 0-15,0 0-128 0,47-34-16 0,-47 34-16 0,30-35 0 16,-30 35-368-16,27-43-80 0,-27 43-16 0,24-46 0 16,-13 24-208-16,0-7 0 0,2-1 0 0,-1 1 0 15,1-2 0-15,1 1 0 0,-1 1 0 0,-1 0 0 31,2 2-384-31,-2 3-80 0,-1 4-16 0,-11 20 0 16,20-39-976-16,-20 39-192 0,17-34-32 0,-9 15-11824 0</inkml:trace>
  <inkml:trace contextRef="#ctx0" brushRef="#br0" timeOffset="12608.34">4790 13912 27647 0,'-2'-3'2448'0,"-1"1"-1952"0,3-1-496 0,0 0 0 16,0 3 0-16,0-3 0 0,0 1 0 0,-1-4 0 15,1-1-1056-15,0 2-160 0,0 5-16 0,0 0-16 16,0 0-544-16,0 0-96 0,0 0-32 0,10 20 0 16,-8-9 1088-16,1-2 224 0,-1 2 32 0,-2 0 16 0,1 0 800 0,-2 1 144 15,0 0 48-15,-1-1 0 16,0 2 1248-16,1 0 256 0,1-2 48 0,0 0 16 0,3-3-320 0,-1 1-64 15,-2-9-16-15,9 13 0 0,-9-13-864 0,0 0-176 16,0 0-48-16,37 18 0 0,-37-18-384 0,0 0-128 16,0 0 0-16,59-6 0 0,-59 6 0 0,0 0-176 15,50-14 32-15,-50 14 0 0,0 0-176 0,51-22-48 16,-51 22 0-16,0 0 0 16,53-24-240-16,-53 24-48 0,0 0-16 0,0 0 0 15,49-28-512-15,-49 28-96 0,0 0-32 0,0 0-9024 0</inkml:trace>
  <inkml:trace contextRef="#ctx0" brushRef="#br0" timeOffset="12858.73">5075 13776 24879 0,'-3'15'1088'0,"1"-7"256"0,1-2-1088 0,1 2-256 0,1-5 0 0,1 0 0 15,0 0 640-15,1 5 64 0,2 4 0 0,3 4 16 16,2 2 288-16,2-2 48 0,1 1 16 0,0 0 0 16,-13-17-448-16,28 31-96 0,-14-13-16 0,1 1 0 15,-1 3 32-15,1 1 0 0,-1 0 0 0,1 2 0 16,-3 0-32-16,-2 1-16 0,0 2 0 0,-3-7 0 16,0 1-752-16,-3-5-128 0,2-2-48 0,-3-2-15552 15</inkml:trace>
  <inkml:trace contextRef="#ctx0" brushRef="#br0" timeOffset="13325.45">5789 14483 8287 0,'0'0'736'0,"0"0"-592"0,0 0-144 0,0 0 0 16,0 0 1536-16,0 0 288 0,0 0 48 0,0 0 16 16,0 0 160-16,0 0 48 0,36 13 0 0,-36-13 0 15,0 0-944-15,37 12-192 0,-37-12-48 0,0 0 0 16,39 15-624-16,-39-15-128 0,29 13-32 0,-29-13 0 16,29 20-128-16,-29-20 0 0,30 25 0 0,-12-9 0 15,1 0 384-15,0 3 192 0,4 4 32 0,0-2 16 16,2 3 528-16,-3 0 96 0,0 0 32 0,1 0 0 0,-2 0-384 0,-1-1-80 15,-1 0-16-15,-2-1 0 0,-2-2-480 0,1-1-80 16,1 4-32-16,-3-5 0 0,-1 1-208 0,0-5 0 16,0 1 0-16,-2-4 0 15,0 0-752-15,-3 0-32 0,2 0-16 0,-2-2 0 16,1 0-1056-16,-2-1-192 0,-2 1-64 0,0-1-6592 16,-1-2-1312-16</inkml:trace>
  <inkml:trace contextRef="#ctx0" brushRef="#br0" timeOffset="13753.1">6198 14977 20271 0,'-7'3'896'0,"4"-3"192"0,0 3-880 0,2-3-208 0,1 0 0 0,0 0 0 16,0 0 992-16,0 0 160 0,0 0 16 0,0 0 16 16,0 0-368-16,0 0-80 0,0 0-16 0,50 0 0 15,-50 0-912 1,31 9-176-16,-31-9-32 0,37 16-16 0,-16-4 0 0,3 2 0 0,0 1 0 0,2 0 0 16,-1 0 416-16,1 3 0 0,1-2 0 0,1 1 176 15,0 0 96-15,-1-1 32 0,-2-3 0 0,-25-13 0 16,45 16 400-16,-45-16 64 0,36 14 32 0,-36-14 0 15,0 0 240-15,39 12 48 0,-39-12 16 0,0 0 0 0,0 0-160 16,39 0-48-16,-39 0 0 0,0 0 0 0,0 0-304 0,0 0-64 16,0 0-16-16,30-42 0 0,-30 42-384 0,2-37-128 15,-3 17 0-15,-1-6 0 0,-1-2 0 0,1-3 0 16,0 0 0-16,0 0 0 0,1-1-192 0,-2-1 48 16,2 2 16-16,1-3 0 15,0-1-320-15,1 2-64 0,2 2-16 0,-1 3 0 16,0 6-912-16,-2 22-176 0,8-37-48 0,-8 37-12208 0</inkml:trace>
  <inkml:trace contextRef="#ctx0" brushRef="#br0" timeOffset="14416.59">7080 15133 17503 0,'-5'3'1552'0,"2"0"-1232"16,2-3-320-16,1 2 0 0,0-2 1024 0,0 2 128 15,-2 2 48-15,-2 1 0 0,2 4-480 0,1-1-80 16,0 4-32-16,1-2 0 16,2 3-848-16,0-2-160 0,2 2-48 0,-2 2 0 15,1-3-64-15,1 4 0 0,-1-2-16 0,-1 3 0 0,0-3 1152 0,2 1 224 0,0 2 48 0,4-4 16 16,0-1 480-16,1-2 80 0,2-1 32 0,-11-9 0 15,29 17-528-15,-29-17-96 0,37 12-32 0,-37-12 0 16,40 8-336-16,-40-8-64 0,47 3 0 0,-47-3-16 16,46 3-224-16,-46-3-32 0,0 0-16 0,53 0 0 15,-53 0-160-15,0 0 0 0,38 9 0 0,-30-2 0 16,-1 2-304-16,-3 0 64 0,-1 2 16 0,-3 4 0 16,-2 2 224-16,-1-1-144 0,-3 4 144 0,-2 3-128 15,-1 1 368-15,-3 3 80 0,-2 3 0 0,-2-2 16 16,0-2 304-16,-1 0 48 0,0-3 16 0,1-2 0 15,2-3-240-15,-1-7-32 0,1 0-16 0,0-7 0 16,1-4-992-16,0-4-208 0,-1-3-48 0,1-6-15408 16</inkml:trace>
  <inkml:trace contextRef="#ctx0" brushRef="#br0" timeOffset="14668.73">7177 15102 28559 0,'-5'6'2544'0,"2"-2"-2032"16,2-3-512-16,2-1 0 0,0 0 1568 0,0 0 224 16,0 2 32-16,2 2 16 0,-3-4-992 0,0 0-192 15,0 0-32-15,42 3-16 0,-42-3-768 0,0 0-160 0,61-14-16 16,-61 14-16-1,57-17-1072-15,-57 17-224 0,68-18-32 0,-68 18-16 16,77-19 688-16,-77 19 144 0,77-20 32 0,-77 20 0 16,72-14-624-16,-72 14-112 0</inkml:trace>
  <inkml:trace contextRef="#ctx0" brushRef="#br0" timeOffset="15308.34">7622 15893 17503 0,'-2'14'1552'0,"1"-6"-1232"0,1-2-320 0,0-2 0 15,1-2 1072-15,1 0 144 0,0-1 48 0,3 4 0 16,3 0-176-16,3 2-16 0,2 1-16 0,-13-8 0 16,34 13-768-16,-34-13-160 0,39 12-128 0,-39-12 192 0,41 15-432 0,-19-7-80 15,2 1 0-15,-1 2-16 16,1 0-96-16,0 3-16 0,0 0 0 0,0 3 0 0,1 0 448 0,-2 6 272 16,0-3-32-16,-1 4-16 0,0 4 544 0,2 1 128 15,-1 3 0-15,-1 1 16 0,1-2 208 0,-2 1 32 16,0-1 16-16,0 0 0 0,2-1-144 0,-1-1-16 15,-1-3-16-15,0 0 0 0,1-4-576 0,0-2-112 16,-1-1-32-16,1-2 0 0,-2-3-272 0,-1-3 0 16,-1-2 0-16,-18-9 0 0,33 11 0 0,-33-11-272 15,0 0 16-15,50-3-10352 16,-50 3-2064-16</inkml:trace>
  <inkml:trace contextRef="#ctx0" brushRef="#br0" timeOffset="15982.75">8149 16683 20271 0,'-5'4'1792'0,"2"-2"-1424"16,2-1-368-16,1-1 0 0,1 0 448 0,-1 2 0 15,0 1 16-15,-1 0 0 0,2 0-336 0,2 2-128 16,4-2 0-16,-7-3 0 0,0 0-144 0,30 8-128 0,-30-8-32 0,0 0 0 15,45 6 752-15,-45-6 128 0,0 0 48 0,55 6 0 16,-55-6 640-16,40 6 128 0,-40-6 16 0,42 9 16 16,-42-9-208-16,45 10-64 0,-45-10 0 0,44 11 0 15,-44-11-464-15,44 10-112 0,-44-10 0 0,40 10-16 16,-40-10-208-16,43 11-32 0,-43-11-16 0,42 12 0 16,-42-12 80-16,41 12 32 0,-41-12 0 0,44 16 0 15,-44-16 64-15,41 15 16 0,-41-15 0 0,41 11 0 16,-41-11-80-16,36 9-16 0,-36-9 0 0,0 0 0 15,41 2-272-15,-41-2-128 0,0 0 0 0,0 0 128 16,0 0-288-16,0 0-64 0,42-22-16 0,-42 22 0 16,0 0-272-16,-3-29-48 0,-1 18-16 0,-2-4 0 0,1 0 576 0,-3-3 0 15,-1-1 0-15,0-2 0 0,0-1 448 0,1-1 0 16,1-2 0-16,-1 0 0 0,2-4-320 0,2-3-128 16,0 1 0-16,3-2 144 15,0-1-656-15,1 1-144 0,0-4-32 0,2 2-16208 16</inkml:trace>
  <inkml:trace contextRef="#ctx0" brushRef="#br0" timeOffset="16683.82">9351 16670 18431 0,'-2'0'1632'0,"0"0"-1312"15,2 0-320-15,0 0 0 0,0 0 1328 0,0 0 192 16,0 0 32-16,0 0 16 0,0 0-352 0,0 0-80 16,7 8-16-16,-5-3 0 0,1-1-608 0,-1 5-128 15,-1 2-32-15,0 0 0 0,-1 0-80 0,-1 6-16 16,-1 0 0-16,-1 6 0 0,0 2 256 0,0 0 64 16,-1 3 0-16,0 4 0 0,1-1 320 0,-2 3 80 15,3 3 16-15,-1 2 0 0,1 4-224 0,1-1-32 16,0 0-16-16,1 3 0 0,0 1-336 0,1-2-64 0,0-1 0 15,3-9-16-15,-1 0-80 0,3-4-16 0,0-3 0 16,3-5 0-16,3 1-32 0,-1-7-16 0,2-1 0 0,0-4 0 16,3 0-160-16,-16-11 0 0,35 9 0 0,-35-9 0 15,0 0 0-15,54-3 0 0,-54 3 0 16,0 0 0-16,53-26 0 0,-53 26 0 0,0 0 0 0,41-41 0 16,-41 41 0-16,0 0 0 0,25-49 0 0,-25 49 0 15,7-36 0-15,-7 36 0 0,-2-43 0 0,-3 21 128 16,-4 1-128-16,-2-1 160 0,-2 3-160 0,0 2 160 15,-2 1 64-15,1 3 16 0,-1 4 0 0,1 1 0 16,-1 5 0-16,3 1 0 0,2 2 0 0,1 3 0 16,4-1-240-16,0 4 0 0,3 2 0 0,3-2-12800 15,2 2-2480-15</inkml:trace>
  <inkml:trace contextRef="#ctx0" brushRef="#br0" timeOffset="21433.42">7483 7462 13823 0,'-3'0'1216'0,"2"0"-960"15,2 0-256-15,1 0 0 0,0 2 672 0,0-2 96 16,0 1 0-16,3 2 16 0,-5-3-640 0,0 0-144 15,0 0 0-15,0 0 0 0,0 0 0 0,50 13 0 16,-50-13 0-16,0 0 0 0,0 0-192 0,0 0 32 16,0 0 0-16,48 1-4640 15,-41-4-944-15</inkml:trace>
  <inkml:trace contextRef="#ctx0" brushRef="#br0" timeOffset="22150.82">5529 9759 20271 0,'-8'2'1792'0,"2"-2"-1424"0,3 0-368 0,1 0 0 0,2 0 944 0,1 0 112 16,-1 0 32-16,1-2 0 0,2-1-432 0,2 2-80 15,-5 1 0-15,0 0-16 0,0 0-560 0,0 0-224 16,47-15 16-16,-47 15 0 15,0 0-880-15,0 0-160 0,46-9-32 0,-46 9-8752 16</inkml:trace>
  <inkml:trace contextRef="#ctx0" brushRef="#br0" timeOffset="22825.32">3727 12158 17503 0,'1'-1'1552'0,"1"-1"-1232"0,-1 2-320 0,-1 0 0 16,1 0 912-16,1 0 128 0,1-2 32 0,2 0 0 16,-5 2 144-16,0 0 16 0,0 0 16 0,0 0 0 15,52-7-1248-15,-52 7 0 0,0 0-176 0,0 0-7376 16,58-6-1488-16</inkml:trace>
  <inkml:trace contextRef="#ctx0" brushRef="#br0" timeOffset="23434.19">5522 13822 24879 0,'-2'2'2208'0,"1"-2"-1760"15,1 0-448-15,1 0 0 0,1 0 384 0,0 0-16 16,1 0 0-16,2-2 0 16,-5 2-688-16,0 0-128 0,0 0-16 0,58-20-16 15,-58 20-1664-15,0 0-336 0,65-17-64 0,-65 17-5776 0</inkml:trace>
  <inkml:trace contextRef="#ctx0" brushRef="#br0" timeOffset="23919.07">7898 14624 20271 0,'-8'3'1792'0,"2"-1"-1424"0,2-1-368 0,1-1 0 15,3 0 752-15,0-1 80 0,0-1 0 0,0 2 16 16,0-4 448-16,1 0 96 0,-1 4 16 0,0 0 0 15,0 0-816-15,0 0-144 0,0 0-48 0,34-31 0 16,-34 31-400-16,0 0-256 0,0 0 48 0,0 0-12848 16</inkml:trace>
  <inkml:trace contextRef="#ctx0" brushRef="#br0" timeOffset="25558.45">851 16418 8287 0,'-4'0'736'0,"1"0"-592"16,2 0-144-16,-1 0 0 0,2 0 768 0,-1-2 112 16,-1 2 16-16,-2 0 16 0,-2-4 240 0,0 4 32 15,2-2 16-15,1 2 0 0,0-1-368 0,1-1-64 16,1 2 0-16,0 0-16 0,1 0 32 0,-1 0 16 16,1 0 0-16,0 0 0 0,0 0-48 0,-1 2-16 15,0-1 0-15,-2 1 0 0,1 2-144 0,0 1-16 16,-3 3-16-16,0 1 0 0,-1 2-368 0,-2 4-192 15,2-1 192-15,-1 2-192 0,0-1 0 0,1 2 0 16,-1 2 0-16,1-1 0 0,1-1 0 0,-1-1-256 16,3 1 80-16,1-2 16 0,-1-1 160 0,2 0 0 15,1-3-144-15,0 0 144 0,3-2 0 0,0 2 0 16,1-3 0-16,2-2 0 0,2 2 256 0,-2 1 0 16,-6-9 16-16,0 0 0 0,32 31-112 0,-32-31-32 0,24 23 0 0,-24-23 0 15,27 28-128-15,-27-28 0 0,30 25 0 16,-30-25 0-16,29 26 0 0,-29-26 0 0,25 25 0 0,-25-25 0 15,0 0 0-15,31 29 0 0,-21-20 0 0,-1-2 0 16,-1 1 0-16,0-1 208 0,-2 1-48 0,1-2-16 16,0 2 80-16,-3 0 16 0,2-1 0 0,-2-2 0 15,0 3-240-15,-3-2 128 0,0 0-128 0,-2 2 0 16,1 0 0-16,-4 1 0 0,1 0 0 0,-3 0 0 16,0 2 160-16,-3-1-160 0,-2 1 160 0,-4-1-160 15,-2 0 288-15,-2 1-32 0,-3-2-16 0,-4 2 0 16,-2 1 176-16,-1-1 32 0,2-2 16 0,-1 2 0 15,0-2-64-15,2 0-16 0,4-4 0 0,2 1 0 16,2-1-384-16,1-2 0 0,0-3 0 0,3 0 0 16,3-3-880-16,3-2-256 0,2-1-48 0</inkml:trace>
  <inkml:trace contextRef="#ctx0" brushRef="#br0" timeOffset="25842.06">866 16345 12895 0,'0'0'576'0,"1"-3"112"15,0 1-560-15,1 2-128 0,2-1 0 0,-2-2 0 0,1 3 720 0,5-3 112 0,-8 3 32 0,0 0 0 16,0 0 320-16,68-17 64 0,-68 17 16 0,0 0 0 16,63-3-592-16,-63 3-112 0,0 0-32 0,67-5 0 15,-67 5-304-15,0 0-64 0,71-8-16 0,-71 8 0 16,54-12-144-16,-54 12 0 0,57-11 0 0,-57 11 0 16,51-9-704-16,-51 9-80 0</inkml:trace>
  <inkml:trace contextRef="#ctx0" brushRef="#br0" timeOffset="26226.94">1980 16763 18431 0,'-2'3'816'0,"-1"-3"160"16,0 2-784-16,2 1-192 0,1-3 0 0,-1 1 0 0,1-1 400 0,-3 2 48 0,2-1 0 0,-2 1 0 15,1 4 384-15,-2-3 64 0,2 3 32 0,0 2 0 16,0-3-640-16,0 4-128 0,0 2-32 0,-1 0 0 16,1 1-128-16,-2 2 0 0,1 3 0 0,-1 2 0 15,-1-1 176-15,1 2 96 0,-1-1 32 0,1 1 0 16,2-1 0-16,-2-1 0 0,2 2 0 0,1-1 0 16,0-2-304-16,2-1-224 0,0-1 32 0,2-3-11152 15</inkml:trace>
  <inkml:trace contextRef="#ctx0" brushRef="#br0" timeOffset="26701.59">2273 16822 27647 0,'-8'20'1216'0,"4"-9"256"0,2 0-1168 0,1-2-304 16,1-3 0-16,1-1 0 0,0 1 304 0,1 5 0 15,1 7 0-15,3 3 0 16,1 0-816-16,1 2-144 0,-2-3-48 0,2-4 0 16,-1 1-1648-16,-1-3-336 0,0-2-64 0,-3-2 0 15,1-1 128-15,-2 0 48 0,0-1 0 0,-1-3 0 16,0-1 1616-16,1-1 320 0,-1-3 64 0,0 0 0 0,1-1 944 0,-1-4 176 0,1 2 32 0,1-3 16 15,-1 1 992-15,1-6 192 0,0 2 32 0,2-6 16 16,1-2-352-16,0-2-64 0,2-1 0 0,0 0-16 16,2-2-624-16,0-4-128 0,0 1-32 0,1-3 0 15,1-1-352-15,0-4-80 0,-1 1-16 0,0 1 0 16,0 1-160-16,-1 4 0 0,1 3 0 0,-3 4 0 16,-8 19-400-16,15-23 32 0,-10 20 16 0,-1 3 0 15,-1 0-16-15,-1 5 0 0,-1 1 0 0,-1 3 0 16,0 2 1136-16,1 4 240 0,-1 1 32 0,-1 4 16 15,1 1 352-15,0 3 80 0,-1 2 16 0,1 2 0 16,0 1-272-16,0-1-48 0,0 2-16 0,0-1 0 16,1 2-448-16,0-3-80 0,2-2-32 0,-1-4 0 15,1 0-608-15,2-5 0 0,-1-5-144 0,3-1 144 16,-1-3-1952-16,1-2-272 0</inkml:trace>
  <inkml:trace contextRef="#ctx0" brushRef="#br0" timeOffset="27014.56">2910 16056 16575 0,'-1'3'736'0,"1"-2"160"0,0-1-720 0,0 2-176 16,0-1 0-16,1 1 0 0,1 2 1296 0,-1 1 240 0,2 6 32 0,0 3 16 15,3 6 192-15,0 2 32 0,-2 2 16 0,2 3 0 16,-2 5-896-16,2-1-176 0,-2 5-48 0,1 0 0 16,-1 5-144-16,-1 1-48 0,3 3 0 0,-2 0 0 15,2 0 64-15,-2 1 0 0,2 4 0 0,-1-2 0 16,-1 3-192-16,-2-3-16 0,2 3-16 0,-3-6 0 16,0-2-96-16,-1-3-32 0,0 2 0 0,0-6 0 15,-1-2-224-15,1-5 0 0,0-2 0 0,0-6 0 16,1-2-448-16,0-7-144 15,1-1-32-15,-1-2 0 0,0-5-2064 0,0-3-432 16</inkml:trace>
  <inkml:trace contextRef="#ctx0" brushRef="#br0" timeOffset="27508.64">2966 16430 3679 0,'-3'0'320'0,"1"0"-320"16,1 0 0-16,1 0 0 0,0 2 1440 0,0-2 224 16,0 4 32-16,0-2 16 0,1 4 384 0,2 1 80 15,2 2 0-15,2 0 16 0,2 2-656 0,-9-11-144 16,25 23-32-16,-25-23 0 0,32 23-736 0,-32-23-160 16,37 22-16-16,-37-22-16 0,38 21-432 0,-38-21 0 15,39 18 0-15,-39-18 0 0,37 23 128 0,-37-23-128 0,37 20 128 0,-37-20-128 16,0 0 592-16,55 26 48 15,-55-26 0-15,0 0 0 0,61 16 160 0,-61-16 32 0,0 0 16 0,68 6 0 16,-68-6-160-16,0 0-48 0,65-11 0 0,-65 11 0 16,0 0-320-16,50-19-64 0,-50 19 0 15,0 0-16-15,0 0-240 0,35-29 0 0,-30 20 0 0,-3-2 0 16,0 2 0-16,-2-2 0 0,0-3 0 0,-2 3 0 16,0-3 0-16,-4 0 192 0,1 0-48 0,-2-1-16 15,-2-2-128-15,0 4 0 0,-2 1 144 0,0 1-144 16,-1 2 0-16,-2 1 0 0,2 2 0 0,-1 3 128 15,0 1-128-15,1 4 0 0,0-1 0 0,1 5 0 16,1 4-128-16,-1 2 0 0,4 1 0 0,-1 4 0 16,2 1 128-16,2 2-192 0,2 2 192 0,0 3-192 15,4-2 560-15,0 3 96 0,1 2 32 0,3 3 0 0,2 3-48 16,0 2-16-16,3 1 0 0,1-3 0 0,1 0-80 0,1-4-16 16,-1-2 0-16,1-2 0 0,3 0-336 0,0-6 0 15,-17-20 0-15,35 34-128 16,-35-34-1088-16,34 25-224 0,-34-25-32 0,0 0-13504 15</inkml:trace>
  <inkml:trace contextRef="#ctx0" brushRef="#br0" timeOffset="27933.26">3838 16512 23951 0,'-9'16'1056'0,"3"-1"224"0,2-4-1024 0,2-2-256 0,1-1 0 0,1-3 0 15,0 4 656-15,1 8 80 0,-1 11 16 0,2 6 0 16,2 9 32-16,1-1 16 0,2 0 0 0,-2-4 0 31,1-3-1312-31,-2-3-272 0,1-1-48 0,-3-3-16 0,-2 0-816 0,-1-5-176 16,-4 2-16-16,1-5-16 15,-2 0 1040-15,0-4 224 0,-2-1 32 0,1-4 16 0,0-2 1792 0,1-1 368 0,0-5 64 0,0-1 0 16,2-2 80-16,0-5 16 0,0-1 0 0,0-2 0 16,0-6-960-16,0-3-192 0,2-3-32 0,-2-6-16 15,3-4-560-15,0-2-320 0,2-4 32 0,0-4 16 16,2 0-128-16,1-5-32 0,2 0 0 0,0 0 0 0,2 6 240 16,2-1 32-16,1-2 16 0,0 6 0 0,1 3 144 0,1 3 0 15,0 2 0-15,0 5 0 0,-13 23 144 0,23-36-144 16,-23 36 192-16,0 0-192 0,34-27 384 0,-34 27-16 15,0 0-16-15,0 0 0 0,0 0-112 0,50-8-32 16,-50 8 0-16,0 0 0 0,0 0-80 0,39 23-128 16,-39-23 176-16,0 0-176 15,30 28-224-15,-30-28-160 0,19 17-16 0,-19-17-8816 16,0 0-1744-16</inkml:trace>
  <inkml:trace contextRef="#ctx0" brushRef="#br0" timeOffset="28450.96">4260 16540 30399 0,'-7'11'1344'0,"4"-5"288"0,2-3-1312 0,-1 0-320 0,4-1 0 0,-2 0 0 16,2 0 0-16,0 0 144 0,1 3-144 0,-3-5 0 15,0 0-688-15,20 23-240 0,-20-23-48 0,14 18-16 16,-9-7-240-16,1 0-48 0,-2 3-16 0,0 2 0 16,-2 2 784-16,-1 1 176 0,0 3 16 0,-2 2 16 15,0 1 816-15,-1 1 176 0,-2 0 16 0,1-2 16 16,-1 2 304-16,-1-2 64 0,1 0 16 0,-1-4 0 16,0 0 160-16,-1-3 16 0,2-1 16 0,-2-4 0 0,2-1-448 0,-1-2-80 15,2-2-32-15,-1-1 0 0,2-3-544 0,1 0-192 16,0-3 144-16,1-3-144 0,0 0-176 0,0-5-112 15,1-3-32-15,0-3 0 16,1-1-144-16,1-4-48 0,0-7 0 0,0-1 0 0,1-5 96 0,0-2 16 16,1-2 0-16,-1-1 0 0,2 3 0 0,-2 0 0 15,2-1 0-15,-1 0 0 0,2 0 16 0,1 2 0 16,-2 4 0-16,1 3 0 0,0 4 256 0,-2 3 128 16,-5 19-128-16,13-26 128 0,-13 26 0 0,0 0 0 15,0 0 144-15,0 0-144 0,0 0 688 0,0 0 16 16,0 0 16-16,49 22 0 0,-42-8 352 0,-1 0 64 15,2 4 16-15,-2 1 0 0,1 1-384 0,0 2-80 16,2 8-16-16,-1 0 0 0,0 3-352 0,0-1-80 0,-2 2-16 16,0 1 0-16,-2-2-224 0,1-2 0 0,-2-1 0 15,-2-4 0 1,0 2-704-16,0-5-96 0,1 0-16 0,-1-4-15296 0</inkml:trace>
  <inkml:trace contextRef="#ctx0" brushRef="#br0" timeOffset="29025.44">4908 16563 26719 0,'-10'6'1184'0,"2"-4"240"0,2 1-1136 0,1-3-288 15,4 0 0-15,0 0 0 0,0 2 320 0,-3-2 0 16,0 0 0-16,-2 3 0 16,1-2-704-16,-1-1-128 0,2 0-16 0,-2 0-16 15,1-1-1792-15,-1 2-352 0,0 1-80 0,-1 1-16 16,-2 5-176-16,0 3-48 0,-1 2 0 0,0 0 0 0,-2 1 2368 0,1 3 448 15,1 3 192-15,-1-1-128 0,1-1 1920 0,1 2 384 16,-1 1 64-16,-1 1 32 0,2-3 832 0,1 1 160 16,3 0 48-16,-1-1 0 0,4 1-1056 0,0-1-208 0,3-5-32 15,0 1-16-15,3-4-864 0,3-2-176 0,-7-9-48 16,0 0 0-16,29 20-400 0,-29-20-64 0,0 0-32 0,0 0 0 16,48 2-416-16,-48-2-176 0,0 0 16 0,45-22 0 31,-45 22-352-31,33-24-80 0,-33 24-16 0,36-33 0 15,-36 33-80-15,33-39-16 0,-33 39 0 0,30-43 0 16,-16 21 32-16,-3 1 0 0,1-1 0 0,-2-1 0 16,-1 1-192-16,-1 0-32 0,-1-1-16 0,-1 0 0 0,-1 1 336 15,-3 1 64-15,-1 3 0 0,-2 0 16 0,0 4 304 0,0 5 192 0,-1 0-208 0,-2 4 80 16,2-1 400-16,-1 6 96 0,-1 0 16 0,2 4 0 16,-1 1 256-16,-1 4 48 0,1 5 16 0,0 0 0 0,1 6-288 0,-1 0-48 15,1 5-16-15,1 0 0 0,1 6-16 0,1 0 0 16,0 1 0-16,1 2 0 0,4 1-160 0,0-2-48 15,0-2 0-15,2-3 0 16,2-4-944-16,1-4-192 0</inkml:trace>
  <inkml:trace contextRef="#ctx0" brushRef="#br0" timeOffset="29376.39">5120 15783 31327 0,'-12'13'1392'0,"5"-2"272"0,2-2-1328 0,2-3-336 0,2-1 0 0,2 1 0 16,0 3 480-16,1 6 32 0,0 9 0 0,2 11 0 16,3 9-256-16,2 4-32 0,1 3-16 0,1 3 0 15,0 3-576-15,0 7-112 0,-1 5-32 0,-1 3 0 16,0 5 224-16,-2-1 32 0,1 1 16 0,-1-1 0 16,-3-2 240-16,-1-7 128 0,1-2 0 0,-3-9-128 15,-1-4 0-15,-2-2 0 0,-1-1 0 0,-2-8 0 16,0 0-704-16,0-8-64 0</inkml:trace>
  <inkml:trace contextRef="#ctx0" brushRef="#br0" timeOffset="30043.25">2274 16113 32255 0,'-2'11'2864'0,"1"-2"-2288"0,2-3-576 0,1-6 0 32,1 2-512-32,2-2-192 0,-5 0-64 0,0 0 0 0</inkml:trace>
  <inkml:trace contextRef="#ctx0" brushRef="#br0" timeOffset="32566.5">916 17628 2751 0,'-6'2'256'0,"0"-1"-256"0,0 1 0 0,2-2 0 16,2 0 1152-16,-1 0 176 0,1 2 32 0,-3 0 16 16,-3-2-288-16,-2 2-48 0,-1 1-16 0,1-3 0 15,2 2-96-15,0 1-32 0,1-2 0 0,1-1 0 16,0 0 48-16,0-1 0 0,2 1 0 0,-1-3 0 15,1 3 272-15,0 0 64 0,-1-2 16 0,2 2 0 16,-1 0-32-16,1 0-16 0,1 0 0 0,0 0 0 16,-1 2-224-16,2-2-32 0,1 3-16 0,-1-2 0 15,1-1-320-15,0 2-64 0,1 0-16 0,-1 2 0 0,1-1-368 16,0 2-80-16,-1 4 0 0,2-1-128 0,0 3 128 0,-1 0-128 16,1 2 0-16,0 0 0 0,-1 2 0 0,1 1 0 15,-1 1 0-15,0 5 0 0,-1 2 400 0,0 4-16 16,-1 3-16-16,0 6 0 0,-1 2 336 0,1 3 80 15,0 3 16-15,0-1 0 0,0 2-272 0,-1-2-48 16,1-3-16-16,0-3 0 0,1 1-160 0,0-8-48 16,2-3 0-16,1-5 0 0,2-3-256 0,0-6-272 15,3-3 48-15,-8-11 16 16,0 0-2048-16,0 0-416 0</inkml:trace>
  <inkml:trace contextRef="#ctx0" brushRef="#br0" timeOffset="33483.58">2052 17986 8287 0,'-3'1'736'0,"0"1"-592"0,1-2-144 0,2 0 0 15,0 0 496-15,0 0 64 0,-1 0 16 0,-1 0 0 16,-1 2 64-16,1-2 0 0,2 0 16 0,0-2 0 16,1 0-256-16,2 1-48 0,-3 1-16 0,0 0 0 15,0 0 192-15,0 0 48 0,0 0 0 0,0 0 0 16,0 0 48-16,48-8 16 0,-48 8 0 0,0 0 0 0,0 0 80 0,0 0 32 16,0 0 0-16,0 0 0 0,0 0 48 0,52 2 16 15,-52-2 0-15,0 0 0 0,0 0-112 0,0 0-32 16,0 0 0-16,44-16 0 0,-44 16-272 0,0 0-48 15,0 0-16-15,0 0 0 0,27-34-96 0,-27 34-32 16,6-18 0-16,-4 8 0 0,-1-1-208 0,-2 1 0 16,-2-1 0-16,1 1 0 0,-2-3 0 0,-3 2-128 15,0 3-16-15,-1-3 0 0,0 2-32 0,-3 0 0 16,0 4 0-16,-1-3 0 0,-2 5-80 0,0 0 0 16,0 3-16-16,0 3 0 15,1 0-160-15,-1 5-16 0,0 3-16 0,1 1 0 0,0 2 464 0,3 0 0 16,0 3 0-16,0 2 0 0,2-1 496 0,2 2 192 15,0 2 32-15,3 4 16 0,-1 2 480 0,2 3 80 0,2 5 32 16,0-2 0-16,2 1-224 0,2-4-32 0,0-1-16 0,3-2 0 16,2-4-288-16,2-5-48 0,1-3-16 0,-12-16 0 15,36 24-480-15,-36-24-96 0,48 9-128 0,-48-9 176 32,57-6-816-32,-57 6-144 0,59-21-48 0,-59 21 0 15,55-36-1472-15,-55 36-288 0,51-44-64 0,-28 18-6320 0,0 0-1264 0</inkml:trace>
  <inkml:trace contextRef="#ctx0" brushRef="#br0" timeOffset="33733.24">2633 17820 18431 0,'-4'5'816'0,"2"-2"160"0,2 2-784 0,0-4-192 0,1 1 0 0,-1-2 0 0,0 0 656 0,0 0 96 16,0 0 16-16,0 0 0 0,43 20-176 0,-43-20-16 15,0 0-16-15,45 17 0 0,-45-17 16 0,0 0 16 16,48 15 0-16,-48-15 0 0,0 0 128 0,46 16 32 16,-46-16 0-16,0 0 0 0,47 23-352 0,-47-23-64 15,0 0-16-15,48 31 0 0,-48-31-128 0,32 31-16 16,-32-31-16-16,32 39 0 0,-18-19-368 0,-2 3-80 16,1 0-16-16,-3-1 0 15,0-2-896-15,-3-3-176 0,-7-17-32 0,16 23-9920 0</inkml:trace>
  <inkml:trace contextRef="#ctx0" brushRef="#br0" timeOffset="34011.15">3060 17552 15663 0,'-6'4'1392'0,"2"0"-1120"0,1-1-272 0,2-1 0 15,1 0 1472-15,-3 2 256 0,-2 2 32 0,-3 8 16 16,0 3-80-16,-1 5-16 0,1 0 0 0,2 2 0 16,0-2-736-16,-1 1-160 0,1 4-16 0,0 0-16 15,-1 1 0-15,1 3 0 0,-1 3 0 0,-1 0 0 16,1 2-320-16,0 1-64 0,-1 2-16 0,0-1 0 0,0-1-112 16,0-1-32-16,1 0 0 0,0-5 0 0,1 1-208 15,0-5 144-15,1 1-144 0,-2-4 128 16,4-4-480-16,0-1-96 0,1-2-32 0,2-5 0 15,2-4-1664-15,0-5-336 0</inkml:trace>
  <inkml:trace contextRef="#ctx0" brushRef="#br0" timeOffset="34325.49">3530 17456 19343 0,'-11'16'1728'0,"2"-4"-1392"0,1-3-336 0,3-2 0 16,4-1 1792-16,0-3 304 0,0 3 48 0,-1 5 16 16,-1 6-800-16,0 5-144 0,2 4-48 0,2-1 0 15,2 1-656-15,1-1-128 0,0-2-16 0,2 2-16 16,-1-2-192-16,0 2-32 0,0 0-128 0,-1 4 192 15,0 1-64-15,0 5 0 0,-1 2-128 0,1 2 192 16,-1 1 304-16,0 3 48 0,-2 1 16 0,2-4 0 16,-2-1 112-16,1-5 32 0,-1-5 0 0,0-3 0 15,-1-4-704-15,0-5-320 0,0-1 16 0,-1-4 16 16,-1-4-2288-16,-2-2-464 0</inkml:trace>
  <inkml:trace contextRef="#ctx0" brushRef="#br0" timeOffset="34810.21">3293 18170 8287 0,'-5'-9'736'0,"0"1"-592"16,3 3-144-16,2-1 0 0,0 3 1040 0,-1-5 176 15,0-4 48-15,-1-7 0 0,-1-7 64 0,4 3 16 16,4 0 0-16,2 7 0 0,-7 16-608 0,0 0-112 16,27-32-32-16,-27 32 0 0,0 0 352 0,0 0 64 15,57-11 16-15,-57 11 0 0,0 0-16 0,56 9 0 16,-56-9 0-16,46 11 0 0,-46-11-544 0,50 17-96 15,-50-17-32-15,49 14 0 0,-49-14-336 0,47 12 0 16,-47-12 0-16,0 0 0 0,64 7-288 0,-64-7-80 0,0 0-16 0,59-4 0 16,-59 4 192-16,0 0 48 15,56-9 0-15,-56 9 0 0,0 0 272 0,54-18 48 0,-54 18 16 16,0 0 0-16,45-24 464 0,-45 24 112 0,0 0 0 0,0 0 16 16,37-26-48-16,-37 26-16 0,0 0 0 0,0 0 0 15,9-26-144-15,-9 17-16 0,-1-1-16 0,-3-1 0 16,1 0-368-16,-2-1-176 0,0-2 160 0,-2 0-160 15,1-1-208-15,-2 2-144 0,-1-2-32 0,-1 3 0 16,1 1-160 0,-1 1-32-16,1 1-16 0,-1 3 0 0,-1 1 240 0,-2 4 48 0,2 1 16 0,0 1 0 15,0 4 448-15,1 3 96 0,1 1 0 0,0 2 16 16,1 4 128-16,0 2 32 0,3 2 0 0,1-2 0 16,1 6 384-16,2 0 80 0,2 4 0 0,1 0 16 0,4 1-224 15,1 0-48-15,2-3-16 0,1 3 0 0,2-2-304 16,1-1-48-16,3 0-16 0,-1-5 0 0,-15-20-128 15,36 31-128-15,-36-31 192 0,38 23-192 0,-38-23 0 0,0 0 0 16,58 14 0-16,-58-14-192 16,0 0-768-16,54-2-160 0,-54 2-32 0,0 0 0 15,51-22-1312-15,-51 22-272 0,0 0-48 0,48-38-9984 16</inkml:trace>
  <inkml:trace contextRef="#ctx0" brushRef="#br0" timeOffset="35184.3">4300 17744 11055 0,'-6'13'976'0,"1"-4"-784"15,0 2-192-15,3-5 0 0,1-1 2384 0,1-1 432 0,0 1 96 0,0 4 16 16,0 7-1040-16,1 4-208 0,1 3-32 0,2 2-16 16,0 1-1088-16,2-1-224 0,1 1-32 0,0 2-16 15,1-3-272-15,0 3 0 0,-2-2 128 0,2 0-128 16,-1-4 0-16,-1-5 0 0,-2-3 0 0,-2-5 0 15,-2-9-224-15,5 14 0 0,-5-9 0 0,0-2 0 32,0 0-208-32,-1-1-32 0,1-2-16 0,-2 0 0 0,1-2 480 0,0-4 0 0,1 1 0 0,0-3 0 15,1-5 192-15,0-6 144 0,1-3 32 0,-1-5 0 16,1-3-176-16,-1 1-16 0,-1-1-16 0,1-4 0 16,-1-3-160-16,0 0 0 0,-1 0 0 0,0-2 0 0,0 0 0 15,1-1 0-15,0 3 0 0,2 3 0 16,3 5-304-16,-1 5-80 0,0 6-32 0,-4 18 0 15,13-26 64-15,-13 26 16 0,0 0 0 0,0 0 0 0,0 0 336 0,0 0 128 16,41-16 0-16,-41 16 0 0,0 0-128 0,0 0 0 16,0 0 0-16,49 6-7616 15,-49-6-1456-15</inkml:trace>
  <inkml:trace contextRef="#ctx0" brushRef="#br0" timeOffset="35563.33">4742 17755 23951 0,'-7'13'2128'0,"2"-4"-1696"16,1-1-432-16,3-5 0 0,0 1 1408 0,-1 1 208 15,-3 6 48-15,-3 9 0 0,0 5-224 0,0-2-32 0,1 3-16 16,3-7 0-16,1-1-1392 0,2-1-128 0,1-4-112 0,0 2-16 31,0-4-512-31,1 2-96 0,0-4-32 0,1 0 0 16,0 0-96-16,1-3-32 0,-1-2 0 0,1-3 0 15,-3-1 384-15,0 0 80 0,0 0 16 0,0 0 0 0,0 0 320 0,0 0 64 0,35-37 16 0,-35 37 0 16,19-37-176-16,-8 14-16 0,3-3-16 0,-2 0 0 16,3 0-144-1,-2 0-16-15,-1 1-16 0,-1-3 0 0,1 0 240 0,-5-1 48 0,1 1 16 0,-1 0 0 16,-2 2 224-16,1 4 192 0,-1 2-48 0,-5 20 0 16,5-24 592-16,-5 24 112 0,0 0 32 0,0 0 0 15,0 0 672-15,0 0 144 0,0 0 32 0,0 0 0 16,0 0 176-16,3 18 32 0,-1-4 16 0,-1 4 0 0,1 4-1008 0,-1 0-208 15,1 3-32-15,-1-2-16 0,2 5-432 0,-1-2-96 16,0 3-16-16,0-1 0 0,2-3-144 0,-1 0 0 16,0-2 0-16,1 0 0 15,0-3-656-15,2-1-112 0,-1-3-32 0,2-1-10736 16,1-1-2160-16</inkml:trace>
  <inkml:trace contextRef="#ctx0" brushRef="#br0" timeOffset="36026.17">5321 17678 14735 0,'-1'0'640'0,"0"-2"160"0,0 2-640 0,0 0-160 0,1 0 0 16,-2-3 0-16,0 3 1296 0,-1 0 240 0,-2-1 32 0,-2-1 16 16,-3 0-80-16,-1 2-16 0,-1 0 0 0,1 2 0 15,-1 1-1136-15,1 3-224 0,-2 2-128 0,2 1 128 16,-1 4-128-16,0-1-128 0,2 2 128 0,0 2-192 15,2 2 640-15,0-1 128 0,2 2 32 0,1-1 0 16,3 2 160-16,0-1 48 0,4 0 0 0,1-3 0 16,1 0-160-16,2 1-16 0,2-2-16 0,1 1 0 15,1 0-288-15,-10-16-48 0,25 26-16 0,-25-26 0 16,28 17-272-16,-28-17 0 0,0 0 128 0,47 12-128 16,-47-12 0-16,0 0 0 0,48-6 0 0,-48 6 0 15,0 0-304-15,43-26-16 0,-43 26 0 0,25-31 0 16,-25 31-144-16,24-39-48 0,-24 39 0 0,17-40 0 15,-8 18-112-15,-3-1-16 0,1 0-16 0,-4-3 0 0,0-1 272 0,0 2 64 16,-1-1 16-16,-2 0 0 0,-1 1 304 0,2-1 0 16,-1 4-128-16,0 3 128 0,1 4 0 0,0 6 0 15,-1 1 0-15,0 5 0 0,0 1 128 0,0 4 0 16,0 1-128-16,0 3 192 0,1 2 832 0,0 6 176 16,2 3 16-16,-1 7 16 0,0 0-256 0,0 4-48 15,0 1-16-15,1 2 0 0,0-1-352 0,2-1-80 16,0-3-16-16,2-4 0 0,2-2-656 0,0-6-144 15,-9-14-32-15,0 0-10480 16,32 20-2096-16</inkml:trace>
  <inkml:trace contextRef="#ctx0" brushRef="#br0" timeOffset="36275.33">5746 16947 23951 0,'-8'2'1056'0,"4"1"224"0,-1 0-1024 0,3 0-256 0,1-1 0 0,1-2 0 15,0 0 1056-15,1 15 160 0,-1-1 16 0,1 5 16 16,2 7-352-16,0 5-64 0,0 4 0 0,2 6-16 16,0 5 304-16,1 4 64 0,1 5 16 0,-2 3 0 15,3 4-224-15,-2 4-32 0,0 7-16 0,-1-2 0 16,-1 3-384-16,0-6-80 0,-3-4-16 0,0-4 0 15,1-3-304-15,1-7-144 0,1-4 128 0,0-5-12192 16,3-3-2448-16</inkml:trace>
  <inkml:trace contextRef="#ctx0" brushRef="#br0" timeOffset="37182.68">9824 16288 20271 0,'-23'8'1792'0,"4"-2"-1424"16,2-1-368-16,5-1 0 0,5-2 1024 0,1-2 144 15,-3 1 32-15,-7 1 0 0,-10 4-1056 0,-8-1-144 16,-2 2-144-16,0-1 144 16,2-1-832-16,0 3-32 0,3 1-16 0,-1 2 0 15,1 3-400-15,0 0-64 0,1 4-32 0,-2 4 0 0,2 3 816 0,0 1 176 16,0 1 16-16,2 2 16 0,3-1 1488 0,-2 4 288 0,2 2 64 0,2 4 16 15,3 2 368-15,2 0 80 0,2 5 16 0,2 1 0 16,3-1-64-16,-1-1-16 0,2 4 0 0,1 0 0 31,4 1-2288-31,0 1-464 0,4 2-96 0,2-4 0 0,2-2 720 0,1 2 240 0,3-4 0 0,2 2-160 16,2-4 304-16,2 3 64 0,3-3 16 0,2 1 0 16,2 1 224-16,2-1 32 0,2-1 16 0,0-2 0 15,5-1-16-15,1-2 0 0,4-5 0 0,1-1 0 16,2-3-240-16,2-3-48 0,3 0-16 0,2-7 0 15,3-1-176-15,4-6 128 0,4-5-128 0,2 0 128 16,2-4-128-16,-4-2 0 0,-4-2-192 0,-2-4 192 16,-1-3 0-16,-1-2 0 0,-1-3 0 0,-1-3 128 0,0-3 128 0,-3-5 0 15,-3 0 16-15,-2-7 0 0,-3-2 96 0,-2-5 16 16,1-4 0-16,-5-2 0 0,-3-6-96 0,-2-2-16 16,-3-1 0-16,-2-5 0 0,-3-1-272 0,-2-7 128 15,-3-5-128-15,-3 0 0 0,-2-2 224 0,-2-3-64 16,-3-2-16-16,-1-6 0 0,-2-5 80 0,-2-3 16 15,1 11 0-15,-2-5 0 0,-2 2-240 0,-4 9 128 16,-3 8-128-16,-7 14 0 0,-3 8 0 0,-8 13-256 16,-6 7 16-16,-8 13 16 15,-7 10-960-15,-13 16-192 0,-13 14-32 0,-9 21-14864 0</inkml:trace>
  <inkml:trace contextRef="#ctx0" brushRef="#br0" timeOffset="48166.48">10378 6700 9215 0,'-6'0'816'0,"1"0"-656"16,3 0-160-16,1 0 0 0,1 2 320 16,-1-2 16-16,-1 0 16 0,-3 2 0 0,1-1-352 0,-1-1-192 15,4 3 32-15,1-3 0 0,1 2 160 0,2-2 0 16,0 1 0-16,0-1 0 0,-3 0 768 0,0 0 176 16,0 0 32-16,0 0 16 0,0 0 64 0,42-12 16 15,-42 12 0-15,0 0 0 0,0 0-304 0,43-17-64 16,-43 17-16-16,0 0 0 0,0 0-112 0,50-6-32 15,-50 6 0-15,0 0 0 0,0 0-336 0,0 0-64 16,47 26-16-16,-47-26 0 0,0 0 64 0,19 40 16 16,-19-40 0-16,9 39 0 0,-6-16 112 0,0-1 0 15,-3 1 16-15,-1 2 0 0,-1 1-80 0,-1 3-32 16,-1-4 0-16,-3 3 0 0,-1 0-224 0,-1 0 0 0,-1 0 128 16,-2-3-128-16,-2 1 0 0,0-4 0 0,-1-1 0 0,-2-5 0 15,0 2 0-15,-2-4 0 0,1 0 128 16,1-3-128-16,1 0 384 0,-1-2 16 0,1-3 16 0,2-1 0 15,-1-1 16-15,4-2 0 0,3-2 0 0,0-3 0 16,5-1-240-16,0-3-64 0,2-2 0 0,1-5 0 16,2 0-128-16,1-3-176 0,3 0 48 0,2-1 0 15,-1 2-48-15,2-1 0 0,1 0 0 0,2 0 0 16,1 1 176-16,3-1-192 0,0 2 192 0,3 1-192 16,-19 14 192-16,44-28 0 0,-44 28 0 0,46-22 0 15,-46 22 128-15,46-13 16 0,-46 13 0 0,0 0 0 16,64-4 272-16,-64 4 48 0,0 0 16 0,51 11 0 15,-51-11-256-15,0 0-48 0,47 26-16 0,-47-26 0 16,0 0-672-16,0 0-144 0,54 28-32 0,-54-28 0 16,0 0-1744-16,0 0-368 0</inkml:trace>
  <inkml:trace contextRef="#ctx0" brushRef="#br0" timeOffset="48668.16">10527 6516 29487 0,'-32'2'1296'0,"9"-1"288"0,6-1-1264 0,4 2-320 0,5-2 0 0,4 0 0 16,-3 2 0-16,-5 2-224 0,-7-1 32 0,-6 5 16 31,-1 3-1744-31,0 4-336 0,1 1-80 0,3 2-16 16,0 5-32-16,1-1-16 0,1 3 0 0,-1 3 0 0,1-2 1792 0,1 2 352 0,0 1 80 0,3 1 16 15,0 1 1632-15,0 1 320 0,2 4 64 0,2 1 0 16,0 6 672-16,4 4 128 0,1 2 32 0,2-1 0 16,3 2-1056-16,2-1-208 0,2-1-32 0,4-3-16 15,3-3-736-15,2-5-160 0,6 0-32 0,3-4 0 16,3-2-448-16,2 1 0 0,-25-32 0 0,55 51 0 15,-55-51-128-15,59 36-128 0,-59-36-32 0,68 22 0 16,-68-22-96-16,78 9 0 0,-78-9-16 0,94-6 0 16,-45-1 144-16,-2-8 48 0,-3-3 0 0,-2-6 0 15,-2-2 208-15,-2-5 0 0,-2-1 0 0,0-1-144 0,-1-4 464 0,2-5 112 16,2-3 16-16,-1-3 0 0,-3-1-48 0,-3-5 0 16,-5-2 0-16,-5-3 0 0,-4 0 48 0,-7-1 16 15,-2 1 0-15,-5 0 0 0,-4 0-272 0,-4-2-64 16,-4 0-128-16,-7 4 192 0,-3 3-192 0,-6 3 0 15,-6 4 0-15,-7 7 0 16,-5 7-432-16,-6 7-80 0,-6 9 0 0,-4 12-16 16,-2 9-144-16,-10 11-32 0,-2 10 0 0,-12 10-13696 0</inkml:trace>
  <inkml:trace contextRef="#ctx0" brushRef="#br0" timeOffset="54633.31">15354 6473 3679 0,'-1'2'320'0,"1"0"-320"0,0-2 0 0,0 0 0 16,0 0-128-16,0 0-112 0,1 2-16 0,-1-2 0 16,0 3-64-16,0-1 0 0,0 1-16 0,0-2 0 15,-1 1 112-15,-1-2 32 0,1 2 0 0,0-1 0 16,0-1 192-16,0 0 208 0,-1 0-32 0,1 0-16 15,0-1 48-15,-1-1 16 0,2 2 0 0,0-2 0 16,3-2-80-16,-1 2-16 0,1-1 0 0,1-1 16 16,1 0-144-16,0 1 0 0,-1-1 144 0,1 2-144 0,-1-1 0 15,0 0 0-15,0 2 0 0,-2-1 0 16,0 0 0-16,0 1 0 0,1 1 0 0,-2-2 0 0,1 2 560 0,-2 0 32 16,1-3 16-16,-1 3 16 0,1 0 336 0,-1 0 64 15,0 0 0-15,-1-1 16 0,-1-1 112 0,1 2 0 16,0 0 16-16,0 0 16 0,-1 0 112 0,2-2 32 15,0 2 0-15,0 0 16 0,0 2-112 0,0-2-16 16,2 0 0-16,-1 0 16 0,0 0-304 0,1 0-64 16,0 0-16-16,1 0 16 0,-2 0-32 0,0 0 0 15,0 0 0-15,0 0 0 0,0 0 0 0,-1-2 0 16,1 4 0-16,0-2 16 0,-1 2-176 0,0-1-32 16,1 2-16-16,-1 0 16 0,0-1-144 0,0 1-32 15,2 3 0-15,-2 0 16 0,0-1-224 0,0 1-32 16,1 2-16-16,-1-2 16 0,1 4-224 0,0 0 176 0,0 4-176 0,0 0 160 15,0 0 32-15,0 4 0 0,2-2 0 16,-1 4 16-16,0-1 96 0,-1 4 16 0,1 0 0 0,1 3 0 16,-1-4-80-16,-1 4-16 0,1 2 0 0,-1 0 0 15,0-1-96-15,1-1 0 0,-1 0-128 0,-1-2 192 16,2 0-192-16,0-4 0 0,2 0 128 0,-1-3-128 16,1-1 0-16,1-1 0 0,-2-4 0 0,3-1 0 15,-1-1 0-15,1-2-128 0,-2-3-16 0,1 0 0 16,0-1-1344-16,1-3-272 0</inkml:trace>
  <inkml:trace contextRef="#ctx0" brushRef="#br0" timeOffset="55666.1">15313 7335 15663 0,'-4'0'1392'16,"1"0"-1120"-16,2 0-272 0,1 0 0 16,1 0 480-16,-2 0 32 0,-1 0 16 0,-1-2 0 15,0 2-400-15,-2-2-128 0,1 0 0 0,-1 0 0 16,1 2-464-16,-2 0-160 0,1 0-16 0,-2 0-16 16,-1 2-128-16,-1 2-32 0,-1 1 0 0,0 1 0 0,-1 1 400 0,0 2 80 15,0 0 16-15,-3 2 0 0,1 1 592 0,-3-1 128 16,0 3 32-16,-1 0 0 0,0 2 272 0,-2 1 48 15,-1 1 16-15,0 2 0 0,-2 1 64 16,-1 1 0-16,-1 4 16 0,-3-2 0 0,-1 1 32 0,0 0 0 16,-1-2 0-16,0 3 0 0,0-1 32 0,2 0 16 15,1 1 0-15,-1 0 0 0,-1-1-144 0,1 3-16 16,1-2-16-16,0 0 0 0,-1 1-112 0,0-1 0 16,-2 2-16-16,-2 0 0 0,2-2-80 0,-1-1-16 15,0-2 0-15,1-1 0 0,2 1-96 0,0 0-32 16,0-1 0-16,0 0 0 0,2 1-240 0,-1-1-160 15,2-1 192-15,-1 1-192 0,0 1 0 0,3-4 0 16,-1-1 0-16,1-2 0 0,2 1-320 0,1-2 16 0,3-4 16 16,2-2-9456-1,5-2-1904-15</inkml:trace>
  <inkml:trace contextRef="#ctx0" brushRef="#br0" timeOffset="56403.56">13194 8897 13823 0,'2'0'1216'0,"1"-2"-960"0,0 1-256 0,0-1 0 16,1-1 0-16,0 2-208 0,5-3 32 0,-9 4 16 31,0 0-368-31,51-24-80 0,-51 24-16 0,0 0 0 0,56-19 176 0,-56 19 48 0,0 0 0 0,0 0 0 16,57-5 880-16,-57 5 176 0,0 0 48 0,0 0 0 15,0 0 576-15,49 30 128 0,-43-19 32 0,-1 4 0 16,0-1 384-16,-3 5 80 0,-2 1 16 0,0 0 0 16,-2 3-448-16,-1 2-96 0,-3 1-16 0,-2 0 0 15,-2-2-784-15,-1 2-176 0,-1-1-16 0,-4 1-16 16,-1 2-368-16,-2-3-208 0,0-2 16 0,-1 3 16 16,0-2-288-16,-1-1-64 0,2-2-16 0,0-2 0 15,1-5 32-15,3-5 16 0,0-1 0 0,3-2 0 0,2-4 288 0,2-2 48 16,1-2 16-16,3-2 0 0,0-1-176 0,3-3-16 15,2-1-16-15,2-2 0 0,1-3 352 0,2 0-176 16,3-3 176-16,0-3-128 0,2 0 336 0,2 1 80 16,2 1 16-16,0 1 0 0,1 1 112 0,-2 2 32 15,-14 14 0-15,31-20 0 0,-31 20-304 0,0 0-144 16,0 0 160-16,54-14-160 0,-54 14 0 0,0 0 0 16,0 0 0-16,44 22 0 0,-44-22 320 0,21 26 0 15,-21-26 16-15,21 27 0 0,-21-27 208 0,24 29 32 16,-24-29 16-16,27 31 0 0,-27-31-304 0,38 25-64 15,-38-25-16-15,46 18 0 16,-46-18-1040-16,55 11-224 0,-55-11-32 0,61-3-7456 16,-61 3-1488-16</inkml:trace>
  <inkml:trace contextRef="#ctx0" brushRef="#br0" timeOffset="57026.68">15540 7436 8287 0,'-4'-2'736'0,"0"-1"-592"16,3 0-144-16,1 3 0 0,1 0 304 0,-1-3 16 16,-1 1 16-16,-1-4 0 15,0 0-1296-15,-1-2-272 0,3 2-48 0,-1 3-16 16,1-3 208-16,0 4 64 0,1 1 0 0,1-1 0 0,-2 2 1296 0,0 0 272 0,0 0 48 0,0 2 16 16,-2-1 960-16,1 1 192 0,-1 2 32 0,0 0 16 15,-2-1 96-15,1 3 16 0,-1 3 0 0,-1-1 0 16,1 1-512-16,-2 0-80 0,1 2-32 0,0 2 0 15,1-1-144-15,0 3-48 0,2 2 0 0,0 2 0 16,1 4-272-16,0-1-48 0,1 1-16 0,0 2 0 16,1 3-336-16,-1-2-80 0,1 0-16 0,0-1 0 15,0 2-336-15,0 0 0 0,-1 3 0 0,0-1 128 16,-1 1-128-16,-1 1 0 0,-2 1 0 0,1 1-128 16,-2 2 128-16,-2-1 0 0,0 0 0 0,-1-1 0 15,-1 2 288-15,1-2 96 0,-1 1 0 0,-1-1 16 16,1 0 352-16,0 0 64 0,1 1 16 0,0-3 0 0,2-2-352 15,3-2-64-15,2-4-16 0,1-3 0 16,1-5-912-16,4-7-176 0</inkml:trace>
  <inkml:trace contextRef="#ctx0" brushRef="#br0" timeOffset="57742.25">15207 8928 17503 0,'-3'0'1552'15,"2"0"-1232"-15,1 0-320 0,1 0 0 0,1-2 1232 16,1 2 192-16,0-3 48 0,3-1 0 15,-6 4-1472-15,0 0-144 0,36-19-112 0,-36 19 0 16,0 0-864-16,53-17-160 0,-53 17-48 0,0 0 0 16,58-14 112-16,-58 14 32 0,0 0 0 0,0 0 0 0,59 0 672 0,-59 0 128 15,0 0 16-15,0 0 16 0,0 0 1312 0,38 25 256 16,-34-19 48-16,0 2 16 0,-2 0 352 0,0-1 80 16,-1 2 16-16,-1-1 0 0,-1 0-560 0,0 0-96 15,0 1-32-15,-1 0 0 0,-2 1-592 0,1-1-128 16,-1 0-32-16,-2-1 0 0,2 1-288 0,-2-1 0 15,0-2 0-15,1 2 0 0,0-2-144 0,1-1-96 16,-1 1-16-16,3-3 0 0,1 1-64 0,0-2 0 16,1 0-16-16,2-1 0 0,0-1 144 0,1 2 48 15,1-2 0-15,2 3 0 0,-1-2 144 0,1 1-160 16,-6-2 160-16,0 0-160 0,0 0 416 0,0 0 64 0,0 0 32 16,52 18 0-16,-52-18-224 0,0 0-128 0,0 0 160 0,46 35-160 15,-46-35 320-15,0 0-16 0,35 32-16 0,-35-32 0 16,17 22 240-16,-10-10 48 0,-1 2 16 0,-3-1 0 15,-1-3 176-15,-3 4 48 0,-2-1 0 0,-2-1 0 16,-1 3-16-16,-4 1 0 0,-3-1 0 0,-1 1 0 16,-2-4-96-16,0 1 0 0,-2 0-16 0,-1 0 0 15,-1-2-160-15,-3 1-16 0,0 0-16 0,-2-5 0 16,0 2-288-16,-3-3-48 0,-1-1-16 0,-1 1 0 16,2 0-336-16,-1-1-80 0,2 1-16 0,-1-3 0 15,2 3-1264 1,2-2-256-16,-1 0-48 0,2-1-13376 0</inkml:trace>
  <inkml:trace contextRef="#ctx0" brushRef="#br0" timeOffset="58450.09">15854 7468 7359 0,'-4'5'656'0,"1"-2"-528"15,3 0-128-15,1-1 0 0,0-1 1216 0,1 1 224 16,1 4 32-16,0 5 16 0,3 1-464 0,-6-12-80 16,0 0-32-16,32 43 0 0,-32-43-224 0,0 0-48 15,49 31-16-15,-49-31 0 0,0 0-224 0,60 30-32 16,-60-30-16-16,0 0 0 0,59 39-96 0,-59-39-32 15,42 33 0-15,-42-33 0 0,42 39 400 0,-42-39 80 16,44 40 0-16,-44-40 16 0,44 42 48 0,-44-42 0 16,45 48 0-16,-45-48 0 0,41 54-80 0,-41-54-16 15,39 53 0-15,-20-23 0 0,-19-30-32 0,39 52 0 16,-39-52 0-16,38 50 0 0,-38-50 0 0,38 48 0 0,-38-48 0 16,38 48 0-16,-38-48 32 0,39 42 0 0,-39-42 0 0,43 41 0 15,-43-41-240-15,42 36-48 0,-42-36-16 0,40 34 0 16,-40-34-144-16,36 31-32 0,-36-31 0 0,0 0 0 15,45 45-192-15,-45-45 0 0,0 0 0 0,35 40 0 16,-35-40 0-16,0 0 0 0,31 33 0 0,-31-33 0 31,0 0-672-31,0 0-80 0,36 35-16 0,-36-35 0 16,0 0-672-16,0 0-144 0,0 0-16 0,47 26-16 16,-47-26-544-16,0 0-96 0</inkml:trace>
  <inkml:trace contextRef="#ctx0" brushRef="#br0" timeOffset="58875.14">17008 8733 9215 0,'-3'2'816'16,"2"-1"-656"-16,2-1-160 0,2 0 0 0,-1 0 320 0,-1 0 16 15,2 3 16-15,1-2 0 16,0 3-1632-16,-4-4-336 0,0 0-64 0,0 0-16 16,13 28 544-16,-14-19 128 0,0 2 0 0,-2 2 16 0,-2-2 2160 0,0 2 448 15,-1 2 64-15,1-1 32 0,-1-1 944 0,-1 2 192 16,3-1 48-16,-2 0 0 0,4-2-544 0,1-1-96 0,1-3-32 0,0 1 0 15,2-1-1248-15,0-1-240 0,3 0-48 0,-5-7-16 16,0 0-656-16,0 0 0 0,0 0-208 0,0 0 48 31,46 20-256-31,-46-20-48 0,0 0-16 0,0 0 0 0,59 0 352 0,-59 0 128 0,0 0 0 0,58-3-144 16,-58 3 144-16,0 0 0 0,59-5 160 0,-59 5-160 16,0 0 0-16,57-4 0 0,-57 4 0 0,0 0 0 15,59-8-672-15,-59 8-128 0,0 0-32 16,64-11-6144-16,-64 11-1248 0</inkml:trace>
  <inkml:trace contextRef="#ctx0" brushRef="#br0" timeOffset="59149.52">17466 8762 16575 0,'-9'19'1472'0,"3"-4"-1168"16,0-4-304-16,5 0 0 0,2-6 4000 0,0 2 736 15,2 3 160-15,1 5 32 0,3 10-3616 0,1 9-720 16,4 6-144-16,-1-3-16 16,0 2-960-16,-1-4-192 0,0-4-48 0,-1 1 0 15,-1-1-192-15,-2-2-64 0,1 2 0 0,-1-2 0 16,-1-2 304-16,0 2 48 0,-2-1 16 0,-2 0 0 0,1-4 656 0,-3-2 0 0,-1 3 0 15,-1-5 0-15,1-2-176 0,-1 1 176 0,1-5-208 16,2-3-11744-16</inkml:trace>
  <inkml:trace contextRef="#ctx0" brushRef="#br0" timeOffset="59966.3">15981 7248 16575 0,'0'0'1472'16,"0"0"-1168"-16,0 0-304 0,0 0 0 0,0 0 0 0,0 0 128 15,67 8-128-15,-67-8 0 16,72 8-864-16,-72-8-288 0,94 15-48 0,-94-15-16 16,80 17 112-16,-80-17 16 0,66 19 0 0,-66-19 0 0,55 22 1088 0,-55-22 128 15,52 27 80-15,-52-27 16 0,55 33 1616 0,-55-33 320 16,60 34 64-16,-60-34 16 0,72 34-160 0,-72-34-32 15,77 34 0-15,-77-34 0 0,72 33-832 0,-72-33-192 16,75 34-16-16,-75-34-16 0,74 27-656 0,-74-27-128 16,83 27-16-16,-83-27-16 0,91 31-176 0,-91-31 0 15,84 26 0-15,-84-26 0 0,78 23 0 0,-78-23 0 16,74 22 0-16,-74-22 0 0,76 22 0 0,-76-22 0 16,82 18 160-16,-82-18-160 0,80 19 400 0,-80-19-16 15,75 19-16-15,-75-19 0 0,69 18 48 0,-69-18 16 0,70 14 0 16,-70-14 0-16,73 12-48 0,-73-12 0 0,79 5 0 0,-79-5 0 15,77 6-384-15,-77-6 128 0,69 3-128 0,-69-3 0 16,66 0 144-16,-66 0-144 0,65-3 160 0,-65 3-160 16,62-8 272-16,-62 8-32 0,61-7-16 0,-61 7 0 15,55-8-224-15,-55 8 0 0,46-5 0 0,-46 5 0 32,0 0-624-32,46-6-160 0,-46 6-48 0,0 0-13712 0</inkml:trace>
  <inkml:trace contextRef="#ctx0" brushRef="#br0" timeOffset="60500.68">18879 8228 17503 0,'-3'5'1552'0,"2"-2"-1232"16,1 0-320-16,1-1 0 0,0-1 720 0,0 1 96 15,0 5 16-15,-1 4 0 16,0 3-1440-16,-1 2-288 0,-2-1-48 0,-2 2-16 15,0-1-16-15,-1-1-16 0,-1-1 0 0,1 0 0 0,1-2 1552 0,0-1 304 0,0 0 64 16,2-3 16-16,2 1 704 0,-1 0 144 0,2-3 16 0,0 1 16 16,2-1-528-16,-1-1-96 0,2 1-32 0,-1 0 0 15,-2-6-608-15,0 0-128 0,0 0-32 0,0 0 0 32,0 0-720-32,45 28-160 0,-45-28-32 0,0 0 0 15,0 0-448-15,53 12-112 0,-53-12-16 0,0 0 0 16,51 5 384-16,-51-5 80 0,0 0 16 0,51 12 0 0,-51-12 432 0,0 0 176 0,0 0-128 0,54 22 128 15,-54-22 128-15,0 0 96 0,20 28 32 0,-18-17 0 16,-1-1 704-16,-2 3 160 0,-2 1 32 0,-2 0 0 16,-2 1 176-16,-1 2 32 0,-1 0 16 0,-4 2 0 15,1 1-192-15,-2 1-32 0,-2-3-16 0,-3 5 0 0,0-3-112 16,0 3-32-16,-1 0 0 0,-1-1 0 0,-1-2-448 0,1-3-96 16,1-3 0-16,3-3-16 0,2 0-432 0,1-5 0 15,1 0 128-15,1-4-128 16,2-1-848-16,-1-2-208 0,1-5-32 0,-1-1-15680 15</inkml:trace>
  <inkml:trace contextRef="#ctx0" brushRef="#br0" timeOffset="60808.32">18952 8140 39615 0,'-17'8'1760'0,"10"-4"352"0,3 0-1680 0,4-3-432 0,2 1 0 0,-2-2 0 31,0 0-736-31,0 0-224 0,0 0-64 0,68 6 0 16,-68-6-4288-16,61 9-880 0,-61-9-160 0,60 9-48 0,-60-9 5072 0,54 13 1008 0,-54-13 320 0,56 15-144 15,-56-15 144-15,60 19-128 0,-60-19 128 0,66 18 0 16,-66-18-176-16,64 16 176 0,-64-16-160 0,59 12 160 16,-59-12 848-16,55 3 240 0,-55-3 64 0,50-1 0 15,-50 1-1024-15,44-11-128 0,-44 11-176 0</inkml:trace>
  <inkml:trace contextRef="#ctx0" brushRef="#br0" timeOffset="61826.14">16162 7078 26719 0,'3'2'2368'0,"-3"-2"-1888"16,0 0-480-16,0 0 0 0,0 0 0 0,0 0-128 15,65-9-16-15,-65 9 0 16,74-10-1216-16,-74 10-240 0,93-6-64 0,-93 6 0 16,89-6-1024-16,-89 6-224 0,86-6-32 0,-86 6-16 15,90-2 1232-15,-90 2 256 0,87 0 64 0,-87 0 0 0,79 8 2288 0,-79-8 464 16,76 7 80-16,-76-7 32 0,81 11 1152 0,-81-11 224 15,94 16 48-15,-45-8 16 0,-49-8-848 0,96 21-192 16,-96-21-16-16,93 22-16 0,-93-22-800 0,95 28-176 0,-47-14-16 16,2 1-16-16,3 2-512 0,0-3-112 0,-3 1 0 0,-50-15-16 15,98 27 128-15,-98-27 16 0,103 26 16 0,-48-13 0 16,4 0 112-16,-2-2 0 0,-2-1 16 0,0-1 0 16,0 0-112-16,-1-1-32 0,2-2 0 0,1 2 0 15,2-2-96-15,-2 2-32 0,-4-2 0 0,-2 0 0 16,0 3-192-16,1-4 128 0,-1 3-128 0,1 0 0 15,4-1 240-15,-2 0-48 0,-3 6-16 0,-51-13 0 16,97 21 96-16,-97-21 32 0,94 21 0 0,-94-21 0 16,102 21 80-16,-49-11 32 0,3 2 0 0,-3-1 0 15,-1-1-176-15,-52-10-48 0,100 14 0 0,-47-5 0 16,1-3-192-16,2 3 0 0,0-4 0 0,-4 1 0 16,-52-6 0-16,92 11 0 0,-92-11 0 0,79 13 0 0,-79-13 0 15,79 17-192-15,-79-17 192 0,81 18-160 0,-81-18 160 0,76 19 0 16,-76-19 0-16,67 14 0 0,-67-14 128 0,61 12-128 15,-61-12 160-15,64 9-160 0,-64-9 208 16,60 8-48-16,-60-8-16 0,65 8 0 0,-65-8-144 16,60 4 0-16,-60-4 144 0,52 4-144 0,-52-4 0 0,0 0 0 15,63 1 0-15,-63-1 0 0,0 0 0 0,56 2 0 16,-56-2 0-16,0 0 0 0,52 4 0 0,-52-4 0 16,0 0 0-16,51 3 0 0,-51-3 0 0,0 0 0 15,48 2 0-15,-48-2 0 0,0 0 0 0,48 3 0 16,-48-3 0-16,0 0 0 0,49 0 0 0,-49 0-160 15,0 0 160-15,0 0-160 0,52-3 32 0,-52 3 0 16,0 0 0-16,0 0 0 0,0 0 0 0,0 0 0 16,0 0 0-16,0 0 0 0,0 0-176 0,0 0-16 0,0 0-16 0,0 0 0 31,44 20-80-31,-44-20-16 0,0 0 0 0,0 0 0 16,0 0-976-16,0 0-208 0</inkml:trace>
  <inkml:trace contextRef="#ctx0" brushRef="#br0" timeOffset="62666.6">21603 7787 29487 0,'-1'0'2624'0,"1"0"-2112"0,1 2-512 0,1-2 0 15,0 1 288-15,0-1-48 0,0 2-16 0,1 2 0 0,1 0-496 0,-2 1-112 16,-1 2 0-16,-3 5-16 15,0-1-256-15,-4 0-48 0,-2 3-16 0,-1 1 0 0,-1 2 720 0,-2-1 240 16,-1 4 0-16,-3 1 0 0,0 3 1056 0,-2 0 224 16,-1 0 32-16,-1 2 16 0,0-1 48 0,0 1 16 15,0 2 0-15,0 0 0 0,0 1-832 0,0 2-160 16,-1 3-48-16,-2 1 0 0,1 0-384 0,-1 2-80 16,-1 0 0-16,1-1-128 0,-1 3 0 0,2-2 0 15,1-2 0-15,1-2 0 0,3-2 0 0,2-6 0 16,5-1 0-16,3-2 0 0,2-2 0 0,4 0 0 15,2-3 0-15,4 0 0 0,-5-17-192 0,18 27 192 16,-18-27-208-16,0 0 80 16,43 37-240-16,-43-37-32 0,0 0-16 0,56 20 0 0,-56-20 32 0,0 0 0 15,59 3 0-15,-59-3 0 0,0 0 384 0,56-12-128 16,-56 12 128-16,0 0 0 0,47-22 0 0,-47 22 0 0,26-20 0 0,-26 20-128 16,22-24 128-16,-15 9 0 0,-1 1 0 0,-4 0 0 15,-2-3 240-15,-3 3-32 0,-4-3 0 0,-3 0 0 16,-1 3-48-16,-4 2-16 0,0-2 0 0,-3 3 0 15,2 0-144-15,0 2 192 0,0 1-192 0,1-1 192 16,2 3-384-16,1-2-80 0,1 0-16 0,-2 1-16864 16</inkml:trace>
  <inkml:trace contextRef="#ctx0" brushRef="#br0" timeOffset="67483.23">13621 10760 19343 0,'-4'2'1728'0,"2"1"-1392"0,2-3-336 0,0 0 0 15,1 0 512-15,-1 3 48 0,0-1 0 0,1 1 0 16,0 0-336-16,0 2-64 0,-1-5-16 0,0 0 0 16,0 0-144-16,0 0 0 0,0 0-192 0,0 0 192 0,0 0-128 0,0 0 128 15,0 0 0-15,0 0 0 0,10 23 144 0,-11-17 112 16,0 0 0-16,-1-1 16 0,1 4 560 0,-2-1 96 15,0 3 32-15,0 1 0 0,0 2-272 0,-2 4-48 16,1 1-16-16,-1 1 0 0,0 2-272 0,-1 4-48 16,2 1-16-16,-2 5 0 0,-1 2-32 0,1 2 0 15,-1-1 0-15,-1-2 0 0,3 2-64 0,-3 2-32 16,0-1 0-16,1 0 0 0,1-1-160 0,-1-4 0 16,2-1 144-16,1-6-144 0,2-6 0 0,1-1 0 15,2-2 0-15,-1-15-9184 16,6 20-1760-16</inkml:trace>
  <inkml:trace contextRef="#ctx0" brushRef="#br0" timeOffset="67884.97">14474 11073 18431 0,'-8'11'816'0,"4"-5"160"0,1 0-784 0,0-4-192 16,3 1 0-16,0-1 0 0,0 0 512 0,0 2 48 16,-1 3 16-16,1 1 0 0,0 3 112 0,0-2 16 15,1-2 16-15,-2 5 0 0,1-3-32 0,-1 2-16 16,0 1 0-16,0 4 0 0,0-2 192 0,-3 3 32 16,1 1 16-16,-2 4 0 0,-1 0-160 0,-1 4-48 15,2-4 0-15,-2 1 0 0,1-1-480 0,1-4-96 16,2-4-128-16,0 0 176 15,3-3-1776-15,1-2-368 0</inkml:trace>
  <inkml:trace contextRef="#ctx0" brushRef="#br0" timeOffset="68292.33">14803 11103 19343 0,'-3'6'1728'0,"2"-3"-1392"0,1 1-336 0,0-2 0 16,2 1 1344-16,-1 3 192 0,0 2 32 0,2 5 16 16,-1 5-960-16,1 2-192 0,1 0-48 0,-2-1 0 15,0-1-384-15,-3 1-144 0,0-2 0 0,-1-1 0 16,-2 1-624-16,-1-2-128 0,0 3-32 0,0-5 0 16,-1 1-80-16,2-2-16 0,-1-1 0 0,2-2 0 15,-1-4 480-15,3 1 96 0,1-4 0 0,0-2 16 0,3 0 432 0,1-6 336 16,1-1-176-16,0-2 32 0,3-2 16 15,2-6 0-15,0 0 0 0,2-3-208 0,1 0 0 16,2-2 0-16,0-4 0 0,0 4-208 0,0-1-48 16,2-2 0-16,-4 1 0 15,0 0-128-15,-2 1-48 0,1 3 0 0,-3 0 0 0,-2 3 240 0,0 3 64 16,-1 1 0-16,-3 7 0 0,0 3 128 0,-2 0 0 16,1 6 0-16,-2 0 0 0,0 5 976 0,0 1 128 15,0 2 32-15,-2 6 0 0,1-1 624 0,0 2 128 16,-1 1 32-16,0 0 0 0,1 1-912 0,-2 0-176 15,2 0-48-15,1-1 0 0,0-1-528 0,1-3-96 16,2 0-32-16,-1-2 0 16,-2-13-1152-16,0 0-224 0,0 0-48 0,21 25-10752 0</inkml:trace>
  <inkml:trace contextRef="#ctx0" brushRef="#br0" timeOffset="68561">15422 10336 21183 0,'-7'5'1888'0,"3"3"-1504"0,2-1-384 0,2-7 0 16,0 0 1744-16,4 19 288 0,-4-3 48 0,0 13 16 15,0 14-1008-15,1 7-208 0,1 7-48 0,-1-3 0 16,-1 1-832-16,-2-1-160 0,-2 0-32 0,-2-2-16 15,0 2-432-15,0-1-96 0,-2 1-16 0,0-1 0 0,1-1 368 0,1-6 80 16,-1-3 16-16,0-6 0 0,2-4 16 0,-1-4 0 16,1-1 0-16,-1-2 0 15,-1-1-784-15,1-2-160 0,-1-3-16 0,0-3-9200 16</inkml:trace>
  <inkml:trace contextRef="#ctx0" brushRef="#br0" timeOffset="68999">15223 10900 12895 0,'-2'4'1152'0,"1"-2"-928"16,2-2-224-16,1 2 0 0,-2-2 1824 0,0 0 320 0,0 0 64 0,0 0 16 16,31 33-816-16,-31-33-144 0,35 33-48 0,-35-33 0 15,43 31-768-15,-43-31-176 0,48 30-16 0,-48-30-16 16,51 24-240-16,-51-24 0 0,49 17-144 0,-49-17 144 15,48 14-224-15,-48-14 48 0,0 0 16 0,72 11 0 16,-72-11 160-16,0 0 0 0,71 0 0 0,-71 0 128 16,49-3 128-16,-49 3 16 0,49-8 16 0,-49 8 0 15,46-17 80-15,-46 17 16 0,39-20 0 0,-39 20 0 16,30-25-208-16,-30 25-48 0,21-24 0 0,-13 13 0 16,0 0-128-16,-5-3 0 0,0 3 0 0,-2 0 128 15,-3 0-128-15,-1-1 0 0,-1 4 0 0,-4 1 0 16,-3 3 192-16,-1 0-64 0,0 2 0 0,-4 4 0 0,1 2 336 15,-4 4 64-15,0 3 16 0,-1 1 0 0,1 5 160 16,0-1 48-16,1 5 0 0,2 0 0 0,3 0-64 0,1 3-16 16,0 2 0-16,3-2 0 0,3 0-272 0,0 2-48 15,3-1-16-15,2 0 0 0,2-2-192 0,4-2-144 16,-5-21 192-16,23 36-192 0,-23-36 0 0,35 27 0 16,-35-27 0-16,45 12 0 15,-45-12-800-15,55 4-64 0,-55-4-16 0,57-5 0 16,-57 5-1216-16,54-13-240 0</inkml:trace>
  <inkml:trace contextRef="#ctx0" brushRef="#br0" timeOffset="69358.23">16300 11013 3279 0,'0'0'0'0,"7"-14"128"0,-7 14-128 0,0 0 192 0,0 0-192 0,0 0 0 0,0 0 0 0,0 0 0 16,1-6 1424-16,-3 9 256 0,-2 3 48 0,0 5 16 15,-1 1-416-15,1 4-96 0,-1 2-16 0,1 1 0 16,1-1 0-16,-1 1 0 0,1-2 0 0,1 0 0 15,1 3 112-15,-2-1 16 0,3 4 0 0,0-3 0 16,0 2-128-16,3-2-32 0,1-2 0 0,-4-18 0 16,13 30-368-16,-13-30-80 0,0 0-16 0,0 0 0 15,0 0-720-15,36 22 0 0,-36-22 0 0,0 0-160 16,0 0-656 0,8-19-128-16,-9 11-16 0,1-4-16 0,-1 3-64 0,0-4-16 0,-2-1 0 0,0-3 0 15,1 0 416 1,-2-1 96-16,2-1 16 0,-2 2 0 0,0 1 528 0,1-2 0 0,0 1 0 0,-1 0 0 15,3-3 0-15,1 1 0 0,1-2 0 0,3 0 0 0,0 1 128 0,1 0-128 16,1 5 0-16,0 1 0 0,-6 14 400 0,12-21-16 16,-12 21 0-16,0 0 0 0,0 0 432 0,25-21 80 15,-25 21 0-15,0 0 16 0,0 0-32 0,0 0-16 16,0 0 0-16,50-5 0 0,-50 5-368 0,0 0-80 16,0 0-16-16,51 0 0 0,-51 0-400 0,0 0-192 15,47-7 0-15,-47 7-8592 16,0 0-1728-16</inkml:trace>
  <inkml:trace contextRef="#ctx0" brushRef="#br0" timeOffset="69744.03">16754 10827 12895 0,'-4'8'1152'0,"0"-2"-928"16,2 0-224-16,2-6 0 0,0 0 2464 0,0 13 448 15,-1-2 96-15,0 7 0 0,1 8-1424 0,0 2-304 0,2-3-48 16,2 1-16-16,-2-4-1024 0,1 1-192 0,-2-1 0 0,0 1-160 15,0-2 160-15,-2 1 0 0,0 0 0 0,-1-2-128 16,0 3 128-16,-2-3 256 0,1-4-64 0,2-2-16 16,0-2-176-16,1-12 192 0,-1 11-192 0,1-11 192 15,0 0-384-15,0 0-80 0,0 0-16 0,0 0 0 16,0 0 48-16,8-20 16 0,-8 20 0 0,10-23 0 16,-5 7-320-16,3-4-64 0,0 2-16 0,0-4 0 31,1 0 64-31,-1-1 16 0,1 1 0 0,1-2 0 0,-1 0 96 0,1 3 32 0,2 0 0 0,-2-1 0 15,1 1-144-15,-1 1-16 0,0 2-16 0,0-1 0 16,-2 2 448-16,1 5 144 0,-3 1 0 0,-6 11 0 16,0 0 0-16,0 0 224 0,0 0-16 0,0 0 0 0,0 0 1168 0,0 0 224 15,0 0 64-15,0 0 0 0,0 0 208 0,38 23 48 16,-38-23 16-16,7 31 0 0,-4-14-992 0,1 4-208 16,-1 1-32-16,-1 4-16 0,2-2-688 0,-1 2-192 15,-1-1-16-15,2 1 0 16,-1-4-1584-16,0-2-304 0</inkml:trace>
  <inkml:trace contextRef="#ctx0" brushRef="#br0" timeOffset="70216.36">17381 10881 15663 0,'-5'-3'1392'0,"0"-3"-1120"16,0 3-272-16,3 0 0 0,0-2 2496 0,2 4 448 0,0-1 96 0,-1-4 16 15,0-1-2096-15,-1-6-400 0,-1 2-96 0,-2 0-16 16,0 3-640-16,-3 1-144 0,0 2-32 0,-2 2 0 31,0 0-368-31,-2 3-80 0,-2 4-16 0,0 1 0 0,-2 3 512 0,2 1 80 0,-2 2 32 0,0 4 0 16,2 1 1008-16,0 1 208 0,2 3 32 0,2 0 16 16,1 3-48-16,4-1-16 0,1 0 0 0,3-2 0 15,2 0-736-15,3 1-128 0,0 0-128 0,-4-21 144 16,12 32-384-16,-12-32-80 0,17 26 0 0,-17-26-16 15,0 0-80-15,0 0-16 0,41 21 0 0,-41-21 0 16,0 0 304-16,0 0 128 0,48-17-128 0,-48 17 128 16,27-22-576-16,-27 22-48 0,22-26 0 0,-12 9 0 15,-1 1-240-15,-1-1-48 0,0 0-16 0,-2 3 0 16,-3-1 416-16,-1-1 64 0,0 2 32 0,-2 0 0 0,0-1 416 0,-1 6 0 16,0 1 0-16,-2 1 0 0,1 3 0 0,-2 2 0 15,0 2 0-15,-1 2 0 0,1 4 288 0,-1-1-16 16,0 7 0-16,-1 1 0 0,2 3 496 0,-2 0 112 15,2 3 16-15,0 1 0 0,1 3 240 0,2 2 48 16,0 3 16-16,2-2 0 0,1 2-144 0,3-3-32 16,0-1 0-16,3-5 0 0,-8-19-528 0,23 34-112 15,-23-34-32-15,0 0 0 0,47 34-176 0,-47-34-48 16,0 0 0-16,59 9 0 16,-59-9-2816-16,45-7-576 0,-45 7-128 0,47-19-8704 0</inkml:trace>
  <inkml:trace contextRef="#ctx0" brushRef="#br0" timeOffset="70469.98">18044 10076 38703 0,'-25'14'1712'0,"7"-4"352"0,2-1-1648 0,7 0-416 0,5-3 0 0,2-1 0 15,-1 4 576-15,-3 8 16 0,-4 11 16 0,-2 9 0 16,1 3-416-16,1 4-192 0,2 2 160 0,1 4-160 0,0 4 0 0,-1 2 0 16,2 4 0-16,0 3 0 15,0-2-128-15,1 7 128 0,-2 0-192 0,1 2 192 0,1-2 0 0,0-1 0 16,3-6 0-16,2-2 0 0,0-3 0 0,5-5 0 16,1-5 0-16,4-4-12128 15,3-8-2352-15</inkml:trace>
  <inkml:trace contextRef="#ctx0" brushRef="#br0" timeOffset="71166.63">13589 10140 38703 0,'-12'-5'3440'0,"4"1"-2752"0,7 6-560 0,3 0-128 16,-2-2-288-16,0 0-96 0,0 0 0 0,0 0-16 16</inkml:trace>
  <inkml:trace contextRef="#ctx0" brushRef="#br0" timeOffset="74199.92">13656 12675 7359 0,'-5'3'656'0,"-1"-3"-528"0,3 2-128 0,1-2 0 15,2 0 592-15,-4 0 96 0,-1 3 16 0,-4-2 0 16,-1 3-352-16,0-3-64 0,1 2-16 0,3-3 0 15,3 0-496-15,2-4-96 0,1 4-32 0,0-10 0 32,0 10-320-32,4-15-64 0,-1 3-16 0,0-1 0 15,0-2-352-15,0 2-80 0,1 4-16 0,-3-2 0 0,-1 2 944 0,-1 0 256 0,-2-1 0 0,0 4 0 16,0 1 0-16,-1-1 0 0,1 1 0 0,-1 4 0 16,0-2 0-16,0 0 0 0,0 3 0 0,0 0 0 15,1-2 896-15,-2 2 288 0,2 0 64 0,-2 2 48 0,2-2 176 0,0 1 48 16,-2 1 0-16,2 1 32 0,1 0 64 0,-1 0 16 15,1 2 0-15,0-2 32 0,1 5-240 0,-1-1-48 16,-1 0-16-16,0 5 48 0,0-1-320 0,-2 1-64 16,1 3-16-16,-3 1 32 0,0 1-160 0,0 3-48 15,-1-1 0-15,0-1 48 0,1 1-48 0,0 1-16 16,2-1 0-16,-1-1 16 0,3-1-192 0,-1 2-32 16,1-3-16-16,0 0 48 0,0 1-368 0,1-4-64 15,1 4-16-15,0-5 48 0,1 1-48 0,0 0 0 16,1-2 0-16,-1-11 48 0,0 0-16 0,0 0 0 15,0 0 0-15,0 0 32 0,36 30-256 0,-36-30 0 16,0 0 0-16,42-4 0 0,-42 4-256 0,0 0-80 16,54-10-32-16,-54 10 0 15,0 0-64-15,57-11-16 0,-57 11 0 0,0 0 0 0,45 0 64 0,-45 0 0 16,0 0 0-16,0 0 0 0,0 0 384 0,38 31-160 16,-38-31 160-16,5 23 0 0,-5-6 384 0,-1 2 176 0,0 2 32 15,-2 4 16-15,-3 0 208 0,-2 3 32 0,-1 1 16 0,-3 1 0 16,-1-2-352-16,-4-1-64 0,0 0 0 0,-2-4-16 15,-1-3-112-15,0-3 0 0,0-3-16 0,-2 0 0 16,-2-5-304-16,2 0 160 0,-1-5-160 0,1-3 128 16,0-2-256-16,2-3-64 0,0-5-16 0,2-2 0 15,1-6-1584 1,1-1-320-16,4-1-64 0,2-7-13664 0</inkml:trace>
  <inkml:trace contextRef="#ctx0" brushRef="#br0" timeOffset="74450.05">13589 12542 14735 0,'-10'-6'1312'0,"2"3"-1056"16,2 1-256-16,4-2 0 0,2 2 2400 0,0-1 416 15,1 1 96-15,0-4 16 0,2-3-1648 0,3-2-320 16,3-1-64-16,3-4 0 0,-12 16-640 0,33-23-128 15,-33 23-128-15,43-23 176 0,-43 23-176 0,47-19 0 16,-47 19 0-16,51-14 0 0,-51 14-192 0,55-9 192 16,-55 9-192-16,55-3 192 15,-55 3-512-15,61-3 32 0,-61 3 0 0,62 9 0 16,-62-9-480-16,63 14-112 0,-63-14-16 0,56 14-6128 16,-56-14-1232-16</inkml:trace>
  <inkml:trace contextRef="#ctx0" brushRef="#br0" timeOffset="75649.78">14742 12728 19343 0,'-10'6'1728'0,"3"-3"-1392"0,2 2-336 0,3-4 0 15,2 1 768-15,1 0 96 0,-1-1 16 0,2 4 0 16,-2-5-688-16,0 0-192 0,0 0 0 0,36 23 128 15,-36-23-640-15,0 0-128 0,49 9-32 0,-49-9 0 16,0 0 144-16,58-1 16 0,-58 1 16 0,41-8 0 0,-41 8 496 0,41-7 160 16,-41 7 0-16,0 0 0 0,51-18 640 15,-51 18 128-15,0 0 32 0,35-19 0 0,-35 19-64 0,17-18-16 16,-17 18 0-16,9-19 0 0,-6 8-256 0,0 0-48 16,-2 2-16-16,-2-3 0 0,1 1-560 0,-4-1 0 15,1-1 0-15,-4 1 0 16,0 1-704-16,-3 0-112 0,-1 2-16 0,-1 3 0 15,-3-2-352-15,2 4-80 0,-3 2-16 0,-1 2 0 16,-1 3 512-16,-1 3 112 0,0 5 16 0,0 0 0 0,2 6 896 0,1 0 192 16,2 6 48-16,2 2 0 0,-2 1 768 0,3 1 144 15,2 2 48-15,2 5 0 0,3-1 192 0,1-1 32 16,3-1 16-16,1 0 0 0,3 3-512 0,4-5-96 16,2-1-32-16,3-3 0 0,-13-25-544 0,37 43-96 0,-37-43-32 0,48 31 0 15,-48-31-240-15,63 19-144 0,-63-19 160 0,70 7-160 31,-70-7-384-31,69-4-160 0,-69 4-32 0,69-17-16 16,-69 17-1072-16,67-27-224 0,-35 9-32 0,-2-1-11280 0</inkml:trace>
  <inkml:trace contextRef="#ctx0" brushRef="#br0" timeOffset="75883">15434 12625 16575 0,'-8'-2'736'0,"3"0"160"16,0 2-720-16,2 0-176 0,3 0 0 0,0 0 0 15,0 0 1504-15,0 0 272 0,-1 15 48 0,1-15 16 16,3 19-752-16,-3-19-128 0,13 29-48 0,-13-29 0 0,22 35-608 0,-22-35-128 16,24 37-32-16,-24-37 0 0,27 46 176 0,-27-46 48 15,29 46 0-15,-29-46 0 0,31 50 784 0,-31-50 144 16,33 50 48-16,-33-50 0 0,36 49-256 0,-36-49-32 16,38 43-16-16,-38-43 0 0,39 37-576 0,-39-37-112 15,41 30-32-15,-41-30 0 16,42 23-832-16,-42-23-160 0,0 0-32 0,51 25-10144 15,-51-25-2016-15</inkml:trace>
  <inkml:trace contextRef="#ctx0" brushRef="#br0" timeOffset="76127.62">15893 12765 12895 0,'-4'-18'576'0,"1"5"112"0,1 0-560 0,0 6-128 16,0 1 0-16,0 4 0 0,2 2 1248 0,-4-9 224 0,-2 1 32 15,-3 3 16-15,-2 1 528 0,-2 7 96 0,-3 6 32 0,-2 5 0 16,-1 6-768-16,-2 2-128 0,0 6-48 0,-2 4 0 16,1-1-576-16,0 0-112 0,-2 0-32 0,1 2 0 15,1 1-64-15,0 1-32 0,1-4 0 0,1 5 0 16,0-2-128-16,0 0-32 0,1 1 0 0,1-5 0 16,1-1-256-16,5-4 0 0,1-2 0 0,2-7-144 31,2-1-1328-31,7-15-272 0,0 0-48 0,0 0-11824 0</inkml:trace>
  <inkml:trace contextRef="#ctx0" brushRef="#br0" timeOffset="76374.25">16242 12153 22111 0,'-2'0'1968'0,"0"-2"-1584"16,2 2-384-16,0 0 0 0,0 0 1920 0,0 0 320 15,0 0 48-15,0 0 16 0,0 0-1216 0,0 0-256 16,6 33-32-16,-6-33-16 0,5 33-464 0,-5-8-112 16,0 2-16-16,0 5 0 0,-1 5-16 0,-2 3-16 15,1 6 0-15,-1 2 0 0,1 2-160 0,-2 3 192 16,2 1-192-16,1 1 192 0,0 1 0 0,1 0 16 16,2 4 0-16,-1-5 0 0,1-6-208 0,-1-1 0 15,2-5 128-15,-1-1-128 16,0-5-624-16,1 0-160 0,1-7-48 0,-2 1-14208 0</inkml:trace>
  <inkml:trace contextRef="#ctx0" brushRef="#br0" timeOffset="76808.45">15846 12726 30399 0,'-12'-3'1344'0,"5"1"288"0,2 0-1312 0,5 2-320 0,0 0 0 0,0 0 0 16,0 0 0-16,0 0 0 0,0 0 0 0,47-2 128 16,-47 2-128-16,52 4-128 0,-52-4 128 0,58 11-192 15,-58-11 192-15,62 15 0 0,-62-15-144 0,69 18 144 16,-69-18-400-16,72 17-16 0,-72-17 0 0,77 17 0 16,-77-17-96-16,74 14 0 0,-74-14-16 0,66 8 0 0,-66-8 528 0,61 1 0 15,-61-1 0-15,52-5 0 0,-52 5 0 0,46-9 192 16,-46 9 0-16,42-17 0 0,-42 17 368 0,38-22 64 15,-38 22 16-15,34-27 0 0,-34 27-144 0,26-31-32 16,-17 12 0-16,-3 2 0 0,-2-3-464 0,-2 1 0 16,-2 1-128-16,-3-1 128 0,0 4-416 0,-3-1 32 15,-1-1 0-15,-4 2 0 16,-1 1-176-16,-2 3-16 0,-1 3-16 0,1 2 0 0,-3 3 400 0,2 3 192 16,2 3-160-16,-1 5 160 0,-1 3 640 0,2 6 240 15,-1 1 32-15,3 4 16 0,2 4 288 0,1 5 48 16,3 2 16-16,3 1 0 0,2 1-448 0,3 2-64 15,2-4-32-15,4 1 0 0,5-3-496 0,3-2-112 0,-17-29 0 0,45 50-128 16,-45-50-128-16,61 39-144 0,-61-39-32 0,67 23 0 31,-67-23-1232-31,64 15-240 0,-64-15-48 0,66 4-12768 0</inkml:trace>
  <inkml:trace contextRef="#ctx0" brushRef="#br0" timeOffset="77199.36">17279 12519 24879 0,'-15'8'1088'0,"4"1"256"15,2-1-1088-15,2-1-256 0,7-7 0 0,0 0 0 16,-6 16 768-16,0-4 112 0,-2 7 16 0,-2 8 0 0,1 6-512 0,-1 1-112 16,3 0-16-16,0 0 0 0,1 2-256 0,2 1 128 15,0 0-128-15,1-3 0 0,2 0 144 0,1-1-144 16,1-4 0-16,2-7 144 0,-3-22-144 0,8 34 0 15,-8-34 0-15,0 0 0 0,10 28 0 0,-10-28 0 16,0 0 192-16,0 0-64 0,0 0 128 0,0 0 32 16,0 0 0-16,0 0 0 0,3-23-416 0,-5 6-96 15,1-2-16-15,-1-3 0 0,0-5-80 0,-2-3-32 16,0-1 0-16,-3-3 0 0,2 0 208 0,-2 0 144 16,0 0-192-16,2-2 192 0,1 1 0 0,2 0 0 15,2 3 0-15,1 0 0 0,2-2 128 0,0 7 16 16,2 1 16-16,1 1 0 0,1 7-160 0,-1 2 192 15,-6 16-192-15,12-20 192 0,-12 20 496 0,0 0 96 0,0 0 32 0,30-19 0 16,-30 19 80-16,0 0 0 0,0 0 16 16,49-7 0-16,-49 7-528 0,0 0-96 0,49 1-32 0,-49-1 0 31,0 0-768-31,60 8-144 0,-60-8-48 0,0 0-9664 0,56 17-1920 0</inkml:trace>
  <inkml:trace contextRef="#ctx0" brushRef="#br0" timeOffset="77608.32">17557 12553 33167 0,'-9'9'1472'0,"2"-3"304"0,0-1-1424 0,4 1-352 0,3-6 0 0,0 0 0 0,0 0 512 0,-1 17 48 16,1-17 0-16,-2 31 0 0,2-12-560 0,1 1 0 15,0 0 0-15,1 0 0 0,0 0 0 0,1 2 0 16,0 1-176-16,-2-1 176 0,0 4 0 0,0 2 0 15,-1-3 0-15,0-1 0 16,0-2-448-16,-1-3 0 0,1-19 16 0,-1 29 0 16,1-29-544-16,-3 17-112 0,3-17-32 0,-5 5 0 15,5-5 368-15,-5 0 80 0,2-3 16 0,1-3 0 0,2-1 960 0,1-5 192 16,3-2 32-16,0-3 16 0,4-3-400 0,1-3-144 16,2-2 0-16,-1-4 144 0,2-1-144 0,1-1-192 15,0 2 32-15,-1-1 16 0,0-2 144 0,0 3 0 16,0-1 0-16,1-1 0 0,1 2 0 0,1-2 0 15,0-2 0-15,-1 4 0 0,1 1 224 0,0 3-32 16,1 2 0-16,-2 6 0 0,-14 17 912 0,24-28 176 0,-24 28 48 0,0 0 0 31,0 0-1696-31,36-14-336 0,-36 14-64 0,0 0 0 0,0 0 1200 0,18 43 240 0,-15-21 48 0,-1 4 16 16,-2 5-112-16,-1 2-32 0,0 6 0 0,-2 1 0 16,-2 0-592-16,1 0-208 0,0-1 0 0,1-2-10336 15,1 0-2064-15</inkml:trace>
  <inkml:trace contextRef="#ctx0" brushRef="#br0" timeOffset="78057.75">18343 12358 18431 0,'-13'1'1632'16,"3"1"-1312"-16,1 0-320 0,2 0 0 0,3 2 1920 0,1-3 304 15,-2 5 64-15,-4 2 16 0,-4 3-1840 0,-7 7-464 16,-4 6 128-16,-1 2-128 16,0 2-704-16,2 0-192 0,0-2-16 0,1 2-16 15,1 0 160-15,2 1 16 0,1 1 16 0,2-1 0 0,3 1 432 0,2-4 96 16,3 0 16-16,2-4 0 0,4 0 704 0,1-4 160 16,1-18 32-16,2 32 0 0,-2-32 0 0,0 0 0 15,18 30 0-15,-18-30 0 0,0 0-272 0,0 0-48 16,49 3-16-16,-49-3 0 0,30-18 32 0,-30 18 16 15,35-33 0-15,-17 14 0 0,0-5-416 0,-2 0 0 0,1-2 0 16,-1-2 0-16,-1 1-192 0,0-5-128 16,0 0-32-16,-2-4 0 15,-1 4-224-15,-1-2-32 0,0 1-16 0,-2 1 0 16,0 3-208-16,-1-1-32 0,0 5-16 0,-3-1 0 0,0 6 496 0,-3 3 112 0,0 4 16 0,-1 7 0 16,-1 6 256-16,0 0 224 0,0 0-32 0,-3 2-16 15,1 7 1328-15,0 6 272 0,-1 4 48 0,1 3 16 16,0 4-352-16,0 3-64 0,1 1-16 0,1 1 0 15,0 3-832-15,1-2-192 0,2-2-16 0,1-1-16 16,2-1-544-16,0-6-96 0,-6-22-32 0,15 39 0 16,-15-39-1280-1,24 29-256-15,-24-29-48 0,0 0-10768 0</inkml:trace>
  <inkml:trace contextRef="#ctx0" brushRef="#br0" timeOffset="78298.2">18737 11616 30399 0,'-12'8'1344'0,"5"0"288"0,2 0-1312 0,5-8-320 16,-5 15 0-16,5-15 0 0,0 0 432 0,0 33 16 15,-1-4 0-15,0 14 0 0,0 7-448 0,0 9 0 16,1 1 128-16,-1 5-128 0,1 0 496 0,-1 3 64 15,-1 4 16-15,1 2 0 0,2 0 320 0,-1-3 64 16,2-2 0-16,-1-1 16 0,-1-3-400 0,1-5-64 16,1 2-32-16,-1-8 0 15,1 0-800-15,0-6-176 0</inkml:trace>
  <inkml:trace contextRef="#ctx0" brushRef="#br0" timeOffset="79007.7">15230 13641 15663 0,'-6'0'1392'16,"2"-1"-1120"-16,0 1-272 0,3 0 0 15,1 0 1264-15,-2 0 192 0,-2 0 32 0,-4 1 16 16,-2-1-976-16,-3 5-192 0,0 1-32 0,0 3-16 15,-2 5-864-15,0 2-160 0,0 2-32 0,-3 5-16 16,-2 2-208-16,-1 1-32 0,-1 4-16 0,-3 4 0 0,-1-2 656 0,-2 4 128 16,-2 0 16-16,1 5 16 0,-1 3 1200 0,2 4 240 15,3 3 64-15,1-2 0 0,5-4 640 0,1 3 144 16,4 5 32-16,3-2 0 0,3 0-384 0,5 0-80 16,4 0-16-16,3-4 0 0,5-1-800 0,6-4-176 15,2-3-16-15,8-4-16 0,4-4-608 0,7-5 0 16,5-4-144-16,4-3 144 15,3-5-1712-15,1-2-208 0</inkml:trace>
  <inkml:trace contextRef="#ctx0" brushRef="#br0" timeOffset="79326.38">15661 13748 10127 0,'-12'17'896'0,"2"-2"-704"0,1-2-192 0,4-2 0 15,3-2 3904-15,2-9 768 0,-3 20 128 0,0 0 48 16,-3 17-2720-16,0 11-528 0,0 8-128 0,1 4 0 15,0 2-1344-15,2-1-272 0,-1-1-48 0,1-3-16 16,-1 2-352-16,-1 3-64 0,1 0-16 0,-1 1 0 0,1-4 464 16,-1-8 176-16,0-3-128 0,0-7 128 0,1-4 288 0,-1-6 144 15,3-2 16-15,2-3 16 0,-1-4-688 0,1-22-144 16,2 31-16-16,-2-31-13104 16</inkml:trace>
  <inkml:trace contextRef="#ctx0" brushRef="#br0" timeOffset="79734.2">15934 14283 23039 0,'0'0'1024'0,"-4"11"192"0,4-11-960 0,0 0-256 0,0 0 0 0,0 0 0 15,0 0 640-15,0 0 64 0,0 0 32 0,32 22 0 16,-32-22-256-16,0 0-48 0,49 21-16 0,-49-21 0 15,0 0-416-15,59 7 128 0,-59-7-128 0,45 0 0 16,-45 0 128-16,50-7-128 0,-50 7 0 0,55-13 128 16,-55 13-320-16,53-16-64 0,-53 16 0 0,47-21-16 15,-47 21 16-15,39-24 0 0,-39 24 0 0,29-26 0 16,-29 26 256-16,22-28 0 0,-22 28-128 0,15-29 128 16,-15 29 0-16,9-30 0 0,-9 30 0 0,2-31 144 15,-4 19-144-15,-3-2 0 0,0 2 0 0,-3 2 0 16,-1 1 0-16,-2 1 0 0,-2 5 0 0,-3 2 0 15,3 2 0-15,-5 4 0 0,0 7 128 0,-3-1-128 16,-1 5 784-16,0 5 80 0,0 1 16 0,1 4 0 0,3-3 400 0,0 5 96 16,3 0 16-16,2 0 0 0,3 1-176 0,3 1-16 15,4 1-16-15,4-2 0 0,4 2-608 0,3-3-128 16,6 0-32-16,3-4 0 0,-17-24-416 0,48 39 0 16,-48-39-192-16,62 30 192 15,-62-30-1056-15,63 21-96 0,-63-21 0 0,61 10-9824 16,-61-10-1952-16</inkml:trace>
  <inkml:trace contextRef="#ctx0" brushRef="#br0" timeOffset="80166.34">16913 14099 2751 0,'-22'2'256'0,"6"-1"-256"0,0 4 0 0,5-4 0 16,4 1 5568-16,7-2 1088 0,-11 6 192 0,0-1 64 15,-8 4-4640-15,-3 2-928 0,-1 4-176 0,4 0-32 32,4 0-1264-32,4 2-256 0,2-3-64 0,2 3 0 15,2 1 0-15,3-2 0 0,1 5 0 0,2-5 0 0,4 4 448 0,-5-20 0 0,15 36 144 0,-15-36-144 16,26 29 576-16,-26-29 16 0,31 22 0 0,-31-22 0 16,0 0-16-16,50 15 0 0,-50-15 0 0,0 0 0 15,59-7-784-15,-59 7-176 0,40-19-16 16,-40 19-16-16,37-25-480 0,-37 25-112 0,34-34-16 0,-34 34 0 15,34-38-64-15,-19 17 0 0,0 0-16 0,-2 0 0 16,-3-3-208-16,-1 4-32 0,-1-2-16 0,-3-1 0 16,0 1 256-16,-2-1 48 0,0 0 16 0,-3 3 0 0,1 1 752 0,-2 5 160 15,-1-1 128-15,0 4-192 0,2 11 704 0,-4-14 128 16,4 14 16-16,-6-3 16 0,6 3 992 0,-5 8 208 16,0-1 48-16,3 4 0 0,0 4 48 0,1 1 16 15,1 3 0-15,0 1 0 0,1 3-592 0,1 0-112 16,0 3-32-16,3-2 0 0,1 2-416 0,2 0-96 15,1-4-16-15,-9-22 0 0,22 39-592 0,-22-39-128 16,26 26 0-16,-26-26 0 16,29 20-1552-16,-29-20-256 0,0 0-48 0,48 16-13312 0</inkml:trace>
  <inkml:trace contextRef="#ctx0" brushRef="#br0" timeOffset="80807.53">17552 13924 23039 0,'-11'7'2048'0,"4"-3"-1648"0,2-1-400 0,1 2 0 16,4-5 2560-16,0 0 448 0,0 0 64 0,0 0 32 16,8 21-1872-16,-8-21-368 0,10 32-80 0,-10-32-16 15,15 37-384-15,-7-17-96 0,-1 2-16 0,1 2 0 16,0 1-32-16,0 1-16 0,-2 2 0 0,2-2 0 15,0-2-224-15,1 0 0 0,-9-24-192 0,18 41 192 16,-18-41-208-16,19 29 64 0,-19-29 16 0,0 0 0 16,28 30 128-16,-28-30-128 0,0 0 128 0,0 0-128 0,0 0-64 0,0 0 0 15,42-8 0-15,-42 8 0 0,12-28-48 0,-12 28-16 16,13-36 0-16,-8 13 0 0,1-2 64 0,-1-1 0 16,0 0 0-16,1-4 0 0,-2 1 192 0,-1-2 0 15,2 3 0-15,-2-3 0 0,2 3 0 0,-1-3 0 16,2-1 0-16,-1 1 0 0,0 1-384 0,0 4 0 15,0 1 16-15,-2 2 0 0,0 7 192 0,-3 16 48 16,3-16 0-16,-3 16 0 0,0 0 128 0,0 0 192 16,0 0-32-16,0 0-16 0,0 0 576 0,18 31 112 15,-18-31 32-15,10 24 0 0,-10-24-352 0,16 28-64 16,-16-28 0-16,24 34-16 0,-24-34-256 0,30 37-48 16,-30-37-128-16,36 33 192 0,-36-33-192 0,41 31 0 15,-41-31 0-15,43 21 0 0,-43-21 0 0,42 17 0 0,-42-17 0 0,39 7 0 16,-39-7 0-16,0 0 0 0,48 0 0 0,-48 0 0 15,0 0 0-15,35-16 0 0,-35 16 0 0,0 0 0 16,25-28 128-16,-25 28-128 0,10-28 176 0,-10 28-176 16,3-29 240-16,-4 12-64 0,-1 0-16 0,-1-3 0 15,-3 2-160-15,-1-1 192 0,1 5-192 0,-3 0 192 16,-1 2-192-16,-1 2 0 0,-1 3 0 0,1 2 0 16,0 3 0-16,0 2 128 0,0 3-128 0,1 3 0 15,1 5 192-15,1 0-32 0,1 6-16 0,1 3 0 16,0 2-16-16,2 6-128 0,1 0 192 0,3 3-64 15,4 4-128-15,0 2 192 0,5-1-192 0,1 1 192 16,5-1-192-16,1-3 0 0,2-6 0 0,2-2 0 0,-20-25-192 16,44 37-80-16,-44-37-16 0,52 31 0 15,-52-31-1920-15,55 17-384 0</inkml:trace>
  <inkml:trace contextRef="#ctx0" brushRef="#br0" timeOffset="81130.39">18920 13756 25791 0,'-6'-20'1152'0,"1"4"224"0,1 2-1104 0,1 3-272 16,3 11 0-16,-3-11 0 0,3 11 784 0,-7-17 112 15,0 0 0-15,-3-1 16 0,-2 4-608 0,1 3-128 16,0 7-32-16,1 5 0 0,0 3-144 0,2 6 0 16,0-1 0-16,3 5 0 0,0 0 240 0,1 3 16 0,-1 0 0 0,4 3 0 15,1 3 848-15,3-1 176 0,1 4 48 16,3-2 0-16,2 2-176 0,2 0-48 0,2 1 0 0,2-1 0 15,0 2-496-15,2-2-96 0,-1-1-32 0,0 3 0 16,0 1-320-16,0-3-160 0,-4-2 160 0,-12-24-160 16,17 44 0-16,-17-44 0 0,6 33 0 0,-6-33 0 15,-2 28 144-15,2-28-144 0,-11 20 128 0,2-12-128 16,-2 1 192-16,-4-3-64 0,0-1 0 0,-5 1 0 16,-3-3-128-16,-2 0 0 0,-2-1 144 0,1-2-144 15,1 0 0-15,-2 0-240 0,0-2 48 0,4-1 0 16,0-2-576-1,5-1-96-15,3-3-32 0,1 0-16640 0</inkml:trace>
  <inkml:trace contextRef="#ctx0" brushRef="#br0" timeOffset="81436.1">19350 13166 40543 0,'-23'11'1792'0,"6"-4"384"0,2 1-1744 0,6-3-432 16,9-5 0-16,0 0 0 0,0 0 384 0,5 22-16 16,-5-22 0-16,15 38 0 0,3-10-368 0,5 3-288 0,6 3 48 0,2 3 16 15,2 5-80-15,4 3-16 16,0 4 0-16,-1 3 0 0,1 5 0 0,-5 4 0 0,0 3 0 15,-6 1 0 1,-4 0-80-16,-7-1-32 0,-9 2 0 0,-7-1 0 0,-6 0 752 0,-9-3 160 0,-5-3 32 0,-9-2 0 16,-8 3 32-16,-8-2 16 0,-7-2 0 0,-6-1 0 31,-7 1-912-31,-7-5-176 0</inkml:trace>
  <inkml:trace contextRef="#ctx0" brushRef="#br0" timeOffset="93399.49">24466 2942 25791 0,'0'-1'2304'0,"3"1"-1856"0,1 0-448 0,2 0 0 16,2-2 320-16,-8 2-48 0,0 0 0 0,42 0 0 16,-42 0-896-16,61-4-176 0,-30 4-32 0,-31 0-16 31,57 0 48-31,-57 0 16 0,49 2 0 0,-49-2 0 0,47 2 912 0,-47-2 192 0,49 0 48 0,-49 0 0 15,49 2 144-15,-49-2 16 0,49 3 16 0,-49-3 0 16,48 8 16-16,-48-8 0 0,45 12 0 0,-45-12 0 16,0 0-224-16,52 25-32 0,-52-25-16 0,0 0 0 0,0 0-288 15,32 49 0-15,-32-49 0 0,0 0 0 0,-2 45 176 0,-3-26-32 16,-3 1 0-16,-3 2 0 0,-3-2 448 0,-3 0 96 16,0 0 16-16,-5 1 0 0,1-3-96 0,-2 3-16 15,-1-1 0-15,1-1 0 0,1-2 112 0,-2 0 0 16,2 2 16-16,0-2 0 0,1-1-48 0,4 0-16 15,1-2 0-15,3-3 0 0,3-2-336 0,1 0-80 16,3-4-16-16,2 1 0 0,1-1-224 0,2-2 0 16,0 0 0-16,2-3 0 0,0 2 0 0,-1-2-160 15,0 0 32-15,0 0 0 0,0 0-32 0,29-8 0 16,-19 5 0-16,-10 3 0 0,28-8 160 0,-11 5 0 16,1-3 0-16,1 3 0 0,2-1 0 0,2 0 0 15,2-1 0-15,-25 5 0 0,49-6 0 0,-49 6 0 0,50-3 0 0,-50 3-192 31,45 0-192-31,-45 0-64 0,0 0 0 0,50 11 0 16,-50-11-64-16,0 0 0 0,0 0-16 0,40 22 0 0,-40-22 368 0,0 0 160 0,0 0-128 16,0 0 128-16,37 43 0 0,-37-43 0 0,0 0 0 0,0 0-128 15,0 0 128-15,0 0 0 0,10 38 0 0,-14-36 0 16,-3 1 0-16,-4 2 0 0,-5-2 0 0,-5 0 0 16,-7 0 160-16,-5 0 16 0,-6-1 0 0,-3 1 0 15,0 3 368-15,-3 0 80 0,0 1 16 0,0 2 0 16,5 2-96-16,2 1-16 0,2-1 0 0,7-2 0 15,5 0-528-15,6-2 0 0,7-1-160 0,11-6-16672 16</inkml:trace>
  <inkml:trace contextRef="#ctx0" brushRef="#br0" timeOffset="96667.21">28886 3900 3679 0,'0'0'320'0,"0"0"-320"0,1 0 0 0,0 0 0 16,0 2 352-16,1-2 0 0,-1 0 0 0,1 3 0 16,1 0-352-16,1-1-128 0,-1 1 0 0,-1 0 0 15,0 0-64-15,-1 0-16 0,1-1 0 0,-1-1 0 16,-1 2 208-16,1 0 128 0,-1-3 0 0,0 2-128 16,1-2 624-16,0 2 16 0,1 0 0 0,-1 0 0 15,2-2 112-15,-1 2 16 0,0-1 16 0,-1 1 0 16,3 2-80-16,-1 0 0 0,0-1-16 0,-1 1 0 0,1 1-48 0,-3-5 0 15,0 0 0-15,0 0 0 0,0 0-224 0,0 0-48 16,23 43-16-16,-23-43 0 0,0 0-48 0,0 0-16 16,17 42 0-16,-17-42 0 0,0 0 160 0,0 0 48 15,11 50 0-15,-11-50 0 0,0 0 80 0,0 50 32 16,-2-29 0-16,-2 2 0 0,0 3-96 0,-3 4 0 16,-2 2-16-16,-1 7 0 0,-1 4 128 0,0 1 16 15,0 4 16-15,0-5 0 0,2-1-304 0,0-2-64 16,0 0-16-16,2-4 0 0,1 3-272 0,-1-4 0 15,2 1 0-15,0-4 0 0,1 2 0 0,2-5-256 16,0-2 64-16,2-27 0 16,1 45-1088-16,-1-45-192 0</inkml:trace>
  <inkml:trace contextRef="#ctx0" brushRef="#br0" timeOffset="97751.45">28507 5352 12895 0,'-7'0'1152'0,"2"0"-928"0,4 0-224 0,1 0 0 16,0 0 496-16,0 2 48 0,-1-1 16 0,-1-1 0 31,0 2-1104-31,-2 2-224 0,2 0-32 0,0-1-16 16,-1 3-464-16,-1 2-80 0,0-2-32 0,-2 0 0 0,1 3 896 0,-1-1 176 0,-2 1 48 0,-1-2 0 15,0 5 672-15,-3-3 144 0,1 4 32 0,-2-2 0 16,-2 1 400-16,-1 3 96 0,-3 1 16 0,-2-1 0 16,0 2-128-16,-2 2-32 0,-3 1 0 0,-1 0 0 15,0 2 16-15,-1 1 0 0,-2 2 0 0,0-2 0 16,-1 2-144-16,0-2-32 0,2 2 0 0,1-2 0 15,1 0-240-15,-1-1-48 0,0 1-16 0,0-1 0 16,0 1-144-16,1 0-16 0,-4 2-16 0,1 0 0 16,-2-2 96-16,-4 3 32 0,-1 2 0 0,-2 0 0 0,1 3 96 0,-1 3 32 15,1 0 0-15,2 0 0 0,1-3-32 0,3-1-16 16,1-3 0-16,2-1 0 0,4-2 736 0,1-4 160 16,4-3 16-16,1-3 16 0,4 0-1088 0,1-5-208 15,3-1-128-15,2-3 128 16,2-1-2176-16,3-1-448 0,1-1-64 0,0-2-10304 15</inkml:trace>
  <inkml:trace contextRef="#ctx0" brushRef="#br0" timeOffset="98216.73">27155 5998 18431 0,'-10'1'816'0,"7"-1"160"0,2 0-784 0,2 0-192 0,1 2 0 0,1-2 0 15,-3 0-192-15,0 0-64 0,0 0-32 0,0 0 0 16,58 20-1120-16,-58-20-240 0,0 0-32 0,46 30-16 15,-46-30 96-15,0 0 0 0,18 38 16 0,-19-21 0 16,-4 0 1440-16,-1 0 272 0,-4 3 64 0,-3 0 16 16,-1 2 1872-16,-3 3 368 0,-1-2 80 0,2 2 16 0,-1-2 304 0,0-1 64 15,0 4 16-15,1 0 0 16,-1-1-1040-16,2 0-208 0,2 1-32 0,-2-3-16 0,4 2-1040 0,-1 0-208 16,0 0-32-16,1-2-16 0,-2-3-336 0,3 3 0 15,0-7 0-15,1 2 128 0,1 1-128 0,1-4 0 16,0 1 0-16,1-2 0 0,3-2 0 0,2-1 0 15,3-2 0-15,-2-9 128 0,0 0-128 0,0 0 0 16,0 0 0-16,69 21-128 0,-69-21 128 0,58-7 0 16,-17 1 0-16,4-3-128 0,9-2 128 0,1-6-128 15,-4 3 128-15,-1-5-128 16,-2 1-592-16,-2-1-112 0,-2 2-32 0,0 0 0 16,-2 2-928-16,3-2-192 0,0 0-48 0,-1 0-9120 0</inkml:trace>
  <inkml:trace contextRef="#ctx0" brushRef="#br0" timeOffset="99540.88">29026 5329 8287 0,'-12'-3'736'0,"6"1"-592"16,1 1-144-16,3-2 0 0,2 3 736 0,1 0 112 15,0 0 32-15,1 0 0 0,2 0-880 0,-4 0 0 16,0 0-208-16,0 0 32 0,0 0-64 0,0 0-16 16,0 0 0-16,0 0 0 0,0 0 384 0,0 0 64 15,0 0 0-15,43 28 16 0,-43-28 928 0,0 0 176 16,0 0 32-16,0 0 16 0,0 0 112 0,20 37 0 16,-20-37 16-16,0 0 0 0,0 0-336 0,25 37-80 15,-25-37-16-15,0 0 0 0,0 0-352 0,41 48-64 16,-41-48 0-16,0 0-16 0,47 50-288 0,-47-50-48 15,38 35-16-15,-38-35 0 0,45 42-272 0,-45-42 128 0,50 46-128 16,-50-46 0-16,56 50 0 0,-56-50 0 0,57 54 0 0,-57-54 0 16,52 60 224-16,-52-60-64 0,46 56-16 0,-46-56 0 15,40 53 144-15,-40-53 32 0,36 57 0 0,-36-57 0 16,35 57 64-16,-35-57 32 0,35 54 0 0,-35-54 0 16,34 53 32-16,-34-53 16 0,34 50 0 0,-34-50 0 15,35 43-96-15,-35-43-32 0,34 37 0 0,-34-37 0 16,0 0-208-16,47 40-128 0,-47-40 128 0,0 0-128 31,38 28-368-31,-38-28-144 0,0 0-16 0,0 0-16 0,0 0-1616 16,44 19-320-16,-44-19-64 0,0 0-9328 0</inkml:trace>
  <inkml:trace contextRef="#ctx0" brushRef="#br0" timeOffset="100266.3">29502 6304 3679 0,'0'0'320'0,"0"0"-320"15,0 0 0-15,0 0 0 0,0 0 928 0,0 0 112 16,0 0 32-16,0 0 0 0,0 0 464 0,0 0 80 15,41 27 32-15,-41-27 0 0,0 0 112 0,0 0 32 16,0 0 0-16,46 28 0 0,-46-28-208 0,0 0-48 16,0 0 0-16,65 20 0 0,-65-20-432 0,50 9-80 15,-50-9-32-15,60 12 0 0,-60-12-512 0,65 14-96 16,-65-14-32-16,63 15 0 0,-63-15-352 0,50 11 0 16,-50-11 0-16,0 0-128 0,50 21 128 0,-50-21-192 15,0 0 192-15,0 0-192 0,36 27 192 0,-36-27 0 16,0 0 0-16,0 0 0 0,0 0 256 0,12 31 144 15,-11-27 32-15,-1 0 0 0,1-1 368 0,-1 3 80 16,1-4 16-16,0 1 0 0,1-1-448 0,-1 1-96 16,1-2-16-16,-1-1 0 0,0 0-208 0,0-1-128 0,0-2 160 0,0-2-160 15,1-3 304-15,0-1-48 0,0-4 0 0,1-2 0 16,2-5-32-16,0-2-16 0,2-6 0 0,0 1 0 16,0-1-208-16,-2-2 0 0,2-1 128 0,0-6-128 15,0-1 0-15,2-3 0 0,1-5 0 0,3 1 0 31,0 3-928-31,3 0-176 0,1 5-48 0,2 3-14432 0</inkml:trace>
  <inkml:trace contextRef="#ctx0" brushRef="#br0" timeOffset="102466.43">26351 7331 13823 0,'-6'0'1216'0,"3"0"-960"0,1 0-256 0,4 0 0 15,-2 0 848-15,1 0 128 0,-1-2 32 0,0 2 0 16,1-2-544-16,3-1-96 0,3-1-32 0,2-1 0 15,1-1-208-15,2 0-128 0,1-1 128 0,1-2-128 16,-1 1 0-16,-13 8 0 0,27-15 0 0,-13 10 0 16,-2-2 0-16,-1-1 0 0,0 3 128 0,-11 5-128 15,24-8 784-15,-24 8 96 0,22-7 16 0,-22 7 0 16,0 0 256-16,36 0 48 0,-36 0 16 0,0 0 0 16,0 0-576-16,47 29-96 0,-47-29-32 0,0 0 0 15,27 53-384-15,-27-53-128 0,9 51 0 0,-9-16 0 16,-2 1 0-16,-3 4 0 0,-2 4-160 0,-3-1 160 15,0-3-192-15,-3 2 192 0,1-2-160 0,-3-1 160 16,-2 0 0-16,-1-2-144 0,2-2 144 0,-1-5 0 0,-1-1 0 16,-2-1 0-16,1 0 0 0,-3-5 0 0,2 0 176 0,-1-4 16 15,0-5 0-15,1-3 0 0,0-4 16 0,1-3 16 16,0-2 0-16,1-6 0 0,3 2-224 0,1-4 0 16,3 0 0-16,0-3 0 0,2-1 0 0,2-3 0 15,3 0-144-15,1-1 144 0,3-3 0 0,4 0 0 16,1 0-128-16,4-1 128 0,3-1 0 0,4 3 0 15,3-1 0-15,4 2 0 0,5 1 0 0,2-1 0 16,4 4 0-16,-1 0 0 0,3 3 0 0,4-1 0 16,4 2 0-16,3 0 0 0,1 4 240 0,7-2 32 15,7 4 16-15,0 2 0 0,0 1 96 0,-2 1 32 16,0 0 0-16,2 0 0 16,0 3-704-16,2 2-144 0,0 1-16 0,-2-1-13152 0</inkml:trace>
  <inkml:trace contextRef="#ctx0" brushRef="#br0" timeOffset="103182.74">29957 6965 31327 0,'4'-3'2784'0,"1"0"-2224"16,-5 3-560-16,0 0 0 0,0 0 0 0,29-8 0 0,-29 8-192 0,42-11 48 31,-9 2-928-31,7 1-176 0,2 2-32 0,-2 3-16 15,-3 1-640-15,-37 2-128 0,64 5-32 0,-64-5 0 16,53 12 1104-16,-53-12 224 0,42 18 32 0,-42-18 16 0,0 0 1360 0,47 34 288 0,-47-34 48 0,0 0 16 16,31 38 736-16,-31-38 160 0,0 0 32 0,8 42 0 15,-8-42-640-15,-10 32-128 0,1-13-32 0,-5-3 0 16,-3 2-384-16,-3 1-80 0,-3-2-16 0,1 1 0 16,-1-5-320-16,-2 2-80 0,2-4-16 0,0 0 0 15,2-2 32-15,1-1 0 0,1 1 0 0,4-2 0 16,1-1-256-16,3 0 0 0,2-3 0 0,2 0 0 15,3-1-384-15,1 1-32 0,3-2 0 0,0-1 0 16,0 0-304-16,0 0-64 0,0 0-16 16,0 0 0-16,0 0 352 0,39 3 80 0,-39-3 16 0,0 0 0 0,45 8 352 0,-45-8 0 15,44 9 128-15,-44-9-128 0,52 17 144 0,-52-17-144 16,57 22 160-16,-57-22-160 0,58 26 0 0,-58-26 0 16,57 33 0-16,-57-33 0 0,52 35 0 0,-52-35 0 15,42 37 0-15,-42-37 0 0,29 41 0 0,-29-41 0 16,16 40 0-16,-16-40 0 0,1 39 144 0,-8-19-16 15,-5-3 0-15,-4 1 0 0,-3 1 512 0,-5-3 112 16,-5 7 16-16,-7-5 0 0,-3 2 128 0,-6-1 48 16,-5-1 0-16,-7-2 0 0,-1 0-768 0,-2-7-176 15,-2-2 0-15,2-5-15984 0</inkml:trace>
  <inkml:trace contextRef="#ctx0" brushRef="#br0" timeOffset="105933.05">25948 8607 9215 0,'-6'4'816'0,"2"0"-656"16,0-1-160-16,3-3 0 0,0 2 0 0,-1 2 128 15,-3 1-128-15,-4 5 128 0,-1 3-128 0,-1 1 160 16,0 3-160-16,0 0 160 0,0-3-32 0,0 3 0 16,-2 0 0-16,1-1 0 0,-1 1 320 0,-4 3 48 15,-3 2 16-15,1 1 0 0,0-1-64 0,-2 2 0 16,-2 1 0-16,-1 5 0 0,-2-1 480 0,-1 5 96 16,-1 0 0-16,-2 3 16 0,0 2 256 0,-3 4 48 15,-3 5 16-15,0 2 0 0,2 1-144 0,-2 1-48 16,1-1 0-16,0 5 0 0,-2 1-448 0,1 1-80 15,3 0-32-15,-1-2 0 0,3 0-304 0,-3-2-64 16,1-6-16-16,1-6 0 0,1-3-224 0,4-4 0 16,2-1 0-16,4-7 0 15,2-3-592-15,4-4-112 0,3-3-32 0,3-4-11616 0</inkml:trace>
  <inkml:trace contextRef="#ctx0" brushRef="#br0" timeOffset="106499.7">26465 8496 13823 0,'-2'0'1216'0,"1"0"-960"0,2 3-256 0,0-3 0 16,2 2 256-16,-1-1 0 0,2-1 0 0,-4 0 0 16,0 0-480-16,0 0-96 0,0 0 0 0,46 31-16 31,-46-31-576-31,0 0-112 0,0 0-32 0,34 45 0 0,-34-45 848 0,0 0 208 0,20 40 0 0,-20-40 0 15,10 31 1264-15,-10-31 288 0,10 36 64 0,-6-18 16 16,-4-18 544-16,16 48 96 0,-16-48 32 0,19 56 0 16,-8-25-704-16,1 0-144 0,4 3-32 0,-1 0 0 15,3 2-688-15,0 1-144 0,2 3-16 0,0 1-16 16,3 5-384-16,-2 2-176 0,0 6 160 0,-1-1-160 16,-1 2 144-16,0 1-144 0,-1 1 128 0,0 0-128 15,1-2 0-15,0 2 128 0,1-1-128 0,0-5 0 16,0-3 0-16,0-2-224 0,1-3 32 0,3-4-9088 15,1-3-1792-15</inkml:trace>
  <inkml:trace contextRef="#ctx0" brushRef="#br0" timeOffset="107249.53">30485 8388 11055 0,'0'0'976'0,"0"0"-784"0,0 0-192 0,0 0 0 15,0 0 656-15,0 0 96 0,0 0 16 0,5 40 0 16,-5-40 32-16,2 36 16 0,-2-36 0 0,0 40 0 15,0-40 128-15,-2 43 16 0,2-43 16 0,-4 40 0 16,4-40 384-16,-2 42 80 0,1-17 16 0,1 3 0 16,-1 3-240-16,-1 1-64 0,1 4 0 0,-2 3 0 15,1 4-256-15,-1 0-64 0,-1-1-16 0,0 1 0 16,-1-1-288-16,2 1-48 0,-1-1-16 0,3 5 0 16,-1-1-48-16,2 4-16 0,3-1 0 0,0 1 0 15,1-2-176-15,3-3-32 0,3-3-16 0,0-2 0 16,5 1-880-16,-1-5-192 0,2 1-16 0,1-1-14320 15</inkml:trace>
  <inkml:trace contextRef="#ctx0" brushRef="#br0" timeOffset="108266.2">24914 9691 7359 0,'-3'0'656'15,"1"-3"-528"-15,2 3-128 0,0 0 0 0,0 0 1024 0,-1-2 160 16,-1 2 32-16,0-3 16 0,0 1-624 0,-1-2-128 16,0 1-32-16,1 1 0 0,0-2-448 0,1 2 0 15,0 2 0-15,0 0 0 0,1 0 304 0,0 0 64 16,1 5 16-16,-1-2 0 0,1 0 320 0,0 5 64 16,1 1 0-16,-1 2 16 0,0 0-160 0,2 6-48 15,-2 3 0-15,0 4 0 0,0 0-192 0,-2 4-64 16,1 1 0-16,-2 2 0 0,-1 1-320 0,0 1 144 15,-1-2-144-15,0 3 0 0,0-3 0 0,-2 0 0 16,2-3 0-16,-2 1 0 0,2-1 144 0,-1-2-144 16,1-2 0-16,-1-4 144 0,2 0 496 0,0-3 80 15,0 0 32-15,2-5 0 0,1 2 256 0,0-5 48 16,3 1 16-16,1-5 0 0,-4-5-240 0,0 0-64 16,0 0 0-16,0 0 0 0,50-4-384 0,-50 4-64 0,41-20-32 15,-14 3 0-15,5-3-128 0,2-4-32 0,2-2 0 16,0-9 0-1,-1 0-464-15,1-6-112 0,1 1 0 0,-4 1-16 16,1 0-1936-16,0 1-384 0</inkml:trace>
  <inkml:trace contextRef="#ctx0" brushRef="#br0" timeOffset="108882.43">24572 10615 13823 0,'-8'1'1216'0,"3"1"-960"0,4-2-256 0,2 0 0 16,1 0 768-16,-2 2 96 0,0-1 32 0,-2 2 0 15,2 2-480-15,2 1-96 0,-1 2 0 0,0-2-16 16,1 5-304-16,-2 1 0 0,-1-1 0 0,-2 3-144 16,-2 1 144-16,-2 1 0 0,1 0-144 0,-3 0 144 15,-1 0 176-15,-1 1 96 0,0 0 32 0,0-3 0 16,1 0 400-16,0 0 96 0,1 0 16 0,0-3 0 15,4-2 208-15,-1 0 32 0,3 0 16 0,0-4 0 16,1 3-672-16,2-2-128 0,2-1-16 0,0-1-16 16,2 1-240-16,-4-5-288 0,0 0 64 0,0 0 16 15,0 0-288-15,46 19-48 0,-46-19-16 0,0 0 0 0,49 4 176 16,-49-4 16-16,0 0 16 0,61 5 0 0,-61-5 112 0,0 0 32 16,62 7 0-16,-62-7 0 0,0 0 208 0,52 4 0 15,-52-4 0-15,0 0 0 16,0 0-416-16,65-4-32 0,-65 4-16 0,0 0-8736 15</inkml:trace>
  <inkml:trace contextRef="#ctx0" brushRef="#br0" timeOffset="109128.11">24844 10740 21183 0,'-10'14'944'0,"3"-3"192"0,3-1-912 0,0-3-224 0,4-1 0 0,0-4 0 16,2 3 896-16,-2 4 128 0,1 8 16 0,0 3 16 16,1 6-160-16,1-2-16 0,1 4-16 0,-2-1 0 15,1 1 0-15,1 3 0 0,0 1 0 0,-1 1 0 16,2 2 0-16,-2 0 0 0,2 2 0 0,-1 0 0 16,1-4-512-16,0-1-96 0,1 1-32 0,2-4 0 15,1 1-416-15,1-3-64 0,1-2-32 0,0-3 0 16,-11-22-1648-16,31 32-336 0</inkml:trace>
  <inkml:trace contextRef="#ctx0" brushRef="#br0" timeOffset="109807.9">26757 9753 6447 0,'-1'-2'576'0,"1"2"-576"0,0 0 0 0,0 0 0 16,0 0 272-16,0 2-48 0,0 0-16 0,-1-1 0 16,-1 5 288-16,0 0 48 0,1 1 16 0,0 0 0 15,1 4 672-15,0-3 144 0,0-8 32 0,0 0 0 0,12 34-64 0,-12-34 0 16,0 0 0-16,27 34 0 0,-27-34-240 0,0 0-48 16,38 40-16-16,-38-40 0 0,0 0-336 0,40 42-80 15,-40-42-16-15,0 0 0 0,44 36-224 0,-44-36-64 16,0 0 0-16,44 41 0 0,-44-41-48 0,0 0-16 15,40 41 0-15,-40-41 0 0,0 0-64 0,35 40-32 16,-35-40 0-16,0 0 0 0,28 40-16 0,-28-40 0 16,12 28 0-16,-12-28 0 0,9 26 144 0,-5-13 32 15,-4-13 0-15,7 24 0 0,-7-24-144 0,0 0-32 16,15 31 0-16,-15-31 0 0,0 0-144 0,0 0 128 16,0 0-128-16,0 0 128 0,47 13-128 0,-47-13 0 15,0 0 0-15,25-28 0 0,-16 14 0 0,-1-5 0 16,1-7-144-16,0-3 144 0,-1-6 192 0,1 0 112 15,0-4 16-15,-2 2 0 0,3 0 304 0,1 0 64 0,-1 4 16 0,1-2 0 16,1 2-416-16,0 2-80 0,2-1-16 0,-1 3 0 31,0-3-560-31,2 5-112 0,-1 2-32 0,2 0-9328 0,0 3-1872 0</inkml:trace>
  <inkml:trace contextRef="#ctx0" brushRef="#br0" timeOffset="111000.07">27181 10681 16575 0,'-10'10'1472'0,"3"-4"-1168"16,5-1-304-16,2-4 0 0,0 1 768 0,-1 4 112 15,-3 0 16-15,-2 8 0 0,-1 2-896 0,-1 5 0 16,0-1 0-16,1 0 0 16,0-1-1280-16,-1-1-192 0,-1 1-16 0,1-3-16 0,1 2 1104 0,-1-2 208 15,2-2 64-15,1 1 0 0,0-2 128 0,3-1 0 16,1-3 0-16,1-1 0 0,2 1 288 0,-2-9-16 16,0 0 0-16,0 0 0 0,0 0-272 0,39 19 128 15,-39-19-128-15,0 0 0 0,0 0 128 0,58 15-128 16,-58-15 0-16,0 0 0 0,54 20 0 0,-54-20 0 15,0 0 0-15,51 28 0 0,-51-28 0 0,0 0 128 16,38 31-128-16,-38-31 0 0,0 0 240 0,16 31-64 0,-15-18-16 16,-4 0 0-16,0 0 416 0,-4 2 96 0,-2 1 16 0,-3-1 0 15,-3 2 336-15,-6-1 80 0,-1 1 16 16,-2 1 0-16,-1 1 160 0,-2 1 48 0,-3 0 0 0,1-1 0 16,2 1-432-16,1-5-96 0,-1-1-16 0,2-4 0 15,4-3-656-15,2-5-128 0,2-4 0 0,2-1 0 31,0-5-2016-31,2-1-304 0</inkml:trace>
  <inkml:trace contextRef="#ctx0" brushRef="#br0" timeOffset="111232.95">27100 10587 28559 0,'-2'9'1264'0,"2"-4"272"0,2 0-1232 0,-2-5-304 16,0 0 0-16,0 0 0 0,0 0 1536 0,0 0 240 15,69 9 48-15,-69-9 16 16,88 3-2128-16,-35-3-416 0,4-2-96 0,2-2-16 16,2 1-528-16,3-2-96 0,7-3-32 0,-2 1-7200 15,-2-1-1440-15</inkml:trace>
  <inkml:trace contextRef="#ctx0" brushRef="#br0" timeOffset="111985.04">30130 9425 22111 0,'1'1'1968'0,"-1"-1"-1584"0,0 0-384 0,0 0 0 15,0 0 176-15,0 0-48 0,0 0-128 0,0 0 192 16,0 0-192-16,50 11-160 0,-50-11 32 0,0 0 0 15,49 23 128-15,-49-23 0 0,0 0 0 0,49 31-128 16,-49-31 128-16,29 28 0 0,-29-28 0 0,24 31 0 16,-24-31 320-16,24 42 112 0,-14-19 16 0,0 2 0 15,0 0 576-15,0 1 112 0,1-1 16 0,0 3 16 16,0-2-208-16,2 0-64 0,-13-26 0 0,22 45 0 16,-22-45-304-16,22 42-64 0,-22-42-16 0,23 34 0 15,-23-34-48-15,20 28-16 0,-20-28 0 0,0 0 0 0,34 35-32 0,-34-35-16 16,0 0 0-16,45 22 0 0,-45-22-192 0,0 0-32 15,52 2-16-15,-52-2 0 0,0 0-160 0,45-19-144 16,-45 19 144-16,24-23-208 16,-17 6-176-16,-1-3-48 0,-2-2 0 0,-1-3 0 0,-2-2 176 0,0-1 16 15,0 1 16-15,0-5 0 0,2 1 224 0,2-2 0 16,2 1 0-16,2 1 0 0,2-2 0 0,2-1 0 16,2 2 0-16,2-2 0 15,4 3-576-15,-1 0-64 0,3 1 0 0,-1 1-8960 16,1 3-1776-16</inkml:trace>
  <inkml:trace contextRef="#ctx0" brushRef="#br0" timeOffset="112749.46">30800 10152 22111 0,'-13'5'1968'0,"4"-2"-1584"0,2 0-384 0,4-1 0 16,3-2 704-16,0 0 48 0,0 0 16 0,0 0 0 15,0 0 80-15,0 0 32 0,0 0 0 0,27 23 0 31,-27-23-1216-31,0 0-240 0,0 0-64 0,30 29 0 16,-30-29-288-16,0 0-64 0,10 30-16 0,-12-18 0 0,-1 2 560 0,-2 3 128 0,-4 3 0 0,-5 0 16 16,0 2 960-16,-5 4 192 0,-2 0 48 0,-2 2 0 15,0 3 384-15,-3 6 96 0,-4 4 16 0,-1 3 0 16,2 0-336-16,-4 4-64 0,1 2-16 0,1-2 0 16,1-4-480-16,2-2-112 0,2-5 0 0,3-1-16 15,2-5 80-15,4-3 32 0,2-5 0 0,5-2 0 16,6 0 80-16,1-3 16 0,7-4 0 0,-4-14 0 15,0 0-400-15,27 28-176 0,-27-28 160 0,0 0-160 0,46 9 0 0,-46-9 0 16,0 0 0-16,61-15-160 0,-61 15 160 0,39-23-192 16,-39 23 192-16,30-34-192 0,-30 34 192 0,21-35-208 15,-14 17 80-15,-4-1 128 0,-2 1 0 0,-3 5 0 16,-5-4 0-16,-2 5 0 0,-2 1 512 0,-2 3 80 16,1 2 16-16,-1 3 0 0,3 1-96 0,1 2-32 15,3 0 0-15,0 0 0 0,4 0-480 0,3-4 128 16</inkml:trace>
  <inkml:trace contextRef="#ctx0" brushRef="#br0" timeOffset="117326.28">28780 5040 14735 0,'-3'1'1312'16,"-1"2"-1056"-16,3-3-256 0,1 2 0 0,0-1 176 15,-1-1-32-15,0 2 0 0,-2 2 0 0,-1 1-144 0,0 1 0 16,0 1 0-16,2-1 0 0,2 0 0 0,0 0 0 15,4-1 0-15,0-2 0 0,-4-3 0 0,0 0 0 16,0 0 160-16,0 0-160 0,49 20 608 0,-49-20 16 16,0 0 0-16,60 8 0 0,-60-8-112 0,60 3-32 15,-25-3 0-15,3-2 0 0,0 1-656 0,1-1-128 16</inkml:trace>
  <inkml:trace contextRef="#ctx0" brushRef="#br0" timeOffset="117841.19">26265 7937 21183 0,'-7'-1'1888'0,"2"-1"-1504"15,4 2-384-15,2 0 0 0,2 2 1472 0,-2-2 240 16,0 0 32-16,0 1 16 0,-1-1-624 0,0 0-128 15,0 0-32-15,46 17 0 0,-46-17-528 0,50 11-128 16,-50-11 0-16,65 6-16 16,-65-6-736-16,78-1-144 0,-32-4-16 0,4-1-16 15,2-4-1792-15,6-3-352 0,7 2-80 0,-2-2-16 16,-4 0-16-16,-1 0 0 0,-1 2 0 0,0 2 0 16,-1 0 1312-16,6 1 256 0,5 2 48 0,-1 1 16 0,-1 2 1040 0</inkml:trace>
  <inkml:trace contextRef="#ctx0" brushRef="#br0" timeOffset="118093.96">30115 7851 23951 0,'-9'-2'2128'0,"2"2"-1696"16,6 0-432-16,2 0 0 0,0-2 448 0,-1 2 16 15,0 0 0-15,-1-1 0 16,1 1-1440-16,1 0-304 0,3 1-48 0,-4-1-16 16,0 0-560-16,0 0-112 0,0 0-32 0,0 0-2880 15,46 21-576-15</inkml:trace>
  <inkml:trace contextRef="#ctx0" brushRef="#br0" timeOffset="119451.48">24280 13016 17503 0,'-1'-8'1552'0,"0"3"-1232"16,1 2-320-16,1 3 0 0,0-3 1216 0,2 0 176 16,-1-3 32-16,3-3 16 0,2-4-1040 0,0 2-208 15,1 0-32-15,-2 1-16 16,1 2-528-16,-1 2-96 0,-2 4-32 0,-2 1 0 16,-2 1-64-16,0 0 0 0,0 0-16 0,0 0 0 0,0 0 336 0,0 0 80 15,0 0 16-15,5 35 0 0,-5-35 1024 0,-8 25 208 0,3-10 32 0,0 4 16 16,-1 1 688-16,0 2 144 0,-1 6 32 15,-1 3 0-15,1 4-608 0,0 4-112 0,-1 3-32 0,2 1 0 16,-2-1-768-16,2-2-144 0,0 2-48 0,1-6 0 16,-1-2-272-16,2-2-176 0,0 2 32 0,0-1 0 31,0-2-880-31,0 1-192 0,1-4-16 0,-3-3-8304 0,0 1-1664 0</inkml:trace>
  <inkml:trace contextRef="#ctx0" brushRef="#br0" timeOffset="119732.6">24020 13858 6447 0,'-12'-2'272'0,"3"-1"80"16,1 0-352-16,3 1 0 0,1 2 0 0,2-1 0 16,0-2 1312-16,-3 0 192 0,-1-3 32 0,-3-1 16 0,1-5 176 0,0 4 48 15,3-4 0-15,0 1 0 0,3 0-640 16,0 0-128-16,1 2-32 0,0 0 0 0,1 0-112 0,0-1-32 16,0 4 0-16,0 1 0 0,0 2-64 0,0-1 0 15,0 2-16-15,1 0 0 0,-1 2 192 0,0 0 32 16,1 0 16-16,0 0 0 0,1 0-224 0,1 0-32 15,-3 0-16-15,0 0 0 0,0 0-368 0,0 0-80 16,41 2-16-16,-41-2 0 0,0 0-96 0,50 0-32 16,-50 0 0-16,46 0 0 0,-46 0 160 0,55 2 32 15,-55-2 0-15,65 1 0 0,-65-1-192 0,63 3-128 16,-63-3 192-16,64-3-192 0,-64 3 0 0,65-1 0 16,-65 1-192-16,63-5 48 15,-63 5-1040-15,58-8-208 0,-58 8-32 0,55-9-8448 0,-55 9-1696 16</inkml:trace>
  <inkml:trace contextRef="#ctx0" brushRef="#br0" timeOffset="120073.9">23801 12926 15663 0,'-9'-3'1392'0,"3"0"-1120"0,3 1-272 0,2 1 0 0,1 1 1488 0,0 0 240 16,0 0 64-16,0 0 0 0,0 0-1792 0,50-4-192 15,-50 4-112-15,53 0-16 16,-53 0-208-16,66 2-48 0,-66-2 0 0,75 3 0 0,-33 2 576 0,3-4 0 15,3 1 0-15,0 0 0 0,-3-2 192 0,-1 0 128 16,0 0 48-16,-2-2 0 0,-2 4 944 0,3-1 192 16,0 1 32-16,1 1 16 0,-1 0-592 0,-1-2-112 15,-42-1-16-15,71 6-16 0,-71-6-976 0,60 4-192 16,-60-4-32-16,53 7-11968 0</inkml:trace>
  <inkml:trace contextRef="#ctx0" brushRef="#br0" timeOffset="120516.42">24904 13485 30399 0,'-8'3'1344'0,"3"1"288"0,0 0-1312 0,2-3-320 0,2 2 0 0,1 0 0 16,0-1 304-16,0 1-16 0,0-3 0 0,-1 17 0 15,1-17-592-15,0 25-112 0,0-25-32 0,0 23 0 16,0-23-816-16,0 22-160 0,0-22-48 0,-2 21 0 16,-1-8-384-16,-1-1-96 0,-2 3-16 0,0 1 0 15,-2 1 752-15,0 0 160 0,-1-3 32 0,1 2 0 0,0-4 1856 0,2 0 368 16,0-1 80-16,2-6 0 0,4-5-240 0,-4 9-48 16,4-9-16-16,0 0 0 0,0 0-816 0,0 0-160 15,22-11 0-15,-14 2 0 16,4-2-752-16,0-4-64 0,2-1-16 0,2-3 0 15,0-1 144-15,0-3 32 0,3-2 0 0,0 1 0 0,1-1 272 0,-1 0 48 16,1 3 16-16,-1-2 0 0,0 5 320 0,0 1 0 16,-2 4 0-16,-17 14 0 0,28-19 128 0,-28 19 80 15,0 0 32-15,0 0 0 0,36-6 1040 0,-36 6 192 16,0 0 64-16,0 0 0 0,0 0 16 0,29 39 16 16,-29-39 0-16,0 0 0 0,13 46-512 0,-13-46-96 15,6 43-32-15,-6-43 0 0,4 45-672 0,-4-45-256 16,5 45 176-16,-5-45-176 15,4 39-736-15,-4-39-240 0,0 0-48 0,10 37-11696 0</inkml:trace>
  <inkml:trace contextRef="#ctx0" brushRef="#br0" timeOffset="121220.22">25770 12810 35007 0,'-11'12'1552'0,"4"-2"320"0,3 1-1488 0,4-11-384 16,-5 18 0-16,5-18 0 0,0 0 480 0,-1 43 32 15,0-10 0-15,-1 16 0 0,0 13-512 0,-2 2 0 16,2 4-208-16,-1-3 64 15,1 1-224-15,-2-5-32 0,1 2-16 0,-2-2 0 16,2-1-288-16,0-3-48 0,1-1-16 0,-1-8 0 16,1-5-720-16,-1-4-160 0,0-8-16 0,0-3-16 15,3-28-1312-15,-8 38-256 0,8-38-48 0,-8 19-16 16,8-19-80-16,-8-3-32 0,2-3 0 0,0-5 0 0,0-6 2752 0,-1-3 672 16,1-5 0-16,1-3 0 0,-1-1 0 0,0-4 0 15,-1-4 0-15,-1-2 0 0,1-1 1024 0,0 0 96 16,-1 1 32-16,0-1 32 0,1 0-992 0,1 1-192 15,-1 0 0-15,0 1 0 16,0 1-768-16,2 1-64 0,0 0-16 0,1 7 16 0,-1 3 976 0,2 5 192 0,-1 5 48 0,0 3 32 16,1 5 1232-16,-1 1 240 0,1 3 48 0,1 3 48 15,1 2 400-15,1-1 96 0,0 0 16 0,0 0 32 16,0 0-608-16,0 0-128 0,32 39-32 0,-32-39 32 16,0 0-592-16,45 37-112 0,-45-37-32 0,43 31 32 15,-43-31-704-15,50 31-128 0,-50-31-16 0,50 33 16 16,-50-33-256-16,54 26 0 0,-54-26 0 0,57 23 0 15,-57-23 0-15,62 22 0 0,-62-22 0 0,62 15 0 16,-62-15 320-16,62 7 160 0,-62-7 32 0,59-2 16 16,-59 2 336-16,54-9 64 0,-54 9 16 0,48-8 0 15,-48 8-352-15,42-14-64 0,-42 14-16 0,32-17 0 0,-32 17-384 16,27-17-128-16,-18 6 0 0,-4-1 0 0,-1-1 0 0,-3-2 0 16,-4-2-240-16,-3 3 80 0,-3-3-80 0,-2 3-16 15,-1 0 0-15,-4 3 0 0,-1 4 64 16,-1 2 0-16,-1 3 0 0,-1 2 0 0,1 3 192 0,-1 3 192 15,1 5-48-15,0 2 0 0,1 2 240 0,-1 7 64 16,2 1 0-16,1 5 0 0,0 0-32 0,2 3 0 16,0 5 0-16,2-1 0 0,3-1-192 0,3 3-32 15,2-1-16-15,6-3 0 0,4 0-176 0,-6-33 0 16,27 53 0-16,-27-53 0 16,39 37-592-16,-39-37-160 0,51 26-16 0,-51-26-16 15,60 11-1904-15,-60-11-368 0</inkml:trace>
  <inkml:trace contextRef="#ctx0" brushRef="#br0" timeOffset="121608.8">26719 13164 3679 0,'-12'9'320'0,"0"-2"-320"0,1 2 0 0,3-1 0 16,8-8 5376-16,0 0 992 0,-7 18 208 0,0-7 32 15,-4 9-3632-15,-3 8-736 0,1 3-128 0,0 5-48 16,3-2-1552-16,2-2-304 0,1 1-64 0,3 2-16 15,1 1-128-15,1-2 0 0,2 0 0 0,1-3 0 16,-1-31 0-16,5 45 0 0,-5-45-144 0,0 0 144 16,9 40 0-16,-9-40 0 0,0 0 0 0,0 0 0 15,0 0 128-15,0 0 96 0,0 0 16 0,0 0 0 0,7-20-16 0,-3 1 0 16,-1-2 0-16,3-7 0 0,-1-2-448 16,2-5-96-16,0 1 0 0,0-5-16 15,4 3-272-15,0-1-48 0,2-3-16 0,0-3 0 16,3-1-160-16,0 1-48 0,-1 1 0 0,1 4 0 15,0 4 112-15,-3 4 0 0,-1 7 16 0,-3 6 0 0,-1 4 752 0,-2 6 0 16,-6 7 0-16,0 0 0 0,0 0 1120 0,0 0 272 16,0 0 48-16,0 0 16 0,0 0-112 0,29 40-32 15,-29-40 0-15,0 0 0 0,21 48-768 0,-21-48-160 16,18 37-16-16,-18-37-16 16,0 0-800-16,29 48-144 0,-29-48-48 0,28 30 0 15,-28-30-1744-15,0 0-368 0</inkml:trace>
  <inkml:trace contextRef="#ctx0" brushRef="#br0" timeOffset="121983.21">27302 13135 28559 0,'0'0'1264'0,"-11"14"272"0,11-14-1232 0,-9 15-304 0,9-15 0 0,0 0 0 16,0 0 1440-16,-9 36 224 0,3-11 64 0,-3 6 0 15,1 6-896-15,-1-2-192 0,0 1-16 0,0-2-16 16,0-3-608-16,0 0 0 0,0 3 0 0,1-3 0 15,-1 0 0-15,1 1 0 0,0-1 0 0,1-4 0 16,2-4 0-16,5-23 0 0,-7 37 0 0,7-37 0 16,0 0 0-16,-7 28-128 0,7-28 128 0,0 0 0 15,0 0 0-15,0 0 0 0,-3 0 0 0,5-8 176 16,4-3-176-16,2-7 128 0,3-1-128 0,3-7 128 16,3-1-640-16,2-6-128 0,1-3-16 0,2 0-16 15,0 1-352-15,-1-1-80 0,0-1-16 0,1 0 0 16,1-3-80-16,-1-2-16 0,0 1 0 0,-2 1 0 15,0 5 32-15,-3 4 0 0,-2 3 0 0,-4 9 0 0,-1 4 880 0,-5 8 304 16,-5 7-192-16,0 0 192 0,0 0 1664 0,0 0 448 16,0 0 64-16,5 39 32 0,-5-39 0 0,-6 44 0 15,3-16 0-15,-1 3 0 0,0 2-1104 0,0 2-208 16,-1 5-64-16,1-4 0 0,-1-3 112 0,3 0 16 16,0 3 0-16,1-5 0 15,1-31-3104-15,3 55-608 0,-3-55-128 0,8 48-13824 0</inkml:trace>
  <inkml:trace contextRef="#ctx0" brushRef="#br0" timeOffset="122683.93">27922 13236 29487 0,'-7'-8'1296'0,"2"3"288"0,0 1-1264 0,2 0-320 0,3 4 0 0,-4-1 0 15,4 1 1344-15,-6-6 192 0,-1 4 64 0,-3-1 0 31,-1-3-2464-31,-3 4-480 0,0 2-112 0,-3 2-16 0,0 1 224 0,1 3 32 16,-3 2 16-16,0 1 0 16,-2 4 544-16,-1 2 96 0,1 3 32 0,1 0 0 0,1 0 1024 0,2 4 208 0,2-1 32 0,2 0 16 15,3 0 784-15,3 1 144 0,7-22 48 0,-7 45 0 16,7-45-672-16,2 37-128 0,-2-37-32 0,0 0 0 16,24 46-896-16,-24-46 0 0,0 0-192 0,42 24 16 15,-42-24-720-15,39 4-128 0,-39-4-48 0,44-12 0 16,-22 4 64-16,-1-4 16 0,0-2 0 0,3-5 0 15,-2-1 144-15,0-3 16 0,1 0 16 0,-3-3 0 0,-1 2 368 0,0-4 80 16,-1 1 16-16,-1-3 0 0,0 2 352 0,1-1 0 16,-2-1 0-16,-1 1 0 0,0 1 0 0,-3 6 0 15,0-1 0-15,-2 9 0 0,-1 3 0 0,-2 2 0 16,-7 9 0-16,0 0 0 0,0 0 336 0,0 0 96 16,0 0 16-16,-1 31 0 0,-6-9 832 0,-1 4 192 15,-2 5 16-15,-1 6 16 0,-1 0-384 0,0 0-80 16,0-2-16-16,1 0 0 0,3-4-800 0,3-3-224 15,0-2 0-15,5-26 0 16,2 41-896-16,-2-41-256 0,0 0-48 0,15 38-16 16,-15-38-1376-16,0 0-288 0,0 0-48 0,0 0-16 15,39 5-80-15,-29-17-32 0,1-7 0 0,4-3 0 0,2-5 2128 0,2-6 416 0,1-1 96 0,-1-5 16 16,1-3 672-16,0-4 144 0,-1-4 32 0,-1-4 0 16,-2 5 144-16,2-7 48 0,0-3 0 0,0-3 0 15,0 3-208-15,0-7-48 0,1-7 0 0,0 3 0 31,1 2-1824-31,-1 5-368 0,-1 4-80 0,-2 5-16 0,0 1 1504 0,-4 7 400 0,0 7-128 0,-1 8 128 16,-4 8 0-16,-3 6 0 0,-2 9-160 0,-1 2 160 16,0 5 2304-16,-3 5 512 0,2-4 96 0,-9 16 32 15,2 2 304-15,-1 5 64 0,0 5 16 0,-4 5 32 16,1 5-1072-16,-1 3-224 0,-1 5-32 0,-1 2 16 16,1 8-464-16,1 4-112 0,-1 8 0 0,2 1 16 0,1 1-784 0,0-4-144 15,0 3-48-15,0-5 0 0,1 1-512 0,1-5 0 16,0-1 0-16,2-3-160 15,-1-4-544-15,-1-4-96 0,3 0-32 0,-2-6 48 16,1 0 16-16,1-1 16 0,0 1 0 0,1-3 0 16,0 0-192-16,0-4-32 0,0-2-16 0,0-2 32 15,1-3-1216-15,3-28-256 0</inkml:trace>
  <inkml:trace contextRef="#ctx0" brushRef="#br0" timeOffset="122875.14">29060 12726 39615 0,'-9'5'1760'0,"9"-5"352"15,0 0-1680-15,0 0-432 0,0 0 0 0,0 0 0 0,0 0-224 0,0 0-128 0,-5 34-32 0,5-34 0 16,0 0 256-16,5 54 128 0</inkml:trace>
  <inkml:trace contextRef="#ctx0" brushRef="#br0" timeOffset="123058.67">28824 13404 36863 0,'-12'11'1632'0,"12"-11"336"0,-15 14-1584 0,15-14-384 0,0 0 0 0,0 0 0 0,0 0 384 0,0 0 0 15,0 0 0-15,0 0 0 0,0 0-384 0,0 0 0 16,30 31 0-16,-30-31-176 16,0 0-1104-16,33-8-240 0,-33 8-32 0,28-17-8752 15,-28 17-1760-15</inkml:trace>
  <inkml:trace contextRef="#ctx0" brushRef="#br0" timeOffset="123559.14">30030 12697 40543 0,'-6'-2'3600'0,"6"2"-2880"0,0 0-576 0,0 0-144 16,0 0 688-16,17-6 96 0,-17 6 32 0,30-3 0 15,-2 1-816-15,11-4 0 0,9-1-224 0,1 3 48 32,-1 3-976-32,-6-1-208 0,-6 4-48 0,-5 1 0 15,-31-3-928-15,43 14-192 0,-43-14-32 0,0 0-16 0,35 34 176 16,-35-34 32-16,0 0 16 0,3 52 0 0,-3-52 2592 0,-10 42 512 0,10-42 96 0,-21 47 32 16,7-25 944-16,-2-1 192 0,-2 2 32 0,-1-3 16 15,0-1-720-15,-1-3-160 0,1 1-32 0,0-2 0 16,0-4-336-16,2 0-80 0,0-2-16 0,3 0 0 15,2-1-544-15,1-3-176 0,11-5 0 0,-14 6 0 16,14-6-560-16,0 0-208 0,0 0-64 0,0 0 0 16,0 0 192-16,0 0 16 0,0 0 16 0,39 7 0 0,-39-7 1136 0,31 2 240 15,-31-2 32-15,39 9 16 0,-39-9-48 0,43 13 0 16,-43-13 0-16,41 20 0 0,-41-20-592 0,39 26-176 16,-39-26 0-16,30 28 0 0,-30-28 0 0,0 0-320 15,20 51 64-15,-20-51 16 0,0 0 16 0,-9 47 0 16,9-47 0-16,-21 29 0 0,7-15 992 0,-5 0 208 15,-2 0 48-15,-5 1 0 0,-2-4-240 0,-3 0-32 16,-1 0-16-16,-1-2 0 0,-1-1-352 0,-1 0-64 16,-1-2 0-16,1-3-16 0,5 0-304 0,2-3-144 15,4-3 16-15,4-3-19264 0</inkml:trace>
  <inkml:trace contextRef="#ctx0" brushRef="#br0" timeOffset="124508.46">24554 11723 13823 0,'-17'-11'1216'0,"5"0"-960"0,1 2-256 0,5 3 0 15,4 5 4976-15,2-1 944 0,0 2 192 0,-1-4 32 16,1-1-4112-16,1-1-832 0,3 2-176 0,4 0-16 16,-8 4-1136-16,0 0-240 0,49 4-32 0,-49-4-16 15,48 10-224-15,-48-10-32 0,55 11-16 0,-55-11 0 16,58 10-592-16,-58-10-128 0,66 11-32 0,-31-5-12944 15</inkml:trace>
  <inkml:trace contextRef="#ctx0" brushRef="#br0" timeOffset="124792.05">26544 11876 32255 0,'3'-9'1424'0,"0"2"304"0,3 2-1392 0,1 0-336 0,0 2 0 0,1-1 0 16,4 0 0-16,9-3 0 0,12-4 0 0,13-2 0 31,10-2-2144-31,-2 4-400 0,-5 2-80 0,-5 7 0 0,-5 2 2064 0,-39 0 432 0</inkml:trace>
  <inkml:trace contextRef="#ctx0" brushRef="#br0" timeOffset="125166.23">30418 11703 22111 0,'0'0'1968'0,"0"0"-1584"16,0 0-384-16,0 0 0 0,0 0 896 0,0 0 80 0,0 0 32 0,42 34 0 15,-42-34-640-15,51 25-128 0,-16-11-32 0,2-2 0 32,4-3-2752-32,2 1-544 0,3-2-112 0,0-2-32 0</inkml:trace>
  <inkml:trace contextRef="#ctx0" brushRef="#br0" timeOffset="126183.57">24302 14610 17503 0,'-9'3'1552'0,"2"0"-1232"0,0 0-320 0,4-3 0 16,1 0 1376-16,1 0 224 0,1 0 32 0,-3 0 16 15,0 2-224-15,0-2-32 0,-1 0-16 0,2 2 0 16,1-1-224-16,1-1-64 0,0 0 0 0,0 0 0 16,0 0-256-16,0 0-64 0,0 0-16 0,0 0 0 15,0 0-256-15,11 40-48 0,-15-26-16 0,-3 5 0 16,-1 1-112-16,-4 6 0 0,-2 3-16 0,-2 1 0 15,-3 4-304-15,-2 6 160 0,-1-4-160 0,0 7 128 16,3-4-128-16,-2 1 0 0,0-1 0 0,1-2 0 16,3-6 0-16,0 0 0 0,1-3 0 0,2 1 0 0,2-4 0 15,1-2 288-15,0 2-32 0,4-5 0 0,2 0 32 0,2-3 0 16,3 0 0-16,0-17 0 0,0 0-96 0,0 0-32 16,30 36 0-16,-30-36 0 0,0 0 32 0,61 6 16 15,-61-6 0-15,61-8 0 0,-61 8-64 0,72-14-16 16,-33 7 0-16,-2-3 0 0,0 3-128 0,-37 7 128 15,71-17-128-15,-34 6 128 0,-37 11-128 0,70-19 0 16,-33 8 0-16,0-3 0 16,-1 1-688-16,-2-2-16 0,-1 2 0 0,-33 13 0 15,53-24-1920-15,-53 24-384 0</inkml:trace>
  <inkml:trace contextRef="#ctx0" brushRef="#br0" timeOffset="126432.6">24283 15152 18431 0,'-16'-2'1632'0,"4"1"-1312"0,4-1-320 0,6 2 0 15,-1-2 1088-15,-1-2 160 0,-7-1 32 0,-7-3 0 16,-2-1-848-16,4-3-176 0,5 0-16 0,7 2-16 16,5-2-224-16,4 3 0 0,-5 9-144 0,22-22 144 15,-22 22 400-15,33-22 176 0,-33 22 48 0,39-19 0 16,-39 19 592-16,40-13 128 0,-40 13 32 0,43-8 0 15,-43 8-288-15,48-5-64 0,-48 5-16 0,50-9 0 16,-50 9-800-16,55-9-208 0,-55 9 0 0,59-13 0 16,-59 13-1136-16,55-18-304 0,-55 18-64 0,47-19-12288 15</inkml:trace>
  <inkml:trace contextRef="#ctx0" brushRef="#br0" timeOffset="126649.72">24242 14540 23951 0,'-5'-6'1056'0,"3"3"224"0,-1 0-1024 0,3 2-256 16,2-1 0-16,-2 2 0 0,0 0 832 0,0 0 96 16,0 0 32-16,43-8 0 0,-43 8-352 0,50-6-64 15,-50 6-16-15,64-8 0 0,-64 8-336 0,74-9-64 16,-32 6 0-16,3-3-128 15,1 0-1408-15,0 2-384 0,-2-2-64 0,-2 3-9472 0</inkml:trace>
  <inkml:trace contextRef="#ctx0" brushRef="#br0" timeOffset="126875.02">25159 14820 28559 0,'-6'10'2544'0,"3"-4"-2032"0,3-6-512 0,0 0 0 15,0 0 1472-15,0 0 208 0,3 23 48 0,-3-23 0 16,6 36-976-16,-6-36-192 0,16 40-48 0,-16-40 0 16,26 31-320-16,-26-31-64 0,0 0 0 0,51 37-128 15,-51-37 352-15,0 0-32 0,58 34-16 0,-58-34 0 16,42 28-48-16,-42-28 0 0,39 37 0 0,-39-37 0 0,39 39-112 0,-39-39-16 16,34 40-128-16,-34-40 192 15,33 32-512-15,-33-32-128 0,0 0 0 0,47 32-16 16,-47-32-1776-16,0 0-368 0,42 20-64 0,-42-20-11424 15</inkml:trace>
  <inkml:trace contextRef="#ctx0" brushRef="#br0" timeOffset="127109.22">25720 14862 31327 0,'-13'-5'1392'0,"3"1"272"0,1 3-1328 0,2-1-336 16,2 4 0-16,2-2 0 0,0 1 1184 0,-5 1 160 15,-4 0 48-15,-4 3 0 0,-2 3-752 0,-1 1-160 16,1 4-32-16,1 2 0 0,0 2-448 0,-1 2 0 16,-2 2 0-16,-2 3 0 0,-1 2 0 0,0 0 0 0,-2 1 0 0,2-1 0 15,0 0 0-15,1-2-128 0,1 0 128 0,1 0 0 16,3-2-208-16,1-3 16 0,5-3 0 0,1-1 0 31,4-4-1184-31,1-2-224 0,5-9-64 0,0 0-13104 0</inkml:trace>
  <inkml:trace contextRef="#ctx0" brushRef="#br0" timeOffset="127376.27">26248 14403 32255 0,'2'-5'1424'0,"-2"2"304"0,0-2-1392 0,1 2-336 0,0 1 0 0,-1 2 0 0,0 0 976 0,0 0 128 15,0 0 32-15,0 0 0 0,0 0-368 0,0 0-64 16,0 0 0-16,0 0-16 0,29 36-496 0,-29-36-192 16,-1 37 128-16,-2-12-128 0,-2 4 128 0,0 4-128 15,-3 6 0-15,0 6 128 0,-2 1 0 0,0 5-128 16,0 6 192-16,-1 4-64 0,0 4 64 0,-2 1 16 16,2-1 0-16,0-1 0 0,-1-1-208 0,0-2 0 15,0-4 128-15,2-6-128 16,1-3-704-16,2-5-176 0,1-6-32 0,1-7-16 15,0-5-1968-15,-1-7-400 0</inkml:trace>
  <inkml:trace contextRef="#ctx0" brushRef="#br0" timeOffset="127790.93">25860 15017 2751 0,'-4'-31'256'0,"2"9"-256"0,0 2 0 0,2 7 0 15,1 6 2304-15,-1 7 400 0,4-12 96 0,0-1 16 16,2-5-512-16,4-2-112 0,0 1-16 0,-10 19 0 15,28-20-816-15,-28 20-160 0,0 0-48 0,54 2 0 16,-54-2 384-16,45 18 64 0,-45-18 0 0,54 30 16 16,-54-30-512-16,64 37-96 0,-64-37-32 0,70 35 0 15,-70-35-400-15,79 24-64 0,-35-15-32 0,-2 0 0 16,-42-9-224-16,75 13-64 0,-75-13 0 0,66 9 0 16,-66-9-48-16,59 4-16 0,-59-4 0 0,56-4 0 0,-56 4 64 0,50-7 0 15,-50 7 0-15,48-15 0 0,-48 15 192 16,46-20 64-16,-46 20 0 0,42-22 0 0,-42 22-224 0,35-28-32 15,-35 28-16-15,25-26 0 0,-17 12-176 0,-2-1 0 16,-2 1 0-16,-3-2 0 0,-2 1-192 0,-3 1 48 16,-2 3 0-16,-2 0 0 0,-2 2-48 0,-1 1 0 15,-2 2 0-15,-1 5 0 0,-2 2 192 0,-1 5 144 16,-2 3-16-16,0 2-128 0,1 2 464 0,-2 7-16 16,0 5 0-16,0 2 0 0,2 4-144 0,1 2-48 15,4 1 0-15,3-1 0 0,2 2-16 0,5-2-16 16,2 1 0-16,3-2 0 0,3-2-224 0,7-1 176 15,-12-29-176-15,35 48 160 0,-35-48-368 0,53 37-80 16,-53-37-16-16,66 23 0 16,-66-23-1184-16,71 9-240 0,-71-9-64 0,69 0-14912 0</inkml:trace>
  <inkml:trace contextRef="#ctx0" brushRef="#br0" timeOffset="128182.64">27327 15008 4607 0,'15'-31'192'0,"-7"9"64"0,1 2-256 0,-9 20 0 0,9-23 0 0,-9 23 0 16,4-14 1344-16,0-1 240 0,2-6 32 0,0-6 16 15,0 1-160-15,-4 4-48 0,-1 7 0 0,-3 5 0 16,2 10-128-16,-8-8-16 0,2 10-16 0,-1 4 0 16,-1 4-96-16,0 1-16 0,-1 2 0 0,0 4 0 15,0 1-368-15,1 4-80 0,-1 4 0 0,0 2-16 16,1 0 672-16,1 6 144 0,2 3 32 0,0 2 0 16,2 0-128-16,2-2 0 0,2 2-16 0,1-7 0 15,2 0-688-15,0-4-144 0,-4-28-32 0,9 42 0 0,-9-42-384 16,0 0-144-16,9 30 0 0,-9-30 144 0,0 0-352 0,0 0-80 15,0 0-16-15,0 0 0 0,0 0 304 0,0 0-128 16,12-25 128-16,-6 6 0 0,0-6 0 0,2-2-128 16,0-6 128-16,1-4 0 0,1-2-304 0,0-5 0 15,-1 0 0-15,0-4 0 0,-1-3 16 0,-1 3 0 16,1-1 0-16,1 1 0 0,-1 4-32 0,1 5-16 16,-1 4 0-16,-2 5 0 0,1 7 336 0,-2 2 0 15,-1 5 0-15,-1 2 0 0,0 3 224 0,-3 11 160 16,0 0 48-16,7-11 0 0,-7 11 320 0,0 0 64 15,0 0 16-15,0 0 0 0,31 30-384 0,-31-30-64 16,0 0 0-16,32 37-16 0,-32-37-368 0,31 31-208 16,-31-31 16-16,39 30 16 15,-39-30-1552-15,47 26-320 0,-47-26-64 0,50 22-13504 0</inkml:trace>
  <inkml:trace contextRef="#ctx0" brushRef="#br0" timeOffset="128525.62">27862 14788 10127 0,'0'0'448'0,"0"0"96"0,0 0-544 0,0 0 0 0,0 0 0 0,0 0 0 16,0 0 2496-16,0 0 384 0,3 32 64 0,-3-32 32 15,-6 28-128-15,2-12-32 0,-1 4 0 0,1-1 0 16,-1 2-1152-16,0 1-256 0,2-2-32 0,-2 2-16 16,2 2-800-16,-2 0-176 0,2 2-16 0,-2-3-16 15,1 4-352-15,-2 0 0 0,1-3 0 0,-2 2 0 16,2 0 0-16,-1-2 0 0,0-4 0 0,6-20 0 16,-6 35 0-16,6-35 0 0,-5 20-176 0,5-20 176 15,0 0-352-15,-8 8 32 0,8-8 0 0,0 0 0 0,-3-11 512 16,3 11 96-16,3-23 32 0,2 7 0 0,2-2-320 0,2-4 0 15,3-4 0-15,1-2 0 16,4-1-928-16,0-5-192 0,2-2-32 0,-1-1-16 16,-1 1-224-16,2-4-32 0,4-5-16 0,0 0 0 15,4 0-128-15,1-1-32 0,1 4 0 0,0 3 0 16,-2 4 16-16,-3 7 0 0,-2 8 0 0,-22 20 0 16,31-22 816-16,-31 22 176 0,0 0 16 0,0 0 16 0,0 0 2096 0,23 40 400 15,-23-40 96-15,-2 41 16 0,0-15 1280 0,-1 3 256 16,1 2 48-16,1 3 16 0,1 2-2000 0,0 1-400 15,2 0-80-15,0-1-16 0,3 1-1152 0,0-4-384 16,3 0 0-16,1-3-16352 0</inkml:trace>
  <inkml:trace contextRef="#ctx0" brushRef="#br0" timeOffset="128951.82">28557 14802 34095 0,'-15'0'3024'0,"5"0"-2416"0,5 0-480 0,5 0-128 16,0 0 704-16,-6 0 128 0,-3 0 32 0,-5 0 0 15,-4 2-688-15,-2 1-176 0,1 3 0 0,0 1 0 16,3 4-896-16,1 0-192 0,-1 4-64 0,3 1 0 16,-1 6 256-16,2 1 32 0,1 3 16 0,-2 5 0 15,3 0 528-15,3 3 128 0,-1-1 0 0,2-2 16 0,3-2 512 0,2-1 112 16,2-2 0-16,-1-26 16 15,8 39 144-15,-8-39 32 0,15 29 0 0,-15-29 0 0,0 0-496 0,33 30-144 16,-33-30 0-16,0 0 0 16,39 0-416-16,-39 0-192 0,33-17-32 0,-33 17-16 15,37-31 176-15,-18 9 32 0,2-1 16 0,-1-6 0 16,0-1-464-16,-1-1-112 0,-1-4-16 0,-2-1 0 16,-1-3-304-16,-2 2-64 0,-1 0-16 0,-2 3 0 15,-2 2 144-15,-1 5 32 0,-2 4 0 0,-2 4 0 0,-1 4 1232 0,-2 15 0 16,-2-16 208-16,2 16-16 0,-6-4 1280 0,6 4 256 15,-11 15 64-15,3-1 0 0,0 3 448 0,-1 3 80 16,-1 8 32-16,1 0 0 0,-1 5-992 0,2 2-192 16,2 2-32-16,1-1-16 0,2-2-944 0,2-6-176 15,2-2 0-15,-1-26 0 16,9 40-1952-16,-9-40-272 0,0 0-48 0,17 36-11344 0</inkml:trace>
  <inkml:trace contextRef="#ctx0" brushRef="#br0" timeOffset="129217.01">29014 13994 12895 0,'-4'-8'576'0,"-1"5"112"0,0 3-560 0,0 2-128 0,1 1 0 0,4-3 0 15,-7 11 2160-15,1 2 400 0,-4 8 64 0,-5 8 32 16,-1 8-544-16,1 7-128 0,0 2 0 0,1 4-16 15,0 4-688-15,1 3-144 0,2 3-32 0,1 4 0 0,1-2 48 0,1 3 0 16,0-2 0-16,-1-1 0 0,1 5-176 16,-2-1-16-16,1 4-16 0,-2-4 0 0,-1-1-416 0,1-4-80 15,-1-1 0-15,-1-4-16 0,1-2-208 0,1-6-32 16,1-4-16-16,1-7 0 0,1-4-336 0,1-9-64 16,7-24-16-16,-6 34-12432 15,6-34-2480-15</inkml:trace>
  <inkml:trace contextRef="#ctx0" brushRef="#br0" timeOffset="129433.12">29502 14328 38703 0,'0'0'3440'0,"0"0"-2752"0,0 0-560 0,0 0-128 15,0 0 384-15,0 0 64 0,0 0 0 0,0 0 0 32,0 0-1552-32,11 40-304 0,-11-40-64 0,0 0-16 15,10 50-3712-15,-10-50-752 0,3 54-128 0,-6-23-48 0</inkml:trace>
  <inkml:trace contextRef="#ctx0" brushRef="#br0" timeOffset="129609.17">29316 15143 30399 0,'-5'-5'1344'0,"2"-1"288"0,1 1-1312 16,2 5-320-16,0 0 0 0,2-14 0 0,-2 14 1088 0,5-12 128 15,1-1 48-15,2-5 0 0,2-3-688 0,2-3-144 16,2 5-32-16,-1-1 0 16,0 3-1184-16,-13 17-240 0,29-26-64 0,-29 26 0 15,28-25-1536-15,-28 25-304 0</inkml:trace>
  <inkml:trace contextRef="#ctx0" brushRef="#br0" timeOffset="130126.14">30165 14435 41471 0,'-9'-4'1840'0,"3"0"368"0,2 1-1760 0,4 3-448 0,0 0 0 0,0 0 0 16,0 0 160-16,0 0-160 0,30-15 192 0,-30 15-192 15,47-8 128-15,-47 8-128 0,64-3 0 0,-32 3 0 16,-32 0 0-16,62 3 0 0,-62-3 0 0,60 11-144 16,-60-11-224-16,59 17-32 0,-59-17-16 0,58 26 0 15,-58-26 224-15,53 25 32 0,-53-25 16 0,49 32 0 16,-49-32 368-16,41 31 80 0,-41-31 16 0,30 39 0 15,-30-39-96-15,15 36-16 0,-15-36 0 0,-1 32 0 0,1-32-80 16,-21 28 0-16,3-13-128 0,-4-2 192 0,-5 1-192 0,-3 1 0 16,-1-2 0-16,-4 2-160 0,-1-2 160 0,1-1 0 15,0 2-144-15,2-3 144 0,1 1 0 0,3-2 0 16,4-1 0-16,2-1 0 0,3-1 0 16,5-2 0-16,4 3 0 0,11-8 0 0,0 0 0 0,0 0 0 15,0 0 0-15,0 0 0 0,23 31 0 0,-23-31 0 16,47 13 144-16,-47-13-144 0,61 13 0 0,-22-4 0 15,3 2 0-15,2-2 0 0,0-1 0 0,1 1 0 16,3 1 0-16,-2-1 0 0,-1 2 0 0,-6 0 0 16,-6 0 0-16,-33-11 0 0,48 18 0 0,-48-18 0 15,0 0 0-15,32 22 0 0,-32-22 0 0,0 0 0 16,-14 32 0-16,0-18 0 0,-5 1 336 0,-7 2 0 16,-4-1 0-16,-7 4 0 0,-1-3-64 0,-5 0-16 0,-8-3 0 15,-2 0 0-15,0-3-256 0,0-4-144 0,0-5 16 0,1-6-19280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3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 7156 11055 0,'-8'-4'480'0,"4"3"112"0,1-4-464 0,0 4-128 16,0-1 0-16,2 0 0 0,-1-2 320 0,-1-1 64 15,-3-1 0-15,-3-3 0 0,-1 4-384 0,0-1 0 16,-1 4 0-16,0 1-128 0,0 1-128 0,-2 1-32 15,1 1 0-15,2 4 0 0,0-3 288 0,2 2 144 16,2 1-16-16,0 0 0 0,0-1 336 0,3-1 64 16,0 1 16-16,0-3 0 0,2 2-224 0,-1 0-64 15,2 0 0-15,-1-1 0 16,2 1-1248-16,0 3-256 0,4 1-48 0,-9 1-16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6:1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21291 2821 911 0,'-3'4'0'0,"1"-3"0"16,1 1 0-16,1 1 0 0,0-2 192 0,-1 1-32 16,0 1-16-16,-2 3 0 0,-2 3 112 0,1 1 32 15,-2-1 0-15,2 0 32 0,-1-2-576 0,1 2-128 16,-1-3 0-16,1 2 0 0,0-2 1264 0,2 0 240 15,-1 0 48-15,2-2 16 0,0-1-192 0,1 3-32 16,0-3-16-16,0 1 0 0,0-2-592 0,0 0-112 16,0-1-32-16,0 2 0 0,0-1-208 0,0-2 0 15,0 0 0-15,0 1-160 0,1-1 160 0,0 0 224 16,0 0-48-16,1 0-16 0,1-1 576 0,2-1 112 0,-5 2 32 0,0 0 0 16,0 0-176-16,0 0-48 0,26-28 0 0,-22 19 0 15,-1-2-496-15,1-3-160 0,-1 2 0 0,-1-1 0 16,1-2 272-16,-1 0-48 0,0-1-16 0,1-1 0 15,1 0 576-15,0-3 112 0,2 0 32 0,0-4 0 16,2 0-160-16,1-2-16 0,1 2-16 0,0-5 0 16,3 1-416-16,-3 0-64 0,3-1-32 0,-1 1 0 15,1 0-224-15,-1-1 0 0,1-1 0 0,1 3 0 16,0 1 0-16,-2 2-192 0,2 5 192 0,-4-1-160 16,-10 20 160-16,19-31 0 0,-19 31 0 0,13-20 0 15,-13 20 0-15,0 0 0 0,0 0 0 0,0 0 0 16,0 0 128-16,0 0 48 0,0 0 16 0,0 0 0 15,0 0 192-15,0 0 32 0,0 0 16 0,0 0 0 0,0 0-432 16,41 23 128-16,-41-23-128 0,9 21 0 0,-4-8 0 16,-1-2-176-16,0 2 16 0,-1-1 0 0,0 5 160 0,2 0 192 15,-2 3-32-15,2 0-16 0,-2-1 304 0,0 1 64 16,1 0 16-16,-1 3 0 0,2-1 32 0,-2 0 0 16,1 2 0-16,0-2 0 0,1 0-176 0,-1 2-16 15,0-2-16-15,-1-2 0 0,0 2-352 0,-1-1 144 16,-1 1-144-16,-1-2 0 0,0 2 128 0,-1-3-128 15,1 4 0-15,-1-3 0 0,0 3 288 0,0-1-48 16,-1-2-16-16,2 3 0 0,0 2-224 0,2 1 176 16,-2-1-176-16,0 0 160 0,0 0-304 0,1-4-64 15,-1 0-16-15,0-3 0 16,0-1-1248-16,0-4-256 0</inkml:trace>
  <inkml:trace contextRef="#ctx0" brushRef="#br0" timeOffset="326.64">21162 2671 34095 0,'-13'4'1504'0,"6"-4"320"15,4 2-1456-15,2-2-368 0,3 0 0 0,0 0 0 16,-2 0-336-16,0 0-144 0,0 0-32 0,0 0 0 16,62-4-1344-16,-62 4-288 0,0 0-48 0,60 0-16 15,-60 0-416-15,0 0-64 0,56 6-32 0,-56-6 0 16,0 0 1696-16,58 3 352 0,-58-3 64 0,0 0 16 0,67 0 2016 0,-67 0 416 16,51 0 80-16,-51 0 0 0,56 2 128 0,-56-2 0 15,53 0 16-15,-53 0 0 0,49-2-1088 0,-49 2-208 16,0 0-64-16,67-9 0 15,-67 9-1120-15,0 0-224 0,57-11-64 0,-57 11-11616 0</inkml:trace>
  <inkml:trace contextRef="#ctx0" brushRef="#br0" timeOffset="701.55">22194 2260 23039 0,'-7'3'1024'0,"3"-2"192"0,3-1-960 0,2 2-256 0,2-1 0 0,-1 1 0 15,0 0-944-15,-2-2-224 0,0 0-48 0,0 0-16 16,24 34-240-16,-20-20-64 0,-1 1 0 0,-3 2 0 16,0-1 768-16,-3 2 128 0,0-1 48 0,-2 3 0 0,0-1 1440 0,-1 1 304 15,-1 2 48-15,2 1 16 0,-1 0 1120 0,1 0 224 16,1 1 64-16,0 0 0 0,-1 0-448 0,2 0-64 16,0 1-32-16,0 1 0 0,1 0-1120 0,1-2-240 15,-1 0-32-15,1 0-16 0,0-2-816 0,-2-2-176 16,1-2-16-16,0-1-16 15,1-1-1104-15,-1-4-208 0,0-1-64 0,0-2-11392 16</inkml:trace>
  <inkml:trace contextRef="#ctx0" brushRef="#br0" timeOffset="1359.52">22091 2275 35007 0,'-10'3'1552'0,"5"-1"320"0,3-2-1488 0,3 0-384 0,1 0 0 0,2 0 0 31,-4 0-800-31,0 0-224 0,0 0-64 0,48-3 0 0,-48 3-1040 16,0 0-224-16,68-2-32 0,-68 2-16 0,0 0 656 0,60 5 128 0,-60-5 16 0,0 0 16 15,60 12 1296-15,-60-12 288 0,0 0 0 0,66 14 0 0,-66-14 752 0,44 9 128 16,-44-9 16-16,0 0 16 16,58 13-80-16,-58-13-32 0,0 0 0 0,42 17 0 15,-42-17-608-15,0 0-192 0,0 0 128 0,26 34-128 16,-26-25 144-16,-3 4-16 0,-2-1-128 0,-3 3 192 0,-3 0 208 0,-1 1 48 16,-3 1 0-16,-1-1 0 0,-3 1-48 0,-2 3 0 15,-2-1 0-15,-1-1 0 0,-1 1 96 0,0-1 16 16,1 1 0-16,0-2 0 0,2-3-64 0,3 1 0 15,3-4 0-15,4-2 0 0,2-1 112 0,2-3 16 16,4 1 0-16,3-3 0 0,1 0-256 0,3 0-64 16,0-1 0-16,-3-2 0 0,0 0-256 0,0 0 0 15,0 0 0-15,50 12 0 0,-50-12 256 0,0 0-48 16,52 6-16-16,-52-6 0 0,0 0-192 0,63 2 0 16,-63-2 128-16,0 0-128 0,63-2 0 0,-63 2-240 15,0 0 48-15,56-7 16 16,-56 7-208-16,0 0-32 0,51-13-16 0,-51 13 0 15,0 0-224-15,53-17-48 0,-53 17-16 0,0 0 0 16,0 0 96-16,56-15 32 0,-56 15 0 0,0 0 0 0,0 0 464 0,0 0 128 0,0 0 0 0,0 0 0 16,45 14 0-16,-45-8 0 0,-1 2 160 0,-2 1-160 15,-2 2 576-15,0 3 16 0,-2-2 0 0,-1 3 0 16,0 0 288-16,1 0 48 0,0 1 16 0,-1-1 0 16,1 2-176-16,0-3-16 0,0 5-16 0,-2-3 0 15,0 0-96-15,-1 1-32 0,-2-2 0 0,-2 1 0 16,1-2-192-16,-4 0-32 0,2-2-16 0,-3 2 0 15,-1-3-112-15,-2 0 0 0,-3 1-16 0,1-4 0 16,-2 4-96-16,-1-3-16 0,1-2 0 0,0 2 0 16,1-1-480-16,0-2-96 0,2 0-32 15,-1 0-11200-15,0 0-2240 0</inkml:trace>
  <inkml:trace contextRef="#ctx0" brushRef="#br0" timeOffset="6484.69">24218 2283 9215 0,'-1'-3'816'0,"1"1"-656"16,1 2-160-16,-1-1 0 0,0-1 320 0,1 0 16 16,0-2 16-16,0-1 0 0,0-4 160 0,0 0 16 15,1-1 16-15,-4-1 0 0,1 2 240 0,-1 0 48 16,0 1 16-16,-3 1 0 0,1-1-144 0,-2 2-16 15,0-2-16-15,-3 2 0 0,-2 1-304 0,-2-1-64 16,-1 1-16-16,-3 2 0 0,-1 3 176 0,-1 0 48 16,0 3 0-16,-1-1 0 0,1 1 64 0,-1 3 32 15,1-1 0-15,0 1 0 0,2 2-272 0,-2 1-48 16,-1 2-16-16,0 1 0 0,1 5-272 0,0 0 0 16,-1 5 0-16,1 0 0 0,1 2 0 0,2 4 240 0,-2-1-48 15,2 2-16-15,1 2 192 0,1 0 32 0,1 1 16 0,2 2 0 16,2 1-224-16,1 0-32 0,1 2-16 0,2-4 0 15,1 4-144-15,3-2 0 0,2-4 0 0,3-3 0 16,2 0 0-16,3-4 0 0,-9-24-128 0,26 44 128 16,-26-44 0-16,37 37 0 0,-37-37 0 0,38 30 0 15,-38-30 0-15,0 0 0 0,66 32 0 0,-66-32 0 16,0 0 0-16,67 11-224 0,-67-11 48 0,0 0 16 16,47-9-160-16,-47 9-48 0,0 0 0 0,27-22 0 15,-21 13 144-15,-2-4 32 0,1 2 0 0,-3-4 0 16,0 1 48-16,-1-1 16 0,2 1 0 0,-2-2 0 15,0-2 128-15,-1 1 0 0,1 1 0 0,-1-2 0 16,0-1 0-16,-1 2-208 0,-1 3 48 0,-1 0 16 16,0 2-240-16,-1 4-32 0,-1-1-16 0,0 4 0 15,-1-1 432-15,-1 3 0 0,-1-2 0 0,2 5 0 0,-1 0 0 0,3 0 176 16,-2 2-16-16,3 2 0 0,-1 0 384 0,2 0 80 16,1 1 16-16,2 3 0 0,0-4-32 0,3 4 0 15,1-2 0-15,-5-6 0 0,0 0-304 0,0 0-64 16,0 0-16-16,0 0 0 0,57 22-224 0,-57-22 0 15,0 0 0-15,0 0 0 0,58 9 0 0,-58-9-192 16,0 0 192-16,50 2-160 16,-50-2-336-16,0 0-64 0,54-8-16 0,-54 8 0 15,0 0-832-15,50-20-160 0,-50 20-32 0,32-22-7776 0</inkml:trace>
  <inkml:trace contextRef="#ctx0" brushRef="#br0" timeOffset="6811.53">24594 2201 21183 0,'-13'-2'944'0,"5"1"192"0,2-1-912 0,3 2-224 0,3 0 0 0,1 2 0 15,0-1 496-15,0 1 48 0,1 1 16 0,1 5 0 16,-1 3-560-16,0 2-144 0,-2 3-16 0,-1 1 0 15,-1 2-256-15,-2 1-48 0,0 0-16 0,0 0 0 0,-2 5 480 16,0-2 0-16,3 3 0 0,-4 2 0 0,1 2 432 0,-1 1 128 16,-1 2 16-16,0 2 16 0,0 0 112 15,0 4 0-15,0-2 16 0,-1 0 0 0,-1 2 16 0,1-2 0 16,1-3 0-16,1 3 0 0,1 0-288 0,-1 0-64 16,1 2-16-16,1-2 0 0,-1-2-240 0,2-2-128 15,0-3 128-15,0-1-128 16,2-1-320-16,-1-6-144 0,2 0-32 0,1-4 0 15,1-3-1632-15,3-4-336 0</inkml:trace>
  <inkml:trace contextRef="#ctx0" brushRef="#br0" timeOffset="7125.65">24900 2229 30399 0,'-14'6'2704'0,"5"-3"-2160"0,7 0-544 0,3 0 0 15,2 0 800-15,-3 1 48 0,-3 3 16 0,-1 6 0 16,1 5-864-16,0 5-160 0,2-1-32 0,1 0-16 16,1-2-896-1,0 3-176-15,1-1-48 0,-2 0 0 0,-2 2 352 0,1-1 64 0,-1 5 16 0,-1 0 0 16,-2 5 896-16,1-1 256 0,-2 1 0 0,-2 0 16 15,1 2 432-15,-2-1 96 0,1-2 16 0,-1 2 0 16,1-3-240-16,-1 0-32 0,2 0-16 0,2-3 0 16,0 3-528-16,1-3 0 0,2 3-192 0,-1-5 48 15,2-1-880-15,-1 1-192 0,0-4-16 0,-1 1-16 16,-1-3-752-16,-1-1-160 0</inkml:trace>
  <inkml:trace contextRef="#ctx0" brushRef="#br0" timeOffset="7375.5">24383 2751 29487 0,'-11'1'2624'0,"4"2"-2112"16,6-3-512-16,3 0 0 0,3 0 1088 0,-2 2 96 0,3-1 32 0,-6-1 0 15,0 0-1056-15,0 0-160 0,79 3 0 0,-79-3-192 32,83-6-1408-32,-38 0-288 0,0-2-48 0,-2-1-16 15,-43 9-1168-15,79-16-224 0,-79 16-48 0,68-13-16 16,-68 13 1440-16,55-5 304 0,-55 5 48 0,54 0-1648 16,-54 0-320-16</inkml:trace>
  <inkml:trace contextRef="#ctx0" brushRef="#br0" timeOffset="7625.68">25387 3144 35935 0,'-12'4'1600'0,"7"-4"320"0,2 3-1536 0,4-3-384 16,-1 0 0-16,0 0 0 16,0 0-720-16,0 0-224 0,47 2-32 0,-47-2-16 15,53-5-3120-15,-53 5-624 0,48-6-128 0,-48 6-32 0</inkml:trace>
  <inkml:trace contextRef="#ctx0" brushRef="#br0" timeOffset="7842.45">25909 3116 14735 0,'-8'4'640'0,"4"-4"160"0,3 2-640 0,2-2-160 0,2-2 0 0,-3 2 0 15,0 0-2016 1,0 0-432-16,0 0-96 0,49-20-16 0,-49 20 2032 0,35-21 400 0</inkml:trace>
  <inkml:trace contextRef="#ctx0" brushRef="#br0" timeOffset="7967.79">26473 3117 26719 0,'-11'14'2368'0,"4"-5"-1888"16,3-1-480-16,4-3 0 16,0-5-640-16,0 0-240 0</inkml:trace>
  <inkml:trace contextRef="#ctx0" brushRef="#br0" timeOffset="25626.17">12996 2597 11055 0,'-10'3'976'0,"3"0"-784"16,1-1-192-16,3 1 0 15,3-3-288-15,0 3-96 0,0-3-32 0,-1 3 0 0,0 2 416 0,1 0 0 16,-1-2 0-16,1 3 0 0,-2-3 0 0,2-3 0 16,-1 3 0-16,1-3-128 0,-1 0 736 0,0 0 160 15,0-3 16-15,0 3 16 0,1-2 80 0,-1 2 16 16,0 0 0-16,0 0 0 0,-1 0-304 0,1 0-48 15,1 0-16-15,-1 2 0 0,0 1-64 0,0 0-16 16,1 0 0-16,0 2 0 0,1-2-272 0,-1 3-176 16,1 3 192-16,1-2-192 0,1 2 0 0,0 0 0 0,1 5 0 0,-4-14 0 15,0 0-128-15,16 39 128 16,-16-39 0-16,0 0-144 16,15 42-304-16,-15-42-48 0,7 29-16 0,-3-18 0 15,-1 3-48-15,0-4-16 0,0 0 0 0,-3-10 0 0,0 0 336 0,0 0 64 0,0 0 16 0,0 0 0 16,15 34 160-16,-14-31-160 0,1-2 160 0,-1 1-160 15,0-2 160-15,-1 0 0 0,0 0 0 0,0-3 128 16,0 3-128-16,0-6 128 0,-1 3-128 0,0-3 128 16,-1-2-128-16,1-1 128 0,-1-1-128 0,1-2 128 15,0 1 208-15,1-2 48 0,-1-2 16 0,1 1 0 16,0-1-48-16,0-1-16 0,1 2 0 0,1-1 0 16,0-1-48-16,2-4-16 0,0-1 0 0,2 2 0 0,2-3-112 0,0 2-32 15,2 0 0-15,2 0 0 0,0 3-128 16,1 0 0-16,1 5 0 0,-1 2 0 0,0 1-176 0,-1 1 48 15,-2 5 0-15,-2 1 0 0,-1 2 128 0,0 0-192 16,-7 0 192-16,0 0-192 0,0 0 192 0,0 0 0 16,0 0 0-16,0 0 128 0,46 28-128 0,-46-28 0 15,0 0 0-15,0 0 0 16,0 0-720-16,54 22-112 0,-54-22-32 0,0 0-6368 16</inkml:trace>
  <inkml:trace contextRef="#ctx0" brushRef="#br0" timeOffset="26038.29">13650 2428 5519 0,'-16'-6'496'0,"5"3"-496"0,2 1 0 0,3 0 0 15,4 2 3120-15,2 2 528 0,-1-2 96 0,-2 0 32 16,-2 2-3008-16,-2 0-576 0,1 1-192 0,-1 3 0 31,0 2-512-31,1-2-192 0,-1 6-48 0,-1-3 0 0,1 2 432 0,0 0 64 0,0 2 32 0,1 2 0 16,1-1 224-16,1 3 0 0,1 0 0 0,2-1 0 15,2 5 0-15,1-2 0 0,3-2 0 0,-5-17 160 16,14 39 48-16,-14-39 16 0,24 37 0 0,-24-37 0 16,0 0-96-16,47 49 0 0,-47-49-128 0,0 0 192 0,53 34-192 0,-53-34 0 15,0 0 0-15,0 0 0 0,57 11 0 0,-47-14 0 16,-1 0-128-16,-1-2 128 0,-1-1 944 0,-1 0 240 15,0-4 48-15,-2 1 16 0,2 0-208 0,-3-5-32 16,1 0-16-16,-2-3 0 0,0-3-272 0,-2 0-48 16,0 1-16-16,-2-1 0 0,0 0-352 0,-3 1-80 15,2-1-16-15,-3 3 0 0,2 2-208 0,-4 1 0 16,-1 1 0-16,1 1 0 16,-1 3-384-16,-1 3-64 0,-2 1 0 0,-1 2-16 15,-2 3-688-15,-2 3-144 0,1 2-32 0,-2-1 0 16,2 4-464-16,4-2-80 0</inkml:trace>
  <inkml:trace contextRef="#ctx0" brushRef="#br0" timeOffset="26467.29">14298 2306 22111 0,'-11'-3'976'0,"4"0"208"0,3 2-944 0,0-1-240 0,3 2 0 0,1 2 0 16,-1-1-224-16,0 2-96 0,-2 0 0 0,-2 5-16 15,0 1-1136-15,-2 2-240 0,-1 3-32 0,-1 0-16 16,-1 3 608-16,0-1 112 0,-1 0 16 0,0 1 16 16,0 2 736-16,-1-3 144 0,3-1 128 0,1 2-192 15,-1 1 896-15,1 0 192 0,1 0 16 0,3 1 16 0,-1 4 176 0,3-6 48 16,2 2 0-16,1-1 0 0,2-1-752 15,2 0-144-15,-5-17-16 0,0 0-16 0,20 39-224 0,-20-39 0 16,0 0 0-16,0 0 0 0,0 0 0 0,47 28 0 16,-47-28 192-16,0 0-48 0,38-8 768 0,-23 0 160 15,2-1 16-15,0-2 16 0,2-3-336 0,-1-1-64 16,2-4 0-16,0 1-16 0,-1-1-352 0,-1-1-64 16,-3 0-16-16,-2 0 0 0,-4 1-256 0,-4 2 0 15,-4-3 0-15,-2 0 0 0,-3 3 0 0,-3-2-176 16,-3 4 0-16,-2-2 0 15,-3 0-352-15,-1 1-80 0,0 2-16 0,1 0 0 16,2 2 48-16,1 4 16 0,0 0 0 0,2-1 0 16,1 3-288-16,2 1-64 0,1-2-16 0,2 1-7792 0</inkml:trace>
  <inkml:trace contextRef="#ctx0" brushRef="#br0" timeOffset="26803.22">14598 1769 18431 0,'-9'-5'816'0,"4"4"160"16,2 1-784-16,2 1-192 0,2 3 0 0,2-1 0 15,-1 4-768-15,-2-7-208 0,0 0-48 0,14 58 0 16,-14-58-656-16,13 63-144 0,-8-32-32 0,-5-31 0 16,10 59 976-16,-5-31 192 0,-5-28 48 0,13 55 0 0,-13-55 1312 0,16 61 272 15,-16-61 48-15,16 66 16 0,-7-29 144 0,-1 0 16 16,-1 1 16-16,0-4 0 0,-2 3-368 0,1-2-80 16,-1 0-16-16,0 2 0 0,2 0-464 0,-2-3-112 15,1 2-16-15,-1-7 0 0,-5-29-128 0,13 54-144 16,-13-54 144-16,10 44-4992 15,-10-44-864-15</inkml:trace>
  <inkml:trace contextRef="#ctx0" brushRef="#br0" timeOffset="27033.48">14418 2144 22111 0,'-6'-5'1968'0,"4"2"-1584"0,3 3-384 0,3 0 0 16,2 3 1328-16,2-3 176 0,-8 0 32 0,0 0 16 15,56 1-1728-15,-56-1-336 0,69 5-80 0,-69-5-16 16,70 12-816-16,-70-12-176 0,67 11-16 0,-67-11-16 16,67 11 608-16,-67-11 112 0,64 8 16 0,-64-8 16 15,65 6-288-15,-65-6-64 0</inkml:trace>
  <inkml:trace contextRef="#ctx0" brushRef="#br0" timeOffset="36953.24">24530 6775 15663 0,'-1'0'1392'0,"1"0"-1120"0,0 0-272 0,0 0 0 16,0 0 1024-16,0 0 128 0,0 0 48 0,0 0 0 16,0 0-800-16,44-3-144 0,-44 3-48 0,0 0 0 0,46-19-432 15,-46 19-96-15,25-20 0 0,-15 8-16 0,-1-4 16 0,0-4 0 16,0 0 0-16,1-2 0 0,0 0 1024 0,-1-4 192 15,0 2 64-15,0-1 0 0,-1-2 368 0,0 1 80 16,0-2 0-16,2-1 16 0,1-2-432 0,1 0-96 16,0 0 0-16,0-3-16 0,2 3-608 0,-2 1-112 15,1-5-32-15,1 4 0 0,-3 0-128 0,1 1 0 16,1 1 0-16,0 1 0 0,-1 2-384 0,0 4 32 16,0 5 16-16,-2 2 0 15,-10 15-112-15,14-16 0 0,-14 16-16 0,0 0 0 0,0 0 272 0,0 0 192 16,0 0-208-16,0 0 80 0,0 0 352 0,0 0 80 15,0 0 16-15,38 33 0 0,-38-33 80 0,6 35 32 16,-4-14 0-16,-1 6 0 0,0 3 16 0,-1 3 16 16,0 4 0-16,0 1 0 0,0-1-16 0,-1 0 0 15,2-2 0-15,-1 0 0 0,1-1-64 0,0-1-32 0,2-2 0 16,-2 1 0-16,-1 2-96 0,1-3-32 0,0 2 0 0,-1-2 0 16,-1 1-224-16,1-2 0 0,-1-1 128 0,0-3-128 15,0-1 0-15,-1-2 0 0,1-1 0 0,-1-1 0 16,1-5 0-16,0 0 0 0,1-16 0 0,0 23 0 31,0-23-720-31,0 0-144 0,0 0-32 0,0 0-13872 0</inkml:trace>
  <inkml:trace contextRef="#ctx0" brushRef="#br0" timeOffset="37267.71">24768 6436 24879 0,'-6'0'2208'0,"2"0"-1760"16,3 0-448-16,2 0 0 0,-1 0 1504 0,0 0 224 15,0 0 32-15,0 0 16 16,0 0-1776-16,0 0-592 0,29-16 0 0,-29 16 0 15,0 0-1056-15,0 0-208 0,0 0-32 0,0 0-16 16,0 0 624-16,0 0 112 0,31-15 16 0,-30 15 16 0,-1 0 1392 0,0 0 256 16,0 0 64-16,0 0 16 0,0 0 800 0,0 0 144 15,0 0 48-15,47 11 0 0,-47-11-480 0,0 0-80 0,48-2-32 16,-48 2 0 0,42-6-1184-16,-42 6-224 0,48-8-48 0,-48 8-8016 0,49-12-1600 0</inkml:trace>
  <inkml:trace contextRef="#ctx0" brushRef="#br0" timeOffset="37609.11">25649 5996 18431 0,'-9'5'1632'0,"2"-3"-1312"0,2-1-320 0,3 2 0 0,2-3 640 0,0 0 64 15,0 0 16-15,0 0 0 16,0 0-1360-16,18 40-256 0,-18-40-64 0,15 36-16 16,-15-36-672-16,10 40-128 0,-6-20-16 0,-4 2-16 0,1 0 1360 0,-3 2 288 15,0 0 160-15,-3 2-192 0,0 2 1488 0,-2 3 304 16,0 1 48-16,-2-1 16 0,3 2 688 0,-2 2 144 15,1-2 16-15,2-1 16 0,0-1-576 0,2-3-112 16,2 0-32-16,1 0 0 0,1-3-1360 0,1-5-288 16,-2-20-160-16,6 37 192 15,-6-37-1968-15,0 0-384 0,11 29-80 0,-11-29-9984 0</inkml:trace>
  <inkml:trace contextRef="#ctx0" brushRef="#br0" timeOffset="38202.21">25610 5964 33167 0,'-11'-2'1472'0,"7"2"304"16,1 0-1424-16,3 0-352 0,0 0 0 0,0 0 0 15,0 0 0-15,0 0-288 0,0 0 48 0,51 2 16 16,-51-2-1424-16,48 4-272 0,-48-4-64 0,48 7-16 16,-48-7-160-16,0 0-16 0,61 15-16 0,-61-15 0 15,0 0 1280-15,44 20 256 0,-44-20 48 0,0 0 16 0,0 0 1360 0,34 36 256 16,-34-36 64-16,0 0 16 0,5 32 672 0,-7-21 128 16,-3 3 16-16,0-2 16 0,-4 4-720 0,-1-2-160 15,-3 1-32-15,0-1 0 0,-1 2-704 0,-3-2-128 16,-1 1-48-16,0-2 0 0,2-1-144 0,0 0-144 15,0-1 144-15,0 0-208 0,1 0-64 0,1-2-16 16,1 0 0-16,2-1 0 0,1 1-64 0,1-4-16 16,2 1 0-16,2-1 0 0,0-1-16 0,5-4-16 15,-2 5 0-15,2-5 0 0,0 0 224 0,0 0 176 16,0 0-208-16,0 0 80 0,0 0 128 0,43 10 192 16,-43-10-32-16,0 0-16 0,0 0 240 0,62 12 32 0,-62-12 16 15,43 8 0-15,-43-8-80 0,53 13-16 0,-53-13 0 0,59 16 0 16,-59-16 48-16,64 15 16 0,-64-15 0 0,54 17 0 15,-54-17-144-15,47 15-16 0,-47-15-16 0,38 24 0 16,-38-24-64-16,0 0-16 0,41 39 0 0,-41-39 0 16,0 0-144-16,20 40 0 0,-20-40 144 0,2 28-144 15,-5-16 320-15,-2 2 0 0,-3 0 0 0,-3-1 0 16,-3 4 384-16,-1-2 64 0,-3 3 0 0,-2-2 16 16,-2 3-96-16,-3-2-32 0,-2 1 0 0,-1-1 0 15,0-3-176-15,2 0-32 0,0-3-16 0,1 0 0 16,1-2-288-16,3-1-144 0,3-5 160 0,2 0-160 15,4 0-832-15,0-6-256 0,3 0-48 0,1-3-10048 16,2-3-2000-16</inkml:trace>
  <inkml:trace contextRef="#ctx0" brushRef="#br0" timeOffset="38658.96">26709 5892 23951 0,'-9'2'2128'0,"2"1"-1696"0,5 2-432 0,2-4 0 16,0-1 1216-16,0 0 176 0,-3 16 16 0,-2-4 16 15,0 2-864-15,-1 8-176 0,1-1-48 0,3 0 0 16,0 0-336-16,1 1 0 0,0 3 0 0,0-2 0 15,0 2 0-15,-1 1 0 0,1-1 0 0,0 4-128 0,-1 1 128 0,0-2 0 16,-2 1 0-16,2 2 0 0,-1-2 0 0,-1 4 0 16,2-2 0-16,0 4 0 0,1-2 288 15,1-1 32-15,0 3 16 0,0 0 0 0,1-2-336 0,-1 0 0 16,2-3 0-16,-2-1 0 16,1-1-1104-16,0-4-192 0,-1 0-48 0,0-4 0 15,-1-1-960-15,0-1-208 0</inkml:trace>
  <inkml:trace contextRef="#ctx0" brushRef="#br0" timeOffset="38967.17">26670 5838 35007 0,'-5'-1'1552'0,"4"-1"320"0,1 2-1488 0,0 0-384 0,0 0 0 0,0 0 0 16,0 0 0-16,49 2-208 0,-49-2 16 0,66 3 16 16,-22 1-1616-16,-1-2-320 0,-2 1-64 0,-41-3 0 15,75 8-448-15,-75-8-96 0,62 8-16 0,-62-8 0 16,50 9 1360-16,-50-9 272 0,0 0 48 0,58 14 16 15,-58-14 592-15,0 0 128 0,41 17 32 0,-41-17 0 0,0 0 464 0,0 0 80 16,0 0 32-16,11 34-5856 16</inkml:trace>
  <inkml:trace contextRef="#ctx0" brushRef="#br0" timeOffset="39162.44">26645 6250 40543 0,'0'0'1792'0,"0"0"384"0,0 0-1744 0,49 25-432 15,-49-25 0-15,0 0 0 0,46 5 240 0,-46-5-48 16,85 7 0-16,-18 1 0 16,5-2-1024-16,0 4-192 0,-5-1-64 0,14 0-6688 15,-11 0-1344-15,-10-3-272 0</inkml:trace>
  <inkml:trace contextRef="#ctx0" brushRef="#br0" timeOffset="47892.27">14232 6708 19343 0,'-11'3'1728'0,"4"-1"-1392"16,6-2-336-16,2 2 0 0,3-2 944 0,-2 1 112 16,0 2 32-16,4 0 0 0,-6-3-896 0,0 0-192 15,52 15 0-15,-52-15 0 16,64 5-976-16,-64-5-208 0,78 2-32 0,-78-2-4928 16,88-2-960-16</inkml:trace>
  <inkml:trace contextRef="#ctx0" brushRef="#br0" timeOffset="48292.36">14211 9580 6447 0,'-9'7'576'0,"2"-2"-576"16,3 1 0-16,0-3 0 0,3-3 1152 0,1 3 128 16,0-3 32-16,-1 3 0 0,1 1-32 0,1 2 0 15,2-3 0-15,2 1 0 0,2-2-480 0,3-2-96 16,-10 0-32-16,0 0 0 0,0 0-64 0,65-17-16 16,-65 17 0-16,0 0 0 0,73-31-720 0,-73 31-160 15,57-28-32-15,-57 28-8384 0</inkml:trace>
  <inkml:trace contextRef="#ctx0" brushRef="#br0" timeOffset="49925.47">24252 9144 14735 0,'-6'8'1312'0,"0"-3"-1056"0,4-1-256 0,2-4 0 15,-2 4 784-15,0-1 112 0,-3 5 0 0,-4 4 16 16,-1 3 16-16,0 1 0 0,1-2 0 0,2-3 0 16,3-2 144-16,2-3 16 0,-1-3 16 0,3-3 0 15,0 0 48-15,0 0 16 0,0 0 0 0,0 0 0 16,0 0-592-16,36-26-112 0,-36 26-16 0,23-25-16 15,-23 25-304-15,25-32-128 0,-25 32 128 0,29-42-128 0,-12 18-160 0,0-5-112 16,2 1-32-16,-1-6 0 16,-2 5-336-16,3-5-64 0,1-2 0 0,2-1-16 15,0-2 224-15,0-3 48 0,0 1 16 16,3-1 0-16,0 2 144 0,-2 1 32 0,3 0 0 0,-2 2 0 0,1 0 112 0,-3 0 144 16,2 0-208-16,-3 0 80 0,-2 4-144 0,-1 2-32 15,-1 5 0-15,0 2 0 0,-1 3 144 0,-16 21 32 16,27-29 0-16,-27 29 0 0,0 0 128 0,33-19 144 15,-33 19-16-15,0 0-128 0,0 0 576 0,0 0 16 16,46 19 0-16,-46-19 0 0,0 0 96 0,22 35 16 16,-22-35 0-16,12 36 0 0,-7-15-192 0,-1 9-16 15,0 1-16-15,-1 6 0 0,-1 3-64 0,-1-1-16 16,0 4 0-16,-1-1 0 0,0 1-48 0,-1-1-16 16,-1 6 0-16,0-2 0 0,0-2-80 0,1-1-32 0,-1-2 0 0,1-4 0 15,1-5-416-15,0 0-64 0,0-6-32 16,-1-4 0-1,-1-1-1616-15,0-6-320 0</inkml:trace>
  <inkml:trace contextRef="#ctx0" brushRef="#br0" timeOffset="50186.16">24626 8847 24879 0,'-7'-6'1088'0,"3"1"256"16,2 1-1088-16,2 4-256 0,0 0 0 0,0 0 0 0,4-12 272 16,-4 12 0-16,0 0 0 0,16-24 0 0,-16 24-400 0,18-23-96 15,-18 23-16-15,17-20 0 0,-17 20 240 0,0 0 0 16,32-20 0-16,-32 20 0 0,0 0 0 0,47-19 0 16,-47 19 0-16,0 0 0 0,59-11 0 0,-59 11 0 15,45-3-128-15,-45 3 128 0,47-4 0 0,-47 4 0 16,52-2 0-16,-52 2 0 15,57-1-1088-15,-57 1-192 0</inkml:trace>
  <inkml:trace contextRef="#ctx0" brushRef="#br0" timeOffset="50517.81">25621 8340 23951 0,'-13'7'1056'0,"7"-3"224"0,1 2-1024 0,5-6-256 0,0 0 0 0,0 0 0 16,-2 18-416-16,2-18-144 0,-1 26-16 0,0-2-16 15,0 4-816-15,-3 1-176 0,1 4-16 0,-1-1-16 16,-1 1 1472-16,1-2 288 0,-1 1 64 0,1-1 16 16,0 4 896-16,0-2 176 0,-1 3 48 0,1-2 0 0,-2 5-80 0,1-4-16 15,0-2 0-15,1-4 0 0,-1 2-624 0,2-8-128 16,0 2-32-16,2-5 0 16,1-20-1040-16,0 33-224 0,0-33-32 0,0 0-10688 15</inkml:trace>
  <inkml:trace contextRef="#ctx0" brushRef="#br0" timeOffset="50909.39">25569 8233 28559 0,'-5'6'1264'0,"5"-6"272"0,0 0-1232 0,0 0-304 0,0 0 0 0,0 0 0 16,13 29 0-16,-13-29 0 0,0 0 128 0,54 44-128 31,-54-44-912-31,63 52-240 0,-28-28-64 0,-35-24 0 16,66 52-256-16,-36-27-48 0,0 1-16 0,-30-26 0 0,52 52 128 0,-52-52 32 0,41 52 0 0,-41-52 0 15,29 48 992-15,-29-48 208 0,19 50 48 0,-13-24 0 16,-1-1 1472-16,-4 1 320 0,0 0 48 0,-4-1 16 15,-1-2 128-15,-2-1 16 0,-4 1 16 0,-4 0 0 16,-3-3-368-16,-3-1-80 0,-1-3-16 0,-3-1 0 16,-2 2-144-16,-3-3-48 0,0-3 0 0,-2 3 0 0,-1-3-512 0,-2-1-96 15,0 1-32-15,0 3 0 0,-1-3-448 0,1 0-144 16,-2 1 0-16,0 1 0 16,2 0-272-16,2 0-176 0,4 2-16 0,6-4-16 15,4-2-272-15,6-1-48 0,4-3-16 0,6-3-14576 16</inkml:trace>
  <inkml:trace contextRef="#ctx0" brushRef="#br0" timeOffset="52060.01">26726 8379 15663 0,'-2'-2'1392'0,"2"2"-1120"15,0 0-272-15,0-2 0 0,0 2 736 0,0-1 96 16,0-4 0-16,2 2 16 0,-1-3-272 0,-1-1-48 16,1-2-16-16,-1 2 0 0,0-1-320 0,-2 3-64 15,-2-1 0-15,0-2-128 0,-2 5 128 0,-3-3-128 16,0 3 0-16,-3 1 0 0,-1 2 0 0,-3 2 0 16,-1 1 0-16,-1 3 0 0,-1 3 288 0,-1 1-48 15,0 2-16-15,1 3 0 0,1 1 224 0,-1 3 32 16,0 5 16-16,-1 4 0 0,1 3 32 0,-2 5 16 15,0 1 0-15,0 5 0 0,0-2-224 0,2 2-64 16,1-1 0-16,2 1 0 0,3-1 80 0,3-1 16 0,2-1 0 16,3-2 0-16,4-2 336 0,4-4 64 0,2-3 16 0,-5-28 0 15,22 50-304-15,-22-50-48 0,34 35-16 0,-34-35 0 16,36 22-400-16,-36-22 128 0,0 0-128 0,45 9 0 16,-45-9 192-16,0 0-32 0,0 0-16 0,33-17 0 15,-33 17 16-15,8-17 0 0,-6 5 0 0,-1 1 0 16,0-3-416-16,-2-1-96 0,0 0-16 0,0-3 0 15,-2-1-368 1,2 1-80-16,-1-1-16 0,-1 2 0 0,1-1 0 0,0 2 0 0,2-1 0 16,0 2 0-16,0 2-64 0,0 2-32 0,0 2 0 15,2 2 0-15,-2 7 64 0,0 0 16 0,0 0 0 0,0 0 0 16,0 0 432-16,0 0 96 0,0 0 0 0,0 0 16 16,0 0 944-16,0 0 176 0,37 21 32 0,-37-21 16 0,0 0 64 0,0 0 16 15,53 8 0-15,-53-8 0 16,0 0-1360-16,55-2-272 0,-55 2-48 0,0 0-16 15,45-3-1744-15,-45 3-368 0</inkml:trace>
  <inkml:trace contextRef="#ctx0" brushRef="#br0" timeOffset="52484.16">27615 8152 3679 0,'-16'9'320'0,"5"-2"-320"0,1-1 0 0,3 0 0 15,3-1 3408-15,2-2 624 0,-2 3 112 0,-2 5 16 16,-4 8-2064-16,-3 7-432 0,-1 3-64 0,-2 4-32 16,2 2-864-16,-1-2-160 0,1 3-32 0,-3-1-16 0,0 5 144 0,-1-1 48 15,1 3 0-15,-4 4 0 0,1 1-336 0,-1-1-64 16,0 2-16-16,-3 2 0 0,2-1 0 0,0-2 0 15,0-4 0-15,-1-3 0 0,3-4 64 0,2-4 16 16,2-2 0-16,1-5 0 0,2-1-608 0,1-7-112 16,4-1-16-16,1-5-8816 15,2-2-1744-15</inkml:trace>
  <inkml:trace contextRef="#ctx0" brushRef="#br0" timeOffset="52784.2">27900 8061 13823 0,'-3'2'1216'0,"3"-2"-960"0,0 0-256 0,0 0 0 16,0 0 1520-16,1 26 256 0,-1-26 48 0,-2 37 16 15,1-6-688-15,0 6-128 0,-2 5-16 0,-2 1-16 16,1 2-800-16,-4 0-192 0,-1 3 0 0,-3 0 0 15,-2-1-208-15,0-1-96 0,-3 3-16 0,-2 1 0 16,-1 2 192-16,-2 0 128 0,-2 3-192 0,0-2 192 16,-1 4 976-16,2-4 304 0,-1-2 64 0,3-3 16 15,2 0-208-15,1-2-64 0,1 1 0 0,2-4 0 16,0-1-1088-16,1-5-160 0,0-1-64 0,2-7-16 16,-1-3-1632-16,0-7-336 0,1-3-64 0,0-4-8992 15</inkml:trace>
  <inkml:trace contextRef="#ctx0" brushRef="#br0" timeOffset="52967.5">27511 8615 24879 0,'0'0'2208'0,"0"0"-1760"15,40 11-448-15,-40-11 0 0,0 0 3264 0,49 0 560 16,-49 0 112-16,81-11-13696 16,-11-1-2736-16</inkml:trace>
  <inkml:trace contextRef="#ctx0" brushRef="#br0" timeOffset="73943.03">7363 9001 2751 0,'1'0'256'0,"-1"0"-256"15,1 0 0-15,-1 0 0 0,2 0 624 0,-1 0 80 16,0 0 0-16,1 1 16 0,1-1 176 0,0 0 48 16,0 0 0-16,-2 0 0 0,1 0-544 0,-1 0-96 15,1-1-32-15,-2-1 0 0,0 2-448 0,-2-3-80 16,0 2-32-16,0-1 0 0,0 0 288 0,0 2-160 16,-2-3 160-16,2 0-128 0,-1 2 640 0,-2-1 128 15,2 2 16-15,-1-2 16 0,2 2 336 0,0-4 64 16,1 4 16-16,0 0 0 0,1-2-256 0,0 2-64 15,0 0 0-15,1 0 0 0,-1 0-256 0,0 0-64 16,0 2-16-16,0-2 0 0,0 3-288 0,1-2-144 16,0 1 160-16,0 1-160 0,0 0 192 0,0-1-48 15,1-1-16-15,0 1 0 0,0 1 32 0,0-3 0 0,2 3 0 0,-2-3 0 16,1 0 208-16,1-3 32 0,0 2 16 0,0-1 0 16,0-1 240-16,0-2 48 0,0 2 16 0,0 0 0 15,1-2-112-15,-2-2-32 0,1 5 0 0,1-1 0 16,-2 0-64-16,2 0 0 0,-2 1-16 0,0 1 0 15,1-1 16-15,-1-1 16 0,1 3 0 0,1-3 0 16,2 1-304-16,-2-1-64 0,2 0-16 0,0-2 0 16,-1 1-144-16,1-1 0 0,0-1 0 0,-2 0 0 15,1-2 0-15,-2 2-144 0,1-2 144 0,-1 3 0 16,0-2-128-16,-1 1 128 0,-1-1 0 0,2 1 0 16,-2-1 0-16,0 0 0 0,1 1 0 0,1 0 0 15,-2 1 0-15,1-1 0 0,1 3 0 0,-1-3 0 16,0 3 0-16,2-1 0 0,-1-2 0 0,1 3 0 0,-1-3 208 0,2 3-48 15,-1-1-16-15,1-1 0 0,-1 0-144 0,1 0 160 16,0-1-160-16,-1 1 160 0,1-1-160 0,-2-1 0 16,0 3 0-16,-1 0 0 0,0-1 0 0,0 2 0 15,-2-1 0-15,1 0 0 0,-1 0 0 0,0 1 0 16,0-1 0-16,0 0 0 0,-1 1 208 0,1-3 16 16,1 3 0-16,-1-2 0 0,0 0-16 0,0-1 0 15,0 3 0-15,-1-3 0 0,1 3-208 0,0-1 144 16,0 0-144-16,1-1 128 0,-1 1 0 0,1 2-128 15,0-1 192-15,1 0-64 0,0 0-128 0,0 1 0 16,0-1 144-16,2 0-144 0,-2 2 0 0,2-1 0 16,-1 0 0-16,-1-2 0 0,2 2 0 0,-2 1 0 0,1-1 0 15,-2-2 0-15,0 4 0 0,-1-2 0 0,0-1-144 0,-1 1 144 16,1 1 0-16,1-4 0 0,-2 4 0 0,0-4 0 16,1 2 0-16,-1 1 0 0,1-1 144 0,0 0-144 15,0 0 0-15,0 0 0 0,0 0 0 0,0 0 128 16,0 1-128-16,1-2 0 0,-2 4 0 0,1-2 128 15,-1 1-128-15,0-1 0 0,0 0 0 0,-1 1 0 16,-1-2 0-16,2 1 0 0,0-1 0 0,-1-1 0 16,1 0 224-16,0-2-32 0,0 1 0 0,0-2 0 15,0 1-64-15,0-1 0 0,0 1-128 0,-1-3 192 16,0 1-192-16,1 2 128 0,-1-2-128 0,1-1 0 16,-1 1 272-16,1 1-32 0,0-3-16 0,0 1 0 15,1 0 16-15,0-2 0 0,0 0 0 0,0 0 0 16,2 0-80-16,-1 0-16 0,0 0 0 0,0-2 0 15,2 0-16-15,-2-2-128 0,1 1 192 0,1-1-64 0,-1 0 48 16,-1 0 0-16,1-2 0 0,1 3 0 0,-1-5-176 16,-1 1 160-16,2-1-160 0,-2 1 160 0,1-2-160 0,1-2 0 15,-2 2 0-15,-1-3 0 0,1 1 0 0,-1 0 0 16,1 0 0-16,-2-4 0 0,0 4 0 0,-2-2 0 16,1 0 0-16,1 0 0 0,-1 2 0 0,0-1 0 15,0 1 0-15,1 1 0 0,0 0 0 0,0 0 0 16,0-2 0-16,0 1 0 0,0 0 0 0,0-1 0 15,0 1 0-15,1 1 0 0,0-2 0 0,0-1 0 16,-1 0 0-16,0 0 0 0,0 0-160 0,0 0 160 16,-1 0-208-16,-1 0 80 0,1 2-192 0,-1-2-48 15,-1 2 0-15,1-2 0 0,-1 3 240 0,-1 0 128 16,1-1-160-16,-1-3 160 0,-1 5 0 0,1-2 0 0,0-2 0 16,1 5 0-16,0-1 0 0,0 2 0 0,0-1 0 0,0 3 0 15,-1-1 0-15,1-1 0 0,2 4 0 0,-2-2 0 16,0-1 0-16,1 3 0 0,0-3 0 0,0 2 0 15,-2 1 0-15,2-1 0 0,-1 2-128 0,-1-1 128 16,1 0-224-16,-1 0 0 0,-1-1 0 0,1 1 0 16,-1-2-32-16,0 1-16 0,0 1 0 0,1-3 0 15,0 3 144-15,0 0 128 0,0-4-192 0,-1 5 192 16,3-1 0-16,-2-3 0 0,1 0 0 0,0 0 0 16,-1 2 0-16,0-1 0 0,0 2 0 0,1 0 0 15,0 2 0-15,-1 1 0 0,1 0 0 0,0-1 0 16,0 1 0-16,2 2 0 0,-1 0 0 0,2-1 0 15,-1 4 0-15,1-3 0 0,1-1 0 0,0 1 0 0,0-2 0 16,2 2 0-16,-1 0 0 0,0-1 0 16,-1-1-256-16,0 2 48 0,2-3 16 0,-2 1 0 0,1 0-32 15,0 0 0-15,0-1 0 0,1-2 0 0,-1 3 224 0,0-3 0 16,1 1 0-16,0-2 0 0,-1 0 0 0,1-2 0 16,-1 1 0-16,2-2-144 0,-2-1-128 0,0 1-32 15,2 1 0-15,-2 1 0 0,0-1 0 0,1 0 0 16,0-1 0-16,0 4 0 0,0-2 80 0,1 2 16 15,0-1 0-15,1-2 0 0,-1 3 16 0,2-1 16 16,-2 0 0-16,2 0 0 0,-2 1-16 0,1-3-16 16,-1 2 0-16,-1-1 0 0,0 1-48 0,-1-2 0 15,0 4 0-15,0 1 0 0,-1 1 256 0,2 3 0 16,-2-1-160-16,0 3 160 0,0 1 192 0,0-1 96 0,1 1 32 16,1-1 0-16,-1 0-320 0,0 1 160 0,0-1-160 0,-1 1 128 15,2-1-128-15,-1 1-176 0,-1 1 48 0,-1-1 0 16,0 1 128-16,0-1-128 0,0-1 128 0,0 3-128 15,0-2 128-15,0 2 0 0,0 1 0 0,0-2 0 16,0 2 0-16,0-1 0 0,1 1 0 0,0-2 0 16,1 1 0-16,1-2 0 0,-1 2 0 0,0 0 0 15,2-3 0-15,-2 3 0 0,1-2 0 0,-1 0 0 16,2 1 0-16,-2-1 0 0,0-1 0 0,2 1 0 16,-2 1 0-16,1-1 0 0,2 1 0 0,-2 0 0 15,0-2 0-15,1 1 0 0,1 1 0 0,0-1 0 16,0 1 0-16,1-1 0 0,-1-1 0 0,0 1 0 15,2-1 0-15,-2 1 0 0,2-1 0 0,0 0 0 0,-2 1 0 16,2-2 0-16,1 2 0 0,-1-3 0 0,0 2 0 16,1-2 0-16,1-1 0 0,0 0 0 0,0 2 0 0,1-2 0 15,-1 0 0-15,1-2 0 0,0-1 0 0,0 4 0 16,0-4 0-16,0 1 0 0,0 0 0 0,-1 2 0 16,1-2 0-16,-1 1 0 0,1-1 0 0,0 2 0 15,-1-2 0-15,2 0 0 0,-1-1 0 0,0 0 0 16,1 1 0-16,0-2 0 0,1 3 0 0,-1-2 0 15,0-1 0-15,0 0 0 0,1 0 0 0,-1 0 0 16,2-2 0-16,-1 1 0 0,3 0 0 0,-1 0 0 16,1-1 0-16,1 1 0 0,0-2 0 0,1 2 0 15,1 3 0-15,-1-4 0 0,1 4 0 0,0-4 0 16,0 2 0-16,0 1 0 0,-1-2 0 0,-1-2 0 16,1 1 0-16,0-2 0 0,1 1 0 0,-1-2 0 15,2 1 0-15,2-2 0 0,-3-1 0 0,3 0 0 0,1-2 0 0,0-1 0 16,2 0 0-16,0-2 0 0,1 2 0 15,-1-2 0-15,3 2 0 0,-1 3 0 0,-1 0 0 0,0-1 0 16,0 0 0-16,-3-1 0 0,0 2 0 0,0-2 0 16,1-2 0-16,-2 2 0 0,0 2 0 0,0 0 0 15,3-3 0-15,-2 1 0 0,2-1 0 0,-2-2 0 16,2 3 0-16,0 0 0 0,0-2 0 0,1 4 0 16,0-1 0-16,-2 1 0 0,-1 2 0 0,1-2 0 15,-2-1 0-15,0-1 0 0,0-2 0 0,-1 1 0 16,0 0 0-16,-1 1 0 0,2-1 0 0,-4 1 0 15,1 0 0-15,-1-2 0 0,1 2 0 0,-1-1 0 16,-1-2 0-16,1-1 0 0,0 4 0 0,0 0 0 0,-2-1 0 0,0 6 0 16,-1-2 0-16,1 3 0 0,-1-1 0 0,3 0 0 15,-3 1 0-15,2-1 0 0,-1 0 0 0,-2 3 0 16,1-3 0-16,1 0 0 0,1-3 0 0,-1 3 0 16,1 0 0-16,-1-2 0 0,1-1 0 0,-1 1 0 15,-1 3 0-15,2-3 0 0,-1-1 0 0,0 0 0 16,0 1 0-16,0-1 0 0,-1 3 0 0,2-2 0 15,1 1 0-15,0-1 0 0,-1 1 0 0,3-2 0 16,0 0 0-16,1-2 0 0,3-1 0 0,-4 3 0 16,0 0 0-16,-2-1 0 0,1 3 0 0,-1-1 0 15,0 3 0-15,1-5 128 0,0 5-128 0,-2-2 0 16,3 1 0-16,0 0 0 0,2 1 0 0,1-2 0 16,0-1 0-16,-1 2 0 0,0 3 0 0,4-3 0 0,2-1 0 15,1-1 0-15,1 2 0 0,1 1 0 0,-1-2 0 0,0-2 0 16,-1 1 0-16,1-1 0 0,-1 1 0 0,-1-2 128 15,2 5 144-15,-1-2 48 0,3-1 0 0,-2-1 0 16,2 3-176-16,-1-1-16 0,1 1-128 0,-1 4 192 16,-2 1-192-16,1-2 176 0,-1 3-176 0,-1 0 160 15,0 0-160-15,-1 0 0 0,0 1 144 0,-1 0-144 16,-1 1 128-16,2 1-128 0,1-3 128 0,1 2-128 16,3 0 0-16,1 0 0 0,1-1 0 0,-1 1 0 15,1 0 0-15,0-2 0 0,-1 2 0 0,-2-2 0 16,1 0 0-16,-1 2 128 0,1-1-128 0,-1 4 0 15,-1-1 192-15,-29 7-48 0,60-7 0 0,-60 7 0 16,65-3-16-16,-65 3 0 0,62 3 0 0,-62-3 0 16,60 2-128-16,-60-2 0 0,54 3 144 0,-54-3-144 0,54 6 0 15,-54-6 0-15,54 9 0 0,-54-9 0 0,55 10 0 0,-55-10 0 16,57 14 0-16,-57-14 0 0,59 17 0 0,-59-17 0 16,56 18 0-16,-56-18 128 0,0 0-128 0,68 31 128 15,-68-31-128-15,0 0 128 0,59 37 64 0,-59-37 32 16,0 0 0-16,53 50 0 0,-53-50-48 0,0 0-16 15,50 56 0-15,-50-56 0 0,33 40-160 0,-33-40 0 16,32 43 0-16,-32-43 0 0,31 40 0 0,-31-40 128 16,30 41-128-16,-30-41 0 0,31 40 0 0,-31-40 0 15,0 0 0-15,43 54 0 0,-43-54 0 0,0 0 0 16,42 48 0-16,-42-48 0 0,0 0 160 0,42 50-160 16,-42-50 192-16,0 0-192 0,47 48 432 0,-47-48-32 15,0 0 0-15,51 49 0 0,-51-49-224 0,0 0-48 0,44 47-128 16,-44-47 192-16,0 0-192 0,45 47 128 0,-45-47-128 15,0 0 0-15,44 47 128 0,-44-47-128 0,0 0 0 0,45 45 144 16,-45-45-16-16,0 0-128 0,47 45 192 0,-47-45-64 16,0 0 0-16,46 42 0 0,-46-42 0 0,0 0 0 15,41 40-128-15,-41-40 160 0,0 0-160 0,42 45 160 16,-42-45-16-16,0 0 0 0,43 52 0 0,-43-52 0 16,0 0-144-16,41 51 160 0,-41-51-160 0,0 0 160 15,38 48-160-15,-38-48 128 0,0 0-128 0,39 48 128 16,-39-48-128-16,0 0 0 0,38 53 0 0,-38-53 0 15,0 0 0-15,41 54 0 0,-41-54 0 0,0 0 0 16,43 54 0-16,-43-54 0 0,0 0 0 0,41 51 0 0,-41-51 0 16,0 0 0-16,37 54 0 0,-37-54 0 15,0 0 0-15,33 53 0 0,-33-53 0 0,24 39 0 0,-24-39 0 16,22 40 0-16,-22-40 0 0,24 43 0 0,-24-43 0 0,22 42 0 16,-22-42 0-16,0 0 0 0,32 58 0 0,-32-58 0 15,20 40 0-15,-20-40 0 0,0 0 0 0,29 60 0 16,-29-60 0-16,0 0 0 0,29 55 0 0,-29-55 0 15,0 0 0-15,32 52 0 0,-32-52 0 0,0 0 0 16,34 49 0-16,-34-49 0 0,0 0 0 0,38 48 0 16,-38-48 0-16,0 0 0 0,41 44 0 0,-41-44 0 15,0 0 0-15,44 43 0 0,-44-43 0 0,0 0 0 16,38 39 0-16,-38-39 0 0,0 0 0 0,0 0 0 16,46 46 0-16,-46-46 0 0,0 0 0 0,0 0 0 15,40 40 0-15,-40-40 0 0,0 0 0 0,0 0 0 16,36 41 0-16,-36-41 0 0,0 0 0 0,0 0 0 0,33 48 0 15,-33-48 0-15,0 0 0 0,22 40 0 0,-22-40 0 0,0 0 0 16,23 39 0-16,-23-39 0 0,0 0 0 0,0 0 0 16,30 52 0-16,-30-52 0 0,0 0 0 0,22 36 0 15,-22-36 0-15,0 0 0 0,0 0 0 0,28 45 0 16,-28-45 0-16,0 0 0 0,0 0 0 0,19 43 0 16,-19-43 0-16,0 0 0 0,10 34 0 0,-10-34 0 15,0 0 0-15,9 37 0 0,-7-24 0 0,-2-13 0 16,6 29 0-16,-6-29 0 0,5 30 0 0,-5-30 0 15,6 32 0-15,-6-32 0 0,7 34 0 0,-7-34 0 16,7 34 0-16,-7-34 0 0,12 33 0 0,-12-33 0 16,0 0 0-16,22 48 0 0,-22-48 0 0,0 0 0 0,31 48 0 15,-31-48 0-15,0 0 0 0,31 40 0 0,-31-40 0 0,0 0 0 16,31 45 0-16,-31-45 0 0,0 0 0 0,29 51 0 16,-29-51 0-16,20 37 0 0,-20-37 0 0,16 43 0 15,-16-43 0-15,22 48 0 0,-22-48 0 0,21 48 0 16,-21-48 0-16,20 45 0 0,-20-45 0 0,22 48 0 15,-22-48 0-15,21 47 0 0,-21-47 0 0,21 44 0 16,-21-44 0-16,20 47 0 0,-20-47 0 0,19 49 0 16,-19-49 0-16,16 53 0 0,-16-53 0 0,16 56 0 15,-8-21 0-15,-2-2 0 0,1 1 0 0,0 0 0 16,0 2 0-16,0-4 0 0,1 2 0 0,-1-3 0 16,1 3 0-16,-2-5 0 0,1 1 0 0,0 1 0 15,-2 0 0-15,1-1 0 0,-1-1 0 0,1 3 0 0,0-1 0 16,-2 0 0-16,1-1 0 0,0-3 0 15,-5-27 0-15,11 54 128 0,-11-54-128 0,10 48 0 0,-10-48 0 0,10 48 0 16,-10-48 0-16,9 44 0 0,-4-19 0 16,-1-2 0-16,0 3 0 0,-1-1 0 0,-1 1 128 0,0 1-128 15,0 0 0-15,-1 1 0 0,-1-3 0 16,0 3 0-16,0-2 0 0,-1 0 0 0,1-2 0 0,0 2 0 16,0-3 0-16,1 2 0 0,1 3 0 0,0-5 0 15,1 3 128-15,0-2-128 0,1 2 0 0,0-4 128 16,-1 4-128-16,1-4 0 0,0 2 0 0,0-2 0 15,-4-22 0-15,8 45 0 0,-8-45 0 0,8 42 0 16,-5-18 0-16,0-3 0 0,1 0 0 0,-4-21 0 16,8 39 0-16,-8-39 0 0,7 40 0 0,-7-40 128 0,8 39-128 15,-8-39 0-15,10 39 0 0,-10-39 0 0,10 39 0 0,-10-39 0 16,10 35 0-16,-10-35 0 0,10 37 0 0,-10-37 0 16,9 37 0-16,-9-37 0 0,8 34 0 0,-8-34 0 15,7 36 0-15,-7-36 0 0,5 37 128 0,-5-37-128 16,6 37 128-16,-5-18-128 0,1-2 240 0,-1 0-48 15,2 1 0-15,-1 1 0 0,0-2-192 0,0-1 176 16,2 1-176-16,-2-2 160 0,-2-15-160 0,7 29 128 16,-7-29-128-16,6 30 128 0,-6-30-128 0,7 25 0 15,-7-25 0-15,6 26 0 0,-4-12 0 0,-1-2 0 16,0-1 0-16,-1 0 0 0,1 3 0 0,-2-4 0 16,0 3 0-16,0-2 0 0,-1 3 0 0,-1-2 0 15,1-1 0-15,0 2 0 0,1 0 0 0,-1-2 0 16,2 0 0-16,-2 0 0 0,2 0 128 0,0 0-128 0,0 1 128 15,2-1-128-15,-1-2 0 0,0 0 0 0,0 0 0 16,1 1 0-16,-1-1 0 0,0 2 0 0,-1-2 0 0,2 0 0 16,-2 1 0-16,0-2 0 0,-2 1 0 0,1 0 0 15,0-1 0-15,0 1 0 0,0 2 0 0,0-3 0 16,0 1 0-16,0 0 0 0,-2 2 0 0,2-3 0 16,0 3 0-16,0-2 0 0,0 0 0 0,0 1 0 15,0-1 0-15,1 0 128 0,0 0-128 0,0-1 0 16,0 0 128-16,1 3-128 0,1-3 0 0,0-1 128 15,0 3-128-15,-2-10 0 0,0 0 0 0,0 0 128 16,0 0-128-16,18 37 0 0,-18-37 0 0,0 0 0 16,0 0 0-16,0 0 0 0,19 31 0 0,-18-25 0 15,-1-6 0-15,0 0 0 0,0 0 0 0,4 20 0 16,-5-14 0-16,1-3 0 0,-1 2 0 0,-1 1 128 16,0 0-128-16,1-1 128 0,-1 1-128 0,0-1 128 0,-1-1-128 0,2 0 0 15,-1-1 0-15,0 1 0 0,1 0 0 0,0-3 0 16,-2 3 0-16,1-2 0 0,0 0 0 0,-1-1 0 15,-1-1 0-15,-1 3-12288 16,-1-3-2512-16</inkml:trace>
  <inkml:trace contextRef="#ctx0" brushRef="#br0" timeOffset="75909.05">7219 8242 15663 0,'-18'8'1392'0,"7"-5"-1120"16,2 3-272-16,4-3 0 0,1-1 0 0,3-2 0 0,0 3 0 15,-2 0-144-15,-2 3 384 0,2-1 80 0,0 3 0 0,0-1 16 16,3-2-512-16,0-1-96 0,3-2-32 0,-2 1 0 16,1-3-16-16,-1 0 0 0,1 0 0 0,1 0 0 15,-1-3 320-15,0 1 0 0,0 0 0 0,-1 0 0 16,3-1 592-16,-2-2 32 0,1 2 0 0,2 0 0 15,-1-1 16-15,1-1 0 0,0-3 0 0,3 0 0 16,2-3-112-16,1-1-16 0,2-2 0 0,1 0 0 16,2-1 0-16,2-1 0 0,2-3 0 0,2 1 0 15,1-1 16-15,3 1 0 0,-26 18 0 0,57-34 0 16,-57 34-240-16,58-34-48 0,-30 17-16 0,0-2 0 16,-1 2-224-16,-2 2-160 0,-25 15 32 0,51-28 0 15,-51 28-320-15,46-20-48 0,-46 20-16 0,46-16 0 16,-46 16 32-16,0 0 0 0,65-12 0 0,-65 12 0 0,0 0 320 15,58 0 160-15,-58 0-160 0,0 0 160 0,57 7 128 0,-57-7 128 16,0 0 32-16,0 0 0 0,59 27 176 0,-59-27 48 16,0 0 0-16,31 32 0 0,-23-21-176 0,-1 3-16 15,-2 3-16-15,0 0 0 0,-1 2 176 0,0-1 32 16,0 1 16-16,0 1 0 0,2 0-32 0,0-1-16 16,1-1 0-16,4 2 0 0,-11-20-480 0,31 35 0 15,-31-35 0-15,42 26-12768 0</inkml:trace>
  <inkml:trace contextRef="#ctx0" brushRef="#br0" timeOffset="76802.92">14876 7567 9215 0,'-4'4'816'0,"0"0"-656"0,2-2-160 0,1-1 0 31,0-1-512-31,-1 2-128 0,-2 2-16 0,-1-1-16 0,-2 3 672 0,0-1 0 0,0 1 0 0,2-1 0 16,2-2 0-16,-1-1 0 0,1-1 0 0</inkml:trace>
  <inkml:trace contextRef="#ctx0" brushRef="#br0" timeOffset="77301.31">14778 7648 2751 0,'-4'4'256'0,"2"-2"-256"0,1-2 0 0,1 0 0 16,-1 2 1328-16,-2 1 208 0,-5 3 64 0,0 5 0 16,-1-2-96-16,2 0-16 0,3-1 0 0,1 1 0 15,4-4-576-15,1 1-112 0,2 0-32 0,3-1 0 16,0 1-320-16,-7-6-64 0,0 0 0 0,0 0-16 15,33 22-144-15,-33-22-32 0,0 0 0 0,27 26 0 16,-27-26 176-16,18 25 16 0,-10-11 16 0,0 0 0 0,-1 3 352 0,0 1 64 16,0 1 16-16,-2-1 0 0,2 1 224 0,-1 3 48 15,1 1 16-15,1 0 0 0,1 2-240 0,1-2-48 16,1 2-16-16,2 1 0 0,0 0-384 0,-1 1-80 16,2-2-16-16,-1-1 0 0,3 0-160 0,-2 0-48 15,2-2 0-15,-2-2 0 0,2-1-128 0,-16-19 0 16,28 28 0-16,-28-28 0 0,0 0-208 0,0 0-32 15,31 23 0-15,-26-19 0 0,-2-4 240 0,-1 2-144 16,-2-2 144-16,1 2-128 0,0-1 656 0,1-1 144 16,-1 0 32-16,0 0 0 0,-1 3 64 0,1-3 0 15,0 0 16-15,-1 0 0 0,1 2-448 0,-1-1-80 16,1-1-32-16,1 2 0 0,0 0-224 0,0-1 144 16,0 2-144-16,0 0 128 0,2-1-128 0,-1 2 0 0,1-1 0 15,0-3 0-15,0 2 0 0,0-2 0 0,-1 0 0 0,0 0 0 16,1 0 0-16,-2 0 0 0,-1-2 0 0,0 4 0 15,0-4 176-15,-1 2 0 0,2 0 0 0,-2 0 0 16,0-1 32-16,-1-1 16 0,2-1 0 0,1 0 0 16,0 0 32-16,1-5 16 0,2-1 0 0,1-2 0 15,2-4-272-15,3-5 0 0,3-4 128 0,1-4-128 16,4-7 0-16,2-4 0 0,4-4 0 0,3-8 0 16,4-4 0-16,1-6 0 0,0-6 0 0,-1 1 0 15,0 5-528-15,0-4-16 0,4-3 0 16,-4 0-16400-16</inkml:trace>
  <inkml:trace contextRef="#ctx0" brushRef="#br0" timeOffset="91299.43">24299 10648 9647 0,'4'-10'864'0,"-4"10"-688"15,3-5-176-15,-3 5 0 0,0 0 0 0,0 0 0 16,1-4 432-16,0-1 144 0,2-1 48 0,-1 0 0 16,-2 1 576-16,1 2 112 0,-2 0 32 0,1 0 0 15,-1 1-128-15,0-2 0 0,-1 2-16 0,1 1 0 16,-1-1-272-16,1-2-48 0,1 2-16 0,-1 0 0 15,1 2 160-15,0 0 16 0,-2 0 16 0,2 0 0 16,0 0 112-16,-5 8 32 0,1-3 0 0,-1 4 0 16,0 2-176-16,-2 4-16 0,-1-2-16 0,-1 5 0 15,0 1-464-15,-2 3-80 0,0-1-32 0,0 1 0 16,0 4-160-16,-1-2-16 0,0 2-16 0,2-3 0 0,-1 3-224 0,0-2 128 16,0 2-128-16,0 0 0 15,-1 2 0-15,-1 1 0 0,2-1-208 0,0-3 64 0,1 1 144 0,0-2-208 16,1-1 80-16,1-5 128 0,2-2-128 0,3-2 128 15,3-14 0-15,-3 23 0 0,3-23 0 0,0 0-160 16,0 0 160-16,0 0-128 0,0 0-96 0,39 30-16 16,-39-30 0-16,0 0 0 0,50-2 16 0,-50 2 0 15,42-2 0-15,-42 2 0 0,45-7 224 0,-45 7-192 16,42-8 192-16,-42 8-192 0,42-9 192 0,-42 9-144 16,41-5 144-16,-41 5-128 0,40-6 128 0,-40 6 0 15,0 0 0-15,52 3 0 0,-52-3-160 0,0 0 160 16,0 0-192-16,44 6-10064 15,-44-6-2032-15</inkml:trace>
  <inkml:trace contextRef="#ctx0" brushRef="#br0" timeOffset="91559.73">24007 10989 19343 0,'-11'-4'1728'0,"4"2"-1392"0,2 2-336 0,2-3 0 16,4 3 1760-16,-1 0 288 0,0 0 48 0,0 0 16 16,0 0-1296-16,33-17-256 0,-33 17-48 0,39-15-16 15,-39 15-496-15,52-13 0 0,-52 13 0 0,62-12 0 16,-62 12 0-16,66-11 176 0,-66 11-176 0,63-12 160 16,-63 12-848-16,59-11-160 0,-59 11-48 0,52-9 0 15,-52 9-768-15,42-9-176 0,-42 9-16 0,38-10-16 16,-38 10 784-16,0 0 144 0,48-11 48 0,-48 11-6656 15</inkml:trace>
  <inkml:trace contextRef="#ctx0" brushRef="#br0" timeOffset="91767.27">24213 10635 29487 0,'-17'3'2624'0,"5"-3"-2112"15,6 2-512-15,6-2 0 0,0 0 1664 0,0 0 208 16,0 0 48-16,0 0 16 0,38-7-1424 0,-38 7-304 0,50-12-48 0,-50 12-16 31,67-15-496-31,-30 5-96 0,-3 1-32 0,1 1 0 16,1-2-208-16,2 0-32 0,1-1-16 0,-3 0 0 16,1-1-864-16,-3 3-160 0,-34 9-32 0,57-16-6784 0,-57 16-1360 0</inkml:trace>
  <inkml:trace contextRef="#ctx0" brushRef="#br0" timeOffset="92092.3">25410 10437 30399 0,'-18'2'1344'0,"7"2"288"0,4-2-1312 0,4-1-320 15,3-1 0-15,0 0 0 16,0 0-256-16,0 0-128 0,0 0-32 0,0 0 0 16,18 37-2112-16,-18-37-416 0,8 32-96 0,-8-32-16 15,8 37 592-15,-5-17 112 0,-1 3 32 0,-1 0 0 0,-1 2 2032 0,-2 0 416 16,-1 1 64-16,0 2 32 0,-1-1 2608 0,-2 3 528 15,0 1 96-15,1-2 32 0,-2 1-368 0,2-1-80 16,0 1-16-16,1-2 0 0,1-2-1904 0,2-3-384 16,2-3-80-16,-1-20-16320 0</inkml:trace>
  <inkml:trace contextRef="#ctx0" brushRef="#br0" timeOffset="92626.45">25458 10419 37775 0,'0'0'3360'0,"0"0"-2688"0,0 0-544 0,0 0-128 16,0 0 576-16,0 0 64 0,37-4 32 0,-37 4 0 15,52-3-512-15,-52 3-160 0,74-3 0 0,-36 0 0 16,-38 3-624-16,70 0-224 0,-70 0-48 0,58 3-16 15,-58-3-992-15,43 8-192 0,-43-8-32 0,0 0-16 16,41 18 1024-16,-41-18 208 0,0 0 32 0,0 0 16 0,9 36 1504 0,-14-25 288 16,-2 1 64-16,-1-1 16 0,-5 3 368 0,-1 0 80 15,-4 1 16-15,-1 0 0 0,-1 0-896 0,-4 2-160 16,-1-1-32-16,-2 2-16 0,-1-1-368 0,-1 0 0 16,1-3-160-16,2 3 160 0,1-3-224 0,1 1 64 15,3-2 16-15,2-2 0 0,2 2 144 0,5-2 0 16,1-1 160-16,3-3-160 0,8-7 128 0,-5 14-128 15,5-14 0-15,0 0 144 0,0 0-144 0,0 0 0 16,41 21 0-16,-41-21 0 0,0 0 0 0,56 4 0 16,-56-4 0-16,48 0 128 0,-48 0-128 0,53-3 0 15,-53 3 144-15,56-3-144 0,-56 3 0 0,50 0 0 16,-50 0-192-16,48 0 64 0,-48 0 128 0,42 0 0 0,-42 0 0 0,0 0 0 16,46 9 0-16,-46-9 0 0,0 0 0 0,0 0 0 15,0 0 0-15,0 0 0 0,0 0 0 0,-3 36 0 16,-13-27 0-16,-6 0 0 0,-5 2 0 0,-5 0 0 15,-3 0 192-15,-5 1 80 0,-3 4 16 0,-4-1 0 16,-2 1 208-16,-5 2 32 0,-1 3 16 0,2-1 0 16,3 0-32-16,2 1-16 0,9-5 0 0,5-1 0 15,8-2-496-15,7-4 128 0,8-1-128 0,5-5-12048 16,6-3-2448-16</inkml:trace>
  <inkml:trace contextRef="#ctx0" brushRef="#br0" timeOffset="93272">26047 11199 39615 0,'-9'4'3520'0,"3"-1"-2816"0,6-3-560 0,0 0-144 16,0 0 224-16,0 0 16 0,0 0 0 0,0 0 0 15,0 0-1200-15,51-7-256 0,-51 7-32 0,39-16-16 16,-39 16-1104-16,41-26-240 0,-41 26-32 0,44-39-16 15,-21 17 816-15,0-7 176 0,2-5 16 0,1 0 16 16,-1-3 2256-16,2-2 448 0,-1 2 80 0,-3 0 32 0,0 1 800 0,-2-4 144 16,1 1 48-16,-1-1 0 0,2-3-528 0,-2 3-112 15,1-1 0-15,0 1-16 0,1 3-864 0,-2 1-160 16,0 5-48-16,-2 8 0 0,0 3-448 0,-19 20-256 16,31-27 16-16,-31 27 16 15,0 0-544-15,0 0-128 0,39-6 0 0,-39 6-16 16,0 0 304-16,19 30 64 0,-19-30 16 0,9 35 0 0,-9-35 528 0,8 48 272 15,-5-20-16-15,1 3-16 0,-3 6 496 0,0 0 96 16,0 5 32-16,-2 1 0 0,0-1-176 0,0-1-48 16,-1-1 0-16,-3 3 0 0,0-4-304 0,-1 1-64 15,0 1-16-15,0 2 0 0,1-3-128 0,-1-1-128 16,0-1 144-16,-1-5-144 0,2-1 0 0,-3-7-240 0,0 1 32 16,-1-4 0-1,0-5-2096-15,-2-2-400 0</inkml:trace>
  <inkml:trace contextRef="#ctx0" brushRef="#br0" timeOffset="93506.86">26309 10821 24879 0,'-8'0'2208'0,"4"0"-1760"0,4 0-448 0,0 0 0 16,0 0 2112-16,0 0 352 0,0 0 64 0,0 0 16 0,0 0-1264 15,49-8-256-15,-49 8-64 0,44-9 0 0,-44 9-816 0,52-12-144 16,-52 12 0-16,63-16 0 0,-63 16-448 0,64-14 48 16,-64 14 0-16,74-15 0 15,-33 8-528-15,2 1-96 0,2 0-32 0,-1 3 0 16,1-2-848-16,-5 1-160 0,-40 4-48 0,70-8-10000 16</inkml:trace>
  <inkml:trace contextRef="#ctx0" brushRef="#br0" timeOffset="94936.23">27498 10347 15663 0,'-4'-4'1392'0,"1"2"-1120"16,3 2-272-16,0 0 0 0,0 0 848 0,0 0 112 16,-1-5 32-16,0 1 0 0,0-1-288 0,0 1-48 15,1 4-16-15,0 0 0 0,0 0-288 0,0 0-64 16,0 0-16-16,0 0 0 0,0 0 0 0,0 0 0 15,0 0 0-15,26 29 0 0,-26-29-48 0,0 0-16 0,14 34 0 0,-14-34 0 16,6 31 496-16,-6-31 112 0,6 45 16 0,-4-18 0 16,1 3 192-16,-2 3 32 0,1 2 16 0,-2-1 0 15,1 2-176-15,0-1-48 0,0-2 0 0,0 1 0 16,0 0-416-16,1 0-96 0,0-1-16 0,-1 0 0 16,1-3-320-16,0-1 0 0,1 1 0 0,-2-5 0 15,0 1-640 1,0-1-32-16,0-4-16 0,-1-21 0 0,0 39-960 0,0-39-192 15,-1 28-32-15,1-28-10752 0</inkml:trace>
  <inkml:trace contextRef="#ctx0" brushRef="#br0" timeOffset="95376.49">27439 10299 29487 0,'-18'2'1296'0,"5"-2"288"0,6 1-1264 0,1 1-320 16,6-2 0-16,0 0 0 0,0 0 256 0,0 0 0 15,0 0 0-15,0 0 0 16,0 0-960-16,0 0-192 0,25 37-32 0,-25-37-16 15,0 0-80-15,38 20-32 0,-38-20 0 0,0 0 0 16,50 25 256-16,-50-25 48 0,37 23 16 0,-37-23 0 0,39 30 592 0,-39-30 144 0,40 37 0 0,-40-37 0 16,45 43 1152-16,-45-43 272 0,49 48 48 0,-49-48 16 15,50 57-240-15,-50-57-48 0,49 53-16 0,-49-53 0 16,41 48-800-16,-41-48-144 0,30 48-48 0,-30-48 0 16,22 50-832-1,-22-50-192-15,13 41-16 0,-13-41-16 16,6 34 128-16,-6-34 32 0,-3 27 0 0,-3-15 0 0,-3 3 416 0,-6-2 96 0,-2-1 0 0,-4 2 16 15,-3-1 320-15,-4-1 64 0,-2 0 16 0,-5-1 0 16,-2 2 400-16,-5-1 80 0,-4 0 0 0,-1 1 16 16,1-2 32-16,3-2 0 0,2 2 0 0,2-2 0 15,3-3-752-15,5-1-320 0,2-1 32 0,5-5-13072 16</inkml:trace>
  <inkml:trace contextRef="#ctx0" brushRef="#br0" timeOffset="96144.27">29013 10273 27647 0,'-4'-3'2448'0,"4"3"-1952"15,0 0-496-15,0 0 0 16,0 0-448-16,3-11-192 0,-3 11-48 0,2-15 0 15,-2 4-2224-15,-2-2-448 0,-2 1-96 0,-5 6 0 16,-2-2 352-16,-4 6 80 0,-2 2 16 0,-2 2 0 0,-2 1 2432 0,-1 5 576 16,-3-1 0-16,0 4 0 0,-2 2 352 0,-1 2 80 15,-1 4 16-15,-1 3 0 0,-1 4 3056 0,0 2 592 16,1 1 128-16,0 2 32 0,2 4-1520 0,0 0-304 16,4 2-64-16,0 2-16 0,7-1-1216 0,1-1-240 15,5 0-64-15,4-4 0 0,4 1-448 0,5-5-112 16,5 3-16-16,-7-32 0 0,26 57 128 0,-26-57 0 15,45 51 16-15,-45-51 0 0,63 45-400 0,-30-27 0 0,3 1 0 16,-1-5-176 0,-35-14-880-16,70 20-176 0,-70-20-48 0,60 9 0 15,-60-9 528-15,46-3 112 0,-46 3 0 0,36-9 16 0,-36 9 960 0,0 0 192 0,29-17 48 0,-29 17 0 16,5-11-432-16,-7 3-144 0,-2 2 0 0,-3-2 144 16,-2-1-144-16,-1 1-144 0,-3-1 144 0,0-2-208 15,-2 0-112-15,-1 2-32 0,-1-2 0 0,0 0 0 31,-1 2-480-31,0-2-80 0,2 2-32 0,-2-1 0 0,2 3 448 0,3-2 96 0,-2 1 16 0,3-1 0 16,1 1 672-16,2 3 144 0,3-1 16 0,2 1 16 16,4 5 928-16,0 0 176 0,6-15 32 0,-6 15 16 15,0 0-464-15,34-14-112 0,-34 14-16 0,45-12 0 0,-45 12-1024 16,67-13 0-16,-24 7 0 0,7-2-192 16,9 2-720-16,2-2-144 0,-3 1-32 0,6-1-12096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8:0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19158 3336 10127 0,'-14'-2'896'0,"3"2"-704"0,4 0-192 0,2-2 0 15,3 2 0-15,1 0 0 0,-1-1 0 0,-3-2 0 16,-3 0 0-16,-2-2 288 0,-1-1-32 0,-1-2 0 15,0 2 0-15,-2 0 0 0,0-2 0 0,-2 2 0 16,-1 3 256-16,1-3 32 0,-2 2 16 0,-3-2 0 16,-1 3 32-16,-1 0 16 0,-3-2 0 0,-1 4 0 15,1 1 32-15,-1 0 0 0,-1 3 0 0,0 3 0 16,2 0 16-16,-3-1 16 0,-2 6 0 0,0-2 0 16,1 2-336-16,0 1-64 0,1-1-16 0,0-2 0 15,2 2 64-15,-1 0 0 0,1 0 0 0,0 3 0 16,3-2-32-16,-1 5 0 0,2-1 0 0,2 2 0 15,1 1-288-15,-2 5 0 0,3-2 0 0,0 2 0 0,0 2 144 16,2 2 32-16,-1 1 0 0,1 2 0 0,2-3 160 0,1 1 48 16,1 1 0-16,0 2 0 0,2-5 160 0,2 1 32 15,0 1 16-15,3-1 0 0,-1 1-48 0,1-1-16 16,1 3 0-16,0 0 0 0,0 0-224 0,-1 0-48 16,2-2-16-16,-1 2 0 0,3-1 160 0,0-1 48 15,1-1 0-15,-1 0 0 0,5-2 64 0,-1 3 32 16,2-1 0-16,2 0 0 0,2 3 32 0,1-3 0 15,0 1 0-15,1-1 0 0,-10-28-256 0,23 53-64 16,-23-53 0-16,27 45 0 0,-27-45-256 0,28 44 160 16,-28-44-160-16,31 42 128 0,-31-42-128 0,35 45 0 15,-35-45 0-15,36 40 0 0,-36-40 0 0,37 44 0 0,-37-44 128 16,39 48-128-16,-39-48 0 0,44 46 0 0,-44-46 0 16,49 41 128-16,-49-41-128 0,55 38 0 0,-55-38 144 0,54 28-144 15,-54-28 128-15,0 0-128 0,72 17 160 0,-72-17-160 16,49-1 176-16,-49 1-176 0,48-5 192 0,-48 5-192 15,51-5 176-15,-51 5-176 0,58-6 160 0,-58 6-160 16,67-9 128-16,-67 9-128 0,67-11 0 0,-67 11 144 16,63-14-144-16,-31 3 0 0,0-1 0 0,0-2 0 15,-1 3 0-15,0-6 0 0,-1 2 0 0,1-4 0 16,0-1-144-16,0 0 144 0,-1-2 0 0,-2-1 0 16,0-2 0-16,-3 3 0 0,-1-2 0 0,-2 0 0 15,-1-2 0-15,0 0 0 0,0 1 0 0,-3 0 0 16,1-1 128-16,-3 3-128 0,-2 1 176 0,-1-1-176 0,-1-2 128 15,1-1-128-15,-2 2 0 0,-2-2 0 0,1-2 0 16,-2 2 0-16,-1-3 0 0,0 1 0 0,-1 0 0 0,-3-1 0 16,1-1 0-16,-2 1 0 0,-2-1 0 0,-3-1 0 15,0-1 0-15,-3-2 0 0,0-2 0 0,-3 2 0 16,0-3 0-16,0 0 0 0,0 0 0 0,-1 0 0 16,0 2 0-16,-1-2 0 0,-3 0 208 0,-1 0-64 15,-2 3-16-15,-4-2 0 0,-4 4 64 0,-3-2 16 16,-2 4 0-16,-8 4 0 0,-9 1-208 0,-3 5 0 15,-1 3 0-15,-4 2 0 0,-3 2-192 0,0 2-96 16,1 0-16-16,3 1-11536 16,0-4-2304-16</inkml:trace>
  <inkml:trace contextRef="#ctx0" brushRef="#br0" timeOffset="29724.94">18995 5922 14735 0,'-4'3'1312'0,"0"-1"-1056"15,4-2-256-15,0 0 0 0,0 0 256 0,0 0 0 0,0 0 0 0,0 0 0 31,-6 17-656-31,1-10-144 0,1-2-32 0,-2 0 0 0,-1-2 576 0,0 3 0 0,-1-4 0 0,-1-1 0 16,-1 3 576-16,-2-2 0 0,-1 1 16 0,-1 2 0 16,-3-4 96-16,0 1 16 0,-1-2 0 0,-2 3 0 15,0-3-32-15,-1 3 0 0,-1-3 0 0,-2 0 0 16,3 2-480-16,-2-1-192 0,-2 1 176 0,1-2-176 16,0 3 0-16,0 3 0 0,0-1 0 0,0-1-160 15,0 4 160-15,1 1 0 0,-1 1 0 0,0 1 0 16,0 1 0-16,2 2-160 0,1 0 160 0,0 4 0 15,0 3 0-15,0-1 0 0,2 4 0 0,0 0 0 16,0 2 0-16,1 0 0 0,1-1 0 0,0 1 0 16,2 2 512-16,1-3 48 0,0 7 16 0,2-4 0 15,0 0 64-15,1 3 0 0,1 2 16 0,0 4 0 0,1 0 240 0,0 5 32 16,0 1 16-16,2-1 0 0,3-3 128 0,0-1 16 16,4-2 16-16,6-2 0 0,-6-34-208 0,20 63-64 15,-20-63 0-15,37 59 0 0,-37-59-352 0,50 54-80 16,-50-54-16-16,70 39 0 0,-70-39-208 0,82 23-48 15,-33-15-128-15,3-6 192 0,4-4-192 0,0-1 0 16,0-5 0-16,-1-3 0 0,-3-1 0 0,4-2-160 16,3 1 160-16,0-2-128 0,0 1-32 0,-4-1 0 15,-5 1 0-15,0-2 0 0,1-2-96 0,0-1 0 16,2-1-16-16,1-2 0 0,1 2 16 0,-5-3 16 16,-3-2 0-16,-3-1 0 0,0 0 240 0,-1-2-144 15,1-1 144-15,1-1-128 0,-1-3 128 0,-1-2 0 16,-2 2 0-16,-6 1 0 0,-6-1 0 0,-5 2 176 15,-4-1-176-15,-4 1 192 0,-5 0-192 0,-4 0 0 0,-5-3 0 0,-5 1 128 32,-3-2-640-32,-5-2-144 0,-6-2-32 0,-4 1 0 15,-3-3-288-15,-5 2-64 0,-3 2-16 0,-5 0 0 0,-1 3 672 0,-1 0 128 0,-1-3 16 0,0 3 16 16,2-2 352-16,-3-1 80 0,-3-1 16 0,-2 0 0 16,-2 4 32-16,-7 3 0 0,-3 8 0 0,-6 9 0 15,-1 8-256-15,-7 15 0 0,-5 16 0 0,-10 13 0 16,-8 17-480-1,-2 16-144-15,2 11-16 0,-3 18-11872 0</inkml:trace>
  <inkml:trace contextRef="#ctx0" brushRef="#br0" timeOffset="34429.11">19513 12413 4607 0,'-3'-6'400'0,"-1"3"-400"15,3-1 0-15,1 2 0 0,0-1 704 0,-1 0 48 16,-1-5 16-16,-2-4 0 0,0-2-96 0,-1-3-16 15,1 0 0-15,0 6 0 0,2 0-336 0,-1 2-64 16,-1 1 0-16,-2-1-16 16,-1 0-752-16,1 2-160 0,-2-2-32 0,0 1 0 0,0 1 704 0,0-1 176 15,1 1 16-15,-2-2 0 0,1 2 560 0,-1-1 112 16,0 0 32-16,-1 2 0 0,1-2 160 0,-1 2 32 16,4 3 16-16,0 1 0 0,-3-2-416 0,-3 1-96 15,-2 1-16-15,-2-2 0 0,2 0 240 0,-2 3 32 0,2-1 16 16,-2 2 0-16,3-3-112 0,-2 3-32 0,2 0 0 0,0 3 0 15,0-3-528-15,0 3-192 0,-1-1 0 0,0 2 144 16,-1-2-144-16,1 1 0 0,-2 3 0 0,1-2 0 16,-1 3 0-16,-1-2 192 0,1 1-64 0,-2 3 0 15,1-1 192-15,-1 1 48 0,0-2 0 0,-1 6 0 16,-1-2 144-16,1 2 16 0,-1 2 16 0,0-1 0 16,1 3 16-16,0 0 0 0,1 0 0 0,0 3 0 15,1 2-48-15,0-2 0 0,1 2 0 0,-2 1 0 16,3 0-48-16,-1 2-16 0,2-2 0 0,-1 3 0 15,1 4 48-15,-1 1 0 0,2 0 0 0,0 3 0 16,1-1-96-16,2 0-16 0,0-2 0 0,1 2 0 16,1-1-160-16,1-1-32 0,1-1-16 0,1-2 0 0,2-1 16 0,1 0 16 15,2-2 0-15,1-1 0 16,1 0-64-16,-2-24-16 0,10 48 0 0,-10-48 0 0,17 49 48 0,-17-49 0 16,23 53 0-16,-23-53 0 0,28 51-176 0,-28-51 0 15,34 51 144-15,-34-51-144 0,38 48 0 0,-38-48 0 16,43 48 0-16,-43-48 0 0,51 43 0 0,-51-43 0 15,56 37 0-15,-56-37 0 0,64 31-128 0,-64-31 128 16,64 26-128-16,-64-26 128 0,60 16 0 0,-60-16-128 16,59 14 128-16,-59-14 0 0,57 6 0 0,-57-6 0 15,55 5 0-15,-55-5 0 0,55-2 0 0,-55 2 144 16,61-6 0-16,-61 6 0 0,60-11 0 0,-60 11 0 16,57-11 0-16,-57 11 0 0,50-17-144 0,-50 17 128 15,49-23-128-15,-24 6 128 0,-2 0-128 0,0-3 128 0,-2 0-128 16,0-2 128-16,0-4-128 0,0 0 192 0,1-2-192 0,-1-3 192 15,0-2-192-15,0-1 128 0,0 0-128 16,-1 0 128-16,1 1-128 0,-4 1 0 0,-1 1 0 0,1 0 0 16,-3 2 0-16,2-2 0 0,-2-3 0 0,-1 1 0 15,-1 1 0-15,-2-1 0 0,-1 2 0 0,-1-3 0 16,-2 5-160-16,0 1 160 0,0-1 0 0,-3-2-144 16,-2-1 144-16,0 3 0 0,-1 0 0 0,-2-2 0 15,-4 6 0-15,0 1 0 0,-4 2 0 0,-2 0 0 16,-2 3 0-16,-3-1 0 0,-1 2 0 0,-2-3 0 15,0 0 0-15,-2 4 0 0,-2-2 0 0,0 1 0 16,0-1 0-16,1 1 0 0,2 1 128 0,-3-2-128 16,1 1 128-16,-2-4-128 0,1 3 128 0,-2 1-128 0,2 1 0 15,-5 3 0-15,-4 3 0 0,-2 3 0 16,-6 5-512-16,-7 6-192 0,-6 3-16 0,-5 7-16 16,-1 4-1984-16,-1 4-400 0</inkml:trace>
  <inkml:trace contextRef="#ctx0" brushRef="#br0" timeOffset="34895.18">19005 12365 25791 0,'-7'4'2304'0,"4"-1"-1856"16,3 1-448-16,0-4 0 0,0 0 448 0,0 0 0 16,0 0 0-16,13 37 0 15,-13-37-768-15,18 52-176 0,-5-20-16 0,-2 1-16 16,1-1-1200-16,-1 2-256 0,0 0-32 0,-1 0-16 15,0-1 1200-15,-3-2 256 0,0 1 32 0,-3-1 16 0,0 0 528 0,-2 0 0 16,-2-4 0-16,0 0 144 0,1 0 752 0,-1-1 160 16,2-1 32-16,-1 1 0 0,3-3-368 0,-4-23-64 15,9 45-16-15,-9-45-7104 16,13 39-1408-16</inkml:trace>
  <inkml:trace contextRef="#ctx0" brushRef="#br0" timeOffset="35175.37">19447 12400 29487 0,'-18'0'2624'0,"6"1"-2112"0,6 2-512 0,5 0 0 16,2-1 1120-16,-4 2 112 0,-5 1 32 0,-4 5 0 15,-4 5-960-15,1 5-304 0,-2 2 160 0,1 4-160 16,-2 3-544-16,-3 4-192 0,-3 3-32 0,-3 4-16 16,-2 3 224-16,-2-1 48 0,-2 0 16 0,2 1 0 15,-2-4 160-15,1-2 16 0,2-3 16 0,3-4 0 16,2-1 304-16,2-3 176 0,3-4-32 0,4 1-8688 16,2-5-1744-16</inkml:trace>
  <inkml:trace contextRef="#ctx0" brushRef="#br0" timeOffset="36750.15">18582 13093 18431 0,'-12'-3'1632'16,"2"3"-1312"-16,4 0-320 0,5 0 0 15,0 0 1072-15,-2-2 144 0,-5 2 16 0,-5-4 16 16,-3 2-656-16,0-1-128 0,3 1-16 0,1 2-16 16,2 0-1280-16,-2 0-256 0,2 0-48 0,-1 2-16 15,-1 0-800-15,-3 1-144 0,0 1-48 0,-3 1 0 16,-1 1 144-16,-2-1 32 0,0 1 0 0,-2 2 0 0,-1-1 1520 0,0 0 304 15,-1-1 160-15,0 3-160 0,-1-1 1440 0,0-2 304 16,0 2 48-16,-2 1 16 0,0-1-112 0,-1 1 0 16,-1 0-16-16,0 2 0 0,0-1-448 0,2 1-96 15,1-1-16-15,1 1 0 0,2 3-544 0,0-3-112 16,0 1-32-16,-1 2 0 0,3-1-272 0,-2-1 0 16,2 2 0-16,0-2 0 0,1-1 0 0,-2 2 0 15,-2 2 0-15,-1-2 0 0,1 0 0 0,0 1 0 16,-3 0 0-16,1 0 0 0,0 1 208 0,2 1-16 15,-1 3 0-15,1-1 0 0,0-1 208 0,-1 3 48 0,2-1 0 16,-1-1 0-16,2 1 128 0,-1 1 48 0,1-1 0 0,-1 1 0 16,1 0 80-16,-1 0 32 0,1-1 0 0,3-2 0 15,2-3-160-15,3-1-16 0,2 0-16 0,2-2 0 16,2 0-384-16,3 0-160 0,2-2 128 0,2 0-128 16,2-1-176-16,1 1-112 0,-1-9-32 0,0 0 0 31,17 30-656-31,-17-30-144 0,0 0-32 0,26 35 0 0,-26-35 384 15,22 31 80-15,-22-31 16 0,21 31 0 0,-21-31 400 0,23 39 80 0,-23-39 0 0,25 43 16 16,-25-43 176-16,25 45 144 0,-25-45-16 0,27 51-128 16,-27-51 512-16,27 50 0 0,-27-50 0 0,28 48 0 15,-28-48-128-15,28 47-48 0,-28-47 0 0,27 47 0 16,-27-47-96-16,25 42-32 0,-25-42 0 0,23 44 0 0,-14-22 304 0,-2 0 48 16,1 3 16-16,-3-4 0 0,-1 4 32 0,-1-2 16 15,0 2 0-15,-3-2 0 0,-1-1 480 0,-2 1 112 16,-1-1 0-16,-2 1 16 0,0 0-880 0,-3 1-176 15,-3 0-48-15,1 1 0 16,-1 0-848-16,-1-2-176 0,-1 2-48 0,0-3 0 0,-2 2 800 0,-1-2 144 16,0 0 0-16,-2 1 0 0,0-2 128 0,-2 0-128 15,-2-3 128-15,-3 2-128 0,1-3 0 0,-3-1 0 16,0-1 0-16,-1 1 0 0,1-2 0 0,0 4 0 16,1-1 0-16,-1-1 0 0,3 3 0 0,-2 1 208 15,-1 3-48-15,0 2-16 0,-2 1-16 0,-1 3 0 16,-2 1 0-16,1-1 0 0,-1 5-128 0,-1-3 0 15,2-1 0-15,3-1 0 0,1 2 0 0,0 3 0 16,0-1 0-16,2 2 0 0,3-4 0 0,1 3 0 0,0 3 0 16,2-1 0-16,2 3 256 0,3-2 64 0,1 0 0 15,3 0 16-15,3-3 112 0,2-2 32 0,1 1 0 0,4-2 0 16,1 1-208-16,4 1-32 0,0 6-16 0,0-1 0 16,4 1-224-16,-2 0 0 0,2 1 0 0,-1 0-160 15,2-6 0-15,0-3 0 0,2 3 0 0,1-6 0 16,0-3 160-16,2 1-208 0,3 2 80 0,-17-28 128 15,36 48-320-15,-36-48 64 0,41 45 16 0,-41-45 0 16,44 34 64-16,-44-34 16 0,48 31 0 0,-48-31 0 16,53 26 160-16,-53-26 0 0,61 21 0 0,-61-21-128 15,65 15 128-15,-65-15 0 0,66 3 160 0,-66-3-160 16,67-2 0-16,-67 2 128 0,72-9-128 0,-72 9 0 0,81-12 0 0,-39 4 0 16,2 0 0-16,-44 8 0 0,80-9 0 0,-80 9-160 15,70 0 32-15,-70 0 0 0,56 15 128 0,-56-15 0 16,48 19 0-16,-48-19 0 0,45 25 0 0,-45-25 0 15,42 32 0-15,-42-32 0 0,41 36 208 0,-41-36 80 16,39 42 16-16,-39-42 0 0,34 43-64 0,-17-20-16 16,-1 2 0-16,-3 3 0 0,0 3-224 0,0-3 0 15,-1 4 0-15,-2-3 0 0,1 3-176 0,0-3-16 16,-2-1-16-16,0-3 0 16,1 1-208-16,-1 0-32 0,2-2-16 0,-1 0 0 0,0 0 320 0,2-4 144 15,0 3-128-15,-12-23 128 0,28 38 0 0,-28-38 0 16,29 35 0-16,-29-35 176 0,36 29-176 0,-36-29 192 15,40 31-192-15,-40-31 192 0,43 29-192 0,-43-29 0 16,47 36 0-16,-47-36 128 0,45 43-128 0,-45-43 0 0,40 41 0 0,-40-41 128 16,38 37-128-16,-38-37 0 0,34 35 0 0,-34-35 0 15,38 33 0-15,-38-33 0 0,43 31 0 0,-43-31 0 16,44 32 0-16,-44-32 128 0,47 25-128 0,-47-25 0 16,47 20 336-16,-47-20-16 0,46 17 0 0,-46-17 0 15,43 17-176-15,-43-17-144 0,41 14 192 0,-41-14-192 16,0 0 0-16,45 17 0 0,-45-17 0 0,0 0 0 15,41 15 0-15,-41-15-176 0,0 0 176 0,0 0-208 16,58 2-16-16,-58-2 0 0,0 0 0 0,46-17 0 16,-46 17-144-16,34-23-16 0,-34 23-16 0,33-31 0 15,-33 31-368 1,32-34-80-16,-32 34-16 0,30-30 0 0,-30 30 240 0,27-26 48 0,-27 26 16 0,0 0 0 0,32-22 384 0,-32 22 176 16,0 0-160-16,0 0 160 15,0 0 0-15,0 0 0 0,0 0 0 0,0 0 0 0,0 0-208 16,0 0 48-16,0 0 16 0,0 0 0 15,0 0-880-15,0 0-160 0,0 0-32 0,0 0-16 16,29-24 80-16,-29 24 0 0,0 0 16 0,4-19 0 16,-4 19-16-16,3-18 0 0</inkml:trace>
  <inkml:trace contextRef="#ctx0" brushRef="#br0" timeOffset="37209.53">18677 17526 14735 0,'-4'0'1312'0,"0"0"-1056"0,3 0-256 0,2-1 0 16,-1 1 1184-16,0 0 176 0,0 0 48 0,0 0 0 15,0 0-512-15,0 0-80 0,0 0-32 0,0 0 0 16,0 0-144-16,0 0-16 0,53-2-16 0,-53 2 0 16,0 0-32-16,34 23-16 0,-34-23 0 0,0 0 0 15,46 30-176-15,-46-30-48 0,32 23 0 0,-32-23 0 16,32 25 304-16,-32-25 64 0,29 35 16 0,-29-35 0 16,26 37-144-16,-26-37-48 0,23 37 0 0,-23-37 0 15,20 33-304-15,-11-13-64 0,0-1-16 0,0-1 0 16,-2 1-144-16,1-1 0 0,0 1 0 0,0 1 0 0,0 0 256 15,-2 0 80-15,2 2 16 0,-2-2 0 0,0 3 96 0,-1-1 0 16,1-2 16-16,-3 0 0 0,-1 1-80 0,0-3-32 16,-2-1 0-16,-1-3 0 0,0 3-160 0,-3-3-16 15,-1 0-16-15,0 0 0 0,-1-2 16 0,-2 1 0 16,-1-1 0-16,0 2 0 0,-1 0 0 0,-1 0 0 16,-1-2 0-16,0 3 0 0,-2-2-176 0,1 1 0 15,-2 1 0-15,1-2 128 0,-1 1-320 0,-1-2-64 16,0-1 0-16,0-2-11200 15,2-1-2224-15</inkml:trace>
  <inkml:trace contextRef="#ctx0" brushRef="#br0" timeOffset="37800.94">19468 17512 19343 0,'-10'0'848'0,"4"0"192"0,0-3-832 0,6 3-208 0,0 0 0 0,0 0 0 16,-1-11 0-16,1 11 0 0,1-15 0 0,-2 3 0 16,1 12-608-16,-1-21-64 0,-1 12-16 0,-3 4 0 15,1 1-656-15,-3 4-144 0,-1 3-32 0,-1 0 0 16,1 6 240-16,-3 2 32 0,-1 3 16 0,-2 5 0 0,-1 4 1360 0,1 0 256 15,1 3 64-15,1 4 16 0,1 1 1392 0,1 3 288 16,3 0 48-16,2 1 16 0,3 2-272 0,1 0-48 16,1 4-16-16,3 4 0 0,1-3-528 0,1 1-128 15,4 8 0-15,2-2-16 0,2 1-800 0,1-4-144 16,2-4-48-16,2-3 0 0,1-2-208 0,2-3 128 16,1-5-128-16,3 1 0 0,2-2 336 0,2-5-16 15,3-1-16-15,1-2 0 0,3-3-112 0,-36-17-32 16,77 22 0-16,-77-22 0 0,78 6-160 0,-78-6 0 15,71-6 0-15,-71 6 0 0,62-19 512 0,-62 19 32 16,57-29 0-16,-57 29 0 0,55-33 432 0,-55 33 96 16,58-46 16-16,-27 22 0 0,0-2-416 0,0-2-80 0,1 1-16 15,-3-3 0-15,0-3-416 0,-3 0-160 16,-1-2 0-16,-4-2 144 0,-2 2-144 0,-2-2 0 0,-3 1 0 0,-3-1 0 16,-3 0 0-16,-2-4 160 0,-2 0-160 0,-2-3 160 15,-2 4-160-15,-4-2 0 0,-1 2 144 0,-4 0-144 16,-1 1 128-16,-4 2-128 0,-1 0 160 0,-3 0-160 15,-1 6 0-15,-7-2 128 0,-3-1-128 0,-3 5 0 16,-2-1 0-16,0 4 0 0,-3 1 0 0,3 2 0 16,2 3 0-16,1 4 0 0,2 3 0 0,0 3 0 15,0 5-192-15,0 4 0 0,0 2 16 0,-3 4 0 16,0 9-816-16,-4 0-160 16,-3 5-48-16,0 1-14656 0</inkml:trace>
  <inkml:trace contextRef="#ctx0" brushRef="#br0" timeOffset="40283.89">19679 12852 19343 0,'-10'-4'1728'0,"5"3"-1392"0,3-2-336 0,4 3 0 15,-2 0 800-15,0 0 96 0,5-8 0 0,-4 0 16 31,4-1-1088-31,4-2-208 0,-9 11-64 0,28-18 0 0,-28 18 208 0,41-16 48 0,-41 16 0 0,50-7 0 16,-50 7 192-16,57-4 208 0,-57 4-32 0,64-1-16 16,-64 1-160-16,70 3 0 0,-70-3 0 0,77 6 128 15,-34-1-128-15,5 1 192 0,3 5-192 0,-1 0 192 16,-2 4 144-16,0-1 48 0,1 3 0 0,0 0 0 16,1 2 0-16,3 1 16 0,4 0 0 0,0 0 0 15,-1 2-192-15,-2-2-32 0,-2 5-16 0,0-4 0 16,-3 4-160-16,2 0 160 0,3 1-160 0,-4 4 160 15,-1-1 128-15,-5 2 32 0,-3 3 0 0,-3-3 0 16,-2 3-48-16,-3-3 0 0,-1 0 0 0,-3-2 0 0,-2 4-272 16,-2-4 0-16,-4 2 0 0,-4 0 0 0,-3 3 0 0,-5-1 0 15,-4 2 160-15,-8 1-160 0,-3 3 528 0,-7 1 32 16,-2-3 0-16,-6 3 0 0,-2-4 144 16,-2 1 48-16,0-2 0 0,-4 3 0 0,-2 2-128 0,-3 0-32 15,2-1 0-15,-3 1 0 0,1 2-128 0,-2-4-16 16,-1-3-16-16,-2 0 0 0,-1-2-176 0,0-1-16 15,0-1-16-15,-2 2 0 0,1 2-80 0,1 2-16 16,0 2 0-16,0 1 0 0,-1 5-128 0,0-4 192 16,-1-1-192-16,0-1 192 0,2-1-32 0,2 1 0 15,4 1 0-15,5-1 0 0,3-2 0 0,4 0 0 16,5-1 0-16,5-4 0 0,4 2-16 0,4-4 0 16,4-3 0-16,3-2 0 0,1 3-144 0,-4-28 0 15,17 50 0-15,-5-21 0 16,-12-29-384-16,34 56-128 0,-14-27 0 0,1 1-16 15,4-1-32-15,1 1 0 0,3-1 0 0,3 3 0 0,1-1 288 0,1-1 48 0,-1-2 16 0,-2-2 0 16,-2-3 208-16,1 3 0 0,2-4 0 0,-1 3 0 16,1-2 0-16,1-1 192 0,-1 1-48 0,1-1 0 15,1-2 0-15,-1 2 0 0,2-2 0 0,-2 3 0 16,-1-1-144-16,-1 2 0 0,-2-2 0 0,-3 1 0 16,-26-23 0-16,51 47 0 0,-51-47 0 0,47 48 0 15,-47-48 0-15,45 49 0 0,-45-49 0 0,46 51 0 16,-46-51 0-16,47 45 0 0,-47-45 0 0,49 47 0 15,-49-47 0-15,47 44 160 0,-47-44-160 0,44 44 160 16,-44-44-160-16,37 48 160 0,-37-48-160 0,30 43 160 16,-30-43-160-16,24 42 0 0,-24-42 0 0,17 48 0 0,-10-20 0 15,-3-1 0-15,0 3-128 0,-3-1 128 0,-1 2 0 0,-3 3 0 16,0-1-144-16,0-2 144 0,-2 3-192 0,1-3 0 16,-2-3 16-16,2-5 0 0,-1 2 32 0,2-5 0 15,3-20 0-15,-6 37 0 0,6-37 144 0,-4 31 0 16,4-31 0-16,-7 29 0 0,7-29 0 0,-8 25 0 15,8-25 0-15,-11 22 0 0,11-22 0 0,-14 22 0 16,14-22 0-16,-16 20 0 0,16-20 0 0,-19 18 0 16,19-18 0-16,-19 16 176 0,19-16 192 0,-18 14 32 15,18-14 16-15,-16 12 0 0,7-9-16 0,-1 0 0 16,1 2 0-16,-1-4 0 0,0 3-400 0,-3-3 0 16,1 4 0-16,-1-2-176 15,-2 1-400-15,-1-1-64 0,1 5-32 0,-3-3 0 0,0 3 288 0,0-1 48 16,-1 3 16-16,-1-3 0 0,0 2 480 0,0 2 96 0,0-1 32 15,0-1 0-15,0 0 160 0,0 0 48 0,1 1 0 0,0-4 0 16,1 4-320-16,0-3-176 0,1 1 192 0,1-3-192 16,1 2 144-16,-1-1-144 0,3-1 0 0,-1 1 144 15,0 2-144-15,2-2 192 0,-2 0-192 0,2 2 192 16,-1 1-192-16,1-2 0 0,-1 2-192 0,1 0 192 16,1 1-352-16,0-1 48 0,0 0 16 0,-1 0 0 15,1 2 288-15,1-1-192 0,0-1 192 0,10-9-160 16,-18 18 160-16,18-18 0 0,-15 14 0 0,15-14 0 15,-14 11 304-15,14-11 32 0,-11 9 16 0,11-9 0 16,0 0 32-16,-14 9 0 0,14-9 0 0,0 0 0 16,-15 7-160-16,15-7-32 0,0 0 0 0,-16 4 0 15,16-4-192-15,-13 2 144 0,13-2-144 0,-16 3 128 16,16-3-128-16,-16 5 0 0,16-5 0 0,-19 1 0 0,10 1 0 0,0 1-144 16,-1-3 144-16,0 3-160 0,-1 0 160 0,1-1-192 15,-2 2 192-15,2-1-192 0,-1 1 192 0,0 0 0 16,1 1-144-16,-1 1 144 0,1 0 0 0,0-3 160 15,0 2-16-15,2 1 0 0,0-4-144 0,0 4 192 16,8-6-192-16,-11 7 192 0,11-7-192 0,-9 5-144 16,9-5 144-16,0 0-208 15,0 0-656-15,-11 6-128 0,11-6-32 0,0 0 0 16,-11 0-1360-16,11 0-288 0,-16 2-48 0,6 0-10272 0</inkml:trace>
  <inkml:trace contextRef="#ctx0" brushRef="#br0" timeOffset="40769.14">20667 17150 12895 0,'0'0'1152'0,"0"0"-928"16,0 0-224-16,0 0 0 0,0 0 336 0,0 0 32 15,0 0 0-15,0 0 0 0,0 0-112 0,0 0 0 16,0 0-16-16,0 0 0 0,0 0 208 0,0 0 64 15,0 0 0-15,0 0 0 0,0 0 464 0,5 26 112 16,-5-26 0-16,-8 14 16 0,1-4-336 0,-1-1-80 16,0 3-16-16,-2 2 0 0,-1 0 192 0,-2 1 32 15,-2 2 16-15,-2 1 0 0,2 3-176 0,-4 1-32 16,-1 4-16-16,0-1 0 0,1 5-848 0,-1-1-160 16,-1 3-48-16,5-2 0 15,1-3-176-15,3-5-32 0,3 0-16 0,3-5 0 0,6-17 896 0,-3 29 176 16,3-29 32-16,7 27 16 0,-7-27 112 0,18 25 32 15,-18-25 0-15,27 24 0 0,-27-24-288 0,33 22-64 0,-33-22-16 16,40 20 0-16,-40-20 48 0,45 19 16 0,-45-19 0 0,50 15 0 31,-50-15-688-31,53 9-128 0,-53-9-16 0,52 2-16 16,-52-2-1632-16,43-3-336 0</inkml:trace>
  <inkml:trace contextRef="#ctx0" brushRef="#br0" timeOffset="45566.16">19464 17452 14735 0,'-5'4'1312'16,"2"-2"-1056"-16,1 0-256 0,2-2 0 0,0 0 736 0,0 1 96 16,-1-1 0-16,-3 5 16 0,1-2-240 0,0 0-48 15,0 3-16-15,3-1 0 0,0-1-544 0,0 0 0 16,2 2 0-16,0 0 0 0,0 0 0 0,0 0 0 16,2 2 0-16,-1 1 0 0,0 2 0 0,2 0 208 15,-1 3-64-15,2 1-16 0,-1 2 160 0,0-2 32 16,-2 1 0-16,0 3 0 0,2 1 304 0,-1-1 64 15,0-1 16-15,0-1 0 0,0 2 64 0,0-2 32 16,-1 2 0-16,2-1 0 0,-2-1 0 0,2 3 0 16,1 0 0-16,0-1 0 0,1-1 32 0,-1-1 0 15,3-1 0-15,1-2 0 0,0-5-240 0,-10-9-32 16,0 0-16-16,36 17 0 0,-36-17-416 0,0 0-128 16,0 0 0-16,59-15 0 15,-59 15-320-15,0 0-112 0,49-33-16 0,-49 33-16 16,0 0-32-16,46-37 0 0,-46 37 0 0,28-28 0 15,-28 28 64-15,21-31 16 0,-21 31 0 0,16-29 0 16,-16 29-432-16,0 0-96 0,20-42-16 0,-20 42 0 16,0 0-48-16,14-28-16 0,-14 28 0 0,0 0 0 15,0 0 256-15,19-31 32 0,-19 31 16 0,0 0 0 0,0 0 256 0,24-32 48 0,-24 32 16 0,0 0 0 16,0 0 144-16,24-30 16 0,-24 30 16 0,0 0 0 16,0 0 224-16,0 0 160 0,0 0-32 0,0 0 0 15,0 0 496-15,0 0 80 0,0 0 32 0,0 0 0 16,24 13 240-16,-26-6 48 0,-2 3 16 0,1 0 0 15,-2 3-288-15,1 2-64 0,-1 1-16 0,0 1 0 16,-1 3-32-16,-2 0 0 0,1 5 0 0,-2 4 0 16,-1 2 144-16,-1 3 32 0,-1 1 0 0,-1 3 0 0,-2 1-64 0,1 4-16 15,-1 3 0-15,0-2 0 0,0 1-192 0,1-5-32 16,0-3-16-16,3-4 0 0,1-5-240 0,1-2-32 16,3-3-16-16,2-6 0 0,3-2-432 0,2-10-96 15,-1-5 0-15,0 0-15936 16</inkml:trace>
  <inkml:trace contextRef="#ctx0" brushRef="#br0" timeOffset="53300.35">18822 7403 23951 0,'-5'-9'2128'0,"0"1"-1696"16,3 5-432-16,1 0 0 0,1 3 304 0,-1-3-32 15,-3-5 0-15,-1-1 0 0,-3-5-464 0,-2 1-112 16,1 1-16-16,-1 1 0 16,-1 4-416-16,-2 0-96 0,0 3 0 0,-5 1-16 0,-1 1 512 0,-3 4 96 15,-3 1 32-15,0 3 0 0,-1 2 208 0,-1-2 0 16,-1 3 0-16,-2 1 0 0,1 2 320 0,-1-1 176 16,1-1 16-16,2 3 16 0,3 2 272 0,1-1 48 15,2 3 16-15,1 2 0 0,1 4-480 0,1 0-80 16,0 5-32-16,1-3 0 0,0 1-272 0,0 2 0 15,3-3 0-15,-1 3 0 0,2 1 192 0,1-1 0 16,4 2-16-16,0-1 0 0,8-29 528 0,-7 67 96 16,7-67 32-16,1 75 0 0,-1-75-16 0,6 82 0 0,-6-82 0 15,10 79 0-15,-10-79-288 0,14 73-48 0,-14-73-16 16,17 67 0-16,-17-67-96 0,25 69-32 0,-25-69 0 0,32 70 0 16,-32-70 80-16,38 62 16 0,-38-62 0 0,41 54 0 15,-41-54-96-15,49 50-16 0,-49-50 0 0,56 48 0 16,-56-48-16-16,59 44-16 0,-59-44 0 0,63 41 0 15,-63-41-128-15,62 35-32 0,-25-21 0 0,1-3 0 16,0-2-128-16,1-7 0 0,1-2 0 0,1-5 0 16,2-6-272-16,-1-4 16 0,1 2 0 0,-4-5 0 15,1-2 256-15,-2-5-160 0,1 2 160 0,0-7-128 16,2 4 128-16,1-5 0 0,0 2 128 0,-1-7-128 16,2 1 192-16,-5-4-48 0,-3 0 0 0,-1-1 0 0,-3 1 48 0,-2-1 16 15,-2 1 0-15,-4 0 0 0,-1 2-80 0,-6-3 0 16,-2 1-128-16,-5-5 192 0,-3-3-192 0,-1-4 0 15,-2-3 0-15,-4-1 0 0,-1-3 0 0,-5-4 144 16,-3 2-144-16,-6-4 128 0,-4 2 80 0,-9-1 16 16,-6 4 0-16,-8 11 0 0,-4 6-224 0,-9 8 144 15,-5 9-144-15,-4 7 128 0,0 4-128 0,-11 14 0 16,-10 9 0-16,-9 10-176 16,-4 9-272-16,0 9-48 0,3 9-16 0,0 10-17296 0</inkml:trace>
  <inkml:trace contextRef="#ctx0" brushRef="#br0" timeOffset="79925.92">18939 9366 23951 0,'-9'-2'2128'0,"2"-2"-1696"16,2 4-432-16,3 0 0 0,1 0 992 0,-4 0 112 16,-3-2 32-16,-4-1 0 0,-3-3-416 0,-2 3-80 15,2-2 0-15,1 2-16 0,0 0-624 0,1-2 0 16,-1 2 0-16,-2-1-192 15,0 0-176-15,-3 1-32 0,0-1-16 0,-2 1 0 0,-1 3 288 0,-2 1 128 0,0 1-128 0,-2 4 128 16,-1 3 160-16,-2 0 112 16,-1 2 32-16,-4 0 0 0,-3 4 240 0,-1-2 48 0,0 4 16 15,1 1 0-15,3 1-176 0,-1 1-48 0,1 4 0 0,3 2 0 16,2-1 0-16,2 3 0 0,2 1 0 0,1 2 0 16,3 1-80-16,1 1-32 0,1 2 0 0,0 1 0 15,2 1-144-15,1-3-128 0,0 3 192 0,0-1-192 16,3 3 192-16,0 1-192 0,0 2 192 0,1 3-192 15,2 1 272-15,0-1-48 0,2 0-16 0,1-5 0 16,3-1 160-16,2 2 16 0,2-2 16 0,2 0 0 16,2-1 32-16,4 1 0 0,-8-39 0 0,24 81 0 15,-10-38-176-15,-14-43-16 0,37 81-16 0,-37-81 0 0,45 77-96 16,-45-77-128-16,53 70 176 0,-53-70-176 0,60 65 0 16,-60-65 0-16,67 60 0 0,-67-60 0 0,75 56 0 0,-75-56 0 15,82 48 0-15,-38-28 0 0,4-3 128 0,0-3-128 16,-1-5 0-16,-1-3 0 0,0-1 160 0,-1-5-160 15,3-3 128-15,1-2-128 0,3-1 160 0,-1-5-160 16,3 0 192-16,-3-9-192 0,-3-1 192 0,-1-1-64 16,0-4 0-16,0-1-128 0,-2-2 176 0,1-5-176 15,0 1 160-15,-3-1-160 0,1-3 0 0,-5 0 128 16,-1-3-128-16,-2-2 0 0,-1-1 0 0,-1-1 0 16,-2 1 0-16,-1-2 0 0,2-3 144 0,-2-3-144 15,1 3 128-15,0-3-128 0,-1 1 192 0,-3-4-32 16,-2 0-16-16,-6-2 0 0,-3 1-144 0,-5-1 160 15,-6 3-160-15,-7 1 160 0,-8 1-160 0,-11-1 0 0,-11-2 0 16,-13 1 128-16,-7 3-128 0,-11 5 0 0,-11-2-160 16,-8 7 160-16,-5 3-256 0,-9 3 64 0,-2 1 0 0,0 5 0 15,3 8 192-15,2 0 0 0,2 0 0 0,5 3 0 16,4-1 272-16,8-1-48 0,8 5-16 0,4-3 0 16,4 4-464-16</inkml:trace>
  <inkml:trace contextRef="#ctx0" brushRef="#br0" timeOffset="93375.7">13640 6626 3679 0,'-3'0'320'0,"2"2"-320"16,0-2 0-16,0 0 0 0,1 3 528 0,-2-2 48 15,-1 1 0-15,-2 1 0 0,-2 5-368 0,-1 1-64 16,1 0-16-16,-2 1 0 0,1-1-128 0,-1-2-176 16,1 0 48-16,-1 2 0 0,0-3 128 0,0-1-208 15,0 0 80-15,0-2 128 0,-1 1-208 0,-1-1 80 0,0 1 128 0,0 0-208 16,-1 1 336-16,-1 1 64 0,2 0 0 0,0-1 16 16,-1 3 144-16,0-1 32 0,0-2 0 0,-2 4 0 15,-1-1-32-15,0 1 0 0,-1 2 0 0,0-3 0 16,0 4-32-16,-3-1-16 0,1 0 0 0,-1 1 0 15,-1-1-48-15,-1 2-16 0,-2-1 0 0,-1 2 0 16,0-2 96-16,0 1 32 0,-1 0 0 0,2 0 0 16,0 4 256-16,1-5 48 0,1 4 16 0,-1-4 0 15,-1 3-144-15,1 1-32 0,0-2 0 0,-2 2 0 16,0 1-80-16,-1 0-32 0,-1-1 0 0,1-1 0 16,-2 0-64-16,-1-3-16 0,0 1 0 0,0 1 0 15,2-2 32-15,1-1 0 0,0 0 0 0,2 1 0 16,2-1-208-16,-2 1-144 0,2 1 192 0,-2-2-192 0,-1 2 0 15,1 0 0-15,1 1 0 0,-2-2-192 0,0 2 0 0,-3 0 16 16,0-1 0-16,-1 2 0 0,-1-1 176 0,0 3 0 16,1 1 128-16,3-2-128 0,0-1 256 0,0 2-32 15,3-1 0-15,0-1 0 0,-2 2 32 0,2-1 0 16,1 1 0-16,0-2 0 0,-1 1-128 0,0 1-128 16,1-2 176-16,-1 0-176 0,-1 0 0 0,0-3 0 15,-1 1 0-15,1 0 0 0,0 0 0 0,0-2 0 16,2 0 0-16,0 2 0 0,1-2 0 0,0 2 0 15,2-2 208-15,-1 4-64 0,1-4 96 0,-1 4 16 16,0-2 0-16,0-1 0 0,0 2-256 0,1 0 128 16,0 0-128-16,1-2 0 0,-1 1 0 0,-2 2 0 15,-1-1 0-15,1 0 0 0,-1 0-144 0,-1-3 144 16,3 3-208-16,0-4 80 0,0 1 128 0,1 0-128 0,-1 0 128 16,1 0-128-16,3 1 128 0,-3 1 0 0,1-1 0 0,0 2 0 15,1 0 0-15,-2 0 0 0,1 0 0 0,0-2 0 16,2 2 0-16,0-2 0 0,1 1 0 0,0 1 0 15,0-2 0-15,0-1 0 0,1 0 0 0,-2 1 0 16,2 1 0-16,-3-1 0 0,2-1 0 0,-3 1 0 16,2-1 0-16,-1 0 0 0,0 0 0 0,1-2 0 15,0 2 0-15,2-2 0 0,-1 2 0 0,2-2 0 16,0 1 0-16,0-1 128 0,2 0-128 0,-2 0 0 16,3 1 0-16,-1-3 0 0,1 3 0 0,1-4 128 15,0 3-128-15,0-3 0 0,1 2 0 0,1-3 0 16,0 1 0-16,1-1-128 0,0 1 128 0,0 0 0 15,0-3 0-15,0 3-128 0,1-3 128 0,-2 2 0 0,2 1 0 16,-2 2 0-16,0-1 0 0,-1 0 0 0,0-1 0 0,0 2 0 16,1-2 0-16,-1 0 0 0,2 0 0 0,-2-3 0 15,0 3 0-15,0-1 0 0,2 1 0 0,-2-2 0 16,0 0 0-16,0-1 0 0,-1 1 0 0,1 0 0 16,-1 1 0-16,1 1 0 0,-1-3 0 0,0 1 0 15,1 0 0-15,1-1 0 0,0 0 0 0,0 0 0 16,1-1 0-16,0-1 0 0,2 2 0 0,0 0 0 15,0-1 0-15,0 1 128 0,1 0-128 0,0-1-192 16,0-1 64-16,0 1 0 16,0 2-448-16,0-2-96 0,0-1-16 0,-2 1 0 15,1 2-240-15,-1 0-48 0,1-1-16 0,-1 3 0 16,-1 0-288-16,0 1-64 0,-1 0-16 0,0 1 0 16,0-1-96-16,-1 0-16 0,0 1 0 0,0-1 0 15,-1 1 448-15,0-2 64 0,0 2 32 0,0-2 0 16,2 2 384-16,-2-3 80 0,1 1 16 0,-1-2 0 0,0 4 784 0,1-2 176 0,-1 1 16 0,0-1 16 15,2 0-32-15,0-1-16 0,1-2 0 0,1 4 0 16,-1 1-496-16,2 1 0 0,0-4 0 0</inkml:trace>
  <inkml:trace contextRef="#ctx0" brushRef="#br0" timeOffset="93941.23">10543 8480 8287 0,'-1'-9'368'0,"2"0"80"0,1 1-448 0,0 3 0 16,0 1 0-16,1 2 0 0,1-4 304 0,3-3-32 15,5-5 0-15,1-3 0 0,2 0-272 0,-2 3 0 16,-2 1-128-16,-2 1 128 16,-1 3-480-16,-3 3 0 0,-3 0 0 0,0-2 0 0,-1 3 480 0,-2-1 0 15,0 3 0-15,-1 1 0 0,-2-2 432 0,0 4 80 16,0 0 0-16,-3 4 16 0,0-2 672 0,-1 5 128 0,-1 0 16 0,0 1 16 16,-1 1-64-16,0 2-16 0,-1 2 0 0,0 2 0 15,-1 3-320-15,-2 1-64 0,1 1 0 0,-2 0-16 16,2 2-320-16,-3-1-64 0,2 1-16 0,-2 0 0 15,2 1-144-15,-3-2-16 0,0 3-16 0,1 0 0 16,-2 0 16-16,0 0 0 0,0 0 0 0,-1 2 0 16,0-4-64-16,0 2 0 0,1-2 0 0,0 0 0 15,1-2-48-15,0-3-16 0,3 0 0 0,1-3 0 16,3 0 80-16,1-5 16 0,2-1 0 0,2-2 0 16,1-4 160-16,3 2 16 0,0-1 16 0,1-1 0 15,2-2-160-15,1 3-16 0,0-2-16 0,1 1 0 16,4 0-432-16,0-1-96 0,1 2-16 0,-9-3 0 15,0 0 256-15,0 0 0 0,0 0 0 0,65 16 0 16,-65-16 208-16,0 0-64 0,58 9-16 0,-58-9 0 0,0 0 64 0,70 6 0 16,-70-6 0-16,61-2 0 0,-61 2-16 0,73-6 0 15,-31 3 0-15,0-3 0 0,-3-1 112 0,0 0 32 16,1-1 0-16,-1-1 0 0,1 0-320 0,3 3 0 16,0 1 128-16,5-3-128 15,1 2-576-15,0 0-160 0</inkml:trace>
  <inkml:trace contextRef="#ctx0" brushRef="#br0" timeOffset="95001.86">11102 8632 16575 0,'-4'2'1472'16,"3"-2"-1168"-16,1 1-304 0,3-1 0 15,-1 0-368-15,1 0-128 0,3 2-16 0,3-2-16 16,-9 0-832-16,0 0-176 0,55 0-16 0,-55 0-16 16,50-9 1376-16,-50 9 192 0</inkml:trace>
  <inkml:trace contextRef="#ctx0" brushRef="#br0" timeOffset="95208.75">11791 8194 6447 0,'14'-6'272'0,"-5"1"80"0,0-1-352 0,-3 3 0 16,-1 3 0-16,-1-2 0 0,2 1 768 0,4-4 96 15,-10 5 16-15,38-14 0 0,-12 2-112 0,-3 1 0 16,2 0-16-16,-2-1 0 16,-1-3-1136-16,1-1-240 0,0-1-32 0,-2 2-16 0,2-1 672 0,-2-3 0 15,2-1 0-15,0-4 192 0,0 0-192 0,-1-2 0 16,1 0 0-16,-1-2 0 0,1 0 0 0</inkml:trace>
  <inkml:trace contextRef="#ctx0" brushRef="#br0" timeOffset="95374.87">12714 7600 10127 0,'7'-2'448'0,"-1"-1"96"0,-1 3-544 0,1-2 0 0,-2 0 0 0,1 0 0 16,1-1 592-16,6-3 16 0,5-3 0 0,8-4 0 15,3-4-1280-15,0-3-256 16,0 1-48-16,-3-4-16 0,-1 0 752 0,-3-2 240 0,-3-3 0 0</inkml:trace>
  <inkml:trace contextRef="#ctx0" brushRef="#br0" timeOffset="95567.61">13606 6844 19343 0,'1'-7'848'0,"-1"-1"192"0,1 3-832 0,2 1-208 16,-1 2 0-16,1-1 0 0,2-1 384 0,2-3 48 15,7-7 0-15,5-4 0 0,3-4-304 0,3-4-128 16,-1-2 128-16,1 0-128 16,0-1-1856-16,1-2-464 0,2-2-96 0,-4-4-16 0</inkml:trace>
  <inkml:trace contextRef="#ctx0" brushRef="#br0" timeOffset="95749.79">14646 5866 23951 0,'0'-7'1056'0,"0"2"224"0,0 0-1024 0,2 2-256 0,2 0 0 0,-1 0 0 16,3 0 0-16,3-5 0 0,4-4-208 0,6-7 80 15,4-3-1760-15,1-5-352 0,-4 0-64 0,-1-2 0 16,-2 1-160-16,-4 0-32 0,-2-1 0 0,-3 1-1760 16</inkml:trace>
  <inkml:trace contextRef="#ctx0" brushRef="#br0" timeOffset="95942.58">14397 5153 21183 0,'-22'-10'1888'0,"4"4"-1504"15,8 5-384-15,6-1 0 0,0 2 1168 0,-5-3 176 16,-9-3 16-16,-11-7 16 16,-3-2-1728-16,2-3-352 0,5-1-64 0,8-1 0 0,3 0 576 0,5-2 192 15,0-3 0-15,-1 0 0 0</inkml:trace>
  <inkml:trace contextRef="#ctx0" brushRef="#br0" timeOffset="96126.61">13501 4679 18431 0,'-33'-9'1632'0,"7"3"-1312"0,3 2-320 0,6 0 0 16,8 4 1408-16,2 0 224 0,-4-2 32 0,-9 2 16 15,-10-3-880-15,-8-3-176 0,-1-3-48 0,2 1 0 16,6 0-2480-16,1-4-496 0,2 1-96 0,2-3-32 16</inkml:trace>
  <inkml:trace contextRef="#ctx0" brushRef="#br0" timeOffset="96335.02">12047 4134 23039 0,'-21'-9'2048'0,"3"4"-1648"16,8 2-400-16,4 3 0 0,3-1 688 0,-8-3 48 16,-10-5 16-16,-13-6 0 15,-5-1-2832-15,0-1-560 0,4-1-112 0,4-1-32 0,1-1 2176 0,4 5 432 16</inkml:trace>
  <inkml:trace contextRef="#ctx0" brushRef="#br0" timeOffset="96518.07">11126 3778 12895 0,'-24'-3'1152'0,"4"0"-928"0,1 2-224 0,5 1 0 16,5 1 1616-16,3-1 288 0,-4 3 48 0,-8-1 16 15,-9 1-912-15,-6 3-176 0,-3 1-48 0,3 0 0 16,4 2-1920-16,3-3-384 0,0 2-64 0,3-3-32 16,0 1-336-16,1 1-64 0</inkml:trace>
  <inkml:trace contextRef="#ctx0" brushRef="#br0" timeOffset="96691.87">9871 4315 6447 0,'-18'8'576'0,"3"-2"-576"15,5 2 0-15,5-4 0 0,-1 1 2144 0,-6 3 320 16,-10 6 64-16,-15 11 16 0,-8 4-576 0,-2 1-112 16,6-3-32-16,5-3 0 0,5-1-1120 0,3-3-240 15,3 0-32-15,2-1-7248 16,1-1-1440-16</inkml:trace>
  <inkml:trace contextRef="#ctx0" brushRef="#br0" timeOffset="96909.25">8693 5265 23039 0,'-32'7'2048'0,"10"-1"-1648"0,3 0-400 0,7 1 0 16,5-1 512-16,2-3 0 0,0 4 16 0,-6 6 0 16,-6 6-1056-16,-3 5-224 0,2 4-32 0,1-3-16 15,3-1-3040-15,-1-2-592 0,2-2-128 0,2-1-32 16</inkml:trace>
  <inkml:trace contextRef="#ctx0" brushRef="#br0" timeOffset="97424.57">8100 6453 11055 0,'-9'22'480'0,"4"-4"112"0,3-1-464 0,2-4-128 15,2-4 0-15,2-3 0 0,0 5 0 0,4 9 0 16,3 9 0-16,6 10 0 15,2 3-1008-15,0-5-272 0,0-1-48 0,-2-5-16 0,-17-31 1152 0,34 60 192 16,-34-60 128-16,30 54-128 0,-30-54 0 0,28 56 0 16,-16-27 0-16,2-1 0 0,-2 2 0 0,2-1 0 0,-1 5 0 15,0-3 0-15,1-2 0 0,-14-29 0 0,25 53 0 0,-25-53 0 16,23 48 0-16,-23-48 0 0,24 48 0 0,-24-48 0 16,27 48-128-16,-27-48 128 0,29 45 0 0,-29-45 0 15,29 48 0-15,-29-48 0 0,29 46-144 0,-29-46 144 16,28 50 400-16,-28-50 144 0,27 46 32 0,-27-46 16 15,27 48-16-15,-27-48 0 0,24 48 0 0,-24-48 16 16,24 51-128-16,-24-51-16 0,22 45-16 0,-22-45 16 16,21 44-256-16,-21-44-48 0,20 48-16 0,-20-48 32 15,22 44-160-15,-22-44 192 0,26 47-192 0,-26-47 208 16,28 40-208-16,-28-40-208 0,0 0 32 0,52 42 48 16,-52-42-480-16,0 0-96 0,60 29 0 0,-60-29 0 0,0 0 496 0,65 25 208 15,-65-25-176-15,0 0 176 0,73 23 0 16,-73-23-192-16,47 22 192 0,-47-22-160 0,47 25 160 0,-47-25-160 15,43 27 160-15,-43-27-160 0,40 36 160 0,-40-36-208 16,38 40 80-16,-38-40 128 0,36 45 512 0,-36-45 192 16,41 45 48-16,-41-45 16 0,47 45 64 0,-47-45 16 15,56 45 0-15,-56-45 32 16,67 40-1968-16,-67-40-384 0,80 40-64 0,-80-40 0 0,83 33 1104 0,-83-33 240 16,77 26 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3:01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15741 792 14735 0,'-3'0'1312'0,"0"2"-1056"0,2-2-256 0,1 1 0 16,1 1 0-16,-2 0 0 0,0 2 0 0,-2 4-144 16,-2-2-128-16,0 5-32 0,-1 1 0 0,-1-1 0 15,0 0 304-15,-2 0 272 0,0 4-48 0,0-2-16 16,0 2 400-16,0-1 80 0,1 1 16 0,1 0 0 16,1 0-64-16,0 1-16 0,3-1 0 0,-1 2 0 15,1 1-400-15,2-2-80 0,0 1-16 0,1 2 0 0,1-3-128 0,-1 0 0 16,2-2 0-16,-1 0 0 15,2 3 0-15,-2 0-144 0,1 1 144 0,0-2 0 0,0 3 0 0,1-1 0 16,-1 3 0-16,0 1 0 0,-2-22 0 0,3 39 0 16,-1-17 0-16,-2 0 144 0,0-2 224 0,-2 3 32 15,0-1 16-15,0-1 0 0,-1 1-144 0,-1 3-16 16,0-2-16-16,-2 0 0 0,2 1-240 0,-3 0 0 16,2 0 0-16,-2 0 0 0,2-2 0 0,0 0 0 15,1-2 0-15,2 1 0 0,0-5 0 0,2 1 128 16,0 0-128-16,1-3 0 0,1-1 336 0,-1 0-16 15,-1-13-16-15,0 0 0 0,0 0 16 0,12 48 16 16,-9-37 0-16,-1-2 0 0,2 2-112 0,0-2-32 16,-4-9 0-16,0 0 0 0,0 0-192 0,0 0 0 15,28 48 0-15,-23-40 0 0,2 3 0 0,0-2 0 0,-7-9 0 16,0 0 0-16,0 0 0 0,0 0 0 0,41 54 0 0,-41-54 0 31,0 0-464-31,0 0 16 0,46 42 0 0,-46-42 0 16,0 0-240-16,48 26-32 0,-48-26-16 0,0 0 0 0,60 25 352 0,-60-25 64 0,0 0 0 0,66 23 16 15,-66-23 304-15,46 11 0 0,-46-11 0 0,47 11 144 16,-47-11 112-16,52 11 32 0,-52-11 0 0,55 9 0 16,-55-9-16-16,63 8 0 0,-63-8 0 0,75 9 0 15,-75-9-272-15,77 9 0 0,-39-7 0 0,-1 1 0 16,2 0 0-16,-1 0 0 0,1-1 0 0,1 1-144 16,3 2 144-16,0-2 0 0,3 3 0 0,0-3 0 15,-2-1 0-15,0 2 0 0,-2-2 0 0,2-1 0 16,-4 1-160-16,6 2 160 0,4-2-192 0,2 1 192 0,2 0-304 15,-2-3 48-15,-1 2 16 0,-1-4 0 0,-1 2 752 0,1 0 160 16,1 2 32-16,4-1 0 16,3 1-1456-16,0 1-272 0,-3-3-64 0,-2 0-16 0,2 0 1744 0,0 3 336 15,3-3 80-15,4 2 16 16,5-1-1824-16,-2-4-352 0,-1 0-80 0,-3 2-16 16,-1-1 240-16,4 0 32 0,4 2 16 0,-1 0 0 0,-4-3 464 0,0 0 80 15,-1 2 32-15,3-1 0 0,1 2 336 0,3 0 128 16,2 3 0-16,-5-3 0 0,-2 0 528 0,0 3 112 15,-1 0 0-15,2 1 16 0,3 3-528 0,-1-2-128 16,-3-4 0-16,-5 2-128 0,-2 1 0 0,2 0 0 16,5 1 0-16,-1 3 0 0,1-1 0 0,-3-5 0 15,-2 1 0-15,-1 2 0 0,-1-2 0 0,2 3 0 0,3 3 208 16,-2-4-64-16,-3 1 160 0,-2-3 16 0,-3 3 16 0,-1-2 0 16,0 3 0-16,1-1 0 0,1 3 0 0,-1-4 0 15,-5 0-48-15,2-2-16 0,1 0 0 0,-1 0 0 16,-2 0 160-16,2-1 16 0,5 4 16 0,0-3 0 15,1 0-336-15,-2 0-128 0,-1-3 0 0,-4-3 144 16,0 2-144-16,0-1 0 0,-1 2 0 0,1-3 0 16,-1 0 0-16,-4 0 0 0,0 1 0 0,-5-4 0 15,-4 1 0-15,-1-1 0 0,-2 1 0 0,-3-1 0 16,-1-1 384-16,-1 2 0 0,1-1 0 0,-2 1 0 16,-1-1-64-16,0-2-32 0,-2 1 0 0,-2 0 0 15,0-5-288-15,-5 4 0 0,-2-4 0 0,-3-1 0 16,-2 1 0-16,-3-5 0 0,-2 2-128 0,-2-4 128 15,0-3 0-15,-3 1 0 0,-1 0 0 0,0-3 0 16,-1 0 0-16,-2 0 128 0,0-1-128 0,0-1 160 0,-1 0-32 0,-1 0-128 16,-1-3 192-16,0 1-64 0,-1-4-128 0,1 1 0 15,1 0 0-15,-1-5 0 0,2-1 0 0,1-1 0 16,2 2 0-16,1-1 0 0,1 1-176 0,2-1 176 16,3 4-128-16,-1-4 128 0,2 2 0 0,2-2-160 15,2 1 160-15,-2-3 0 0,1-2-368 0,0 2 48 16,0 3 0-16,-1 2 0 0,1 3-64 0,-2 0 0 15,2 5 0-15,-2 0 0 0,0 2 0 0,-1-2-16 16,1 3 0-16,-4-2 0 16,1 5-192-16,-3-2-48 0,-2-1 0 0,-1 3 0 0,-3 0 304 0,-1 1 48 15,-1 1 16-15,-3 2 0 0,0 2 80 0,-4 0 32 16,-1 2 0-16,-2 1 0 0,-1 2 160 0,-1 4 0 16,-2-3 128-16,-2 4-128 0,-1-2 0 0,-2 1 0 0,-1 0 0 15,-2 2 0-15,-1 0 0 0,-3 0 128 0,-1 3-128 16,-5-2 128-16,-2 2 128 0,-3 0 16 0,-2 2 16 0,0 0 0 15,-1-1-32-15,-1-1 0 0,-2 3 0 0,-1-3 0 16,-2 2-64-16,-1-2-32 0,-1 0 0 0,0 0 0 16,0-2-32-16,-1 2-128 0,0-3 192 0,-2 2-64 15,-2-1-128-15,-3-1 0 0,0 0 0 0,0 1 128 16,3-1-128-16,-1-1 0 0,0 2 0 0,-1-3 0 16,2 1 0-16,-3-1 0 0,0-1 0 0,2-2 0 15,1 3 0-15,-1-1 0 0,-4 2 0 0,-1-4 0 16,0 0 0-16,2 1 0 0,2 3 0 0,1-2 0 0,-1 0 0 0,-3-2 0 15,-1 2 0-15,2 0 0 16,1 1 0-16,2 2 0 0,-1 1 0 0,-1 0 0 0,1-2 0 0,-4-2 0 16,-2 3-128-16,2 1 128 15,4 1-640-15,-3-3-48 0,-1 0-16 0,-1-2 0 0,6 1 256 0,-2-1 64 16,3 3 0-16,-1 1 0 0,0-2 384 0,-3-1 0 16,0-1 0-16,0 0 176 0,4 3 240 0,-1 3 48 15,3 0 16-15,-6 0 0 0,-1-2-320 0,-1 2-160 16,3-3 160-16,5 0-160 0,2 3 0 0,0-1 0 15,-1-1 0-15,0-1-160 0,-2-2 160 0,4 0 0 16,4 1 0-16,-1 2 0 0,2 2 0 0,-4-1-128 16,-4 1 128-16,-2 1 0 0,2-1-192 0,1 0 64 15,1 2 0-15,2 2 0 0,1 1-32 0,-2 0 0 16,-2-2 0-16,0 3 0 0,1-3 336 0,1 5 64 0,4 3 16 0,-1-2 0 16,2 5-256-16,-2-3 0 0,1 3 128 0,1-5-128 31,5 0-384-31,3 1-128 0</inkml:trace>
  <inkml:trace contextRef="#ctx0" brushRef="#br0" timeOffset="4899.79">10880 4756 17503 0,'13'-4'1552'0,"-1"1"-1232"15,-2 1-320-15,-3 2 0 0,0 0 656 0,4 0 80 16,11 0 16-16,12-2 0 0,9-2-528 0,2 2-96 16,-3 2-128-16,-3 0 176 15,-4 0-624-15,-4-1-112 0,-1-1-16 0,-2-2-16 16,-2 2 64-16,-2-4 16 0,-2 4 0 0,-1-1 0 0,2-1 512 0,0 2 176 16,0-1 0-16,1 1 0 0,-1 1 544 0,2-2 112 15,-1 1 32-15,2 1 0 0,2-1-432 0,2 0-96 16,2 2-16-16,2 0 0 0,1 0-320 0,2 0-192 15,3 2 32-15,2 0-9232 0</inkml:trace>
  <inkml:trace contextRef="#ctx0" brushRef="#br0" timeOffset="5574.42">14029 4728 13823 0,'-7'-4'1216'0,"3"4"-960"0,3 0-256 0,2 0 0 16,0 3 720-16,-1-3 112 0,0 1 0 0,0 1 16 16,2 1-592-16,2 3-128 0,1-2-128 0,2 2 176 15,1 0-352-15,2-3-64 0,1 2-16 0,0-1 0 16,2-2 256-16,2 1 0 0,1 0 0 0,2-3 0 0,0 1 896 15,5-2 160-15,2-2 32 0,4 3 16 0,3-2-16 0,1 1 0 16,4-1 0-16,2 1 0 0,4-2-816 0,3 0-272 16,4 1 160-16,-2 2-160 15,0-2-576-15,-1 2-192 0,-1 0-32 0,4-1-9264 16</inkml:trace>
  <inkml:trace contextRef="#ctx0" brushRef="#br0" timeOffset="6027.46">17658 4628 22111 0,'-3'-5'976'0,"1"2"208"0,0-3-944 0,4 4-240 0,0 1 0 0,1 1 0 16,3 0 592-16,4-3 80 0,5 3 16 0,9-2 0 16,5 1-1168-16,2 1-224 0,-1 1-64 0,0-1 0 15,1 2-912-15,0 2-192 0,2-2-48 0,3-2 0 16,2 0 672-16,2-2 128 0,0-2 32 0,2-3 0 0,0 0 1088 0,4 1 0 16,-1-2 160-16,5 5 0 0,3 0 720 0,3-2 144 15,3 2 16-15,1 1 16 0,-2-2-240 0,0 1-48 16,0 1-16-16,5 2 0 0,3 3-576 0,1-1-176 15,2 2 0-15,-2-2-5312 16,-2 0-1136-16</inkml:trace>
  <inkml:trace contextRef="#ctx0" brushRef="#br0" timeOffset="6731.4">22634 4728 13823 0,'-11'-6'1216'0,"2"3"-960"0,5 3-256 0,4 0 0 16,0 0 784-16,-1 0 112 0,-4-1 32 0,-2-2 0 15,0 1-640-15,0-1-128 0,5 1-32 0,2 2 0 32,3-1-464-32,3-2-112 0,3 3 0 0,3-2-16 0,4 2 736 0,2-3 160 0,6 1 16 0,4-2 16 15,5 2 240-15,6-4 32 0,7 3 16 0,4 0 0 16,2-3-432-16,1 1-96 0,4-1-16 0,3 0 0 15,6 1-208-15,5-1 0 0,4 4 128 0,5-4-128 16,0 0 0-16,5 2 0 0,4 0 0 0,2 1 0 16,-4-1 0-16,10 0 0 0,5-2 0 0,8 3 0 15,4-3 0-15,0 3 0 0,4-2-160 0,3 2 160 0,4-3-128 0,3 6 128 16,3-1-128-16,2-1 128 0,-2 0-144 0,6 2 144 16,7 2-160-16,-1 0-5936 15,-2-1-1200-15</inkml:trace>
  <inkml:trace contextRef="#ctx0" brushRef="#br0" timeOffset="19917.43">29473 659 2751 0,'-1'0'256'0,"-1"0"-256"16,1 0 0-16,1 0 0 0,0 0 528 0,-2 0 64 16,0 0 16-16,0 0 0 0,-2 0-96 0,0-4 0 15,1 4-16-15,1-2 0 0,-1-1 240 0,1 1 48 16,0 1 16-16,0-2 0 0,-1 1 288 0,2-1 64 16,-1 3 16-16,1-2 0 0,-1-2-256 0,0 2-48 15,-1 1-16-15,2-4 0 0,-1 4-64 0,0-1-16 16,-1-1 0-16,1 0 0 0,1 0-320 0,-1 1-80 15,0-2-16-15,-1 1 0 0,1-1-352 0,0 0 0 16,0 1 0-16,0-3 128 0,-1 2-128 0,0-3 0 16,0 3 0-16,-2 0-128 0,1 1 128 0,-2 0 0 0,-1-2 0 0,0 2 0 15,-2 1 0-15,-1 2 0 0,-2-1 0 0,0 1 0 16,-1 1 0-16,-2-1 0 0,0 4 0 0,0 0 0 16,1 1-176-16,-2 1 176 0,-3 3-208 0,0 0 80 15,-1 2-48-15,0 0 0 0,1 2 0 0,0 0 0 16,1-2-80-16,-1 2-32 0,2-1 0 0,1 0 0 15,0 1 128-15,0-4 32 0,4 2 0 0,1-2 0 16,3-1 128-16,3 1 0 0,2-2 0 0,3 0 0 16,1-1 0-16,4-1 0 0,2 1 0 0,-1-1-128 15,3 1 128-15,-1 0-160 0,3-3 160 0,1 3-160 16,0-1 160-16,0 3 0 0,1-2 0 0,1 1 0 0,-14-7 0 0,0 0 0 16,0 0 0-16,0 0-128 15,60 38 128-15,-50-28 0 0,0-3 0 0,0 2 0 0,0 1 0 16,0-1 0-16,-10-9 0 0,0 0 128 0,0 0 80 0,0 0 32 15,54 46 0-15,-54-46 0 0,0 0-240 0,0 0 144 16,57 39-144-16,-57-39 128 0,0 0-128 0,0 0 0 16,57 42 0-16,-57-42 0 0,0 0 0 0,0 0 0 15,0 0 0-15,43 46 0 0,-40-38 0 0,-1 1 0 16,-2-4 0-16,-4 3 0 0,-1-2 0 0,-4-1 240 16,-2 2-64-16,-5-2-16 0,-2 1 192 0,-5 2 32 15,-4-3 16-15,-3 1 0 0,-5-3-240 0,1 3-160 16,-1 0 192-16,-1-3-192 0,3-1 160 0,-2 0-160 15,1-2 128-15,2-2-128 16,4-1-512-16,4-3-176 0,4-2-32 0,5-3-8096 0</inkml:trace>
  <inkml:trace contextRef="#ctx0" brushRef="#br0" timeOffset="20448.32">29935 594 1839 0,'-6'-1'160'0,"3"-1"-160"16,1 2 0-16,0 0 0 0,1 0 352 0,-1 0 32 15,2 0 16-15,-2 2 0 0,-1-2 288 0,-3 1 48 16,1 1 16-16,0 2 0 0,1-2 64 0,0 1 16 16,1 2 0-16,3-2 0 0,-1 3 272 0,2-3 64 0,0 3 16 0,0-1 0 15,2 4-288-15,-1-1-48 0,1 0-16 0,-1 1 0 16,2 0-80-16,-3 4-32 0,1-1 0 0,-1 3 0 16,1 1-208-16,-2 3-32 0,0 5-16 0,0-2 0 15,-2 4-208-15,0 2-32 0,-1 0-16 0,-1 3 0 16,0 2-208-16,-2-1 0 0,1 1 0 0,-1-4 0 15,-1 0 0-15,2-1 0 0,-1-2 0 0,1-2 0 16,-1-1 0-16,2-3 0 0,-2 2 0 0,2-4 0 16,0 1-192-16,1-5-144 0,1 1-32 0,0-2-8736 15</inkml:trace>
  <inkml:trace contextRef="#ctx0" brushRef="#br0" timeOffset="20755.64">29838 557 7247 0,'-16'3'144'0,"7"-3"48"0,3 2 0 0,3-2 32 0,2 1-224 0,1-1 0 15,0 2 0-15,1-2 0 0,2 3 368 0,0 3 16 16,3 0 16-16,1-3 0 0,5 3-400 0,0-2 0 16,-12-4 0-16,0 0 0 0,52 9 416 0,-52-9 48 15,0 0 16-15,68 3 0 0,-68-3 288 0,55-1 48 0,-55 1 16 0,56 0 0 16,-56 0-384-16,66 0-80 0,-66 0-16 0,72 1 0 16,-72-1-352-16,71 8 0 0,-71-8 0 15,57 6 0 1,-57-6-512-16,0 0-192 0,0 0-16 0,54 20-5040 0</inkml:trace>
  <inkml:trace contextRef="#ctx0" brushRef="#br0" timeOffset="20967.08">29879 876 3679 0,'-16'3'160'0,"8"-1"32"15,1-1-192-15,3 1 0 0,2-2 0 0,2 0 0 16,2 0 448-16,1 1 32 0,2 2 16 0,6-3 0 0,3 0-48 0,3 0 0 15,2 2 0-15,-19-2 0 0,0 0 832 0,68 3 144 16,-68-3 48-16,51 0 0 0,-51 0-80 0,56 4-16 16,-56-4 0-16,55 2 0 0,-55-2-752 0,54 2-160 15,-54-2-16-15,53 3-16 0,-53-3-432 0,49 6 0 16,-49-6-224-16,0 0-8064 16</inkml:trace>
  <inkml:trace contextRef="#ctx0" brushRef="#br0" timeOffset="21431.52">30739 605 5519 0,'-6'-3'496'0,"3"3"-496"0,0-2 0 0,1 2 0 15,1-1 1328-15,1 1 160 0,0 0 48 0,0 0 0 16,-1 1-864-16,0-1-160 0,0 2-48 0,0 1 0 16,-1 3-336-16,0 2-128 0,0-2 0 0,0 6 0 15,1-1 1088-15,0 3 112 0,-1 3 16 0,2 2 16 0,0 1-144 0,2 2-16 16,0 4-16-16,-1 0 0 15,2 4-512-15,1 1-96 0,-1 0-32 0,3 3 0 0,0 0-192 16,3 0-32-16,0-3-16 0,-9-31 0 0,26 55-176 0,-26-55 0 16,31 44 144-16,-31-44-144 0,0 0 0 0,58 46 0 15,-58-46 0-15,0 0-128 0,57 8-176 0,-40-14-16 16,-1-1-16-16,1-3 0 0,0-6 336 0,1-2 160 16,1-7-16-16,1 0 0 0,0-1 176 0,-1-2 16 15,1 0 16-15,0-3 0 0,0-1-96 0,-1-2 0 16,0 1-16-16,-1 2 0 0,-1-1-80 0,-2 4-16 15,0 0 0-15,-2 2 0 0,1-2-144 0,-3 2 0 16,0 2 0-16,-3 3 0 16,-2 3-1024-16,-2 3-256 0,-3 6-32 0,-3 0-8528 0</inkml:trace>
  <inkml:trace contextRef="#ctx0" brushRef="#br0" timeOffset="22397.04">29014 1456 4607 0,'0'2'400'0,"0"-2"-400"16,0 2 0-16,0-1 0 0,0-1 144 0,0 2-144 16,0 0 160-16,0 2-160 0,-1 3 192 0,-1 1-64 15,-2-1-128-15,-2 0 192 0,2 1 256 0,-4 1 32 16,0-1 16-16,-1-2 0 0,0 2 208 0,-2 1 64 0,1-1 0 0,-2 1 0 16,-2 0-256-16,1 2-32 0,-1-3-16 0,1 3 0 15,0-2-144-15,-2 2-48 0,-1 0 0 0,0 1 0 16,0 2 112-16,-1 0 32 0,-2 0 0 0,-1 2 0 15,0 1 64-15,-1-2 16 0,-1 3 0 0,-2 0 0 16,1 0-64-16,-3 4-16 0,-1-1 0 0,-3-2 0 16,1 1-160-16,0 0-16 0,1-3-16 0,2 2 0 15,1-3-224-15,2 0 0 0,2 3 128 0,1-2-128 16,1 1 0-16,2-2 0 0,1 1 0 0,3-2 0 16,1-2 0-16,1 1 0 0,2 0 0 0,-1-2 0 15,2-1-192-15,-1 0-64 0,2-2-32 0,-1 3 0 16,1-5-688-16,-1 2-144 15,2-3-32-15,-1 2-3232 0,1-5-656 0</inkml:trace>
  <inkml:trace contextRef="#ctx0" brushRef="#br0" timeOffset="22823.23">28083 1896 911 0,'-6'8'0'0,"3"-4"0"0,-1-1 0 0,2 1 0 0,1-2 0 0,0 0 0 15,0 1 384-15,-2 5-16 0,0 1 0 0,-1 7 0 16,-2-1 0-16,0 2 0 0,1 2 0 0,0-2 0 16,2 0 352-16,-1 0 80 0,-2 3 16 0,3-1 0 15,-1 1 272-15,1 0 48 0,1 1 16 0,0-3 0 16,2 0-448-16,0-1-96 0,1 0-16 0,0-3 0 16,2-3-224-16,2 1-48 0,0-5-16 0,2 0 0 15,1-1 112-15,1-1 32 0,3-2 0 0,2-3 0 16,3 0 128-16,2-3 48 0,2-2 0 0,0-1 0 15,2 1-176-15,-1-2-16 0,2-1-16 0,0 1 0 16,1 0-416-16,-2-1 0 0,-1 1 0 0,1 1 0 16,-1 1-416-16,0-1-112 0,1 3-32 0,0-3 0 15,-23 6-1232-15,48-10-256 0</inkml:trace>
  <inkml:trace contextRef="#ctx0" brushRef="#br0" timeOffset="23540.77">27172 2648 6447 0,'-2'0'576'0,"1"0"-576"15,-1 0 0-15,2 0 0 0,0 0 464 0,-1 2-16 16,0-1 0-16,-1 1 0 0,-1 1-272 0,0 2-176 15,2 1 192-15,1-3-192 0,0 2 592 0,1 2 16 0,1 1 0 0,0-2 0 16,-1 2 400-16,1 0 80 0,0 3 0 0,1-2 16 16,-1 5-16-16,0-2-16 0,1 3 0 0,-2 0 0 15,1 3-416-15,-1 2-80 0,-1 2 0 0,-1-1-16 16,-2 1-320-16,0 3-64 0,-1 0-16 0,-3 4 0 16,0-1-16-16,-1 1 0 0,2 1 0 0,-2 1 0 15,2-3 48-15,1 1 0 0,-1-3 0 0,2-1 0 16,0-2-192-16,1-2 0 0,1-3 0 0,-1-3 0 15,3-2-464-15,-1-2-176 0,0 0-48 0,0-4 0 16,1 1-1120-16,0-5-240 0</inkml:trace>
  <inkml:trace contextRef="#ctx0" brushRef="#br0" timeOffset="23873">27133 2655 3743 0,'1'-4'160'0,"0"3"32"0,0-1-192 0,0 2 0 16,-1-3 0-16,1 3 0 0,1 0 0 0,0 0 0 15,2 0 0-15,2-1 0 0,3-1 704 0,1 2 240 16,3 0 48-16,1-2 16 0,2 1 80 0,1-2 0 0,2 1 16 0,0 1 0 15,0-1-480-15,0-2-112 0,0 4 0 0,-1 0-16 16,0-2-256-16,-1 2-48 0,1 0-16 0,0-1 0 16,-2 1-176-16,-2-2 0 0,3 2 0 0,-1 0-176 31,-2-2-400-31,1 2-96 0,-2 2-16 0,-2-2 0 16,0 3-640-16,-2-1-128 0,-1 2-16 0,-3-1-16 0,-3 3 1168 0,-3-1 320 0,-4 3 0 0,-3 3-128 15</inkml:trace>
  <inkml:trace contextRef="#ctx0" brushRef="#br0" timeOffset="24074.52">27154 2969 2751 0,'-10'6'256'0,"6"-5"-256"0,-1 1 0 0,3 1 0 0,2-3 896 0,0 0 144 15,2 2 32-15,0-2 0 0,4 4 32 0,3-2 16 16,4-1 0-16,2 1 0 0,-15-2-448 0,0 0-96 15,59-5 0-15,-59 5-16 0,0 0 32 0,69-15 16 16,-69 15 0-16,0 0 0 0,68-20-80 0,-68 20-16 16,47-13 0-16,-47 13 0 0,0 0-384 0,55-15-128 15,-40 13 0-15,-2-1-7376 0</inkml:trace>
  <inkml:trace contextRef="#ctx0" brushRef="#br0" timeOffset="24491.55">27504 3230 3679 0,'0'8'160'0,"0"-5"32"0,2-1-192 0,0 2 0 0,-1-2 0 0,1-1 0 15,0 1 416-15,3 2 32 0,2 1 16 0,1 0 0 16,3-2-304-16,-1 1-160 0,0-2 160 0,0-4-160 15,-1-2 448-15,1-1-16 0,0-3 0 0,1-1 0 16,0-2 496-16,0-4 96 0,1-2 32 0,1-3 0 16,-1-2-608-16,-1-4-112 0,1 1-16 0,-2-3-16 15,2 0-160-15,-5 2-16 0,2 1-128 0,0-3 192 16,1 0-64-16,-1 2 0 0,0 0-128 0,0 1 192 0,0-1-192 0,1-2 0 16,0 0 0-16,-1 3 0 0,0 2 0 0,-1 0 0 15,0 4 0-15,-2 2 0 0,0 5 0 0,-1 4 0 16,0 2 0-16,-2 3 0 0,0 3 240 0,-1 2 96 15,0 2 32-15,-1 1 0 0,1 4 704 0,-1 5 144 16,-1 0 16-16,-1 3 16 0,1 1-304 0,-1 4-64 16,0 3-16-16,-1-2 0 0,0 3-400 0,-1 2-80 15,1-3 0-15,-1 6-16 0,-1 3-240 0,1-1-128 16,1 4 160-16,-1 0-160 0,-1 0 0 0,3-2 0 16,0-2 0-16,0 1 0 15,1-5-240-15,0-4-144 0,0 0-16 0,-1-3-9552 0</inkml:trace>
  <inkml:trace contextRef="#ctx0" brushRef="#br0" timeOffset="24726.39">27854 2935 13823 0,'3'0'608'0,"-1"-2"128"0,2 2-592 0,-1 0-144 0,0 0 0 0,0 2 0 15,0-2 1152-15,4 4 208 0,4-2 48 0,2 4 0 16,-13-6-448-16,0 0-96 0,0 0-16 0,68 22 0 16,-68-22-848-16,0 0 0 0,0 0-176 0,68 11 32 15,-68-11-256-15,0 0-48 0,0 0-16 0,71-8 0 16,-55 3-400-16,1 1-80 0,-1-1-16 0,-1-3-6848 16</inkml:trace>
  <inkml:trace contextRef="#ctx0" brushRef="#br0" timeOffset="25056.18">28412 2690 8287 0,'-15'3'368'0,"6"-3"80"0,0 3-448 0,3 0 0 16,0-3 0-16,2 2 0 0,-2 1 960 0,-4 2 96 16,-6 2 32-16,-4 4 0 0,-3 2-512 0,1-1-80 15,1 3-32-15,4-2 0 0,1 2 304 0,3-2 64 16,0 2 16-16,2-2 0 0,3 2 304 0,2-1 48 15,0 0 16-15,4 0 0 0,0-2-384 0,3 2-64 16,3-1 0-16,2-1-16 0,2 2-480 0,3-2-80 16,2 1-32-16,-13-13 0 0,0 0 48 0,51 43 16 0,-51-43 0 0,0 0 0 15,65 40 0-15,-65-40 0 0,0 0 0 0,71 42 0 16,-71-42-224-16,49 31 0 0,-49-31 0 0,0 0 0 16,54 40 0-16,-45-29 128 0,-2 0-128 15,-6-2 0-15,-4 2 0 0,-3-2 0 0,-3-1 128 0,-2 1-128 16,-1-1 384-16,-4 1 16 0,-2 0 16 0,0-2 0 15,2 1 160-15,-4 1 16 0,-5 0 16 0,-1 2 0 16,0 0-480-16,-3 0-128 0,1-2 0 0,-1 3 0 16,1-5-1504-16,0 0-320 0</inkml:trace>
  <inkml:trace contextRef="#ctx0" brushRef="#br0" timeOffset="25791.1">30113 1413 1839 0,'-4'0'160'0,"2"0"-160"15,0 0 0-15,1 0 0 0,1 0 928 0,0 0 160 16,0 0 16-16,-2 2 16 0,2 2 96 0,0-2 32 15,2 4 0-15,-1-3 0 0,2 3-480 0,-1 1-80 16,2 0-32-16,-1 1 0 0,0 1-112 0,0 0-32 16,1 2 0-16,-2 0 0 0,0 4-32 0,1 1-16 15,-3 1 0-15,-1 2 0 0,-1 1 0 0,-2 0 0 0,0 5 0 0,-3 2 0 16,-2 0-208-16,-1 5-64 0,-1 1 0 0,-3 4 0 16,0-4-48-16,-1 2-16 0,1 1 0 0,-1-4 0 15,1 4 16-15,-1-5 0 0,2 0 0 0,1 1 0 16,0-2-144-16,1-3 0 0,2 0 0 0,0-1 0 31,2-1-768-31,0-3-48 0</inkml:trace>
  <inkml:trace contextRef="#ctx0" brushRef="#br0" timeOffset="26165.64">29691 2001 7359 0,'-7'6'320'0,"3"-2"80"15,-2 0-400-15,3-1 0 0,1-1 0 0,2 1 0 0,0-2 656 0,-1 4 48 16,-2 3 16-16,0 4 0 0,-1 5-320 0,1 0-64 16,0 0-16-16,0 3 0 0,1-1 16 0,1 1 0 15,1 2 0-15,1 1 0 0,1 0 208 0,2 2 32 16,0 0 16-16,2-2 0 0,-1 0-304 0,3 1-64 15,-1-2-16-15,1-1 0 0,1-3-208 0,1-4 128 16,1 0-128-16,0-3 0 0,0-2 224 0,1-4-48 16,2-1-16-16,0-4 0 0,2-2 480 0,0-3 80 15,1-3 32-15,1-1 0 0,1-2 144 0,1-2 16 0,0-3 16 16,2-3 0-16,-2-1-480 0,0-2-80 0,1-1-32 0,-1 0 0 16,-1-4-144-16,0 4-48 0,-3 2 0 0,0-1 0 15,1 0-144-15,0-2 0 0,0 0 0 0,0 2 0 16,1 0 0-16,1 1-224 0,0 3 80 0,1 2 16 31,0 1-544-31,-1 2-96 0,-1 1-32 0,-1 6-5600 0,-3 0-1104 0</inkml:trace>
  <inkml:trace contextRef="#ctx0" brushRef="#br0" timeOffset="26790.19">29838 2789 9215 0,'-8'-1'400'0,"4"-1"96"0,0 2-496 0,2-2 0 0,1 2 0 0,0-1 0 16,1-2 832-16,-1 3 80 0,1-2 16 0,-1-3 0 15,1 1-352-15,-1 1-80 0,1-2-16 0,-2 2 0 16,0 0-320-16,1-1-160 0,-1 0 160 0,-2 1-160 15,1-1 496-15,-2 0 0 0,-2 0 0 0,-1 2 0 16,0 2 16-16,-3-1 16 0,-1 2 0 0,-3 1 0 16,1 2 48-16,-2-2 0 0,1 4 0 0,-4 1 0 15,-2 0-384-15,1 2-64 0,0 2 0 0,1 0-128 16,3 0 0-16,-1 1 0 0,1 1 0 0,2-1 0 16,0 2 0-16,3 0 160 0,2 1-160 0,1-2 128 15,3 2 0-15,2-1-128 0,1 3 192 0,4 2-64 16,1-2-128-16,4 0 0 0,0 3 0 0,5-1 0 0,0 5 0 0,3-2 0 15,3 3-176-15,1-2 176 0,-19-23 0 0,44 48 0 16,-44-48 0-16,46 48-128 0,-46-48 128 0,52 46 0 16,-52-46-144-16,55 47 144 0,-55-47 0 0,48 40 0 15,-48-40 0-15,35 31 0 0,-21-16 0 0,-5-2 192 16,-1-2-32-16,-4 0 0 0,-3-2 288 0,-2 0 64 16,-3 1 16-16,-4-3 0 0,-2 1-48 0,-3-1-16 15,-2 0 0-15,-3-1 0 0,-3 0 144 0,-3 1 32 16,-1 0 0-16,-2-1 0 0,0 1-496 0,-4 0-144 15,-3-1 0-15,1 2 0 16,-1-5-416-16,2 1-192 0,3-3-32 0,2-4-10880 0</inkml:trace>
  <inkml:trace contextRef="#ctx0" brushRef="#br0" timeOffset="28214.22">31053 1419 3679 0,'-2'0'320'0,"1"-1"-320"16,0-2 0-16,1 3 0 0,0 0 400 0,0 0 16 16,-1-2 0-16,0 1 0 0,-1-1 16 0,0-1 0 0,2 0 0 0,-1 1 0 15,1-1-432-15,0 3 128 0,1-2-128 0,0 2 0 16,0 0 448-16,2-2 0 0,-1 4 0 0,-1-2 0 15,1 2 288-15,1 0 64 0,-1 1 16 0,-1 1 0 16,0 1 80-16,0 1 0 0,1 2 16 0,-1-2 0 16,2 2-240-16,-2 1-48 0,0 2-16 0,1 4 0 15,0-2-256-15,1 4-48 0,-1 0-16 0,1 0 0 16,2 2-288-16,-1-1 128 0,1 1-128 0,-1 4 0 16,3-3 0-16,-2 2 0 0,2 0 0 0,0 0 0 15,-1 2 0-15,0 0 0 0,2-2 0 0,-3 4-144 16,2-2 144-16,-1 2 0 0,-2-3 0 0,1 2 0 15,0-2 0-15,0-1 0 0,0-1 0 0,0 0 0 16,-1-3 0-16,2-2 0 0,-2 1 0 0,2-2-128 0,0-1-64 16,0 0-16-16,0-2 0 0,-1-1 0 15,2-1-1008-15,-2-3-208 0,1 0-48 0,-1 0-4576 16</inkml:trace>
  <inkml:trace contextRef="#ctx0" brushRef="#br0" timeOffset="28774.08">31024 2063 5519 0,'0'8'496'0,"1"-5"-496"0,0 3 0 0,1-3 0 15,0-1 272-15,-1 1-32 0,1 0-16 0,3 3 0 0,1 4 304 0,4 3 64 16,2 6 16-16,1-1 0 0,1-2-480 0,2 4-128 16,-1-3 0-16,0 2 0 0,3 1 0 0,0-3 128 15,0 1-128-15,-18-18 128 0,0 0 384 0,58 42 96 16,-58-42 16-16,0 0 0 0,53 28-112 0,-37-20 0 15,-16-8-16-15,0 0 0 0,0 0-176 0,64 14-16 16,-52-11-16-16,0-6 0 0,2 3 224 0,-1-3 64 16,0-1 0-16,1 0 0 0,-2-1-256 0,0-1-32 15,2 0-16-15,-3-2 0 0,1 0-144 0,0-3-128 16,2-2 192-16,-2-3-192 0,1-1 240 0,2-1-64 16,-1-3-16-16,2-3 0 0,1 2 240 0,-3-1 48 15,2-2 16-15,-3-1 0 0,2 1-192 0,-3-1-32 16,-1 0-16-16,-1 2 0 0,-2 1-416 0,-2 3-64 0,-3 4-32 0,-2 1-8432 15</inkml:trace>
  <inkml:trace contextRef="#ctx0" brushRef="#br0" timeOffset="33294.8">31251 3376 5519 0,'1'-2'496'0,"0"-4"-496"0,0 3 0 0,0 1 0 16,0 2 688-16,2-6 32 0,0 1 16 0,3-8 0 15,0 0 112-15,3-7 32 0,1 2 0 0,-1-3 0 16,1 3-400-16,-1-1-80 0,0-1-16 0,0 0 0 16,1-2 400-16,-1-1 80 0,1-2 16 0,0 1 0 15,-2 2-224-15,1-3-32 0,0 0-16 0,1-4 0 16,1-2-272-16,-1 0-48 0,0 0-16 0,1-6 0 16,0 4 32-16,-1-4 0 0,0 2 0 0,0 2 0 15,-1-4-96-15,0 3-16 0,0 0 0 0,0 4 0 16,-1 3-192-16,-1 2 0 0,-1 3 0 0,0 5 0 15,-2 3 224-15,1 3-48 0,-1 2-16 0,1 3 0 0,-2 1 32 16,3 2 16-16,-2 2 0 0,1 1 0 0,0 4 32 0,2-1 0 16,0 3 0-16,-1 1 0 0,2 4-112 0,0 1 0 15,0 4-128-15,1 2 192 0,0 1-192 0,-3 5 144 16,2 4-144-16,-1 3 128 0,0 5-128 0,-3 1 0 16,0 0 0-16,-1 5 0 0,-1-2 0 0,-2-1 0 15,1-1 0-15,-1 1 0 0,1 0 0 0,-1 0 0 16,2-1 0-16,-1-1 0 0,1-2 0 0,0-2 0 15,0-3 0-15,-1-1 0 16,0-5-384-16,-1-3-48 0,1-1-16 0,-1-6-6288 16,0 0-1264-16</inkml:trace>
  <inkml:trace contextRef="#ctx0" brushRef="#br0" timeOffset="33524.32">31387 2990 11055 0,'-7'0'480'0,"4"0"112"0,1 0-464 0,2 0-128 0,2 0 0 0,0 0 0 15,3 0 384-15,0 0 64 0,5-1 16 0,4-1 0 16,-14 2-464-16,0 0-288 0,63-6 32 0,-63 6 16 16,55-3-224-16,-55 3-48 15,64-6-16-15,-64 6 0 0,64-2 400 0,-64 2 128 0,63-6 0 0,-63 6 0 16,60-6 0-16,-60 6 0 0,55-8 0 0,-55 8 0 15,50-9 0-15,-50 9 0 0</inkml:trace>
  <inkml:trace contextRef="#ctx0" brushRef="#br0" timeOffset="34322.86">32251 1788 12895 0,'-3'4'1152'0,"2"-2"-928"0,0-1-224 0,0 1 0 15,0-2 960-15,0 2 160 0,-1 0 32 0,-3 3 0 16,1 1-896-16,-3-1-256 0,1 1 128 0,1-1-128 16,0-1-1040-16,2-4-288 0,2 2-48 0,1-4-2896 15,2 2-576-15</inkml:trace>
  <inkml:trace contextRef="#ctx0" brushRef="#br0" timeOffset="34646.9">32480 1828 11967 0,'-12'4'1072'0,"6"0"-864"16,0 0-208-16,4-2 0 0,2-1 1248 0,0-1 208 16,1 2 32-16,0 0 16 0,2 2-528 0,1 1-96 15,2-1-32-15,1 1 0 16,2-3-1808-16,1-2-384 0,0 0-64 0,0 0 0 15,2-2-784-15,0 1-160 0,0-3-16 0,1 0-16 16,0 2 928-16,0-1 192 0,-1 3 48 0,2-3 0 0,-2 2 832 0,-1 1 192 0,1 0 16 0,1 0 16 16,-2 1 160-16,1 2 0 0,0 0 128 0,0 2-128 15,-1-2 0-15,1 0 128 0,0-1-128 0,0 2 0 16,0-2 0-16,-3-1 0 0,0 1 0 0,-4 2 0 16,0 0 0-16,-4 0 0 0,-1-1 0 0,-1-1 0 15,-1 1 0-15,0 0 0 0,0 0 0 0,-1-1 0 16,0 2 256-16,0-1-32 0,1 1 0 0,0 0 0 15,0 1 992-15,2-1 192 0</inkml:trace>
  <inkml:trace contextRef="#ctx0" brushRef="#br0" timeOffset="35890.83">27603 3704 6799 0,'-1'0'0'16,"-1"3"0"0,2-3 0-16,0 0 0 0,0 0 0 0,0 0 0 15,-1 0 0-15,0 1 0 0,0-1 0 0,0 0 0 0,-1 0 0 0,1 0 0 16,0-1 0-16,1-2 0 0,-2 3 160 0,2 0 112 16,0-2 32-16,2 1 0 0,-1 1-304 0,0-2 0 15,1 2-208-15,0-4 80 0,0 2-16 0,2 1 0 16,-2-1 0-16,0 0 0 0,2 2 144 0,-3-1 0 15,1-2 0-15,-1 3 0 0,0-2 320 0,0 2 192 16,-1 0 48-16,-1 0 0 0,1 0 144 0,-2 0 48 0,1 0 0 0,-1 2 0 16,-1 1-320-16,0-2-64 0,0 1-16 0,-1 1 0 15,1 3-224-15,-1-3-128 0,0 3 160 0,0-1-160 16,-1 1 160-16,1-1-160 0,-2 3 160 0,2-2-160 16,-1 3 352-16,0-1-32 0,0-2-16 0,0 4 0 15,-1-1 80-15,-1 2 32 0,1 2 0 0,-2 0 0 16,1-1 0-16,-2 4 0 0,1-1 0 0,1 1 0 15,-1-1-64-15,0-1-16 0,0 3 0 0,-1 0 48 16,1 2-208-16,-2-1-48 0,0 2 0 0,0-1 0 16,0 1-128-16,0-4 0 0,-1 2 0 0,0-1 0 15,0 0 0-15,-2 0 0 0,2-1 0 0,-1-1 0 16,1-1 0-16,-1 0 0 0,0 0 0 0,0-3 0 0,1 3 0 0,0-2 0 16,-1-1 0-16,-2 0 0 0,1 1 0 15,-2-1-320-15,1 1 48 0,0 1 16 16,0-2-880-16,-1 1-160 0,2-1-48 0,1-2-5136 15</inkml:trace>
  <inkml:trace contextRef="#ctx0" brushRef="#br0" timeOffset="36698.17">26857 4741 7631 0,'-5'0'688'0,"1"0"-560"15,2 4-128-15,1-4 0 0,1 0 0 0,-2 2 0 16,-2 0 0-16,-3 1 0 0,-4 3 0 0,0-1 0 16,0 4 0-16,0 0 192 0,0 2-64 0,0 1 32 15,1 1 224-15,0-1 64 0,1 2 0 0,-1 0 16 16,1 3 192-16,0 0 48 0,0-1 0 0,1 2 16 16,0-1 0-16,2 2 0 0,0-2 0 0,0-3 32 0,3 3 0 0,1-5 0 15,1 3 0-15,3-2 16 0,0-4-176 16,3 2-32-16,0-3-16 0,2 1 32 0,2-3-576 0,-1 1 0 15,2-1 0-15,0-3 0 0,1 1-192 16,0-2 16-16,-1 0 16 0,1-1 32 0,3-1-96 0,-3 0-16 16,-1 0 0-16,-1 2 32 15,0-2-752-15,0-2-160 0,-2 1-32 0,1-3-5696 16</inkml:trace>
  <inkml:trace contextRef="#ctx0" brushRef="#br0" timeOffset="37358.18">27307 4820 4607 0,'-1'0'400'0,"0"-2"-400"16,0 1 0-16,1 1 0 0,0 0 640 0,-2-2 64 16,0 0 0-16,-2-2 0 0,-2 1-496 0,-1-3-80 15,0 4-128-15,-3-1 176 0,1 0-176 0,-1 3 160 16,0 0-160-16,-2 3 160 0,1 0 352 0,0-1 80 15,0 4 16-15,-1 1 0 0,2 0 160 0,-1-1 16 16,2 3 16-16,1-4 0 0,2 1-208 0,1 0-32 16,2-1-16-16,2-1 0 0,0 1-288 0,2 1-64 15,0-1-16-15,2 3 0 0,0 0-176 0,0 1 0 0,1 3 0 16,-2-1 0-16,1 5 0 0,-1 0 0 0,0 0 192 16,-1 1-64-16,-1 3 432 0,1-1 80 0,-1 1 0 0,1-1 16 15,0-1-96-15,0 1-32 0,1-2 0 0,1-3 0 16,-1 1-240-16,1-4-48 0,1-2-16 0,-2 0 0 15,-1-1-32-15,-1-3 0 0,-1-2 0 0,-1 3 0 16,-1-1 240-16,-1-2 32 0,-2 0 16 0,0-1 0 16,-2 0 224-16,0 0 32 0,-1-2 16 0,-1 0 0 15,0 0-416-15,-1-4-80 0,1 4 0 0,-3-2-16 16,2 2-432-16,-1-1-96 0,-1-1-16 0,-1 2 0 16,0 2-1296-16,-2-2-256 15,2 1-48-15,0-1-7584 0</inkml:trace>
  <inkml:trace contextRef="#ctx0" brushRef="#br0" timeOffset="38148.21">28091 3592 2751 0,'2'2'256'0,"-1"-2"-256"0,0 2 0 15,0-1 0-15,0 1 528 0,1 1 64 0,2 0 16 0,1 6 0 16,1 0-208-16,0 4-32 0,0 2-16 0,-1-1 0 15,-1 0-352-15,-1 2 0 0,1 2 0 0,-1-1 0 16,-2 3 0-16,0-1 128 0,0 1 0 0,0 3 0 16,1-3 528-16,-1 2 112 0,0 0 32 0,1 1 0 15,-1 0 64-15,1-1 16 0,1 4 0 0,-1-1 0 16,-1-2-560-16,1 3-96 0,0-2-32 0,1-1 0 16,-1-2-192-16,1 1 0 0,0 0 0 0,0-2 0 15,1 1-672-15,1-2-128 0,-1-2-32 0,1 2 0 16,0-2 832-16,1 1 0 0,1 1 0 0,0-2 0 15</inkml:trace>
  <inkml:trace contextRef="#ctx0" brushRef="#br0" timeOffset="38806.75">28190 4780 7359 0,'-3'4'656'0,"2"-1"-528"16,1-1-128-16,0 1 0 0,0 0 752 0,-1 0 112 16,0 5 32-16,-2 6 0 0,-2 3-448 0,0 5-96 15,-2 2-16-15,-2-2 0 0,1 4-336 0,-3-4 144 16,0 4-144-16,-2-4 0 0,-1 4 688 0,1-2 16 15,-1 0 16-15,2 2 0 0,-1-4-112 0,0-2-32 16,1 2 0-16,2-5 0 0,0 0-288 0,1-3-64 16,1 1-16-16,3-4 0 0,0-1 64 0,2-3 16 15,2-2 0-15,2 1 0 0,1-4-288 0,2-1 128 16,2-2-128-16,2-1 0 0,1-2 0 0,2 0 0 16,0 0 0-16,3-4-192 0,0 2 192 0,2-2 0 0,1 2 0 15,0-2 0-15,1 1 0 0,0 2 0 0,-1-1 0 0,-2 1-144 16,1 2 144-16,0-2 0 0,-2 2 0 0,0 2-128 15,-1 1 128-15,-1-2-192 0,-1 2 192 0,2 0-192 32,-3-2-528-32,1 2-112 0,-2 0-32 0,-2-1-3856 0,-3 1-768 0</inkml:trace>
  <inkml:trace contextRef="#ctx0" brushRef="#br0" timeOffset="39058.28">28074 5005 10127 0,'-9'2'448'0,"4"-2"96"0,2 2-544 15,1-2 0-15,2 0 0 0,1 0 0 0,0 0 848 0,2 1 64 16,3-1 16-16,3 0 0 0,3 0-496 0,0 0-112 16,3 0 0-16,-2-3-16 0,3 1-304 0,-2 0 0 15,1-2 0-15,-1 1 0 0,0-1 0 0,-1-1 0 16,0-1 0-16,0 1 0 0,0-1 0 0,-1 0 160 15,1 1-160-15,-2-1 192 0,0 1-192 0,-2-2 0 16,-2 1 0-16,-1 1 0 16,0-1-512-16,-2-2-48 0</inkml:trace>
  <inkml:trace contextRef="#ctx0" brushRef="#br0" timeOffset="39257.01">28136 4721 10127 0,'-5'-8'448'0,"2"5"96"16,2-3-544-16,1 3 0 0,1 1 0 0,0 2 0 0,2-2 928 0,1 0 80 0,4-2 16 0,2 1 0 16,2-1-512-16,2 2-80 0,-1 0-32 0,2 2 0 15,-2 2-208-15,3-2-64 0,-1 2 0 0,2 2 0 16,1-1-128-16,0-1 192 0,-1 4-192 0,-1-3 192 16,0 3-512-16,0-2-112 0,1-1-16 0,2 3 0 15,-1-3-1040-15,1 3-224 0,0-3-32 0,1 3-2928 16</inkml:trace>
  <inkml:trace contextRef="#ctx0" brushRef="#br0" timeOffset="39539.61">28677 4704 1839 0,'0'0'160'0,"0"3"-160"16,0-2 0-16,0-1 0 0,0 0 1408 0,0 2 240 15,-1 1 48-15,0 3 16 0,0 2-64 0,-1 1-16 16,-2 2 0-16,0 2 0 0,0 2-736 0,-2-1-128 16,-1 1-48-16,-1 1 0 0,2 3-144 0,-3-1-48 15,1 5 0-15,-2-1 0 0,1 1-208 0,0 0-32 16,0 1-16-16,0 0 0 0,0-2-128 0,1 0-16 16,1 1-128-16,0-3 192 0,0 0-192 0,2-1 0 15,0-1 0-15,0-4 0 0,1 3-208 0,2-4-96 16,1-2-16-16,1-2 0 15,0-3-736-15,0-1-160 0,2-1-16 0,0-2-16 16,2-1-208-16,-1-2-32 0</inkml:trace>
  <inkml:trace contextRef="#ctx0" brushRef="#br0" timeOffset="39885.18">28654 4702 4607 0,'-1'-1'400'15,"0"-1"-400"-15,0 2 0 0,1 0 0 16,0 2 1088-16,0-1 128 0,0 1 16 0,0 2 16 16,0 1-384-16,-2 3-80 0,2 3-16 0,-1 2 0 15,1 3 336-15,-1 1 64 0,1 5 16 0,1 2 0 0,2 0 96 0,-1 5 32 16,1 1 0-16,2 4 0 0,-1-3-656 0,1 2-128 16,0-3-16-16,1 3-16 0,2-4-496 0,-2 2 0 15,3-3 0-15,-1 0 0 0,0-2 0 0,0-4 0 16,-2-2 0-16,0-3 0 0,-1-5 0 0,0-4 0 15,-1-2 0-15,-1-3-160 0,-1-3 160 0,0-1 0 16,0-5 0-16,2-1-128 0,-2-5 128 0,0-1 192 16,0-2-32-16,1-2-16 0,-1-3-144 0,-1-3 0 15,0 1 0-15,0-3 0 0,0 0 0 0,0-1 0 16,0-2 0-16,2 1 0 0,-1 3-192 0,1-4 192 16,2-1-192-16,0-2 192 0,1 0-448 0,1 2 48 15,-1 4 0-15,1 0 0 16,2 3-736-16,0 4-144 0,1 4-16 0,-1 0-4080 15,2 6-800-15</inkml:trace>
  <inkml:trace contextRef="#ctx0" brushRef="#br0" timeOffset="40241.37">29192 4820 3679 0,'8'3'160'0,"-5"-2"32"0,0-1-192 0,0 2 0 0,-2-2 0 0,-1 0 0 15,0-2 1488-15,1 2 256 0,0-1 48 0,-1-2 16 16,-1-2 240-16,-1 1 64 0,-2-1 0 0,-1-1 0 15,-3 1-912-15,-1-1-176 0,-2 3-48 0,0 1 0 16,-2-1-304-16,1 3-64 0,-1 0-16 0,-1 5 0 16,2-2 144-16,0 3 32 0,-1 3 0 0,2-2 0 0,0 2 0 0,2 3 16 15,0-1 0-15,1 0 0 0,4 1-208 0,0 2-32 16,4-1-16-16,1-1 0 0,2 3-336 0,1-2-64 16,3 2 0-16,0-2-128 0,1-1 0 0,-1 2 0 15,2-2 0-15,0 1 0 0,0 2 0 0,1-2-144 16,0 2 144-16,-1-1 0 0,1 3 0 0,0-2 0 15,-1-2 0-15,-2 1 0 0,-1 1 736 0,-3-2 224 16,-2-2 64-16,-2 2 0 0,-1-3-800 0,-4-1-224 16,0 0 0-16,-2-2 128 15,-1 0-896-15,-3-1-192 0,1 2-16 0,-3-5-16 0,-3 2 640 0,-2 1 128 16,-1 0 32-16,-5 1 0 16,0-1-864-16,0 0-160 0,1-1-48 0,2-1 0 15,5-1 320-15,2-3 64 0,2 0 16 0,4 0-6304 16,3-1-1280-16</inkml:trace>
  <inkml:trace contextRef="#ctx0" brushRef="#br0" timeOffset="40556.71">29559 5015 13823 0,'2'-3'608'0,"0"1"128"0,1-1-592 0,-1 1-144 0,0 0 0 0,0 0 0 15,2-1 1504-15,2-5 272 0,3-1 48 0,3-4 16 16,-1-4-944-16,-4 2-192 0,-2-1-48 0,-4 3 0 16,-4 0-912-16,-4 2-176 0,-2 4-32 0,-2-1-16 15,-2 5 480-15,-3 1 128 0,0 2 16 0,0 3 0 0,-2 5 960 0,1 1 192 16,0 2 48-16,3 4 0 0,-1 1-208 0,3 3-48 16,2 1 0-16,0 3 0 0,2-1-448 15,1 4-112-15,3-1-16 0,2 4 0 0,2-1-224 0,1 3-48 16,1 1-16-16,4 1 0 0,1 3-48 0,3-4-16 15,3 0 0-15,-1-5 0 0,1 1-160 0,2-2-192 16,2-4 32-16,0-3 16 16,0-1-1648-16,2-3-336 0</inkml:trace>
  <inkml:trace contextRef="#ctx0" brushRef="#br0" timeOffset="41121.81">30017 3750 7503 0,'1'0'672'0,"0"2"-544"15,-1-2-128-15,0 3 0 0,1-2 368 0,0 1 32 16,0 4 16-16,1-1 0 0,2 6 656 0,-1 4 128 15,2 2 16-15,-2-1 16 0,1 4 48 0,1 0 0 16,0 5 0-16,1-2 0 0,0 3-448 0,0-1-96 0,0-3-16 0,0 1 48 16,2 2-640-16,0 2-128 0,1 1 0 0,0 0 0 15,-1-1-176-15,0 2 32 0,-1 2 0 0,2-2 0 16,-2 1-48-16,0-3 0 0,-1 0 0 0,0 1 0 16,-2 0 32-16,0-2 0 0,-1 0 0 0,-1-1 0 31,0 1-784-31,-2-4-144 0</inkml:trace>
  <inkml:trace contextRef="#ctx0" brushRef="#br0" timeOffset="41749.98">30311 4837 1839 0,'-2'6'160'0,"1"-3"-160"0,1-1 0 0,0 2 0 0,0 0 576 16,0-1 64-16,0 1 32 0,1 5 0 0,0 2 672 0,0 6 144 15,0 5 32-15,0-2 0 0,3 5-320 0,-3-2-64 16,0 2-16-16,0-2 0 0,1 3-208 0,1-2-32 16,0 2-16-16,1 0 0 0,1-2-144 0,-1 2-16 15,2-1-16-15,1 1 0 0,-1 0-208 0,1-4-32 16,0 2-16-16,-3-2 0 0,1-5-432 0,-2-1 0 16,-1-1-144-16,-2-6 144 15,-1-1-1552-15,-2-5-208 0,-1-1-32 0,-1-4-5552 0</inkml:trace>
  <inkml:trace contextRef="#ctx0" brushRef="#br0" timeOffset="42215.21">30274 4876 4767 0,'-3'-13'0'0,"1"4"192"0,0 1-48 0,2 5 16 0,0 0-160 0,0 3 0 0,1-1 0 0,0-1 0 15,2-1 1536-15,3-2 288 0,3 5 48 0,1 0 16 16,1 3-800-16,1 2-176 0,0 1-16 0,3 2-16 15,-1-2 368-15,1 3 80 0,2-1 16 0,-1 1 0 16,2 1-224-16,0-1-32 0,-1 0-16 0,0-1 0 16,-1-2-672-16,-1 2-128 0,-4 0-16 0,-1-4-16 15,-3 4-240-15,-4 0 0 0,-3 1 0 0,-1-1 0 16,-4-2 0-16,0 2 0 0,-5 1 0 0,-1 0 0 16,-3-1 240-16,0 1 0 0,-1-1 0 0,1-2 0 15,-1 2 128-15,0 0 16 0,1-1 16 0,1-2 0 0,-1 1-400 16,1-1 0-16,1 1 0 0,0 0-176 15,1-1-592-15,1 1-128 0,1-3-32 0,3 3 0 16,1-2 352-16,3-1 80 0,2 1 16 0,2-2 0 0,3-1 352 0,1 1 128 16,2-2 0-16,2 3-144 0,2-3 144 0,0 1 0 15,2 1-144-15,1-2 144 0,-2 2 0 0,2-1 0 16,-1 4 0-16,1-2 0 0,-1 3 0 0,0-1 0 16,-1 3 0-16,-1-1 0 0,-2 2 192 0,-1 1 128 15,-3-1 0-15,-2 0 16 0,0 2 80 0,-3 0 16 16,-2 2 0-16,-2 0 0 0,-3 0 224 0,-4-1 48 15,-3 2 16-15,-1 0 0 0,-2 0 96 0,-2-2 16 16,-1 2 0-16,0 2 0 0,-1-4-256 0,-1 3-32 0,1-2-16 16,-2-2 0-16,2 0-336 0,2-2-64 0,2 0 0 15,3-3-128 1,2 0-384-16,3-4-176 0,3 1-32 0,3-1-16 16,1 1-1712-16,3-3-352 0</inkml:trace>
  <inkml:trace contextRef="#ctx0" brushRef="#br0" timeOffset="42930.55">30808 5256 5519 0,'-6'0'496'0,"3"0"-496"15,1 0 0-15,-1 0 0 0,2 0 2112 0,1-1 336 16,0 1 64-16,0 0 16 0,-1 0-800 0,1 0-176 16,0 1-16-16,-1-1-16 0,0 3-1248 0,0 1-272 15,-1 3 0-15,-1-1 0 0,1 2 0 0,0 0 0 16,-1 0 0-16,0 5 0 0,1-2 0 0,0 2 0 15,1 2 0-15,0-1 0 0,-1 3 144 0,2-4-144 16,2 2 160-16,0-4-6144 16,1 0-1232-16</inkml:trace>
  <inkml:trace contextRef="#ctx0" brushRef="#br0" timeOffset="43274.87">30992 5193 12895 0,'-11'6'576'0,"5"-3"112"0,1-1-560 0,1 2-128 0,2-2 0 0,0 0 0 15,1 1 1232-15,-3 3 224 0,-1 3 32 0,-2 2 16 16,0 4-672-16,1-1-144 0,0 3-32 0,2-4 0 16,0 4-528-16,2-2-128 0,1 1 0 0,1 1 0 15,1-2 144-15,1-1 48 0,0 1 16 0,3-4 0 16,1 2 192-16,0-4 48 0,2 0 0 0,0-1 0 15,-3-5-64-15,3 3-16 0,2-4 0 0,0 0 0 0,3-2-240 0,-2-2-128 16,1 0 160-16,-2-4-160 0,0-3 128 0,-1 0-128 16,0-2 0-16,-3-2 144 0,0 0 32 0,-2-2 0 15,-2-1 0-15,-2-3 0 0,-1 2-176 0,-2 1 0 16,-1-2 0-16,-2-1 0 0,1 2 0 0,-2 2 0 16,-1-2 0-16,1-2 0 0,-2 2 0 0,-1 0 0 15,0 1 0-15,-2 3 0 16,2 0-560-16,-1 2-80 0,-1 2-32 0,-3 0 0 15,2 6-928-15,0-2-176 0,0 5-32 0,1-1-6560 0</inkml:trace>
  <inkml:trace contextRef="#ctx0" brushRef="#br0" timeOffset="43498.34">30783 5053 18431 0,'-2'-4'816'0,"1"2"160"0,0 1-784 0,1-1-192 0,1-1 0 0,0 2 0 15,0 1 704-15,2-2 112 0,2-1 16 0,3-3 0 16,-2 4-1248-16,2 1-240 0,0-1-48 0,0-1-16 16,0 3 544-16,-1 0 176 0,1 3 0 0,0 0 0 15</inkml:trace>
  <inkml:trace contextRef="#ctx0" brushRef="#br0" timeOffset="43715.17">31456 5499 17503 0,'-4'2'1552'0,"1"-2"-1232"16,2 0-320-16,1 0 0 0,1 2 0 0,1 0-304 15,-1-2 64-15,2 2-3152 16,3-2-624-16,0 3-128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4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 2648 2751 0,'-3'-3'256'0,"0"0"-256"16,1 3 0-16,2 0 0 0,0 0 384 0,-1-2 16 15,0-2 16-15,-2 1 0 0,1-3-144 0,-1 3-16 16,1-1-16-16,1 0 0 0,0 2-64 0,0 1-16 15,0-1 0-15,1 2 0 0,0 0 416 0,0 2 96 16,0-1 16-16,0 1 0 0,1 2-176 0,1-2-16 16,0 1-16-16,3 1 0 0,1 1-224 0,1-3-64 15,1 2 0-15,1 0 0 0,1 0-192 0,1-1 0 0,1-1 0 0,1 0 0 16,0-1 0-16,0 2 0 0,2-1 0 0,-2-1 0 16,2-1 304-16,-1 2-48 0,1-2 0 0,1 3 0 15,-2-2 0-15,3 1-16 0,0 1 0 0,-1-1 0 16,2 2-112-16,0-1 0 0,1-1-128 0,1 2 192 15,2 0-192-15,1-3 0 0,-23-1 0 0,48 8 0 16,-48-8 0-16,53 6 0 0,-25-3 0 0,0-3 0 16,1 2 0-16,-1-4 144 0,2 1 16 0,-1-1 0 15,2-1 192-15,1 0 32 0,-1 3 16 0,2-2 0 16,1 2-176-16,1 0-32 0,3 0-16 0,0 0 0 16,0 0 208-16,-3 2 32 0,0-2 16 0,-2 0 0 0,0 0 48 15,1 2 16-15,-1-1 0 0,2-1 0 0,1 3-240 0,1 0-32 16,3-1-16-16,1 2 0 0,1-2-64 0,0-1-16 15,-2-1 0-15,1 0 0 0,0 0-128 0,2-1 0 16,-1-1 0-16,4-1 128 0,3 2-128 0,2-2 0 16,2-2 0-16,-3 2 0 0,-3 0 0 0,0-2 0 15,-1 0 0-15,-1 1 0 0,3 2 0 0,3-1 0 16,2-1-144-16,0 2 144 0,-3 0 0 0,-1 2 0 16,-2 0-128-16,1 0 128 0,0 2 0 0,2-2 0 15,2 2 0-15,3-2 0 0,1 0 0 0,-2 0 0 16,-2 0-160-16,-1-2 160 15,-2 0-448-15,4 1-16 0,0 1 0 0,2 0 0 0,0 1 272 0,-3 1 192 16,-3 0-208-16,-2 0 80 0,0 2 128 0,0-1 0 16,1 3 0-16,1-3 0 0,4 3 0 0,-2-2 128 15,0 0-128-15,-3-2 128 0,0-1-128 0,-1 1 0 0,1-2 0 16,2 0 0-16,4 0 0 0,2-2 0 0,1-1 0 0,-4-3 0 16,-2-2 0-16,1 3 0 0,-3-4 0 0,3 1 0 15,4-1 0-15,0 0 0 0,2 1 0 0,-2-1 0 16,-4 2 0-16,0 0 0 0,0-1 0 0,2-1 0 15,0 1 128-15,3 2 64 0,1 0 16 0,-3 0 0 16,-6 3 32-16,2-2 0 0,2-1 0 0,0 0 0 16,3 2-240-16,1-2 0 0,2 3 128 0,-2-3-128 15,-4 1 0-15,-3 1 0 0,0 1 0 0,0-1 0 16,2-2 0-16,1 3 0 0,2-3 0 0,-3-2 0 16,-3 3 0-16,2-2 0 0,-1 1 0 0,1-1 0 15,-1 1 160-15,3 1 32 0,3 1 16 0,-3-1 0 16,-3 1 176-16,-2 0 16 0,-3 3 16 0,-2-2 0 15,2 3-256-15,1 0-160 0,1 3 192 0,0-2-192 0,0 1 0 16,-2-2 0-16,3-2 0 0,-2 1 0 0,-1-2 0 0,0 0 0 16,3 1 0-16,3 1-144 0,-1 1 144 0,1-2-128 15,0-1 128-15,-1 2-128 0,-4-1-80 0,0 0-16 16,-1 2 0-16,1 0 0 16,-2 2-240-16,2 1-48 0,3 3-16 0,-2-2-8096 0</inkml:trace>
  <inkml:trace contextRef="#ctx0" brushRef="#br0" timeOffset="33390.18">12527 3979 10127 0,'-7'2'896'15,"2"-2"-704"-15,3 2-192 0,2-2 0 16,2 0 608-16,-4 2 96 0,0-2 0 0,-1 2 16 0,-2 1-720 0,1-1 0 15,0 2 0-15,-2-2 0 16,1 0-576-16,0-1 0 0,-2-1 0 0,1-3 0 0,-1 1 352 0,-1-2 64 16,0-1 16-16,0-1 0 0,1 1 576 0,-2-1 112 15,0-3 32-15,-1 1 0 0,1 2 208 0,-1-2 48 16,0 0 16-16,-3 1 0 0,2 2-176 0,-2-1-32 16,-2 3-16-16,1-2 0 0,-2 5-272 0,2-1-48 15,-1 1-16-15,2 1 0 0,-1 2-288 0,2-1 0 16,1 1-176-16,0 0 176 0,2 5-256 0,-1-1 64 15,0 1 16-15,0 0 0 0,1 0-32 0,0 4-16 16,0-1 0-16,0 1 0 0,0 1 224 0,0 2 0 16,-1-1 0-16,-2 3 0 0,0 0 0 0,-2 3 192 15,1 0-16-15,-2 1 0 0,1-1 0 0,-1 3 0 0,2-3 0 16,2 0 0-16,1 0 256 0,1 0 48 0,2-1 16 0,1 1 0 16,2 0 16-16,2 0 16 0,0 3 0 0,2-4 0 15,1 1-336-15,1 0-192 0,1-3 192 0,2-1-192 16,0 1 0-16,2 0 0 0,1-3 0 0,-8-14 0 15,0 0 0-15,0 0 0 0,47 51-160 0,-47-51 160 16,0 0 0-16,54 25 0 0,-54-25 0 0,0 0 0 16,73 15 0-16,-73-15 0 0,65 6 0 0,-65-6 0 15,72 3 0-15,-72-3 0 0,72-4-160 0,-72 4 160 16,62-8-224-16,-32 3 48 0,0-1 16 0,-2 0 0 16,-1-2-96-16,2-1 0 0,1 1-16 0,-1-3 0 15,2 0 128-15,-2-4 144 0,0-2-208 0,-1-3 80 16,-1 0 128-16,-3-4 224 0,-3-2-48 0,-4 0-16 0,-3-1 144 15,-2-3 16-15,-2-1 16 0,-3 0 0 0,-3 0 0 0,-1-3 0 16,-3 1 0-16,-5-1 0 0,-1 2 176 0,-4-4 16 16,-5-1 16-16,-3 1 0 0,-3-3-256 0,-5 4-48 15,-3 4-16-15,-4 1 0 0,-3 4-448 0,0 2-96 16,-2 4 0-16,-2 4-16 16,0 2-1488-16,0 8-288 0,-1 1-64 0,0 7-6208 15</inkml:trace>
  <inkml:trace contextRef="#ctx0" brushRef="#br0" timeOffset="34748.36">18975 3783 10127 0,'0'0'896'0,"0"0"-704"0,1 0-192 0,0 0 0 31,0-3-960-31,2 3-208 0,-1-2-48 0,1 1-16 0,2-4 1104 0,0 0 128 0,0 2 192 0,-2-3-32 15,1 4-160-15,-2-4 192 0,0 3-192 0,-2-1 192 16,1 2-192-16,-2 1 0 0,1-1 0 0,-2 2 0 16,0 0 1344-16,0-2 304 0,-1 4 64 0,0 1 16 15,-1-1-576-15,-1 2-112 0,-1 1-16 0,-1-1-16 16,0 4-752-16,-1-3-128 0,-2 4-128 0,-1 0 160 16,-3 2-416-16,0 0-64 0,1 0-32 0,-1 3 16 15,0-2 336-15,1 2 0 0,1 0 0 0,1 1 0 16,-1 1 0-16,2 1 176 0,2 0 0 0,-1 2 16 15,1-1-192-15,0 2 192 0,0 2-192 0,0-2 192 0,2-1-192 0,-1 1 0 16,1 0 0-16,2 0 0 16,1-3 368-16,0 2-32 0,2-2 0 0,1 0 16 0,0-2-16 0,1 1 0 15,2-2 0-15,-2 1 16 0,2-1-192 0,0 0-32 16,2-2-128-16,-1-1 208 0,3 0 272 0,1-1 48 16,-8-10 16-16,0 0 0 0,0 0 96 0,48 33 32 15,-48-33 0-15,0 0 16 0,60 10-240 0,-60-10-64 16,49-3 0-16,-23 1 0 0,-3-1-384 0,3-5 0 15,1 3 0-15,-1-4 0 0,2 0-192 0,0-3 0 16,-1 1-16-16,1-2 0 0,0 1-128 0,2-2-32 16,0 0 0-16,0 0 0 0,-1 2 368 0,-1-1 0 15,0 2 0-15,-4-4 0 0,-2 3 0 0,-1-2 0 16,-1 0 0-16,-2-1 0 0,0 0 0 0,-1 0 0 16,-1 1 0-16,-1-1 0 0,-4 2 0 0,-2-2 0 0,-2 2 0 15,-4-4 0-15,-3 3 0 0,-2-3 0 0,-5 1 0 16,-4-3 0-16,-1-1 0 0,-5 1 0 0,-2-1-160 0,-3 3 160 15,-4 3 0-15,-2-1 0 0,-1 2 0 0,-5 2 0 16,-2 0 0-16,-5 0 0 0,1 2 144 0,2 0-144 16,2-2 128-16,-1-1-128 0,1 1 0 0,1 0 144 15,3 2-272-15,1-2-64 0,1 0-16 0,0 2 0 16,-1 1-336 0,2 2-64-16,1 1-16 0,2 5 0 0,1 2-528 15,2 4-128-15</inkml:trace>
  <inkml:trace contextRef="#ctx0" brushRef="#br0" timeOffset="36375.42">16001 7071 7359 0,'-3'-2'656'0,"0"0"-528"16,2 1-128-16,1-1 0 0,0 2 0 0,-1-3-192 16,-1 0 32-16,-1 0 16 15,-3-3-672-15,-1 2-128 0,1 0-16 0,-2 4-16 16,-1 0 80-16,0 0 32 0,0 2 0 0,-2 2 0 0,1-2 688 0,-1 1 176 15,-2 3 0-15,1 0 0 0,0 2 576 0,-2 0 160 16,1 1 32-16,1 0 0 0,-2 2 320 0,2 0 80 16,2 1 16-16,0-3 0 0,3 2-384 0,-1 0-80 15,3 2-16-15,2 0 0 0,-1 0-448 0,3 1-112 16,2 1-16-16,3 2 0 0,0-2 128 0,2 1 32 16,-6-16 0-16,17 36 0 0,-17-36-16 0,0 0 0 15,36 53 0-15,-36-53 0 0,27 40-64 0,-27-40-16 16,29 39 0-16,-29-39 0 0,0 0 64 0,43 54 16 0,-43-54 0 0,0 0 0 15,52 40-144-15,-52-40-128 0,0 0 144 0,62 17-144 16,-62-17 464-16,0 0 0 0,68 0 0 0,-68 0 0 16,58-11 368-16,-25 2 64 0,1-5 0 0,2-2 16 15,-1 1-240-15,-3-2-48 0,-1 1-16 0,-3-2 0 16,1-1-384-16,-3 1-80 0,-3 1-16 0,2-2 0 16,-2-1-128-16,0 2 0 0,-2-1 0 0,-2 2 0 15,-1-2 0-15,-3 1 0 0,-1-1 0 0,-5 1 0 16,-2-1 0-16,-3 2 0 0,-3-3 0 0,-4 1 0 15,-2-2 0-15,-4-1 0 0,-1-1 0 0,-2 1 0 16,-2 0-352-16,-2 2 48 0,-3-1 16 0,-1 3 0 16,0 0-48-16,-3 1-16 0,1 0 0 0,-4 3 0 15,3-3 352-15,-2 4-144 0,3 1 144 0,-2 3 0 0,1 3 0 16,-2-2 0-16,1 6 0 0,-2-2 0 16,-1 7-576-16,3 0-144 0</inkml:trace>
  <inkml:trace contextRef="#ctx0" brushRef="#br0" timeOffset="37432.68">11842 3548 7359 0,'-7'-4'656'0,"3"3"-528"16,2-2-128-16,4 3 0 0,-1 0 608 0,-1 0 96 15,-3 0 0-15,1-2 16 0,1-1-320 0,1 3-64 16,2 0-16-16,2 2 0 0,-1-1-320 0,3 1-128 16,-1 2 0-16,2-2 0 0,1 1 128 0,1 0 0 15,-1-1 0-15,3-1-128 0,0 1 320 0,-1-2 80 16,2 0 16-16,-1 0 0 0,1 2 592 0,1-1 112 15,-1-1 32-15,1 3 0 0,3-2 0 0,0 1 16 16,0 0 0-16,2-2 0 0,-18 0-512 0,0 0-96 0,64 7-32 16,-64-7 0-16,56 2-272 0,-56-2-128 0,67 4 0 0,-67-4 128 15,78-4-128-15,-38 2 0 0,-1-4 0 0,-1 3 0 16,1-3-192-16,0 3 192 0,-1-2-192 0,4-1 192 16,4 0-128-16,3 1 128 0,5 1 0 0,-5 0 0 15,-1 4 0-15,-2 0 0 0,-2 0 0 0,1 2 0 16,0-2 0-16,1 2 0 0,5 0 0 0,2 0 0 15,1 0 0-15,-3 1 0 0,-2 0 0 0,-2-2 0 16,1 3-384-16</inkml:trace>
  <inkml:trace contextRef="#ctx0" brushRef="#br0" timeOffset="38282.39">18305 3605 11055 0,'4'0'976'0,"1"0"-784"0,1 0-192 0,0 0 0 16,-1 0 560-16,4 0 64 0,-9 0 16 0,44 3 0 16,-44-3-480-16,74 0-160 0,-35 0 0 0,-39 0 144 31,68 0-832-31,-68 0-160 0,63-3-48 0,-34 0 0 15,0-2-592-15,-1 2-128 0,1 1-32 0,-29 2 0 16,57-6 848-16,-57 6 160 0,61-1 48 0,-61 1 0 0,65 0 1056 0,-65 0 224 0,58 1 32 0,-58-1 16 16,57 6 416-16,-57-6 96 0,61 7 16 0,-61-7 0 15,63 12-640-15,-63-12-128 0,72 16-32 0,-72-16 0 16,88 17-464-16,-40-10 0 0,0 1 0 0,0-5 0 16,3 0-128-16,2 3 128 0,4-2 0 0,8 0 0 15,7 1-496-15,2-2 16 0,0-6 0 0,-1 3 0 0,2 3 480 0,10-2-144 16,10 1 144-16,-8-8 0 0</inkml:trace>
  <inkml:trace contextRef="#ctx0" brushRef="#br0" timeOffset="51358.1">11103 6301 10127 0,'-6'-5'896'0,"2"1"-704"0,2 1-192 0,2 1 0 16,1 2 0-16,1 0 0 0,2-2 0 0,3 0 0 16,7-1 0-16,4-1 128 0,-18 4 32 0,55-12 0 15,-55 12-160-15,67-5 0 0,-67 5 0 0,72-1 0 16,-72 1 0-16,75-5 0 0,-32 2 0 0,-1-3 128 15,0 1-128-15,0-2 0 0,0 2 0 0,2-1 0 16,2 2 0-16,4-2 0 0,6 3 0 0,2-3 0 0,2 0-192 0,0 1-32 16,0-1 0-16,3 1 0 0,2-1-48 0,6 1-16 15,7 1 0-15,-1 2 0 16,-2 1-480-16,1-1-80 0,-1-1-32 0,-6 2 0 0</inkml:trace>
  <inkml:trace contextRef="#ctx0" brushRef="#br0" timeOffset="52140.21">11460 13612 18431 0,'-25'4'1632'0,"9"-1"-1312"0,2 1-320 0,5-2 0 16,6 0 0-16,2-2 128 0,0 0-128 0,-3 0 0 15,-1 3 464-15,2-1 32 0,3-2 0 0,3 0 0 16,5 0-496-16,-8 0-128 0,0 0-16 0,0 0 0 15,0 0 144-15,69-5 0 0,-69 5 0 0,0 0 0 16,55 0 0-16,-55 0-128 0,0 0 128 0,62 8 0 16,-62-8 0-16,0 0-128 0,75 8 128 0,-75-8 0 15,57 6 0-15,-57-6-128 0,73 3 128 0,-73-3 0 0,93 3-128 0,-93-3 128 16,100 1-128-16,-100-1 128 0,104 4-320 0,-45-4 32 16,5-2 0-16,6 0 0 15,6-2-304-15,-2 2-64 0,-5-1-16 0,9-3-4304 16,8-3-848-16</inkml:trace>
  <inkml:trace contextRef="#ctx0" brushRef="#br0" timeOffset="52667.81">16492 14223 5519 0,'-27'5'240'0,"8"-1"64"16,2-2-304-16,4 1 0 0,5-3 0 0,2 0 0 0,-4 0 224 0,-8 0-16 16,-10 0 0-16,-9-3 0 0,-2-2-64 0,2-1-16 15,2 0 0-15,4-2 0 0,4-1 144 0,3 0 32 16,3 1 0-16,2-3 0 0,3 0 112 0,2 2 32 15,1-2 0-15,3 0 0 0,1 2 144 0,3 1 48 16,0 2 0-16,3 0 0 0,2 0-144 0,1 4-32 16,1-1 0-16,3 1 0 0,3 2-240 0,1-4-48 15,-8 4-16-15,0 0 0 0,0 0-160 0,63-5 0 16,-63 5 0-16,57-6 0 0,-57 6 416 0,81-8 48 16,-81 8 16-16,98-5 0 0,-47 5 96 0,3-4 0 15,1 2 16-15,7-1 0 0,7-3-144 0,5 0-16 16,3-4-16-16,0 1 0 0,-5-5-416 0,9-4 0 0,10-2 0 15,-1-4-5760-15,-1 0-1072 0</inkml:trace>
  <inkml:trace contextRef="#ctx0" brushRef="#br0" timeOffset="53515.1">22067 12937 5519 0,'0'0'496'0,"0"0"-496"15,0 0 0-15,0 0 0 0,0 0 384 0,0 0 0 16,0 0-16-16,60-6 0 0,-60 6-240 0,55-5-128 15,-55 5 128-15,62-2-128 0,-62 2 160 0,59 0-32 16,-59 0-128-16,60 2 192 0,-60-2 208 0,62 2 48 0,-62-2 0 0,59-2 0 16,-59 2 320-16,59-2 80 0,-59 2 16 0,61 0 0 15,-61 0 96-15,66 0 0 0,-66 0 16 0,77 4 0 16,-77-4-256-16,92 7-48 0,-46-4-16 0,2 3 0 16,-1-2-400-16,1 0-96 0,2 1-16 0,9 3-8336 15</inkml:trace>
  <inkml:trace contextRef="#ctx0" brushRef="#br0" timeOffset="54379.68">25612 15700 16575 0,'-10'6'1472'0,"3"-3"-1168"0,4 1-304 0,3-4 0 16,0 0 512-16,-3 2 32 0,0 0 16 0,-4 1 0 15,1 3-288-15,0 0-48 0,4-3-16 0,2-3 0 16,0 0-208-16,0 0-208 0,0 0 32 0,0 0 16 15,0 0 160-15,0 0 176 0,43-7-48 0,-43 7 0 16,0 0 128-16,0 0 32 0,0 0 0 0,55-4 0 16,-55 4 176-16,0 0 48 0,49 5 0 0,-49-5 0 15,45 6-128-15,-45-6-32 0,61 5 0 0,-61-5 0 16,89 3-96-16,-36-1-32 0,4-2 0 0,3-2 0 16,3-4-224-16,8 1 0 0,9-7 0 0,4 1-7200 15,-4-1-1376-15</inkml:trace>
  <inkml:trace contextRef="#ctx0" brushRef="#br0" timeOffset="55015.47">29188 15884 15663 0,'0'0'1392'0,"0"0"-1120"15,0 0-272-15,0 0 0 0,0 0 528 0,0 0 48 16,0 0 16-16,0 0 0 0,0 0-592 0,0 0 0 15,0 0-192-15,51-16 64 0,-51 16-224 0,37-23-32 16,-37 23-16-16,45-26 0 16,-45 26-448-16,55-34-96 0,-22 20-16 0,-33 14 0 15,66-23 224-15,-66 23 32 0,71-5 16 0,-33 8 0 0,-38-3 688 0,84 11 304 16,-31-2-32-16,9-1 0 0,9 3 1104 0,2 1 224 0,5 4 32 0,5-4 16 16,2-1-592-16,7-5-112 0,8 0-32 0,4-6-9328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5:34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8129 15065 18143 0,'5'-3'1600'0,"-1"1"-1280"0,-4 2-320 0,0 0 0 0,13-9 0 0,-10 7 0 0,0-2 0 0,-2 2 0 15,0 2 272-15,1-3 48 0,0 0 0 0,3 0 0 16,2-3 464-16,-2 1 112 0,2-1 0 0,1 3 16 16,-2 0 240-16,-6 3 32 0,0 0 16 0,0 0 0 15,36-5-304-15,-36 5-64 0,0 0-16 0,0 0 0 16,54 8-464-16,-54-8-96 0,0 0 0 0,58 9-16 16,-58-9-240-16,47 11 0 0,-47-11 0 0,54 6-160 15,-54-6-288-15,60 0-64 0,-60 0-16 0,71-6 0 16,-31 3-544-16,2 0-96 0,5 0-32 0,2 0 0 15,2-2 96-15,-2 0 16 0,-2 1 0 0,-1 1 0 0,2 1 832 0,1-2 256 16,2 2-128-16,2 0 128 0,4-1 576 0,1-1 176 16,0 1 32-16,0-2 16 0,0 2-192 0,4 0-32 15,1-3-16-15,4 1 0 0,5 0-384 0,-4 2-176 16,-2 1 160-16,2 0-160 0,0 0 0 0,2 0 0 16,4 1 0-16,-6 2 0 0,-6 1 0 0,3 2 0 15,0 1 0-15,2 0 0 0,2 0 0 0,-1 1 0 16,0 0 0-16,-1 3 0 0,-1-1 0 0,2 0 128 15,2-1-128-15,2 1 0 0,1-1 176 0,-4-2-16 16,0 0 0-16,1 1 0 0,1 4 16 0,3-3 0 16,0-2 0-16,-3 1 0 0,-1-1 304 0,2 1 64 15,1 2 16-15,1-1 0 0,1-2-48 0,-2 0 0 0,2-4 0 16,2 3 0-16,1 3-384 0,2-5-128 0,-1 1 0 0,-2-3 0 16,0 0 0-16,2 3 0 0,5 2-160 0,-2-4 160 15,-6-1-144-15,3 0 144 0,4 3 0 0,1-3 0 16,4 3 0-16,-1-3 0 0,-4-3 0 0,1 0 0 15,5 3 0-15,0 0 0 0,2-3 0 0,-1 1 0 16,0 1-192-16,2 1 64 0,5 0 128 0,-5-3-208 16,-5 0-48-16,7 1 0 0,5 2 0 0,0-4 0 15,-6-1 256-15,5 3 0 0,3 1 0 0,0-4 0 16,1 2 0-16,-2-3 0 0,0 4 0 0,1-4 0 16,5 3 0-16,-3 0 0 0,-3 0 0 0,3 2 0 0,1-1 0 15,-3 2 0-15,-1-2 0 0,2 2 0 0,5 0 224 16,-4 2-64-16,-2-4-16 0,0 2 0 0,4 2 32 0,-2-2 0 15,-2 0 0-15,2-2 0 0,3 4-176 0,0-2 0 16,-2-3 0-16,1 0 128 0,2 3 32 0,-2 0 0 16,0-3 0-16,0 1 0 0,-3 2 48 0,2 0 16 15,0-2 0-15,-1 2 0 0,-3 0 160 0,3 0 16 16,0 0 16-16,-2 0 0 0,-4 0 144 0,5 0 16 16,4-1 16-16,-3-2 0 0,-2 1-400 0,4-1-192 15,6 1 160-15,-4-2-160 0,-5 2 0 0,2-1 0 16,5-1 0-16,-5 2 0 0,-8-1 0 0,4 3 0 15,4 1 0-15,-3-1 0 0,-4 2 0 0,2-2 0 16,4 3 0-16,-3 0 0 0,-2 0 0 0,-1-1 0 16,2 4 0-16,1-4 0 0,-1 1 128 0,-2 0-128 0,2 0 0 0,-1-1 0 15,1-1 0-15,-4 1-160 0,-6-2 0 0,3 4 0 32,5 0-224-32,-1-3-64 0,-1-2 0 0,0-1 0 0,2 5 96 0,0-4 16 0,0-3 0 0,-2 3 0 15,-2-2 336-15,6 1-176 0,0 2 176 0,-1-1-128 16,-3-1-64-16,2 0 0 0,2 2 0 0,-3 0 0 15,-3-1 192-15,1 1 0 0,3 1 0 0,-1-1-128 16,0 0 352-16,-1 0 80 0,-2 2 16 0,5-2 0 16,-1 0 160-16,-1-2 32 0,0 4 16 0,-3-2 0 15,2 2-272-15,-2-2-48 0,-2 0-16 0,2 1 0 16,1 1-192-16,1 1 0 0,-3-6 0 0,2 3 0 16,1 0 0-16,1 0 0 0,-1-2 0 0,-3 2 0 15,0-1 0-15,-1 1 0 0,3 0 0 0,-1-2 0 0,-1 0 0 16,1 2 0-16,-1 0 0 0,0-1 0 0,-3-2 320 15,1 3-16-15,-1 0-16 0,2 0 0 0,4 0-48 16,-4-2-16-16,-2 1 0 0,2-1 0 0,4 2-96 0,-2 0-128 16,-3-2 176-16,0-2-176 0,-2 6 0 0,1-4-256 15,3 0 32-15,-4-1 0 16,-4 3-192-16,2-4-32 0,3 2-16 0,-2-1 0 0,0 0 224 0,-1 0 48 16,0 1 16-16,-3-1 0 0,3-1 176 0,-1 0 0 15,-2 0 0-15,-1-1 0 0,2 3 128 0,-2-4 48 16,-3 3 16-16,-4-1 0 0,0 1 96 0,1-2 32 15,2 0 0-15,-2 2 0 0,-4-1-192 0,0 0-128 16,1 0 192-16,-1-1-192 0,3 1 0 0,-3-1-144 16,1 2-16-16,-4-2 0 0,-4-1-160 0,2 3-48 15,0-2 0-15,-1-1 0 0,-4 4 368 0,-2-2 0 0,0 1 0 16,-5-1 0-16,-1 0 144 0,-1 1 160 0,2 0 16 0,-3 0 16 16,-2 1 48-16,-1-1 0 0,-1 0 0 0,0 2 0 15,0-1-128-15,0-1-32 0,1-2 0 0,-1 2 0 16,-2 1-80-16,-3-2-16 0,0 4 0 0,-1-2 0 15,-1 1-128-15,-1-1 0 0,2 0 0 0,-1 0 0 16,1 0 0-16,1 2 192 0,-1 0-192 0,0 0 192 16,-2 0 128-16,0 2 16 0,-1-2 16 0,-2 0 0 15,-2 2-144-15,-2-2-16 0,-2-2-16 0,-2 2 0 16,0 0-688-16,0 0-128 0,1 4-16 0,4-1-16 16,0 3-1440-16,8 2-272 0,7 3-64 0,7 1-11936 15</inkml:trace>
  <inkml:trace contextRef="#ctx0" brushRef="#br0" timeOffset="27650.16">14585 17113 16575 0,'-2'0'1472'0,"-1"-2"-1168"0,2 2-304 0,1-1 0 16,0-1 848-16,0-1 112 0,-1 0 32 0,-1-5 0 16,1-1-176-16,0-3-48 0,1-1 0 0,3-4 0 15,1 2-560-15,2-4-208 0,1 1 144 0,-7 18-144 0,19-42 0 0,-9 18-320 16,1 0 48-16,-1 0 16 15,1-2-144-15,-1 2-32 0,0 0 0 0,-2-2 0 0,1 4 176 0,0-2 16 16,-1 2 16-16,1-2 0 0,-1 0 224 0,1-2 0 16,1 1 0-16,2-3 0 0,0-3 272 0,1-3 0 15,3 3 0-15,1-3 0 0,0 0-128 0,2-2-16 16,3 2-128-16,0 0 192 0,0 3-192 0,0 3 0 16,-22 28 128-16,39-44-128 0,-39 44 0 0,31-35 0 15,-31 35 0-15,0 0 0 0,36-33 0 0,-36 33 0 16,0 0 0-16,0 0 0 0,0 0 160 0,44-19-160 15,-44 19 160-15,0 0-160 0,0 0 256 0,27 19-32 16,-20-10-16-16,-1 6 0 0,1-1 384 0,-1 6 80 16,-2 5 16-16,1 4 0 0,-1 4 176 0,-1 6 32 0,1 2 16 15,-1 3 0-15,0 2-272 0,0-1-48 16,-2-1-16-16,1 0 0 0,1 3-48 0,1-4-16 0,-1 2 0 0,0-3 0 16,2-2-352-16,-1-6-160 0,2-3 128 15,1-5-128-15,-1-4 0 0,2-2 0 0,1-5 0 0,-1-2 0 16,-8-13-176-16,19 19-16 0,-19-19 0 0,0 0 0 15,0 0 32-15,0 0 0 0,50-5 0 0,-50 5 0 16,0 0 160-16,39-40 0 0,-39 40-144 0,31-45 144 16,-14 17-144-16,-1-6 144 0,2-2-192 0,-3-4 192 15,3-2 0-15,-2 0 0 0,0 1 0 0,0-1 0 16,2-3 0-16,1-6 0 0,2-5 0 0,0-3 0 16,2 2 848-16,-1 0 128 0,0 2 32 0,2 5 0 15,0 4-1824-15,0 8-352 0,-1 4-80 0,-1 6-16 16,-22 28-256-16,39-42-48 0,-39 42-16 0,36-23-6304 15,-36 23-1264-15</inkml:trace>
  <inkml:trace contextRef="#ctx0" brushRef="#br0" timeOffset="28057.56">16259 16554 17503 0,'-24'13'768'0,"8"-6"176"0,1-1-752 0,5-1-192 0,4-3 0 0,2-2 0 16,-2 0 384-16,-4 4 32 0,-5 1 16 15,-6 1 0 1,-1 0-912-16,2-1-176 0,1 4-48 0,4-1 0 15,0 3-1248-15,1 1-256 0,1 2-48 0,1 4-16 16,1 4 736-16,1 0 128 0,1 4 48 0,1 2 0 0,4 0 1872 0,-1 0 368 0,4-3 80 0,2 1 0 16,3 0 768-16,0-4 160 0,4-2 32 0,2-3 0 15,0-3-400-15,-10-14-80 0,30 20-16 0,-30-20 0 16,0 0-80-16,64 11-32 0,-64-11 0 0,0 0 0 16,74-11-480-16,-74 11-80 0,56-25-32 0,-56 25 0 15,59-41 112-15,-31 16 0 0,-1-5 16 0,-2-5 0 16,-1-4-336-16,-4 0-64 0,-2-1 0 0,-5 1-16 15,-2-1-688-15,-5-1-144 0,-2 2-32 0,-7 0 0 16,-1 5-1568-16,-6 0-320 0,-4 3-64 0,-3 3-8272 16</inkml:trace>
  <inkml:trace contextRef="#ctx0" brushRef="#br0" timeOffset="28580.12">16876 16574 21183 0,'-9'2'1888'0,"2"1"-1504"0,4-3-384 0,1-3 0 15,1 1 1280-15,-2 1 192 0,-1-1 48 0,-7-2 0 16,-3-1-1200-16,-1-3-320 0,-1 1 0 0,0 0 0 31,2 4-1424-31,-3 2-384 0,-2 2-80 0,-2 7-16 16,0 1-592-16,-3 2-128 0,0 6-32 0,0 3 0 0,1 2 1536 0,3 2 304 0,1 4 64 0,1-3 16 16,5 3 1840-16,0 2 368 0,3 3 80 0,0 0 16 15,4 1 672-15,0-1 128 0,4 0 16 0,2-2 16 16,3-1-864-16,4-7-192 0,2 0-16 0,3-9-16 15,-12-14-544-15,30 22-128 0,-30-22 0 0,0 0-16 0,62 6-432 16,-62-6-192-16,48-14 160 0,-48 14-160 0,50-26 0 0,-50 26 128 16,45-39-128-16,-45 39 0 0,38-46 128 0,-22 20 0 15,0-1-128-15,-4-5 192 0,0 2-192 0,-2-1 176 16,-2 0-176-16,-3-3 160 0,-1 5-160 0,-2 0-256 16,-1-3 64-16,0 1 16 15,-1-1-464-15,0 4-112 0,0 3-16 0,-1 1 0 16,0 10-80-16,-1 3-32 0,-1 5 0 0,-2 4 0 15,1 5 224-15,-2 3 32 0,-1 5 16 0,1 6 0 0,-2 3 1008 0,0 10 208 16,0 4 32-16,2 9 16 0,-1 5 352 0,1 0 64 16,1 3 16-16,3-6 0 0,2-3-640 0,2-8-112 15,2-3-16-15,5-8-16 16,2-4-752-16,-11-19-160 0</inkml:trace>
  <inkml:trace contextRef="#ctx0" brushRef="#br0" timeOffset="29202.06">17354 16486 20271 0,'-17'29'1792'0,"6"-10"-1424"0,1-2-368 0,3-3 0 16,5-5 2176-16,1-1 384 0,-2 1 64 0,0 11 0 15,-3 8-960-15,1 9-208 0,-1 5-48 0,2-1 0 16,1-4-1216-16,1-4-192 0,1-1-128 0,0-5 128 15,1-2-960-15,0-2-64 0,1-4 0 0,-1-5-16 16,1-3-352-16,-1-2-64 0,1-1-16 0,0-5 0 16,-1 1 144-16,0-4 32 0,0-1 0 0,0-4 0 0,2 1 976 0,-1-6 192 15,1-1 128-15,1-2-160 0,3-4 736 0,3-3 160 16,1-4 32-16,2-4 0 0,2-1-384 0,0-5-64 16,3 0 0-16,0-2-16 0,0-1-304 0,0 0 0 15,1 1 128-15,-1-1-128 16,-1 3-608-16,2 0-176 0,0 0-48 0,-1 3 0 15,1 5-512-15,-18 26-96 0,27-29-32 0,-27 29 0 16,0 0 384-16,0 0 64 0,0 0 0 0,0 0 16 0,27 33 1584 0,-29-12 304 16,-1 2 64-16,-3 5 16 0,0 1 1296 0,-2 7 272 15,-1 2 48-15,-1 4 16 0,-2 3-800 0,-1 1-176 16,1 2-16-16,1-4-16 0,2-5-688 0,0-4-128 16,2-2-16-16,2-7-16 0,0-4-512 0,3-5-96 0,0-6-128 0,2-2 176 31,-1-3-944-31,2-4-192 0,0-2-48 0,0-4 0 15,2-2-336-15,1-3-64 0,-4 9 0 0,10-26-16 16,-10 26 576-16,19-42 112 0,-8 18 32 0,1-5 0 0,3-3 464 0,1-1 112 0,2-4 128 0,0-2-208 16,0 2 208-16,0 0-176 0,0 3 176 0,0-2-160 15,-1 4 160-15,2-5 0 0,1-5 0 0,3 0 0 16,1 0 0-16,1-1 0 0,-1 4 0 0,0 2 0 16,-1 5 0-16,0 4 0 0,-23 28 0 0,38-39 0 15,-38 39-336-15,0 0 16 0,0 0 0 0,0 0 0 16,48-2 560-16,-47 19 112 0,-1 4 32 0,-3 6 0 15,0 8 1392-15,-4 5 272 0,1 6 64 0,-2 2 16 16,-1 0-592-16,1 6-112 0,-1-1-16 0,1 1-16 16,1-1-368-16,1-1-64 0,2-2 0 0,2-8-16 0,2-5-544 15,4-6-96-15,1-5-32 0,3-5-11760 16,1-5-2352-16</inkml:trace>
  <inkml:trace contextRef="#ctx0" brushRef="#br0" timeOffset="29716.14">19327 16034 17503 0,'-21'6'1552'16,"5"-4"-1232"-16,6-1-320 0,4-1 0 15,2 0 656-15,-6 0 80 0,-12 2 16 0,-10 1 0 0,-8 3-496 0,-4 2-112 16,4 3-16-16,7-2 0 16,3 2-896-16,5 4-192 0,3-1-48 0,4 3 0 15,1 3 448-15,4 1 96 0,2 3 16 0,2 1 0 0,2 3 1200 0,1 3 240 16,4 5 48-16,2 2 16 0,2 1 608 0,5 1 112 15,3 2 16-15,3-4 16 0,5-2 448 0,5 0 96 16,2-1 16-16,7-4 0 0,3-3-544 0,4-8-96 16,4-4-32-16,5-8 0 0,3-6-1120 0,3-4-208 15,3-5-48-15,-3-2-16 16,-5-2-592-16,-3-6-112 0,-1-3-32 0,-3-6-17568 0</inkml:trace>
  <inkml:trace contextRef="#ctx0" brushRef="#br0" timeOffset="30231.92">20117 15879 20271 0,'-10'22'1792'0,"3"-7"-1424"0,1-4-368 0,3 0 0 16,2-5 2192-16,1-1 368 0,0 4 80 0,0 8 16 0,-1 11-1248 0,0 6-256 15,-2 9-64-15,1 5 0 0,0 0-1088 0,-3 0-336 16,0 5-16-16,-3 3 0 16,0 1-608-16,-2 4-128 0,0 3-32 0,-2-3 0 15,1 2-96-15,-3-4 0 0,3-5-16 0,-1-4 0 16,1-7 272-16,0-4 48 0,-1-5 16 0,4-6 0 0,0-7 576 0,1-2 112 15,3-8 16-15,1-2 16 0,1-7 176 0,3-4 0 16,0-1 0-16,3-6 0 16,1-2-528-16,3-5-80 0,2-4-16 0,1-2 0 15,0-2-464-15,3-4-80 0,0 0-32 0,1-4 0 0,2-4 1200 0,-1 2 128 16,2-3 64-16,2-2 32 0,4 0 640 0,-1-4 128 16,4 1 32-16,0-1 0 0,2 3-448 0,-1 3-64 15,-2 4-32-15,-1 5 0 0,-25 28-352 0,40-46-128 16,-40 46 0-16,0 0 0 0,43-24 0 0,-43 24 128 0,0 0-128 0,22 19 0 15,-19-5 576-15,-1 6 80 0,0 3 16 0,-4 2 0 16,0 3 720-16,-2 6 144 0,-2 5 16 0,-2 3 16 16,-1 2-224-16,0-2-64 0,1 0 0 0,-1-2 0 15,1-4-720-15,1-2-160 0,3-3-16 0,1-5-16 32,2-4-1344-32,2-4-272 0,3-2-48 0,1-5-12496 0</inkml:trace>
  <inkml:trace contextRef="#ctx0" brushRef="#br0" timeOffset="30572.89">20768 16526 18431 0,'-4'5'1632'0,"-2"-4"-1312"16,3 1-320-16,1-2 0 0,0 2 2032 0,-2-1 336 15,-1 2 64-15,-7 2 0 0,-2 4-752 0,-3 2-144 16,2 3-48-16,-1-2 0 0,3 2-1104 0,-1 3-208 15,3 0-48-15,1 3-128 0,2-1 0 0,1 1 0 16,2 2-240-16,3 1 80 16,2-1-224-16,3-1-64 0,1 1 0 0,4-3 0 0,2-4 176 0,-10-15 16 15,28 29 16-15,-28-29 0 0,35 19 240 0,-35-19 0 16,0 0 0-16,55 17 160 0,-55-17 400 0,0 0 80 16,56-8 0-16,-56 8 16 0,0 0-48 0,58-35-16 15,-58 35 0-15,34-41 0 0,-20 18-336 0,-4-5-64 16,-1 0 0-16,-3-1-16 0,-4 1-320 0,-3 0-64 0,-4-1-16 0,-3 4 0 31,-2 4-224-31,-4 0-32 0,-4 3-16 0,-2 1 0 16,-2 6-96-16,0 2-32 0,-2 6 0 0,2 1 0 15,0 4-400-15,-1 1-96 0,1 4-16 0,0 1-7232 0,0 3-1440 0</inkml:trace>
  <inkml:trace contextRef="#ctx0" brushRef="#br0" timeOffset="31273.96">21383 16458 25791 0,'-8'9'1152'0,"4"-3"224"0,2-1-1104 0,1-3-272 15,2 2 0-15,0-4 0 0,0 2 720 0,1 4 96 16,3-1 16-16,-1 6 0 0,3 2-832 0,-2 0-304 16,-1 1 16-16,-2 1 0 15,-1 4-208-15,-2-2-32 0,-1 5-16 0,-4-1 0 0,0 6 192 0,-3 0 32 16,0 1 16-16,-1 0 0 0,0-1 112 0,-2-1 32 16,0-2 0-16,1-2 0 0,1-3 160 0,-1-2 0 15,2-5 128-15,0-1-128 0,2-2 0 0,2-5 0 16,2-2 0-16,1-2 0 0,2-4 0 0,2-1-256 15,3-1 64-15,-5 6 0 0,13-23 192 0,-13 23 192 0,25-36-32 0,-25 36-16 16,32-46 16-16,-13 22 0 0,1-5 0 0,0 1 0 16,2 2-160-16,0-5 0 0,1 2 144 0,2-4-144 15,-1 4 0-15,-1 1 0 0,-1 1-160 0,-1 1 160 16,-21 26-240-16,36-44 64 0,-36 44 16 0,0 0 0 16,37-32 160-16,-37 32 0 0,0 0 0 0,0 0-128 15,0 0 768-15,20 19 176 0,-20-6 16 0,-1 2 16 16,0 3 448-16,-3 3 96 0,0 2 16 0,-1 5 0 15,0 1-432-15,-3 1-80 0,1 3 0 0,-2 2-16 16,0 0-592-16,-1-1-112 0,1 0-32 0,-1-3 0 16,3 0-144-16,-1-8 0 0,0-2 0 0,1-5 0 15,3-3 0-15,-1-2-304 0,2-2 48 0,1-3 16 16,2-4-16-16,0-2 0 0,1 0 0 0,-1 0 0 0,0 0 64 0,0 0 16 16,19-30 0-16,-19 30 0 0,17-37-16 0,-7 16-16 15,1-4 0-15,1 0 0 0,1-5 208 0,2 1 0 16,-2 1 0-16,3-4 0 0,1 1 0 0,-1-2 0 15,3-1 0-15,-1 2 0 0,2-2 0 0,0 0 0 16,3 0 0-16,-3 4-144 0,-20 30 144 0,39-46 0 16,-39 46-144-16,31-25 144 0,-31 25-288 0,0 0 16 15,0 0 0-15,0 0 0 0,0 0 448 0,41 9 80 16,-37 5 32-16,-2 3 0 0,-1 5 480 0,-2 3 80 16,-1 4 32-16,0 2 0 0,-2 0-368 0,-1 3-80 15,-1 3-16-15,-1-1 0 0,2 0-416 0,0-1-256 16,2-2 48-16,1-4 0 15,2 1-1168-15,1-6-224 0,3-2-64 0,2-2-12800 0</inkml:trace>
  <inkml:trace contextRef="#ctx0" brushRef="#br0" timeOffset="31649.87">22359 16475 8287 0,'0'0'368'0,"7"-26"80"0,-5 15-448 0,-2 3 0 0,-2 5 0 0,1-1 0 15,-1-1 2496-15,-1-3 432 0,-4-4 80 0,-2-4 0 16,-2 2-32-16,-4 1-16 0,0 6 0 0,-3 1 0 16,-1 4-1552-16,0 4-304 0,-2 0-64 0,1 4-16 15,0 0-736-15,1 5-160 0,2-3-128 0,4 1 192 16,1-1-192-16,5 1 128 0,3-3-128 0,2 2 128 0,4-2-128 16,4 3 0-16,2 2 0 0,-8-11 0 0,23 25 0 0,-23-25-192 15,30 28 64-15,-30-28 128 0,36 32-304 16,-36-32 64-16,41 34 16 0,-18-14 0 0,-1-1 608 0,0 4 128 15,-2-3 32-15,-2 2 0 16,-3 1-1456-16,-4-3-304 0,-4 1-48 0,-5-1-16 0,-2 3 1408 0,-6-2 288 16,-3 1 48-16,-4-2 16 0,-3-1 736 0,-3-1 160 15,-2 1 32-15,-4-1 0 0,-1 1-480 0,-4-3-96 16,-3-1 0-16,-1 2-16 0,2-4-368 0,-2-1-80 16,-1-3-16-16,2-1 0 0,0-2-176 0,2-3-48 15,3-3 0-15,3-1 0 0,2-4-336 0,4-1-80 16,4-4-16-16,3 1 0 15,5-3-1072-15,3-4-224 0,4 0-32 0,4-5-14752 0</inkml:trace>
  <inkml:trace contextRef="#ctx0" brushRef="#br0" timeOffset="31981.6">22996 15729 20559 0,'-3'-3'448'16,"-2"1"80"-16,2-2 32 0,1 4 32 0,0 0-464 0,2 0-128 0,-1 0 0 0,0 4 0 15,-2 0 1632-15,-2 3 304 0,1 6 64 0,-3 5 16 0,2 4-1504 0,-2 6-320 16,0 4-48-16,-1 2-16 0,1 7 64 0,-2 5 16 15,0 2 0-15,0 0 0 0,0 4 256 0,-1 3 48 16,2 2 16-16,-3 8 0 0,0 3-144 0,-2 0-48 16,2-1 0-16,-1 1 0 0,0 0-128 0,1-5-16 15,-1 0-16-15,3-8 0 0,3-1-176 0,0-6-144 16,3-6 144-16,2-6-208 16,1-7-1392-16,2-4-288 0</inkml:trace>
  <inkml:trace contextRef="#ctx0" brushRef="#br0" timeOffset="32306.33">23359 16198 35007 0,'-19'11'1552'0,"4"-2"320"0,2-1-1488 0,4-3-384 0,3 1 0 0,2 0 0 15,-2-1 1280-15,-6 4 192 0,-6 8 48 0,-7 6 0 16,-1 0-1088-16,-1 1-224 0,0-1-32 0,0-3-16 31,3-3-1280-31,-2 2-256 0,2-1-48 0,0-1-16 16,1 0-1552-16,-1 0-304 0,2-3-64 0,1 1-16 0,0 1 1008 0,0-2 192 0,1-2 32 0,1-2 16 15,3 1 1792-15,0-2 336 0,4 0 0 0,2-3 192 16,2 1 752-16,3-3 144 0,4 1 16 0,2-1 16 16,-1-4-176-16,0 0-48 0,0 0 0 0,44 7 0 0,-44-7-368 0,43 6-80 15,-43-6 0-15,55 7-16 0,-55-7-32 0,60 8 0 16,-60-8 0-16,67 11 0 0,-67-11-400 0,70 13 0 15,-70-13 0-15,64 16 0 16,-64-16-752-16,61 16-224 0,-61-16-48 0,53 19-9824 16</inkml:trace>
  <inkml:trace contextRef="#ctx0" brushRef="#br0" timeOffset="32856.86">23854 16353 19343 0,'-2'-8'848'0,"1"5"192"0,0-3-832 0,0 4-208 15,1 2 0-15,-2 0 0 0,1 0 1280 0,-1 2 224 0,-1 2 32 0,-3 4 16 16,1 5-16-16,-3 3-16 0,0 6 0 0,1 4 0 16,2 4-128-16,-1 1-32 0,3 4 0 0,2 0 0 15,1 2-192-15,3 0-32 0,0 0-16 0,4 0 0 16,2-1-704-16,1-4-144 0,2-1-16 0,3-5-16 15,1-4-240-15,2-2 128 0,2-3-128 0,-20-17 0 16,46 28 0-16,-46-28 0 0,48 14 0 0,-48-14 0 16,52 0-352-16,-52 0-112 15,55-18-32-15,-55 18 0 0,56-39-80 0,-56 39-32 0,54-50 0 0,-31 21 0 16,-1 0 192-16,-1-3 32 0,-3 3 16 0,-2 0 0 16,-3 1-704-16,-1 0-144 0,-2 2-16 15,-2 4-16-15,-8 22-416 0,8-35-64 0,-6 22-32 0,-4 4 0 16,0 1 624-16,-3 8 128 0,-2 2 32 0,-1 5 0 0,-2 4 1312 0,-1 5 272 15,0 5 48-15,-3 3 16 0,1 6 944 0,-2 5 192 16,0 3 48-16,-2 9 0 0,1 4-400 0,0 6-80 16,-2 1-16-16,1 0 0 0,-1-2-400 0,0 3-96 15,-1 0-16-15,2 2 0 0,-1 0-400 0,1-2-96 16,-1-2-16-16,-1 0 0 0,-2-3-48 0,-2-4-16 16,-4-4 0-16,-4-7 0 0,-5-5-272 0,-4-2-256 15,-3 1 64-15,-5-7 0 16,-3-4-1152-16,-2-8-240 0,2-2-32 0,4-7-16 15,4-3 768-15,7-4 160 0,5-3 16 0,7-7 16 0,8-2 1504 0,4-4 320 16,7-1 48-16,7-7 16 0,7-4-272 0,7-4-48 16,8-1-16-16,7-7 0 0,8-3-480 0,12-8-80 15,12-7-32-15,9-2 0 0,6-1-160 0,2 2-128 0,4 4 144 0,3 7-144 32,4 6-384-32,0 8-160 0,-4 5-32 0,-2 4-10864 0,-3 0-2160 0</inkml:trace>
  <inkml:trace contextRef="#ctx0" brushRef="#br0" timeOffset="44700.32">8381 14556 6447 0,'-1'-2'576'0,"0"2"-576"15,1-1 0-15,0-1 0 0,0 2 800 0,0-2 48 16,0 0 16-16,0-2 0 0,0 0-480 0,1-4-112 16,0 2-16-16,1-2 0 0,0 3-256 0,2-2 0 15,-2-1 128-15,1 3-128 16,1-1-320-16,-1-1-128 0,2 2-32 0,-1-3 0 16,2 2-16-16,-2 1 0 0,-1-1 0 0,1 1 0 0,-2 1 496 0,-1 2 0 0,0 2 0 0,0-1 0 15,-1-1 608-15,1 2 112 0,1 2 32 0,-1-2 0 16,1 0 368-16,0 1 80 0,3-1 16 0,-1 0 0 15,3 0-384-15,-7 0-80 0,0 0-16 0,0 0 0 16,47-7-544-16,-47 7-192 0,34-10 144 0,-34 10-144 16,37-12 0-16,-37 12 0 0,41-13 0 0,-41 13-176 15,49-11 176-15,-49 11 0 0,51-12 0 0,-51 12 0 16,51-6 0-16,-51 6 128 0,51-3-128 0,-51 3 128 16,49 0 272-16,-49 0 64 0,45 3 16 0,-45-3 0 15,46 1-32-15,-46-1 0 0,45 2 0 0,-45-2 0 16,50-2 0-16,-50 2-16 0,59-4 0 0,-59 4 0 0,61-5 48 15,-61 5 16-15,66-6 0 0,-66 6 0 0,60-5-176 0,-60 5-48 16,55-4 0-16,-55 4 0 0,48-3-272 0,-48 3 0 16,48-2 128-16,-48 2-128 0,48 0 0 0,-48 0 0 15,47 3 0-15,-47-3 0 0,46 6 0 0,-46-6 0 16,45 2 0-16,-45-2 0 0,47 3 0 0,-47-3 0 16,45 5 0-16,-45-5 0 0,0 0 0 0,59 3 0 15,-59-3 0-15,0 0 0 0,57 7 0 0,-57-7 0 16,0 0 0-16,60 10 0 0,-60-10 0 0,0 0 0 15,63 11 0-15,-63-11 0 0,0 0 0 0,66 11 0 16,-66-11 0-16,50 7 0 0,-50-7 0 0,50 5 0 16,-50-5 0-16,48 6 0 0,-48-6 0 0,0 0 0 15,65 11-128-15,-65-11 128 0,0 0 0 0,62 11 0 0,-62-11 0 16,0 0 0-16,65 9 0 0,-65-9 0 0,47 8 0 0,-47-8 0 16,51 9 0-16,-51-9 0 0,54 6 0 0,-54-6 0 15,55 8 0-15,-55-8 0 0,52 8 0 0,-52-8 0 16,0 0 256-16,70 11-48 0,-70-11-16 0,48 7 0 15,-48-7 80-15,51 2 16 0,-51-2 0 0,51 3 0 16,-51-3 80-16,53 1 16 0,-53-1 0 0,55-1 0 16,-55 1 64-16,53 1 0 0,-53-1 16 0,48 0 0 15,-48 0-128-15,46 4-16 0,-46-4-16 0,0 0 0 16,62 6-112-16,-62-6 0 0,0 0-16 0,61 6 0 16,-61-6-176-16,0 0 0 0,65 11 0 0,-65-11 0 15,47 4 0-15,-47-4 0 0,54 4 0 0,-54-4 0 0,55 4 0 16,-55-4 0-16,51 3 0 0,-51-3 0 0,51 0-144 15,-51 0 144-15,51 2 0 0,-51-2 0 0,51 0 0 16,-51 0 0-16,55 4 0 0,-55-4 0 0,59 2 0 0,-59-2 0 16,64 8 0-16,-64-8 0 0,64 9 0 0,-64-9 0 15,62 6 0-15,-62-6 0 0,58 8 0 0,-58-8 0 16,60 9 0-16,-60-9 0 0,63 8 0 0,-63-8 0 16,63 9 0-16,-63-9 0 0,68 11 0 0,-68-11 0 15,68 6 0-15,-68-6 0 0,63 3-128 0,-63-3 128 16,58 2 0-16,-58-2 0 0,53-2-144 0,-53 2 144 15,58 0 0-15,-58 0-144 0,61 2 144 0,-61-2 0 16,63 4 0-16,-63-4 0 0,63 2 0 0,-63-2 0 16,54 2 0-16,-54-2 0 0,45-2 0 0,-45 2 0 15,0 0 0-15,58 0-13760 0</inkml:trace>
  <inkml:trace contextRef="#ctx0" brushRef="#br0" timeOffset="45681.93">15087 14647 18431 0,'-1'2'1632'15,"1"-2"-1312"-15,1 0-320 0,0 0 0 0,0 0-128 16,0 0-112-16,-1 0-16 0,0 0 0 16,0 0-704-16,0 0-128 0,0 0-48 0,0 0 0 15,0 0-976-15,0 0-192 0,36-11-32 0,-35 9-16 16,0 2 928-16,-1 0 176 0,0 0 32 0,-1 0 16 0,1 2 1200 0,-1-1 0 16,1 1 256-16,-1-2-32 0,0 4 944 0,1-4 192 15,0 2 48-15,1 1 0 0,0-1-176 0,-1-2-16 16,0 0-16-16,0 0 0 0,0 0-336 0,0 0-64 15,0 0-16-15,0 0 0 0,0 0-80 0,54 12 0 16,-54-12-16-16,0 0 0 0,0 0-48 0,56-4-16 16,-56 4 0-16,44-8 0 0,-44 8-160 0,51-7-16 15,-51 7-16-15,61-6 0 0,-61 6 32 0,58-9 16 16,-58 9 0-16,53-6 0 0,-53 6 48 0,53-5 16 0,-53 5 0 16,52-3 0-16,-52 3 32 0,56 0 0 15,-56 0 0-15,60 3 0 0,-60-3 32 0,65 2 16 0,-65-2 0 16,68 0 0-16,-68 0-160 0,62 0-16 0,-62 0-16 0,62-2 0 15,-62 2-240-15,66-3-32 0,-66 3-16 0,68-3 0 16,-68 3-144-16,78 3 0 0,-35-1 0 0,-1-1 0 16,-42-1 0-16,76 2 0 0,-76-2 0 0,72 3 0 15,-72-3 0-15,68 8 0 0,-68-8 0 0,73 13 0 16,-73-13 128-16,76 13-128 0,-76-13 0 0,78 17 128 16,-78-17 128-16,70 12 32 0,-70-12 0 0,67 13 0 15,-67-13 32-15,65 14 0 0,-65-14 0 0,63 12 0 16,-63-12 0-16,68 13 16 0,-68-13 0 0,72 9 0 15,-72-9-160-15,68 6-48 0,-68-6 0 0,59 0 0 0,-59 0-128 0,55-8 0 16,-55 8-192-16,49-17-14864 16</inkml:trace>
  <inkml:trace contextRef="#ctx0" brushRef="#br0" timeOffset="46341.24">19515 14768 12895 0,'-4'-2'1152'0,"0"1"-928"16,2 1-224-16,1-2 0 0,1 2 0 0,-2 0 0 15,-3-4 0-15,-1 2 0 0,-2-1 384 0,-1 0 128 16,1-2 16-16,0 2 16 0,2 1 368 0,0-2 80 15,2 2 16-15,0-1 0 0,2 0-112 0,1 2 0 16,1 1-16-16,0 0 0 0,4-11-208 0,-4 11-32 16,0 0-16-16,0 0 0 0,34-22-176 0,-34 22-16 15,0 0-16-15,48-20 0 0,-48 20 64 0,42-14 16 16,-42 14 0-16,57-14 0 0,-57 14-160 0,74-11-16 16,-31 7-16-16,2-1 0 0,1-1-176 0,1 1-128 0,-2-1 144 0,3 4-144 15,-1-2 0-15,2 2 0 0,6 2 0 0,2 0 0 16,3 0 0-16,-3 2 144 0,-2-2-144 0,-1 3 128 15,1-2 224-15,2 3 32 0,5 2 16 0,1-3 0 16,2 0 32-16,-5 0 0 0,-1-1 0 0,-1-1 0 16,0 1-128-16,1 2-32 0,3-1 0 0,-4-1 0 15,-2-2-272-15,-2-2 0 0,-1-4 0 0,-1 2-9712 16,2-2-1840-16</inkml:trace>
  <inkml:trace contextRef="#ctx0" brushRef="#br0" timeOffset="46916.28">23148 14638 22111 0,'-9'1'1968'0,"3"-1"-1584"0,5 0-384 0,1 0 0 16,0 0 640-16,0 0 32 0,0 0 16 0,0 0 0 15,0 0-880-15,0 0-160 0,0 0-32 0,0 0-16 16,44-16-176-16,-44 16-48 15,39-11 0-15,-39 11 0 0,47-13 320 0,-47 13 64 0,50-6 16 0,-50 6 0 16,48-3 224-16,-48 3 128 0,48 0 0 0,-48 0-128 16,50 0 1008-16,-50 0 80 0,59 0 32 0,-59 0 0 15,70-5 32-15,-31 2 16 0,6 0 0 0,2-1 0 0,0-1-528 0,2-3-96 16,-1 0-32-16,1 1 0 0,-1 0-512 0,2-2 0 16,4 3 0-16,2-2 0 0,2 3 0 0,0-1-272 15,-3 5 16-15,0-1 16 0,-2 2 240 0,0 0-192 16,3 0 192-16,1 0-192 0,1 2 192 0,-3-1 0 15,-2 1 0-15,-3-2-13104 16</inkml:trace>
  <inkml:trace contextRef="#ctx0" brushRef="#br0" timeOffset="47606.92">27359 14597 20271 0,'0'0'1792'0,"0"0"-1424"15,0 0-368-15,0 0 0 0,0 0 832 0,0 0 80 16,0 0 32-16,31-12 0 15,-31 12-1200-15,51-12-256 0,-14 3-32 0,3-1-16 16,6 1-80-16,2-2 0 0,5 2-16 0,1 1 0 16,-1-1-48-16,-1 4-16 0,-2-1 0 0,1 1 0 0,2-1 448 0,1 0 80 0,3 1 32 0,0 2 0 15,-3 0 832-15,-1 3 160 0,1 0 48 0,-1 3 0 16,1-3 448-16,5 2 80 0,6-2 32 0,-2 0 0 16,-1 1-480-16,0-1-80 0,3 0-32 0,4 0 0 15,5-3-640-15,1 0-208 0,-2 2 128 0,-3-1-128 16,-2 2 0-16,3 0 0 0,4-2 0 0,1 2 0 15,-4 0 256-15,1 0 32 0,0 0 16 0,0 0 0 16,3 0 416-16,-2 0 96 0,-4 2 16 0,-3-2 0 16,-3 3-224-16,2-3-32 0,-1 0-16 0,-1 0 0 15,-2 0-400-15,-4 0-160 0,-4 0 128 0,-4 0-128 16,-3-3-352-16,-3 1-160 0,-1-2-16 0,-2-1-14032 16</inkml:trace>
  <inkml:trace contextRef="#ctx0" brushRef="#br0" timeOffset="48514.75">24265 11404 18431 0,'0'0'1632'0,"0"0"-1312"16,0 0-320-16,0 0 0 0,0 0 320 0,0 0 0 16,0 0 0-16,34-1 0 0,-34 1 0 0,39-5-16 15,-39 5 0-15,39-5 0 0,-39 5-304 0,33-9 0 16,-33 9 128-16,24-9-128 0,-24 9 0 0,19-8 0 15,-11 2 0-15,-2 3-144 0,-1 1 144 0,-1 2 128 16,-1-1-128-16,0-2 176 0,-3 3 496 0,0 0 96 16,0 0 32-16,0 0 0 0,0 0-288 0,0 0-64 15,38 4-16-15,-38-4 0 0,0 0-304 0,48 5-128 16,-48-5 0-16,55 6 128 0,-55-6-336 0,69 2-80 16,-26-4-16-16,7 1 0 15,7-4-192-15,7 2-32 0,8-5-16 0,2 3 0 16,-4-1-256-16,-1 0-48 0,-2 3-16 0,3 0-8256 0</inkml:trace>
  <inkml:trace contextRef="#ctx0" brushRef="#br0" timeOffset="49056.04">28891 11595 33167 0,'0'0'2944'0,"0"0"-2352"0,46 10-464 0,-46-10-128 16,0 0 160-16,43 0 16 0,-43 0 0 0,89 5 0 31,-19-3-848-31,10 2-160 0,3-4-48 0,-5 0 0 0,-6-6-2000 16,-5 1-416-16,-7-2-80 0,-4-2-16 0</inkml:trace>
  <inkml:trace contextRef="#ctx0" brushRef="#br0" timeOffset="49998.84">19989 11426 17503 0,'2'2'1552'16,"1"-1"-1232"-16,1-1-320 0,0 0 0 0,0 0 0 0,-4 0-304 15,0 0 64-15,0 0 16 16,58 3-352-16,-58-3-80 0,64 3-16 0,-64-3 0 0,71 2 320 0,-71-2 64 16,71 4 16-16,-71-4 0 0,75 5 944 0,-33-3 192 15,3 2 32-15,5-2 16 0,4 0 1152 0,4 1 240 16,5 1 32-16,-3-1 16 0,-3 2-880 0,-1-4-160 16,0 1-32-16,0-2-16 0,6-3-1120 0,0-5-144 15,4 1-176-15,-3-4-12864 16</inkml:trace>
  <inkml:trace contextRef="#ctx0" brushRef="#br0" timeOffset="50823">16159 11358 10127 0,'0'0'896'0,"2"0"-704"16,0 0-192-16,0-2 0 0,0 2 384 0,2 0 64 15,-4 0 0-15,0 0 0 0,0 0-224 0,0 0-32 16,50-9-16-16,-50 9 0 0,0 0 64 0,0 0 16 16,0 0 0-16,0 0 0 0,49 3 592 0,-49-3 128 15,0 0 32-15,0 0 0 0,0 0 352 0,0 0 80 16,46 17 16-16,-46-17 0 0,0 0-96 0,0 0-16 15,50 17 0-15,-50-17 0 0,0 0-624 0,60 11-128 16,-60-11-16-16,62 5-16 0,-62-5-144 0,80-3-32 16,-32-1 0-16,4-3 0 0,3-1-528 0,-1-1-112 15,-3 1-32-15,-1-1-12944 0</inkml:trace>
  <inkml:trace contextRef="#ctx0" brushRef="#br0" timeOffset="51606.28">10592 11542 6447 0,'-20'2'576'0,"5"2"-576"16,3-2 0-16,4-2 0 0,6 0 3152 0,3 0 528 15,-1 0 96-15,1 0 32 0,2-2-2848 0,-3 2-560 16,0 0-112-16,43-15-32 15,-43 15-816-15,49-22-160 0,-49 22-48 0,62-28 0 16,-62 28-336-16,67-26-80 0,-67 26-16 0,66-22 0 16,-66 22 304-16,68-15 48 0,-68 15 16 0,70-3 0 0,-70 3 1104 0,71 0 240 15,-71 0 32-15,67 9 16 0,-67-9 1184 0,74 15 240 16,-74-15 64-16,94 16 0 0,-37-8-704 0,8-2-144 16,6-3-32-16,2-1-7904 15,1-2-1584-15</inkml:trace>
  <inkml:trace contextRef="#ctx0" brushRef="#br0" timeOffset="52324.61">17877 8530 15663 0,'-3'-2'1392'16,"0"-2"-1120"-16,4 4-272 0,2-2 0 15,-1 1-592-15,-1-1-176 0,2-2-48 0,1-1 0 16,0-1 112-16,1 1 0 0,-2-1 16 0,0 3 0 0,-2-2 1104 0,1 5 224 16,-1-1 32-16,-1 1 16 0,0 1 224 0,1-1 48 15,0 3 16-15,-1-3 0 0,0 0-400 0,0 0-96 16,0 0-16-16,51 22 0 0,-51-22-288 0,57 5-176 15,-57-5 192-15,79-2-192 0,-32-4 0 0,5-5 0 16,3 3 0-16,9-1 0 0,5 1 0 0,6-3-144 16,2 2-16-16,-2-2 0 15,-2-1-480-15,9 1-80 0,8 0-32 0,0 0-4032 16,0 2-800-16</inkml:trace>
  <inkml:trace contextRef="#ctx0" brushRef="#br0" timeOffset="52997.75">26563 8351 28559 0,'-19'2'2544'0,"5"-2"-2032"0,8 2-512 0,6-2 0 16,0 0 0-16,-5 2-208 0,-4-1 16 0,-5 1 0 15,-4 1-496-15,0 0-80 16,2-1-32-16,4-1 0 0,2 2-32 15,4-3-16-15,2 0 0 0,2 0 0 0,2 0 1360 0,0 0 256 0,0 0 64 0,0 0 16 16,0 0 160-16,34-8 16 0,-34 8 16 0,32-4 0 16,-32 4-464-16,42-3-112 0,-42 3-16 0,50-2 0 15,-50 2-448-15,59 2 128 0,-23-2-128 0,4 1 0 16,6 1 0-16,3 2 0 0,2-2 0 0,4 1 0 0,2 3-192 16,4-1 0-16,5-1 16 0,6 0 0 15,4 0-784-15,1-4-176 0,-2 2-16 0,1-2-10880 16</inkml:trace>
  <inkml:trace contextRef="#ctx0" brushRef="#br0" timeOffset="53900.96">14173 5258 22111 0,'-7'0'1968'0,"5"1"-1584"15,2 1-384-15,1-2 0 0,2 0 656 0,1 2 48 16,0 2 16-16,4-1 0 0,-8-3-720 0,0 0-256 16,56 14 0-16,-56-14 0 0,55 3 256 0,-55-3-160 15,65 2 160-15,-65-2-128 0,83 2 128 0,-36-4-192 16,2 2 192-16,1 0-192 0,-1 0 192 0,3 0 176 16,0 0-48-16,7 0 0 0,7 3 336 0,4 2 64 15,2 2 16-15,-1 4 0 0,1 3-192 0,6 2-32 16,10 2-16-16,0-1 0 0,1-3-304 0,3-1 0 15,4 0 0-15,7-2-11888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6:5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13516 11836 3679 0,'-1'-3'320'0,"-1"0"-320"0,2 3 0 0,2-2 0 16,-1 2 384-16,-1-1 0 0,0-4 0 0,1 1 0 16,0-2-384-16,-1-2 0 0,0 3 0 0,-2-1 128 15,-1 1 128-15,1 1 16 0,0-1 16 0,0 2 0 16,-2 0 672-16,2 1 128 0,0-2 16 0,0 2 16 15,1-1 544-15,1 1 96 0,0-2 32 0,0 2 0 16,1 2-736-16,0 0-144 0,1-1-16 0,-1 1-16 16,0 1-528-16,0-1-96 0,0 2-32 0,1 1 0 15,-1-2 112-15,-1 3 32 0,0-1 0 0,0 1 0 16,0-1 128-16,-1 2 16 0,1 1 16 0,-2 0 0 16,2 0 32-16,-1-1 0 0,1 3 0 0,1-3 0 15,1 4-176-15,-1 0-16 0,0-1-16 0,1 1 0 16,-2-9 16-16,0 0 0 0,0 0 0 0,10 37 0 0,-10-37-48 15,0 0-16-15,10 37 0 0,-10-37 0 0,0 0-304 0,9 39 0 16,-9-39 0-16,0 0 0 0,8 37 0 16,-8-26 128-16,0 3-128 0,-1 0 0 0,-1-2 320 0,-1 1-32 15,0 2-16-15,0-1 0 0,-1 3 112 0,0-4 0 16,0 5 16-16,1-4 0 0,2 0-128 0,-1 1-16 16,1 1-16-16,0 0 0 0,2 0-240 0,-1-3 0 15,1 4 0-15,-1-17 0 0,3 29 0 0,-3-29 0 16,5 26 0-16,-5-26 0 0,0 0 0 0,5 36 0 15,-5-36 0-15,3 28 0 0,-3-17 0 0,0 3 0 16,0-2 0-16,-1 2 0 0,0 0 0 0,0-1 0 16,-1 4 0-16,0-2 144 0,-1-1 48 0,1 3 0 15,1 0 0-15,0-3 0 0,1 3-192 0,-1-3 0 0,1 0 144 0,0-2-144 16,0 1 0-16,0 0 0 0,0-13 0 0,2 24 0 16,-1-13 0-16,0 1 0 0,0-1 0 0,-1-11 0 15,4 23 0-15,-3-12 0 0,0-2 0 0,0 5 0 16,0-3 0-16,0 3 0 0,-1 1 0 0,0-1 0 15,-1 3 0-15,0-1 176 0,0-1-48 0,0 1 0 16,0-2 48-16,1 1 0 0,0-2 0 0,0 0 0 16,0-13-176-16,0 0 0 0,8 33 0 0,-8-33 0 15,0 0 0-15,0 0 0 0,0 0 0 0,30 35 0 16,-30-35 0-16,0 0-192 0,0 0 64 0,0 0 128 16,47 16-176-16,-47-16 176 0,0 0-128 0,0 0 128 15,0 0 0-15,51 8 0 0,-51-8 0 0,0 0 0 0,0 0 0 0,43 3 0 16,-43-3 0-16,0 0 0 15,0 0 0-15,54-8-128 0,-54 8 0 0,32-9 0 0,-32 9-160 0,38-10-32 16,-38 10 0-16,39-9 0 0,-39 9 192 0,41-9 128 16,-41 9-192-16,44-8 192 0,-44 8 0 0,46-3 0 15,-46 3 0-15,47-6 0 0,-47 6 0 0,49-2 0 16,-49 2 0-16,46-6 0 0,-46 6 0 0,44-5 0 16,-44 5 0-16,44-4 0 0,-44 4 0 0,43-3 0 15,-43 3 0-15,47-2 0 0,-47 2 0 0,48 0 0 16,-48 0 0-16,49 0 0 0,-49 0 0 0,51 2 176 15,-51-2-32-15,53 0 0 0,-53 0 240 0,50 0 64 16,-50 0 0-16,47-2 0 0,-47 2-96 0,46-6-16 16,-46 6 0-16,48-3 0 0,-48 3-144 0,46-3-16 15,-46 3-16-15,47-3 0 0,-47 3-32 0,45 0-128 16,-45 0 192-16,46 0-64 0,-46 0-128 0,44 3 0 0,-44-3 0 16,0 0 128-16,63-3-128 0,-63 3 0 0,42-3 0 15,-42 3 0-15,41-8 0 0,-41 8 0 0,41-5 0 0,-41 5 0 16,43-9 0-16,-43 9 0 0,41-6 0 0,-41 6 0 15,42-3 0-15,-42 3 0 0,44-3 0 0,-44 3 0 16,0 0 128-16,64 6 64 0,-64-6 0 0,44 3 0 16,-44-3 96-16,0 0 32 0,60 9 0 0,-60-9 0 15,0 0-320-15,58 6 128 0,-58-6-128 0,0 0 0 16,64 6 0-16,-64-6 0 0,45 2 0 0,-45-2 0 16,45 3 0-16,-45-3-176 0,47 2 176 0,-47-2-208 15,47 4 208-15,-47-4-144 0,46 5 144 0,-46-5-128 16,46 6 128-16,-46-6 0 0,0 0 0 0,65 5 128 15,-65-5 32-15,45 4 16 0,-45-4 0 0,46 2 0 0,-46-2-32 16,51 0 0-16,-51 0 0 0,57 0 0 0,-57 0-144 0,65 2 0 16,-65-2 0-16,71-2 0 0,-71 2 0 0,70-6 0 15,-70 6 0-15,64-3 0 0,-64 3 0 0,63-6 0 16,-63 6 0-16,63-2 0 0,-63 2 0 0,68-1 0 16,-68 1 0-16,73-2 0 0,-73 2 0 0,75 0 0 15,-75 0 0-15,72-3 0 0,-72 3 0 0,65-5 0 16,-65 5 0-16,61-1 0 0,-61 1 0 0,66 0 0 15,-66 0 0-15,72 1 0 0,-72-1 0 0,73 2 0 16,-73-2 0-16,70 0 0 0,-70 0-144 0,67-3 144 16,-67 3 0-16,69-4 0 0,-69 4-160 0,70 0 160 15,-70 0-128-15,71 0 128 0,-71 0 0 0,75 2 0 16,-75-2 0-16,70 2 0 0,-70-2 0 0,64 1 0 0,-64-1 0 16,62 0-128-16,-62 0 128 0,62 2 0 0,-62-2 0 0,65 4 0 15,-65-4 0-15,74 5 0 0,-74-5 0 0,81 2 0 16,-81-2 0-16,74 0 0 0,-74 0 0 0,72-5 0 15,-72 5 0-15,70-2 0 0,-70 2 0 0,66 2 0 16,-66-2-128-16,65 5 0 0,-65-5 0 0,63 7 0 16,-63-7 128-16,61 8 0 0,-61-8 0 0,57 3 0 15,-57-3 0-15,56 5 0 0,-56-5 0 0,61 1 0 16,-61-1 0-16,60 4 0 0,-60-4 0 0,65 4 0 16,-65-4 0-16,66 8 0 0,-66-8 0 0,62 3 0 15,-62-3 0-15,58 3 0 0,-58-3 0 0,57 2 0 16,-57-2 0-16,58 4 0 0,-58-4 0 0,60 5 0 15,-60-5 0-15,63 9 0 0,-63-9 0 0,63 8 0 0,-63-8 0 0,65 8 0 16,-65-8 0-16,61 3 128 0,-61-3-128 0,58 6 192 16,-58-6-64-16,65 3 0 0,-65-3 32 0,62 2 16 15,-62-2 0-15,68 4 0 0,-68-4 16 0,74 2 0 16,-74-2 0-16,70 1 0 0,-70-1-192 0,69-1 128 16,-69 1-128-16,68-2 128 0,-68 2-128 0,67 0 0 15,-67 0 0-15,68 0 0 0,-68 0 0 0,72 2 0 16,-72-2 0-16,73 1 0 0,-73-1 0 0,68 0 0 15,-68 0 128-15,72-1-128 0,-72 1 0 0,72-2 0 16,-72 2 0-16,79-2 0 0,-37 0 0 0,-2 2 0 16,1 0 0-16,-41 0 0 0,71 0 0 0,-71 0 0 15,66 0 0-15,-66 0 0 0,61 4 0 0,-61-4 0 16,60 3 0-16,-60-3 0 0,62 2 0 0,-62-2 0 16,63 4 0-16,-63-4 0 0,58 4 0 0,-58-4 0 15,59 4 0-15,-59-4 0 0,64 3 0 0,-64-3 0 0,59 4 128 16,-59-4-128-16,60 4 0 0,-60-4 0 0,61 5 0 0,-61-5 0 15,62 6 0-15,-62-6 0 0,62 5 0 0,-62-5 0 16,58 7 0-16,-58-7 160 0,56 6-160 0,-56-6 160 16,57 5-160-16,-57-5 160 0,61 6-160 0,-61-6 160 15,63 5-160-15,-63-5 0 0,65 3 0 0,-65-3 0 16,67 0 0-16,-67 0 0 0,67 3 0 0,-67-3 0 16,62 3 0-16,-62-3 0 0,61 5 0 0,-61-5 0 15,65 3 0-15,-65-3 0 0,67 2 0 0,-67-2 0 16,72 0 0-16,-72 0 0 0,74 2 0 0,-74-2 0 15,72 0 0-15,-72 0 0 0,68 4 0 0,-68-4 0 16,67 3 0-16,-67-3 0 0,68 0 0 0,-68 0 0 0,71 3 0 16,-71-3 0-16,74 1 0 0,-74-1 0 0,67 4 0 15,-67-4 0-15,65 4 0 0,-65-4 0 0,62 3 0 0,-62-3 0 16,61 5 0-16,-61-5 0 0,61 0 0 0,-61 0 0 16,61 3 0-16,-61-3 0 0,63 0 0 0,-63 0 0 15,61 0 0-15,-61 0 0 0,55 0 0 0,-55 0 0 16,57 0 0-16,-57 0 0 0,54-3 0 0,-54 3 0 15,55-3 0-15,-55 3 0 0,59-2 0 0,-59 2 0 16,61-6 0-16,-61 6 0 0,60-5 0 0,-60 5 0 16,57-1 0-16,-57 1 0 0,53 0 0 0,-53 0 0 15,51 0 0-15,-51 0 0 0,50 1 0 0,-50-1 0 16,49 0 0-16,-49 0 0 0,52 0 0 0,-52 0 0 16,55 0 0-16,-55 0 0 0,57 2 0 0,-57-2 0 0,58 0 0 0,-58 0 0 15,52 0-192-15,-52 0 192 0,54 0-192 16,-54 0 192-16,51 2-256 0,-51-2 64 0,51 1 0 0,-51-1 16 15,52 0 176-15,-52 0 0 0,52-1 0 0,-52 1 0 16,55 1 0-16,-55-1 0 0,52 3 0 0,-52-3 0 16,51 2 0-16,-51-2 0 0,50 3 160 0,-50-3-160 15,51 3 128-15,-51-3-128 0,53 0 0 0,-53 0 144 16,52 0-144-16,-52 0 0 0,52-1 0 0,-52 1 0 16,54-2 0-16,-54 2-144 0,52-2 144 0,-52 2-160 15,52 0 160-15,-52 0 0 0,48 0-144 0,-48 0 144 16,48-1 0-16,-48 1 0 0,47-2 0 0,-47 2 0 15,48-3 0-15,-48 3 0 0,47-3 0 0,-47 3 0 16,51-3 0-16,-51 3 0 0,58-6 0 0,-58 6 0 16,58-6 0-16,-58 6 0 0,57-5 0 0,-57 5 0 0,60-6 0 0,-60 6-176 15,61-5 176-15,-61 5-128 0,62-8-32 0,-62 8 0 16,62-7 0-16,-62 7 0 0,63-4 0 0,-63 4 0 16,60-4 0-16,-60 4 0 0,59 0 160 0,-59 0 0 15,58-2 0-15,-58 2 0 0,58 0 0 0,-58 0 0 16,61-1 0-16,-61 1 0 0,59-2 0 0,-59 2 0 15,61-2 0-15,-61 2 0 0,63-2 0 0,-63 2 0 16,59-2 0-16,-59 2 0 0,57 0 0 0,-57 0 0 16,55 0 0-16,-55 0 0 0,55 0 0 0,-55 0 0 15,54 2 0-15,-54-2 0 0,50 2 0 0,-50-2 0 16,51 0 0-16,-51 0 0 0,52 2 0 0,-52-2 0 16,49 0 0-16,-49 0 0 0,44 2 0 0,-44-2 0 15,45 0 0-15,-45 0 0 0,41-2 0 0,-41 2 128 0,43-2-128 0,-43 2 0 16,47-2 128-16,-47 2-128 0,48-2 160 0,-48 2-160 15,46-3 176-15,-46 3-176 0,48-2 192 0,-48 2-192 16,47-4 176-16,-47 4-176 0,45-2 160 0,-45 2-160 16,43 0 0-16,-43 0 128 0,42-3-128 0,-42 3 0 15,41-3 0-15,-41 3 0 0,41-3 0 0,-41 3 0 16,40-2 0-16,-40 2 0 0,41-1 0 0,-41 1 0 16,41-2 0-16,-41 2 0 0,40-3 0 0,-40 3 0 15,41-1 0-15,-41 1 0 0,42-2 0 0,-42 2 0 16,41 0 0-16,-41 0 0 0,41-2 0 0,-41 2 0 15,39-1 0-15,-39 1 0 0,37-3 0 0,-37 3 0 16,36-2 0-16,-36 2 0 0,36 0 0 0,-36 0 0 0,32-3 128 16,-32 3-128-16,32-2 0 0,-32 2 144 0,0 0-144 0,47-2 0 15,-47 2 144-15,0 0-144 0,47-2 0 16,-47 2 0-16,0 0 0 0,45-3 0 0,-45 3 0 0,0 0 0 16,37-3 0-16,-37 3 128 0,0 0-128 0,31-5 0 15,-31 5 0-15,0 0 0 0,31-3 0 0,-31 3 0 16,0 0 0-16,0 0 0 0,36-6 0 0,-36 6 128 15,0 0-128-15,0 0 128 0,33-8-128 0,-33 8 0 16,0 0 128-16,0 0-128 0,29-5 0 0,-29 5 0 16,0 0 0-16,0 0 128 0,0 0-128 0,34-7 0 15,-34 7 0-15,0 0 128 0,0 0-128 0,0 0 128 16,33-4-128-16,-33 4 128 0,0 0-128 0,0 0 0 16,0 0 128-16,37-2-128 0,-37 2 0 0,0 0 0 15,0 0 0-15,0 0 0 0,38 4 0 0,-38-4 0 16,0 0 0-16,0 0 0 0,0 0 0 0,39-2 0 0,-39 2 0 15,0 0 0-15,0 0 0 0,32-5 0 0,-32 5 0 0,0 0 0 16,0 0 0-16,36-5 0 0,-36 5 0 0,0 0 0 16,31-6 0-16,-31 6 0 0,0 0 0 0,33-6 0 15,-33 6 0-15,0 0 0 0,31-4 0 0,-31 4 0 16,0 0 0-16,0 0 0 0,40-3 0 0,-40 3 0 16,0 0 0-16,32-3 0 0,-32 3 0 0,0 0 0 15,36-1 0-15,-36 1 0 0,0 0 0 0,34-2 0 16,-34 2 0-16,0 0-160 0,30-2 160 0,-30 2-160 15,0 0 160-15,0 0-160 0,30-4 160 0,-30 4-160 16,0 0 160-16,0 0 0 0,0 0 0 0,29-6 0 16,-29 6 0-16,0 0 144 0,0 0-144 0,0 0 160 15,0 0-160-15,30-6 0 0,-30 6 0 0,0 0 128 0,0 0-128 0,0 0 0 16,0 0 0-16,31-4 0 0,-31 4 0 0,0 0 0 16,0 0 0-16,0 0 0 0,0 0 0 0,33-6 0 15,-33 6 0-15,0 0 0 0,0 0 0 0,0 0 0 16,0 0 0-16,29-5 0 0,-29 5 0 0,0 0 0 15,0 0 0-15,0 0 0 0,0 0 0 0,0 0 0 16,28-9 0-16,-28 9 0 0,0 0 0 0,0 0 0 16,0 0 0-16,0 0 0 0,28-12 0 0,-28 12 0 15,0 0 0-15,0 0 0 0,0 0 0 0,0 0 0 16,0 0 0-16,0 0 0 0,0 0 0 0,0 0 0 16,0 0 0-16,22-9 0 0,-22 9 0 0,0 0 0 15,0 0 0-15,0 0 0 0,0 0 0 0,0 0 0 16,0 0 0-16,25-8 0 0,-25 8-208 0,0 0 80 15,0 0 128-15,0 0-208 0,0 0 208 0,0 0 0 0,0 0 0 0,0 0 0 16,0 0 0-16,0 0 0 0,9-14 192 16,-9 14-192-16,0 0 208 0,0 0-64 0,-6-5-16 15,6 5 0-15,0 0-128 0,-7-6 0 0,7 6 144 0,0 0-144 16,-8-9 0-16,8 9 0 0,-5-9 0 0,5 9 0 16,-8-11 0-16,4 3 0 0,0 0 0 0,0-1 0 15,-1-2 0-15,2 2 0 0,-2-2 0 0,1 2 0 16,-1-2 0-16,1-2 0 0,-1 0 0 0,1-1 0 15,-1-2 0-15,2 2 0 0,-1 2 0 0,0-2 0 16,2 0 0-16,0-1 0 0,1 2 0 0,-1-1 128 16,2 0-128-16,-2-1 0 0,4 1 0 0,-1-3 128 0,1 4-128 15,0-4 0-15,0 2 0 0,-1 1 0 0,2-3 0 16,0 0 0-16,-1 3 0 0,0-3-128 0,1 0 128 0,-2 0 0 16,1-2 0-16,-1 2 0 0,1 0 0 0,1-1 0 15,-2 4 0-15,1-3 0 0,-1 0 0 0,0 3 0 16,0-2 0-16,-1 2 0 0,0 1 0 0,0-2 0 15,0 2 0-15,0 0 0 0,1 1 0 0,-1-2 0 16,2 3 0-16,-2-1 0 0,1 1 0 0,0 0 0 16,-1 0 0-16,0-1 0 0,-1 5 0 0,0-5 0 15,-2 6 0-15,1-2 0 0,0-1 0 0,2 9 0 16,-6-13 0-16,3 4 0 0,0 3 0 0,-1-1 0 16,2 0 0-16,0-1 0 0,0-1 0 0,-1 1 0 15,2 1 0-15,0-1 0 0,0 0 0 0,0 2 0 16,0-2 0-16,-1-1 0 0,-1 4 0 0,1-4 0 15,0 3 0-15,0-2 0 0,-2 2 0 0,1-2 0 0,-2 2 0 16,2 0 0-16,0-2 0 0,-1 0 0 0,2 2 0 0,-1 0 0 16,1-2 0-16,0 2 0 0,0-3 0 0,-1 4-128 15,1-3 128-15,-1 2-192 0,0 0 192 0,1 0-192 16,0 0 64-16,-1 1 0 0,1-1 0 0,0 1 0 16,0-1 128-16,1 3 0 0,1 3 0 0,-5-8-128 15,5 8 128-15,-5-6 0 0,5 6 0 0,-6-3 0 16,6 3 0-16,-9-2 0 0,9 2 0 0,-9-1 0 15,9 1 0-15,-11 1 0 0,11-1 128 0,-11 4-128 16,11-4 0-16,-10 4 0 0,10-4 0 0,0 0 0 16,-15 6 0-16,15-6-192 0,-12 3 64 0,12-3 0 15,-12 3-112-15,12-3-16 0,-14 2 0 0,14-2 0 0,-15 2 64 0,6 0 16 16,0-2 0-16,-1 2 0 0,-3 0 176 0,1-1 0 16,0 1 0-16,-3-2 0 0,2 4 0 0,-3-4 0 15,0 2 0-15,-2 1 0 0,0-3 0 0,-2 2-288 16,0-2 48-16,-1 3 16 15,-2-2-288-15,0-1-64 0,-1 0-16 0,0 0 0 16,-1 2-176-16,-2-1-16 0,0 1-16 0,-1-2 0 0,-1 3 384 0,0-2 80 16,-1 1 16-16,-2 0 0 0,2-1 96 0,-1 2 32 15,-1-1 0-15,-3-1 0 16,0 1-384-16,0 2-64 0,-2-2 0 0,1 3-16 16,0-1-160-16,0 1-16 0,-2 0-16 0,0-2 0 0,4 0 496 0,-2 1 96 15,0-2 32-15,-2 1 0 0,1 3 224 0,-1-4 0 16,0 4 0-16,1-3 0 0,4-1 0 0,-1 2 0 15,2 0 0-15,-1-3 0 0,3 1 0 0,-1 0 288 0,0 0-32 0,0-2-16 16,-1 0-112-16,0 2 0 0,1-2-128 0,-1 1 192 16,2 1-192-16,-1 1 0 0,1-2 0 0,1-1 0 15,0 0-192-15,1 0-48 0,2-1 0 0,1-2 0 16,-1 1-32-16,0 1-16 0,1-3 0 0,-1 0 0 16,-1 1 96-16,-1 1 32 0,2-2 0 0,-2 2 0 15,-1-1 160-15,1 0 0 0,-1 0 0 0,0 1 0 16,1 1 128-16,0-4 16 0,-1 4 0 0,0-3 0 15,0 0 0-15,-1 2 0 0,0-1 0 0,-3-1 0 16,1 2 80-16,-2-1 16 0,2 1 0 0,-1-2 0 16,0 2 16-16,2 1 0 0,-1-1 0 0,0 0 0 15,1-2-256-15,-1 2 0 0,2 1 128 0,-3-1-128 16,0-1 0-16,-1 2 0 0,0-1 128 0,-2 2-128 16,-1 0 288-16,3 0 16 0,0 0 0 0,-2 0 0 0,2 0 16 15,-1 0 0-15,1 0 0 0,-1 0 0 0,-1 0-320 0,1 0 128 16,-2 0-128-16,0 0 0 0,2 0 0 0,-2 0 0 15,1 2 0-15,1-2 0 0,3 1 0 0,-2-1 0 16,-1 0 0-16,-1 0 0 0,1-1 0 0,-1 1 0 16,1 0 0-16,-1 0 0 0,0 1 0 0,1-1 0 15,-2 3 0-15,1-3 0 0,2 3 0 0,0-3 0 16,-1 2 0-16,0 0 0 0,-1 0 128 0,-1 0-128 16,0 0 144-16,-2 1-144 0,0 1 128 0,-1-2-128 15,0 1 0-15,0 2 0 0,2-2 0 0,-1 3 0 16,0-3 0-16,0 0 0 0,0 0 0 0,-3 0 0 15,-2-1 0-15,0 1 0 0,2 3 0 0,-1-4-128 16,1 2-16-16,1 0 0 0,-1-1-160 0,1-3-16 0,-1 4-16 16,-3-2 0-16,-1-2 192 0,0 3 144 0,2 0-192 0,0-2 192 15,4 1 0-15,-1 1-128 0,0 0 128 0,0-3 0 16,1 3-288-16,0-3 0 0,-2 2 0 0,-1-2 0 31,1 3-368-31,-1 2-80 0,2-2-16 0,1 1 0 16,3-2 144-16,-1 1 32 0,1-1 0 0,-1 2 0 0,2-2 192 0,-2 1 64 0,-1 0 0 0,-1-2 0 15,3 1-208 1,-1 1-48-16,1 0 0 0,1-1 0 0,1-1 224 0,1 1 32 0,0 1 16 0,1 0 0 16,-1 0 304-16,0-1 0 0,-2 2 0 0,-1-2 144 15,3-1 240-15,-2 1 32 0,2 0 16 0,3-2 0 16,2 0-272-16,0 2-160 0,1-2 192 0,-1 0-192 16,3 0-256-16,-2 0-176 0,0 0-16 15,0 0-16-15,-1 0 128 0,0 0 16 0,-1-2 16 0,0 0 0 0,2 2 304 16,0-2 192-16,0 1-16 0,0-1-16 0,3 2 336 0,-1-1 64 15,-1 1 16-15,0-3 0 0,0 1-112 0,0 1-16 16,1-1 0-16,-1-1 0 0,-2 2-320 0,-1-1-128 16,1 0 0-16,-3-1 144 0,2 0-144 0,0 2 0 15,0-1 0-15,0 0 0 0,1 1 0 0,-2-2 0 16,1 1 0-16,-2-1 0 0,3-1 144 0,-3 2 160 16,1 1 16-16,-4-1 16 0,0 0-32 0,0 1-16 15,0-2 0-15,2 1 0 0,1-1-32 0,1 0-16 16,0 0 0-16,0 0 0 0,-1-2-16 0,1 2 0 15,-2 1 0-15,-3-2 0 0,1 2-48 0,-3 1-16 16,3-1 0-16,-2 0 0 0,1 0-160 0,2 0 128 0,-1 2-128 16,3-3 128-16,-1 3-128 0,0-2 0 0,-2-2 0 15,-2 2 0-15,1-1 0 0,-5 0 0 0,1 3 0 0,0 0 0 16,1 0 0-16,0 0 0 0,1 0 0 0,1-1 0 16,0-1 0-16,1 0 0 0,0 2 0 0,-1-3 0 15,-1 3 0-15,-1 0 0 0,0 0 144 0,0 0-144 16,2 0 0-16,-1 0 0 0,1 2 0 0,0-1 128 15,-1-1-128-15,2 2 0 0,-2-2 0 0,-2 0 0 16,-1 2 224-16,-1-1-32 0,2 4 0 0,0-4 0 16,1 4 0-16,1-4-16 0,2 1 0 0,0 0 0 15,-1-1-176-15,1-1 0 0,-1 0 0 0,-2 2 0 16,0 0-240-16,0 0 32 0,-2 0 0 0,1 1 0 16,2 0 208-16,1-2-176 0,2 1 176 0,-2 0-160 0,1-1 160 15,-1-1 144-15,2 3-16 0,-3-3-128 0,-1 2 160 16,1-1-160-16,1 1 128 0,1 0-128 0,3-1 0 0,0-1 0 15,0 0 0-15,0 0 0 0,2 0-256 0,0 0-48 16,-1 0 0-16,-3 0 0 16,0 0-144-16,0 0-16 0,-1 3-16 0,0-3 0 15,4 3-32-15,0-3 0 0,-1 2 0 0,1 1 0 0,1-2 240 0,-1-1 32 16,2 0 16-16,-2 0 0 0,-1 0 224 0,0 0-144 16,-2 0 144-16,3 0-128 15,1 0-256-15,0 0-32 0,-1-1-16 0,1 1 0 0,2 0 32 0,0 1 0 16,-1-1 0-16,1 0 0 0,-1 0 400 0,0 0 0 15,-2 2 192-15,-1 0-64 0,-1-1 288 0,1-1 64 16,1 2 16-16,0-2 0 0,3 0-288 0,0 0-48 16,0 0-16-16,0 0 0 0,2-2-144 0,0 4-224 0,-1-2 48 15,0 0 16-15,0 0 0 0,-2 2 0 0,0-2 0 16,-2 0 0-16,2 2 288 0,0-2 64 0,0 0 16 0,0 0 0 16,2 2 432-16,0-2 96 0,1 1 16 0,-1-1 0 15,2 0-176-15,-1 0-48 0,0 2 0 0,-1-2 0 16,0 0-256-16,-2 0-48 0,0 4-16 15,-1-4 0-15,1 2 0 0,-1-2 0 0,4 0 0 0,-1 0 0 16,1 2-64-16,-1-2-16 0,2-2 0 0,-1 2 0 16,3-2-128-16,-1 1-192 0,0-2 32 0,-1 3 16 15,0-2 144-15,1-1-160 0,-3-1 160 0,1 2-160 16,0 2 160-16,0-3 0 0,1 1 0 0,0 2 0 16,3-4 208-16,-2 4 32 0,0-2 0 0,1 2 0 15,0-1 224-15,0-1 48 0,0-1 16 0,1 2 0 0,1-1-80 16,-2 2-32-16,0-2 0 0,-1 2 0 0,0-1-96 15,-1 1-32-15,0-2 0 0,1 2 0 0,2-3-96 0,0 3-32 16,0 0 0-16,1-1 0 0,1-1-160 0,1 0 192 16,-2 1-192-16,-1-2 192 0,3 1-192 0,-2 1 0 15,1-1 0-15,-3-2 0 0,3 4 0 0,-2-2 0 16,-1 2 0-16,0-1 0 0,-2-1 0 0,1 2 0 16,0-2 0-16,1 1 0 0,3-2 176 0,-1 1-48 15,0 1-128-15,1-1 192 0,1-1-192 0,0 0 0 16,0 3 0-16,-1-2 0 0,1-1 0 0,0 0 0 15,-2 3 0-15,0-1 0 0,0-1 0 0,-1 2 0 16,1 0 0-16,-4 0 0 0,2 0 0 0,-2 2 0 16,3-2 0-16,-2 0 0 0,3 0 0 0,-1 0 0 15,0 0 0-15,1 0 0 0,2-2 0 0,-4 2 0 0,1 0 0 16,-2 0 0-16,0 0 0 0,0 0 0 0,1 0 0 0,-3 2 0 16,-1-1 352-16,-2 2 80 0,-1 0 16 0,-1 2 0 15,2 0 64-15,-1 1 32 0,0-1 0 0,-3 0 0 16,3 2-272-16,0-3-48 0,1 1-16 0,-1 1 0 15,0 2-208-15,-1-3 0 0,-1 3 0 0,-1-1 0 16,-1-2 0-16,1 3 0 0,1-2 0 0,1-1 0 16,2 1 0-16,-1-3-240 0,0 3 48 0,1-1 16 15,2 1-304 1,-2 1-64-16,1 1-16 0,-1-3-15040 0</inkml:trace>
  <inkml:trace contextRef="#ctx0" brushRef="#br0" timeOffset="27217.16">13787 12858 10127 0,'0'0'896'0,"-2"-2"-704"15,2 2-192-15,0 0 0 0,0 0 896 0,0 0 128 16,0 0 48-16,0 0 0 0,0 0-1072 0,0 0 0 15,0 0-256-15,0 0 64 16,0 0-512-16,1-4-80 0,-1 4-32 0,2-4 0 16,-2 4-16-16,2-4 0 0,-2 4 0 0,0 0 0 0,9-11 1120 0,-6 8 224 15,-3 3 32-15,6-3 16 0,-4 0 768 0,-1 1 144 0,-1 2 48 0,0 0 0 16,0 0-320-16,0 0-64 0,0 0-16 0,0 0 0 16,0 0-672-16,28-3-144 0,-28 3-32 0,0 0 0 15,0 0-272-15,0 0 0 0,0 0 128 0,0 0-128 16,0 0 208-16,43 11-16 0,-43-11 0 0,0 0 0 15,0 0-192-15,0 0 176 0,0 0-176 0,47 13 160 32,-47-13-1040-32,0 0-208 0,36-2-32 0,-36 2-7072 0</inkml:trace>
  <inkml:trace contextRef="#ctx0" brushRef="#br0" timeOffset="27824.57">14152 12824 4607 0,'0'0'400'0,"0"0"-400"0,0 0 0 0,0 0 0 16,0 0 1232-16,0 0 176 0,0 0 16 0,0 0 16 15,0 0-512-15,0 0-96 0,0 0-32 0,0 0 0 16,0 0-432-16,0 0-96 0,0 0-16 0,0 0 0 0,0 0-128 0,0 0-128 15,0 0 144-15,0 0-144 0,0 0 320 0,0 0-16 16,18-7-16-16,-18 7 0 0,-3 0-16 0,3 0 0 16,0 0 0-16,0 0 0 0,0 0-448 0,0 0-80 15,0 0-32-15,0 0 0 16,0 0-736-16,0 0-128 0,0 0-48 0,0 0 0 16,0 0 352-16,0 0 64 0,0 0 16 0,0 0 0 0,43 7 960 0,-43-7 208 15,0 0 48-15,0 0 0 0,37 4 320 0,-37-4 80 16,0 0 16-16,35 0 0 0,-35 0 16 0,0 0 0 15,37 2 0-15,-37-2 0 0,0 0-752 0,35-2-128 16,-35 2 0-16,0 0-128 0</inkml:trace>
  <inkml:trace contextRef="#ctx0" brushRef="#br0" timeOffset="28424.8">14387 12870 12895 0,'-1'0'1152'0,"1"0"-928"0,0 0-224 0,1-1 0 15,0 1 1152-15,-1-2 176 0,0 2 32 0,0 0 16 16,15-8-224-16,-15 8-32 0,22-12-16 0,-22 12 0 16,26-14-784-16,-26 14-144 0,27-14-48 0,-27 14 0 15,26-14-128-15,-26 14 0 0,24-9-160 0,-24 9 160 16,0 0 0-16,24-11 0 0,-24 11-128 0,0 0 128 16,0 0 0-16,0 0 0 0,0 0 0 0,36 0 0 15,-36 0-448-15,0 0-32 0,0 0-16 0,0 0-8768 16</inkml:trace>
  <inkml:trace contextRef="#ctx0" brushRef="#br0" timeOffset="28786.86">14826 12799 14735 0,'-9'3'640'0,"2"0"160"0,2 2-640 0,1-4-160 0,3 1 0 0,0 0 0 16,0 0 992-16,-1 0 160 0,1 3 48 0,-2 1 0 15,3-6-32-15,0 0 0 0,0 0 0 0,0 0 0 16,0 0-816-16,0 0-160 0,0 0-48 0,51 28 0 16,-51-28-352-16,37-2-80 0,-37 2-16 0,54-9 0 15,-25 3-704-15,1 1-144 0</inkml:trace>
  <inkml:trace contextRef="#ctx0" brushRef="#br0" timeOffset="37734.33">11345 10279 5519 0,'-9'-2'496'0,"2"-2"-496"0,3 4 0 0,1-2 0 16,2 2 1472-16,-1 0 208 0,1 0 48 0,-1 0 0 15,-1-1-1152-15,-2-1-208 0,2 2-48 0,0 0-16 16,-1-3-112-16,3 3-32 0,1 0 0 0,-1 0 0 16,2 0 464-16,-1 0 80 0,1 0 32 0,0 0 0 15,2 0-80-15,-1 0-16 0,1 3 0 0,-1-1 0 16,1-1-80-16,-1 1-32 0,1 2 0 0,-3-4 0 16,0 0-336-16,0 0-64 0,0 0 0 0,0 0-128 15,0 0 0-15,45 21 0 0,-45-21 0 0,0 0 0 16,48 6 0-16,-48-6 0 0,41 4 0 0,-41-4 0 0,46 4 208 0,-46-4 96 15,43 1 16-15,-43-1 0 0,49 3 320 0,-49-3 64 16,57 3 0-16,-57-3 16 0,60 8-80 0,-60-8 0 16,66 11-16-16,-29-6 0 0,2-1-624 0,0 1-336 15,2-1 32-15,-2-2-11184 16</inkml:trace>
  <inkml:trace contextRef="#ctx0" brushRef="#br0" timeOffset="38298.98">13571 10375 23039 0,'3'0'2048'0,"0"-3"-1648"16,1 3-400-16,1 0 0 0,-5 0 592 0,0 0 48 16,27-1 0-16,-27 1 0 0,43-4-640 0,-16 1 0 0,1 0-144 0,-28 3 144 15,48-5-192-15,-48 5 192 0,45-6-192 0,-45 6 192 16,45-3 0-16,-45 3 0 0,47-4 0 0,-47 4 0 16,53-2 176-16,-24 2 144 0,-29 0 48 0,59-1 0 15,-27-1-112-15,1 0-32 0,0-2 0 0,2-1-11968 16</inkml:trace>
  <inkml:trace contextRef="#ctx0" brushRef="#br0" timeOffset="38923.58">14894 8056 18431 0,'2'0'1632'0,"3"0"-1312"16,-1 0-320-16,1 0 0 0,0 0 0 0,1-1-128 16,4-2 0-16,5 1 0 0,7-1-192 0,0 1-48 15,-1-4 0-15,-1 3 0 0,-1-3 0 0,0 3 0 16,-1-3 0-16,0 3 0 0,-1-2 368 0,-1 2 0 16,1 0 0-16,0 0 0 0,1 1 448 0,-2 2 144 15,2 0 48-15,-1-1 0 0,2 1 192 0,-19 0 32 16,42 1 16-16,-42-1-6640 15,52 5-1312-15</inkml:trace>
  <inkml:trace contextRef="#ctx0" brushRef="#br0" timeOffset="39716.08">16513 10316 13823 0,'-2'-3'1216'0,"1"0"-960"0,0 1-256 0,1 1 0 16,1-2 1360-16,1 1 240 0,1 1 32 0,2-2 16 0,2-3-1136 0,3-4-208 16,2 1-48-16,0-2-16 0,0 2-240 0,0 0 0 15,-2 1-144-15,0 1 144 0,-1 1 0 0,1-1-144 16,-1 3 144-16,-9 4 0 0,20-7 0 0,-20 7 192 16,23-3 0-16,-23 3-16 0,0 0 496 0,38-2 96 15,-38 2 32-15,0 0 0 0,46 3 144 0,-46-3 16 16,37 2 16-16,-37-2 0 0,42 3-96 0,-42-3-32 15,54 4 0-15,-54-4 0 0,57 2-720 0,-57-2-128 16,65 3 0-16,-29 0 0 16,2 0-1280-16,0 1-192 0,0-2-16 0,-1 0-10400 0</inkml:trace>
  <inkml:trace contextRef="#ctx0" brushRef="#br0" timeOffset="40266.44">18572 10231 17503 0,'0'0'1552'0,"0"0"-1232"16,0 0-320-16,0 0 0 0,0 0 256 0,0 0-16 0,43 3 0 0,-43-3 0 15,46 0-240-15,-14 0 144 0,-1 2-144 0,0-2 128 16,-31 0 192-16,59 0 48 0,-30 0 0 0,1 0 0 16,2 0 736-16,0 0 160 0,0 0 16 0,2 0 16 15,1-2-80-15,0-1-32 0,1 1 0 0,2 0 0 16,1 0-736-16,2 2-160 0,4-2-32 0,1 1-13328 16</inkml:trace>
  <inkml:trace contextRef="#ctx0" brushRef="#br0" timeOffset="40982.1">20140 8273 5519 0,'2'0'496'0,"-2"-1"-496"16,1-1 0-16,2 2 0 0,0 0 3744 0,1 0 656 16,2 2 128-16,4-2 16 0,6 0-3312 0,6 1-656 15,5-1-144-15,0 0-32 16,-2 3-864-16,0-3-176 0,-2 2-48 0,0-2 0 0,-2 0 288 0,2-2 48 0,1 2 16 0,2-3 0 15,2 2 336-15,4-1 0 0,2 0 0 0,4-2 128 16,3 1 160-16,1-1 32 0,0 2 0 0,-1 0 0 16,1-1-192-16,-3 3-128 0,-1 0 144 0,0 0-9584 15</inkml:trace>
  <inkml:trace contextRef="#ctx0" brushRef="#br0" timeOffset="41518.06">22062 8163 23951 0,'-5'-2'2128'0,"2"0"-1696"0,3 4-432 0,1 0 0 16,0-2 1328-16,1 0 176 0,1 2 32 0,0-2 16 15,-3 0-1280-15,0 0-272 0,29 7 0 0,-13-5 0 16,-1-2-208-16,3 2 16 0,1-2 0 0,1 0 0 16,3 0 192-16,-1 0 0 0,4-2 0 0,1 2-144 0,4 2 144 15,1-2-128-15,3 0 128 0,0 1-128 16,0-1 128-16,-1 0-208 0,2 0 80 0,1 0-12368 16</inkml:trace>
  <inkml:trace contextRef="#ctx0" brushRef="#br0" timeOffset="42200.53">23495 10277 20271 0,'0'0'1792'0,"0"0"-1424"0,0 0-368 0,0 0 0 16,0 0 320-16,0 0 0 0,0 0 0 0,32 4 0 15,-32-4-320-15,37 1-128 0,-37-1 0 0,48 2 0 16,-21-2 288-16,2-2 64 0,1 2 16 0,1-3 0 16,0-3 272-16,2 3 48 0,-2-3 16 0,0 1 0 15,2-1 384-15,-1 0 96 0,0 1 16 0,2-1 0 16,-2 1-112-16,3 1-32 0,3 0 0 0,2 1 0 15,3-1-720-15,4-1-208 0,0-3 0 0,3 1 128 16,4-3-1408 0,3 1-256-16</inkml:trace>
  <inkml:trace contextRef="#ctx0" brushRef="#br0" timeOffset="42716.17">25664 10290 22111 0,'-9'-2'1968'0,"4"2"-1584"0,5 0-384 0,-5-4 0 16,5 4 288-16,0 0-32 0,0 0 0 0,0 0 0 16,0 0-608-16,33 4-128 0,-33-4-32 0,34 4 0 15,-34-4 32-15,47 1 0 0,-18 1 0 0,6-2 0 0,6 3 112 0,7-2 32 16,7-1 0-16,6-1 0 0,6-2 752 0,10 3 160 15,10 0 16-15,3 0 16 0,-6 0 576 0,7 0 112 16,2 0 32-16,2-2-8176 16,0 1-1648-16</inkml:trace>
  <inkml:trace contextRef="#ctx0" brushRef="#br0" timeOffset="43408.18">27906 6224 10127 0,'2'-5'896'0,"2"1"-704"0,0 2-192 0,1 0 0 16,-1 1 448-16,3-4 48 0,5 0 16 0,6-4 0 16,8-2 96-16,6-2 32 0,3 0 0 0,-1 4 0 15,0 1 208-15,-1 3 48 0,-2-1 16 0,2 3 0 16,0 1 624-16,3 2 128 0,2-4 32 0,3 2 0 16,4-1-800-16,5-1-144 0,5 2-48 0,2-4 0 0,-3 1-880 15,2-4-176-15</inkml:trace>
  <inkml:trace contextRef="#ctx0" brushRef="#br0" timeOffset="53892.9">16467 2684 8287 0,'-6'3'736'0,"0"-2"-592"16,4 1-144-16,1-2 0 0,0 0 576 0,-2 2 96 0,-2 2 16 0,-5-1 0 15,-4 5-336-15,0-3-64 0,-2 2-16 0,1-1 0 16,0-1 80-16,1 0 16 0,0-4 0 0,0 1 0 16,-1-2 464-16,0-2 80 0,0 2 32 0,-2-1 0 15,-2-2 48-15,0 3 16 0,-1 0 0 0,-1 3 0 16,-1-2-208-16,-2 1-32 0,1 4-16 0,0-1 0 15,-1 1-496-15,0 3-112 0,-2 4-16 0,-1-1 0 16,1 3-128-16,2 0 128 0,2 0-128 0,-1-1 128 16,3 1 48-16,0-2 0 0,0 4 0 0,-1-2 0 15,0 1-176-15,-1 1 0 0,1 3 0 0,1 2 0 16,1 2 0-16,-1 0 0 0,1 4 0 0,0 1 0 0,0 0 0 16,1 4 0-16,0-1 0 0,2-1 0 0,1 3-288 0,2-1 64 15,0 1 16-15,3 0 0 0,3 0 208 0,1 0 0 16,2 3-160-16,1 2 160 0,2 2 0 0,2 1 0 15,2 0 0-15,-1 1 0 0,2-4 0 0,1 0 0 16,1-2 0-16,3 2 0 0,0-1 0 0,2-1 0 16,2 2 0-16,0-3 0 0,-1-2 0 0,4 0 0 15,1 3 0-15,1-3 0 0,1-1 0 0,-19-33 0 16,44 66 0-16,-44-66 0 0,54 62 0 0,-54-62 0 16,63 53 0-16,-63-53 0 0,63 51 0 0,-63-51 0 15,65 45 0-15,-65-45 0 0,68 37 0 0,-68-37 0 16,81 29 0-16,-81-29 128 0,96 16-128 0,-45-13 0 15,3-2 0-15,-3-4 0 0,-3-1 0 0,0-4 0 0,0 0 0 0,3-4 128 16,1 1-128-16,3-3 0 0,3-3 144 0,-6 0-144 16,-3 1 128-16,-3-2-128 0,-2-1 160 0,-1-1-160 15,3-3 128-15,1 0-128 0,3-3 0 0,-1 2 0 16,0-2 160-16,-3 0-160 0,-3-4 160 0,-2 1-160 16,1-2 320-16,-1 0-48 0,2-3 0 0,0 1 0 15,1-2-128-15,-2 2-16 0,-3-2-128 0,-4-1 192 16,-4 4-192-16,-4-4 0 0,-3 3 0 0,-2-2 0 15,-3-2 0-15,-5 0 0 0,-3 4 0 0,-2-4 0 16,-4 3 0-16,-4-3 0 0,-2 1 0 0,-3-1 0 16,-1 4 0-16,-3-2 0 0,-2 2 0 0,-1-2 0 15,-3 2 0-15,1-1 0 0,-2 0 128 0,-1 0-128 16,-1-1 384-16,-2-1 0 0,-1 0-16 0,-1 1 0 16,-2 2-224-16,-2-1-144 0,-3 5 192 0,-4-2-192 0,1 5 0 15,-2-2 0-15,-2 4 0 0,-2 1 0 0,1 4 384 16,-5 1-16-16,1 4-16 0,-2 0 0 0,-2 3 192 0,-4-1 32 15,-3 1 16-15,2 2 0 0,3-2-224 0,0 5-48 16,2-2-16-16,0-1 0 0,3 1-128 0,-3-3-32 16,1 2 0-16,-5 0 0 0,0-1-144 0,-1-1-144 15,1 2 144-15,-1-2-208 16,1 2-912-16,1 0-176 0,0 1-48 0,-1 0 0 16,1 4-560-16,1-1-112 0,5 2-32 0,5 3-8000 0</inkml:trace>
  <inkml:trace contextRef="#ctx0" brushRef="#br0" timeOffset="56488.96">14469 4064 10127 0,'-8'2'896'0,"1"1"-704"15,5 0-192-15,1-3 0 0,0 2 800 0,-2-1 128 16,-2 4 32-16,-5 1 0 0,-2 2-576 0,-2 1-96 16,1 0-32-16,1 1 0 0,-1-4-32 0,0 2-16 15,-2 1 0-15,1 0 0 0,-1-1 176 0,0 1 48 16,-2 4 0-16,-1 0 0 0,0-2-64 0,-1 2-16 15,0 2 0-15,-1-1 0 0,0 0 16 0,0 2 0 16,-2 2 0-16,-3-1 0 0,0 5-192 0,-3-2-48 16,-1 6 0-16,0-2 0 0,1 4-128 0,-1-2 0 15,1 3 0-15,1-3 0 0,1 2-224 0,-3 0-32 0,0 1 0 0,-2 1 0 32,0-1-272-32,-3 2-64 0,0-1-16 0,-5 5 0 0,-4-2 160 0,0 4 48 0,3 2 0 0,0-2 0 15,4 0 400-15,-1 0-160 0,0 2 160 0,0-1 0 16,1-2 0-16,-1 1 0 0,-4 2 0 0,-2 0 144 15,-2 1-144-15,2 2 0 0,4-2 0 0,-2 0 128 16,3 1-128-16,-1 0 0 0,0 1 0 0,-1-3 128 16,0 1-128-16,-2-1 0 0,-4 4 0 0,1-1 128 15,3 1 224-15,3 1 32 0,1 0 16 0,2 0 0 16,3 1 32-16,-1-3 0 0,3-1 0 0,0-1 0 16,-2 2-432-16,-1 1 0 0,-2 1 0 0,-1 2 0 15,1 1 0-15,1-4 0 0,-1 4 0 0,0-3 0 16,2 0-320-16,-3 2 0 0,0 2 0 0,-1 2 0 0,-2 2 128 15,-4 0 16-15,-2-1 16 0,1-1 0 0,4-2 160 0,0 2 0 16,2 1 128-16,3 3-128 0,0-1 240 0,0 4-32 16,2 2 0-16,-2-3 0 0,0-2 96 0,-1-1 16 15,0-1 0-15,3 1 0 0,1 1 0 0,3-1 16 16,4 2 0-16,-1-3 0 0,2 0-160 0,1-1-48 16,1-1 0-16,0 4 0 0,1-3-128 0,-1 6 0 15,-1 1 144-15,-3-1-144 0,-1-2 0 0,-2-2 0 16,-1 0 0-16,-2 0 0 0,2 4 0 0,0-2 128 15,2 1-128-15,0 0 0 0,2-5 0 0,-1 0 0 16,0 3 0-16,1-4 0 0,4-1 256 0,-2 4-32 16,2-2 0-16,0-1 0 0,-1-3 48 0,2 0 16 15,1-1 0-15,1-4 0 0,3 0 80 0,1 1 16 0,3 1 0 0,0 1 0 16,2 1-160-16,2-4-32 0,2-2 0 0,0 2 0 16,2-4-32-16,2 1-16 0,2-2 0 0,1-3 0 15,1 2-16-15,2-2-128 0,3-2 192 0,1 1-64 16,2-2-128-16,0 1 0 0,2-2 144 0,1-2-144 15,0-1 0-15,4 3 0 0,2 1 0 0,1-2 0 16,2-1 144-16,0 0-144 0,0 0 192 0,2 0-192 16,0-2 384-16,2 2-48 0,-1 0 0 0,-24-28 0 15,54 54 48-15,-54-54 16 0,58 48 0 0,-58-48 0 16,71 45-256-16,-71-45-144 0,85 43 160 0,-85-43-160 16,86 36 0-16,-86-36 0 0,91 31 0 0,-91-31 0 15,96 25 0-15,-96-25 0 0,104 24-160 0,-48-14 160 16,3-3 0-16,-3 2 0 0,-56-9 0 0,104 16-128 15,-104-16 128-15,104 16 0 0,-50-9 128 0,5-2-128 0,4 1 176 0,-4 2-48 16,-4 1 0-16,-55-9 0 0,106 16 16 16,-49-7 0-16,3-1 0 0,2-1 0 0,3-2-16 0,-3 1-128 15,-3-1 192-15,-2-2-64 0,-1 0 80 16,7-5 16-16,5 1 0 0,0-3 0 0,-1-1 32 0,-3-3 16 16,-1 0 0-16,2-1 0 0,2 0-272 0,1-2 0 15,3 3 0-15,-4 2 0 0,-4 0 0 0,-3-2 0 16,-2 3 0-16,5-1 0 0,3-1 0 0,-3 0 0 15,-5 3 0-15,-2 0 0 0,-1 0 0 0,-1 2 0 16,1-3 0-16,3-1 0 0,2 3 0 0,-3-3 0 16,-3 3 0-16,-54 3 0 0,96-8 0 0,-96 8 0 15,102-11 0-15,-47 4 0 0,2 1 0 0,-1-1 0 16,-56 7 0-16,94-7 0 0,-94 7 0 0,87-6 0 0,-87 6 0 16,87-2 0-16,-87 2 0 0,90-2 0 0,-90 2 0 0,92-3 0 15,-92 3 0-15,74-8 0 0,-74 8 0 0,74-15 0 16,-74 15 0-16,75-23 0 0,-75 23 0 0,76-30 0 15,-76 30 0-15,74-34 0 0,-74 34 0 0,69-34 0 16,-69 34 0-16,56-35 0 0,-56 35 0 0,51-37 0 16,-51 37 256-16,45-37 32 0,-45 37 16 0,45-39 0 15,-23 19-160-15,1-2-16 0,0-3-128 0,1 0 192 16,-2-1-192-16,0 0 0 0,-2 2 0 0,0-2 0 16,2-3 0-16,-3-2-128 0,0-3 128 0,-3 1 0 15,1-4-144-15,-2-2 144 0,0 2 0 0,0-3-144 16,-2 1 144-16,2-3 0 0,1-2 0 0,2-3 0 15,0-1 0-15,2-1 0 0,1-5 0 0,2-1 128 0,0-2-128 16,2 0 0-16,-1-2 128 0,2 2-128 0,1-5 0 0,-2 0 0 16,0-3 0-16,-3 0-128 0,-2 5 128 0,-2-1-128 15,0 2 128-15,-1-4-128 0,-1 1 128 0,1-5 0 16,-2 2-144-16,-1-1 144 0,1 1-144 0,-1 1 144 16,1 1-192-16,0-2 192 0,0 1 0 0,-2-2 0 15,-2-1 0-15,1 2 0 0,-2 5 0 0,-1-1 0 16,-2 0 0-16,-1 0 0 0,0 1 0 0,-2 0 0 15,-1 5 0-15,1-2 0 0,0 3 0 0,-1-2 0 16,2 4 0-16,-1-4 0 0,0 3 0 0,1-1 0 16,-1 0 0-16,-3 3 0 0,0 3 0 0,-1 0 0 15,-3-2 0-15,-2 2 0 0,0-3 0 0,-3 0 0 16,-2 2 0-16,-4 1 0 0,0 4 0 0,-2 1 0 0,-1 1 0 16,-3-1 0-16,-2 1 0 0,-3 0 0 0,0-1 144 0,-4 1-144 15,-1-1 0-15,-4 1 0 0,0 5 0 0,-7-2 0 16,-1 1 224-16,-4-1-32 0,0 3-16 0,-2 0 0 15,2-5 128-15,-4 2 16 0,1-1 16 0,-4 1 0 16,-3 0-336-16,-4 2 144 0,-4 3-144 0,1 0 0 16,0 2 128-16,-1-1-128 0,1 4 0 0,-6-2 0 15,-3 0 0-15,-3 0 0 0,3-1 0 0,0-1 0 16,3-1 0-16,-5 3 0 0,-5 0 192 0,2 1-192 16,3 1 176-16,1 1-176 0,4 0 160 0,-6-1-160 15,0-2 144-15,-1-3-144 0,4 3 128 0,2-3-128 16,4-2 0-16,-3 1 0 0,-4-1 0 0,4 0 0 15,3-1 0-15,1 0 0 0,2-3 0 0,-1 1 0 16,-3-4 0-16,-1-1 0 0,2-2 0 0,3 1 0 0,3 2-240 16,4 1 80-16,1 2 16 0,0 6 0 15,0 2-752-15,10 0-128 0,7 5-48 0,8-3-8640 16,7 2-1728-16</inkml:trace>
  <inkml:trace contextRef="#ctx0" brushRef="#br0" timeOffset="58452.92">19208 4569 23039 0,'-11'-3'2048'0,"3"1"-1648"16,5 2-400-16,2 0 0 0,1 2 384 0,-2-2-16 16,-4 0 0-16,-3-2 0 0,-2 4-560 0,-1-2-96 15,-1 6-32-15,2-1 0 16,1 3-464-16,-2 1-112 0,0 3 0 0,-1 4-16 15,-1-1 224-15,-1 2 48 0,-1 2 16 0,-2 3 0 0,0 2 624 0,-2 0 0 0,0 2 224 0,-4 3-64 16,-1 2 512-16,-2 5 96 0,-1 1 32 0,0-3 0 16,1 2-144-16,2-3-16 0,0 0-16 0,2 3 0 15,-2 1-368-15,0 0-64 0,1 6 0 0,-1 2-16 16,1 0-176-16,0 3 0 0,0 3 0 0,-1-1 0 16,1-1-128-16,-2-1 128 0,2 0 0 0,-1 0 0 15,3 0 0-15,-1 3 0 0,3-1 0 0,1 1 0 16,0-6 0-16,0 1 0 0,1-1 0 0,-1-1 0 15,1-1-160-15,-6 0 160 0,0 8 0 0,-2 0-144 16,-1-1 144-16,-1-2 0 0,-1 0 0 0,-2-2 0 16,-3 0 0-16,-2 2 224 0,0 0-48 0,0 0-16 0,2 4 576 0,0-1 112 15,4 1 32-15,-1-2 0 0,-1 1-128 0,5-1-32 16,-1 0 0-16,1-2 0 0,1 4-384 0,-2-1-80 16,-2 4 0-16,-2-1-16 0,-2-4-112 0,1 0-128 15,2-1 176-15,-1 1-176 0,2-2 128 0,-2 4-128 16,0 1 0-16,-1 1 0 0,1-3 0 0,-3-1 0 15,1 1 0-15,-4-2 0 0,-4 1-256 0,0 1 32 16,0 1 16-16,0-4 0 0,3 0 64 0,2 0 16 16,2-1 0-16,0 1 0 0,4-1 128 0,0-1 0 15,0 2 0-15,1 0 128 0,-1 3 48 0,-1 0 16 16,3-6 0-16,1-2 0 0,3-1 16 0,0 3 16 16,1-3 0-16,3 4 0 0,2-4-96 0,0 1 0 15,0 1-128-15,0-1 192 0,1-1-192 0,0-2 0 0,-1 3 0 16,0-1 0-16,2 1 0 0,-2-1 0 0,1 1 0 15,-1 1 0-15,0 2 0 0,2-1 0 0,0-1 0 0,2-4 0 16,2 1 0-16,2-2 128 0,2 0-128 0,3-3 192 16,2 5 128-16,1-2 0 0,3 3 16 0,1-2 0 15,1 3-176-15,2 1-32 0,0-1-128 0,2-1 192 16,0 3-192-16,2-2 0 0,0 2 128 0,2 1-128 16,2-2 0-16,1 1 0 0,1-1 0 0,2-2 0 15,-1-3-144-15,2-2 144 0,2-1-208 0,0-5 80 16,0-2-128-16,-19-29-32 0,49 57 0 0,-49-57 0 15,59 50 64-15,-59-50 16 0,69 39 0 0,-69-39 0 16,87 31 208-16,-39-18 0 0,3 0-160 0,-1-5 160 16,-50-8 0-16,98 9 0 0,-48-6 0 0,5 0 0 0,6 3 0 15,3-4 0-15,3 2 0 0,-3-2 0 0,-3-4 864 0,1 2 144 16,3 0 16-16,4-2 16 16,4 4-1648-16,-3-4-336 0,-3-2-64 0,-1 1-16 0,-1-3 1664 0,4 3 320 15,5 0 64-15,-2-2 0 16,-4 1-1584-16,-2-1-320 0,-3 2-64 0,3-3-16 0,5 2 960 0,-1 0 0 15,-1 1 160-15,-4-3-16 0,-2 1 48 0,2-1 16 16,5 1 0-16,1-1 0 0,1-2-208 0,-2 3 176 16,-4-1-176-16,-1 0 160 0,0 2-160 0,2-2 160 15,3 2-160-15,-4-2 160 0,-7 6-32 0,-2 0 0 16,-2 0 0-16,2 0 0 0,2 0-128 0,0 0 0 16,-1 0 0-16,-3 0 0 0,-55 0 0 0,94 3 0 15,-94-3 0-15,93 0 0 0,-93 0 0 0,93-8 0 0,-43 2 0 0,-3 1 0 16,-47 5 0-16,84-13 0 0,-84 13 0 15,76-11 0-15,-76 11 0 0,73-17 0 0,-73 17 0 0,77-20 0 16,-77 20 0-16,82-22 0 0,-42 7 0 0,-40 15 0 16,70-27 0-16,-70 27 0 0,59-28 0 0,-59 28 0 15,53-34 0-15,-29 16 0 0,-24 18 0 0,42-39 0 16,-23 17 0-16,0 2 0 0,0-4 0 0,0 0 0 16,1-4 0-16,2-1 288 0,0-2-32 0,4-3 0 15,0 0 128-15,0-3 32 0,0 1 0 0,1-4 0 16,2-5-240-16,1 0-48 0,-1-6-128 0,-1 2 192 15,-1-1-192-15,-4-1 0 0,-1-3-192 0,-1 0 192 16,-4 3-944 0,-1-2-80-16,-3-1 0 0,-1-4-16 0,-1 1 160 0,-3 0 48 0,1 0 0 0,-2 0 0 15,2 2 704-15,0-5 128 0,1 0 0 0,3-4 0 0,0-1 352 16,0 0-16-16,1 4 0 0,-1-2 0 0,2-2 16 0,-2-1 0 16,0-4 0-16,-1 2 0 0,-2 6-352 0,-3-3 0 15,1 2 0-15,-2 2 0 0,-3 2 0 0,-3-1 0 16,-2 0 0-16,-3 1 0 0,0 6 208 0,-2-1-16 15,-1-2-16-15,-2 2 0 0,0 0 432 0,-2 1 96 16,-3-1 0-16,0 0 16 0,-1 1-192 0,-2 4-32 16,1 1-16-16,-4-2 0 0,0 2-80 0,0 0-16 15,-1-3 0-15,0 0 0 0,1 3-96 0,0 0-32 16,1 2 0-16,2-2 0 0,0 6-64 0,0-5 0 16,1 1-16-16,-1-3 0 0,2-3-176 0,-1 0 128 15,1 1-128-15,0-1 128 0,0 2-128 0,0 0 0 16,-2 1 0-16,-1-3 0 0,-1 0 0 0,-3-1 0 15,2 5 0-15,-1 0 0 0,0 0 0 0,-1 0 0 0,3 2 0 0,0-2 0 16,2 0 0-16,1 0 0 0,3 2 0 0,-1-1 0 16,3-1 0-16,0 0 0 0,2 6 0 0,1-4 0 15,2 2 0-15,2-4 0 0,0 2 0 0,2-2 0 16,1 3-128-16,-1-3 128 0,0 3 0 0,-1 0 0 16,-1-1-272-16,-2 2 16 0,-3 1 0 0,-1 1 0 15,-1-1-320 1,-4 3-48-16,0 0-16 0,-2 1 0 0,-1 3 400 0,-1 4 80 0,-2 1 16 0,-1 0 0 15,-2 0 144-15,-1 0 0 0,-1 3 0 0,0 0 0 16,-2-1 0-16,0 1 0 0,0 5 0 0,-2-2 0 16,-3 3 0-16,0 2 0 0,-4 2 0 0,-2 2 0 15,-3 4-224-15,-4 1 32 0,0 3 16 0,-2 3 0 16,0 1 176-16,-1 2 0 0,0 2 0 0,-2 0 0 0,3 0 0 0,-4 4 0 16,-2 0 0-16,-2 4 0 0,1-2 0 0,1 5 0 15,0 1 0-15,0 4 128 0,1 1-128 0,-3 3 0 16,-1 2-176-16,3 6 176 0,4-1-400 0,5 7 16 15,6-1 0-15,4 6-15088 16</inkml:trace>
  <inkml:trace contextRef="#ctx0" brushRef="#br0" timeOffset="63858.32">11849 9723 5519 0,'-6'-1'496'0,"1"1"-496"0,2 0 0 0,1 0 0 16,1 0 736-16,1 0 48 0,0 0 16 0,-1 1 0 15,-1 1-368-15,1 0-80 0,1 4-16 0,-1-3 0 16,2 3-336-16,-1 0-128 0,0-1 0 0,0 1 0 16,-1-3 0-16,-1-1 0 0,-1 2 0 0,-1-2 0 15,1-2 512-15,0 0 128 0,0 0 0 0,0 0 16 0,2-2 1344 0,-1-1 272 16,2 2 48-16,-2 1 16 0,4-2-256 0,-1 2-48 16,0-1-16-16,1-1 0 0,1 2-1184 0,0 0-256 15,0 0-32-15,0 0-16 0,0 0-400 0,-1 0 0 16,0 0-144-16,-1 0 144 0,0 2 0 0,-1-1-128 15,0-1 128-15,0 2 0 0,0-2 0 0,0 0 0 16,0 1-128-16,1-1 128 0,1 3-256 0,-1-1 0 16,2-2 0-16,-3 0-11168 0</inkml:trace>
  <inkml:trace contextRef="#ctx0" brushRef="#br0" timeOffset="64593.54">12616 7672 17503 0,'-4'-4'1552'15,"-1"1"-1232"-15,5 3-320 0,0 0 0 16,2 0 368-16,0-2 16 0,-1 1 0 0,1-4 0 16,2 2-832-16,3-3-144 0,1 1-48 0,2-1 0 0,0 3 272 0,0-3 48 15,1 4 16-15,0-1 0 0,1 0 624 0,0 2 128 16,1-1 32-16,1 0 0 0,0-1 96 0,1 0 32 15,-15 3 0-15,32-3 0 0,-15 1 16 0,1 1 0 16,3-2 0-16,3 1 0 0,1 1-496 0,2-1-128 16,-27 2 0-16,55 2-9600 15</inkml:trace>
  <inkml:trace contextRef="#ctx0" brushRef="#br0" timeOffset="65034.44">13554 9915 31327 0,'-8'-3'2784'0,"4"3"-2224"15,4 0-560-15,4 0 0 0,-4 0 576 0,0 0 16 16,0 0 0-16,0 0 0 16,54-12-1616-16,-54 12-336 0,57-12-64 0,-16 2-7632 15,-12-8-1520-15</inkml:trace>
  <inkml:trace contextRef="#ctx0" brushRef="#br0" timeOffset="66390.88">13583 7117 16575 0,'-4'0'1472'0,"3"0"-1168"16,1 0-304-16,1 0 0 0,0 0 928 0,0 0 128 15,2 0 32-15,0 2 0 0,-3-2-896 0,0 0-192 16,0 0 0-16,0 0 0 0,0 0 0 0,0 0-176 15,45 15 176-15,-45-15-160 0,0 0 160 0,0 0-128 16,0 0 128-16,0 0-128 0,0 0 128 0,0 0 0 16,0 0 0-16,0 0 0 0,0 0 320 0,5 33 64 15,-9-26 0-15,-1 1 0 0,0 1 16 0,0-1 16 16,1 1 0-16,1-2 0 0,-1 2-208 0,2 0-32 0,0 0-16 0,1-1 0 16,-1 1-32-16,2-9-128 0,0 0 192 0,0 0-64 15,11 37-128-15,-11-37 0 0,0 0 0 0,0 0 0 16,0 0 128-16,40 35-128 0,-40-35 128 0,0 0-128 15,0 0 0-15,50 18 0 0,-50-18 0 0,0 0 0 16,0 0-160-16,53 8 160 0,-53-8 0 0,0 0-144 16,0 0 16-16,50-2 0 0,-50 2 0 0,0 0 0 15,39-6-192-15,-39 6-48 0,0 0 0 0,41-11 0 16,-41 11-720 0,30-9-160-16,-30 9-32 0,35-11-7168 0</inkml:trace>
  <inkml:trace contextRef="#ctx0" brushRef="#br0" timeOffset="66732.45">13981 7061 11967 0,'-8'-3'528'0,"3"0"112"0,0 0-512 0,4 1-128 15,1 1 0-15,0 1 0 0,1-2-144 0,0 0-64 16,1-2-16-16,2 1 0 16,0 0-256-16,0-2-48 0,1 2-16 0,-1 3 0 0,0 0 336 0,-1 2 64 15,0 1 16-15,0 1 0 0,-3-4 336 0,0 0 80 16,0 0 16-16,9 35 0 0,-8-23 592 0,-1-12 112 0,3 25 16 0,-3-25 16 16,4 26 272-16,-4-26 48 0,3 29 16 0,-3-29 0 15,2 31-32-15,-2-31-16 0,3 31 0 0,-3-31 0 16,1 39-368-16,-4-16-80 0,1 2-16 0,-2 3 0 15,-1 1-304-15,-1 5-64 0,-1 3-16 0,-2-1 0 16,0 6-144-16,0-4-16 0,0 1-16 0,1-2 0 16,3-4-176-16,0-4-128 0,4-3 192 0,1-26-13280 15</inkml:trace>
  <inkml:trace contextRef="#ctx0" brushRef="#br0" timeOffset="69158.05">14000 7375 5519 0,'-11'2'496'0,"3"1"-496"0,1 0 0 0,3-3 0 16,2 2 576-16,-1-2 0 0,1 1 16 0,-2-1 0 15,-3 0-592-15,-4 2-336 0,2-4 32 0,-1-1 16 16,1 0-496-16,1-3-112 0,1-2 0 0,1-1-16 16,0 0 608-16,-1-1 128 0,1-1 32 0,-1 2 0 15,1 0 400-15,0 1 96 0,0-1 16 0,1 2 0 0,0 0-240 0,1 1-128 16,0 1 128-16,1-1-128 0,2 4 0 0,-1-4 0 16,-1 5 0-16,-3-9 0 0</inkml:trace>
  <inkml:trace contextRef="#ctx0" brushRef="#br0" timeOffset="69407.17">13754 7287 16575 0,'-7'5'736'0,"0"-2"160"0,2 0-720 0,2-1-176 16,2-2 0-16,0 1 0 0,0 1 608 0,-1 4 96 16,-2 0 0-16,0 3 16 0,-1 0-448 0,3 1-80 15,0-4-32-15,1 2 0 0,0-2-160 0,1-3 0 16,0 0-192-16,0 0 192 0,0 0 0 0,1-3 192 15,0 2 0-15,1-2 0 0,0 0 336 0,2 0 80 0,1-2 16 16,1 2 0-16,0-1 304 0,2-1 64 0,2-2 16 16,2 0 0-16,-1 0-288 0,1 1-48 0,1 1-16 0,1-2 0 15,-3 2-528-15,2 1-128 0,-13 1 0 0,0 0 0 32,43-4-832-32,-43 4-208 0,0 0-48 0,49-1 0 15,-49 1-1088-15,41-3-208 0,-41 3-48 0,48 0-5984 0</inkml:trace>
  <inkml:trace contextRef="#ctx0" brushRef="#br0" timeOffset="69874.05">13775 7827 11967 0,'-2'0'1072'0,"2"0"-864"0,2 0-208 0,-1 0 0 16,1 0 272-16,0 0 16 0,1 0 0 0,4 0 0 15,-7 0-288-15,0 0-256 0,37-1 64 0,-37 1 0 16,0 0 192-16,47-6 0 0,-47 6 0 0,0 0 0 15,48-5 0-15,-48 5 0 0,0 0-128 0,44-5 128 16,-44 5 0-16,0 0-144 0,40 0 144 0,-40 0-128 16,0 0 592-16,0 0 128 0,45 2 32 0,-45-2 0 15,0 0 304-15,0 0 64 0,48 0 16 0,-48 0 0 16,0 0-1008-16,37-3-208 0</inkml:trace>
  <inkml:trace contextRef="#ctx0" brushRef="#br0" timeOffset="70558.12">14062 5442 9215 0,'-4'-3'816'0,"3"3"-656"16,1 0-160-16,1 0 0 16,1 0-544-16,-1-3-144 0,4 3-16 0,-1 0-16 15,4-3-256-15,1 1-48 0,-1-2-16 0,0 1 0 0,-3-1 784 0,0-2 256 0,-2 3 0 0,-1-1-160 16,1 0 160-16,-3-2 192 0,1 3-32 0,-1 0-16 16,1-1-144-16,-1 2-144 0,-1 0 144 0,0 2-208 15,-2 0 208-15,1 0 0 0,0 0 0 0,-4 2 192 16,1 0-192-16,-2-1 0 0,-1 2 0 0</inkml:trace>
  <inkml:trace contextRef="#ctx0" brushRef="#br0" timeOffset="70782.28">13987 5436 1839 0,'-10'0'160'0,"3"0"-160"0,1 3 0 0,2-3 0 16,0 1 1600-16,2 1 272 0,0 0 64 0,-4 2 16 16,-1 1-944-16,-3 4-192 0,0-1-48 0,-2 1 0 15,6-1-352-15,-1-2-80 0,2 2-16 0,2-2 0 0,1-3 448 0,2 3 96 16,1-4 16-16,1 1 0 0,3-1-192 0,1 2-48 15,2-2 0-15,2-2 0 0,3 1 544 0,1-1 96 16,4-1 32-16,2 1 0 0,-20 0-16 0,49 0 0 16,-22 0 0-16,2-2 0 0,0 1-720 0,-2-2-160 15,1 1-32-15,-2-1 0 0,2 0-384 0,0-2 0 16,0 4 0-16,0-1 0 0,-1 2-432 0,0-2 48 16,-27 2 0-16,56 4 0 15,-56-4-1088-15,55 3-192 0</inkml:trace>
  <inkml:trace contextRef="#ctx0" brushRef="#br0" timeOffset="71485.03">15167 7659 16575 0,'-1'0'1472'16,"1"3"-1168"-16,2-2-304 0,0-1 0 15,0 2-240-15,0-2-96 0,2 0-32 0,-4 0 0 0,0 0 48 0,0 0 16 16,0 0 0-16,52 12 0 0,-52-12 640 0,0 0 128 15,42 3 32-15,-42-3 0 0,0 0 624 0,49 0 128 16,-49 0 32-16,42-3 0 0,-42 3-496 0,44-3-80 16,-44 3-32-16,49-7-7168 15,-49 7-1440-15</inkml:trace>
  <inkml:trace contextRef="#ctx0" brushRef="#br0" timeOffset="72949.42">15300 4614 5519 0,'-3'0'496'0,"1"0"-496"16,0 0 0-16,2 0 0 0,-2 0 128 0,1 2-128 15,-2-2 0-15,-4 1 144 16,0-1-480-16,-2 3-112 0,-1-1 0 0,0-1-16 0,1-1 208 0,0 0 32 16,2 0 16-16,0 0 0 0,0 0 1184 0,2 0 240 15,0 2 64-15,2-2 0 0,-1 0 64 0,1 2 0 16,1-1 16-16,0 2 0 0,1-3-864 0,-3 3-176 16,3-1-48-16,-1 4 0 0,1-3-272 0,0 3 0 0,1-1 128 15,-1 1-128-15,-1 0 192 0,1 1 0 0,1 2-16 0,0 0 0 16,0 2 80-16,0 0 0 0,0 1 16 0,-1 2 0 15,1 1 48-15,0 1 16 0,-1 3 0 0,1-1 0 16,-1 2 368-16,0 3 64 0,-1 2 0 0,0 0 16 16,0 3 240-16,0-1 32 0,1 0 16 0,0 1 0 15,-1 0-48-15,-1 1-16 0,1 1 0 0,0-1 0 16,1-1-368-16,0 1-80 0,0-2-16 0,-1-1 0 16,1-3-240-16,0 0-48 0,-1-3-16 0,0 0 0 15,-1-4-240-15,0-1 0 0,0-2 128 0,1 1-128 16,-2-5 0-16,1 0-128 0,-1-4 128 0,2 1-208 15,1-3-896-15,0 2-176 0,2-4-48 0,0-1-10480 16</inkml:trace>
  <inkml:trace contextRef="#ctx0" brushRef="#br0" timeOffset="73489.16">15436 4772 24879 0,'-16'-5'2208'0,"5"1"-1760"16,4 4-448-16,3-2 0 0,4 2 880 0,3 2 80 16,0 1 32-16,1-2 0 15,-4-1-1680-15,0 0-336 0,0 0-64 0,47 20 0 16,-47-20-960-16,0 0-192 0,50 13-48 0,-50-13 0 15,0 0 1040-15,51 6 208 0,-51-6 32 0,0 0 16 0,43 3 720 0,-31-3 144 0,-12 0 128 0,0 0-192 16,0 0 1344-16,0 0 256 0,53 20 48 0,-53-20 16 16,0 0 432-16,0 0 80 0,32 45 32 0,-32-45 0 15,9 40-640-15,-9-40-128 0,1 50-32 0,-3-24 0 16,-2 2-560-16,-3 3-112 0,-3 0-32 0,0 3 0 16,-1-3-224-16,-3 0-48 0,2-3-16 0,-1 1 0 15,0-4-224-15,-2 1 0 0,-1-3 0 0,0-1 0 16,1-2 0-16,-2-1 0 0,1-2 0 0,1-5-160 15,0 2-32-15,2-5 0 0,0 1 0 0,1-1 0 16,1-4 0-16,0-1-16 0,2-1 0 0,1-3 0 0,2 0-160 0,1-1-16 16,2-4-16-16,2 0 0 0,2-2 112 0,3-4 32 15,3-2 0-15,2-5 0 16,2-2-208-16,4-5-48 0,2-3 0 0,2-1 0 0,2-1 96 0,2 1 16 16,1 0 0-16,2 1 0 0,0 3 224 0,-1 2 176 15,0 4-208-15,1 2 80 0,-1 5 128 0,-2 4 0 16,-3 3 0-16,-20 5 0 0,0 0 0 0,52 5 128 15,-52-5-128-15,0 0 176 0,45 25 160 0,-45-25 48 16,0 0 0-16,0 0 0 0,51 49-80 0,-51-49-16 16,0 0 0-16,38 48 0 0,-38-48-288 0,0 0-256 15,47 58 64-15,-47-58 0 16,0 0-1360-16,55 46-272 0</inkml:trace>
  <inkml:trace contextRef="#ctx0" brushRef="#br0" timeOffset="77109.42">18762 7258 6447 0,'-8'0'576'0,"2"0"-576"16,2 0 0-16,2-2 0 0,1 2 496 0,0 0-16 16,-1 2 0-16,0-1 0 0,-1-1-176 0,-2 2-48 15,0 0 0-15,-1 2 0 0,2-3-128 0,-1 1-128 16,2 1 192-16,-2 0-192 0,1 0 336 0,1-1-32 16,-1 4-16-16,0-3 0 0,2-1 400 0,-1 2 80 15,1-2 0-15,1 1 16 0,0-1 32 0,1 2 0 16,-1-2 0-16,0 1 0 0,0 1-384 0,-1 0-80 15,2 0-16-15,-1 1 0 0,0 1-336 0,0-1 0 16,0 3 0-16,0-2 128 0,-1 0-128 0,1 2 128 16,1-1-128-16,1-2 128 0,0 3-128 0,1 1 128 15,0-3-128-15,0-1 128 0,-2-5-128 0,0 0 0 0,0 0 0 0,0 0 128 16,27 41-128-16,-27-41 0 0,0 0 0 0,0 0 0 16,0 0 0-16,0 0 224 0,0 0-32 0,44 35 0 15,-44-35 256-15,0 0 64 0,0 0 0 0,0 0 0 16,0 0-160-16,51 15-32 0,-51-15 0 0,0 0 0 15,40 0-320-15,-40 0 0 0,0 0 0 0,44-4 0 16,-44 4 0-16,0 0 0 0,37-4 0 0,-37 4-128 16,0 0-304-1,31-7-48-15,-31 7-16 0,17-8-5552 0,-10 3-1120 0</inkml:trace>
  <inkml:trace contextRef="#ctx0" brushRef="#br0" timeOffset="77391.16">19016 7222 14735 0,'-10'-1'1312'0,"2"1"-1056"15,3 1-256-15,2 1 0 0,1-2 896 0,2 1 128 16,-1 2 32-16,0 2 0 0,1-5-1056 0,-4 17-224 15,0-3-32-15,1 1-16 16,1 1-304-16,0-2-48 0,-1 6-16 0,1-1 0 0,2-19 640 0,-2 44 0 16,1-22 0-16,1 4 0 0,0-26 704 0,2 55 176 15,-1-23 16-15,-1 2 16 0,1 0 496 0,0-3 80 0,-1 2 32 0,0-1 0 16,1-1-752-16,-1-3-160 0,0-28-32 0,6 53 0 31,-6-53-1344-31,10 43-288 0</inkml:trace>
  <inkml:trace contextRef="#ctx0" brushRef="#br0" timeOffset="78676.5">18832 8152 19343 0,'-3'0'1728'0,"-1"2"-1392"0,3-2-336 0,1 0 0 15,0 0 0-15,0 2 0 0,-2-1 0 0,0-1-192 16,-1 4 32-16,-2-2 0 0,2 0 0 0,-1 1 0 16,1 0 368-16,2-2 80 0,0 1 16 0,0 1 0 15,1 0 912-15,1 0 192 0,2 1 48 0,1 0 0 16,-4-4-432-16,0 0-96 0,0 0-16 0,0 0 0 16,45 18-288-16,-45-18-64 0,0 0-16 0,61 2 0 15,-61-2-544-15,53-6 0 0,-21 1 0 0,2-4 0 16,1-2-544-16,1-1-224 0,3-2-32 0,0 0-11744 15</inkml:trace>
  <inkml:trace contextRef="#ctx0" brushRef="#br0" timeOffset="79182.28">19346 5984 11055 0,'0'0'976'0,"1"0"-784"15,1 0-192-15,2 0 0 0,-1 0 1136 0,1 0 176 16,4 0 32-16,2-2 16 0,4 2-144 0,4-1-48 16,0-1 0-16,0 0 0 0,1 0-208 0,0 0-64 15,1 1 0-15,0-1 0 0,2-1-256 0,1 0-64 16,2 0-16-16,2-2-7824 15,2 0-1568-15</inkml:trace>
  <inkml:trace contextRef="#ctx0" brushRef="#br0" timeOffset="81890.87">20207 4651 13823 0,'-4'-4'1216'0,"1"2"-960"16,3 0-256-16,1 4 0 0,1-2 896 0,-2 0 128 15,0 0 16-15,0 0 16 0,1-2-864 0,1 2-192 16,0 2 0-16,0-2 0 0,0 0 0 0,0 0 0 15,-1 0 0-15,0 0 0 0,0 0 0 0,-1 0 0 16,0 2 208-16,0 0-64 0,0-2 464 0,-1 0 96 16,1 0 0-16,-2 0 16 0,1 0 96 0,0 0 16 0,-2 0 0 0,1 2 0 15,0-2-240-15,-2 3-32 0,2-1-16 0,-1 2 0 16,0 1-272-16,-1 1-48 0,2-1-16 0,0 3 0 16,1 1-208-16,0 0 0 0,-1 2 0 0,1 3 0 15,1-2 0-15,-1 1 0 0,1-13-192 0,0 0 192 16,-2 52-128-16,2-52 128 0,-1 39 0 0,1-39 0 15,-1 48-128-15,1-48 128 0,-4 48 0 0,4-48 0 16,-9 48 0-16,3-25 0 0,-1 2 0 0,-1-3 0 16,0 0 0-16,-1 0 0 0,2 0 0 0,0-2 0 15,0-1 208-15,3-1-48 0,0-3-16 0,3 0 0 16,1-15 176-16,0 0 16 0,0 0 16 0,9 48 0 16,-9-48-224-16,0 0-128 0,0 0 160 0,0 0-160 0,46 37 128 0,-46-37-128 15,0 0 0-15,38 9 0 0,-24-10 128 0,1-4-128 16,-1 2 0-16,2-5 0 0,-1 2 128 0,0-5-128 15,1 2 0-15,-3-2 0 0,1 0 192 0,-3 0-64 16,-2-2-128-16,-1 2 192 0,-2 0-64 0,0 0-128 16,-4 0 176-16,-1-1-176 0,-1-2 128 0,-2 1-128 15,0 0 0-15,-3 2 0 0,1 4 0 0,-3 0 0 16,0 1 0-16,-3 1 0 16,-1 2-624-16,-6 3-80 0</inkml:trace>
  <inkml:trace contextRef="#ctx0" brushRef="#br0" timeOffset="83249.09">15311 5403 9215 0,'2'0'816'0,"1"0"-656"0,-1 0-160 16,0 0 0-16,-1 0 128 0,2 0-128 0,0 2 192 0,2-2-64 15,2 0 384-15,0 0 80 0,-2-2 16 0,-2 2 0 16,-2-1 208-16,-2-1 32 0,-2-2 16 0,-1 2 0 15,0 0 32-15,-3-2 16 0,-1 3 0 0,-1-1 0 16,0-1-256-16,0 1-48 0,3-1-16 0,-1 3 0 16,2-1-32-16,2 1-16 0,1 1 0 0,2-1 0 15,0 3-944 1,1-3-192-16,0 2-48 0,1-1-5568 0,0 1-1136 0</inkml:trace>
  <inkml:trace contextRef="#ctx0" brushRef="#br0" timeOffset="83874.42">14792 5804 4607 0,'0'-6'400'0,"1"3"-400"0,2-3 0 0,-1 4 0 15,1 2 1520-15,1-3 208 0,1 0 64 0,5 0 0 0,6-5-1440 0,4-1-352 16,7-2 0-16,0 0 0 0,-3 2 0 0,-1 0 0 16,-1 1 0-16,-4 0-192 0,-2 2 192 0,0 0 0 15,0 1 0-15,-3-1 0 0,0 3 432 0,0-3 112 16,0 2 32-16,-1 0 0 0,3 1 352 0,-2 3 80 16,2-2 16-16,1 2 0 0,2-1-320 0,1 1-48 15,2 0-16-15,3-3 0 0,0 3-480 0,3 0-160 16,2 0 0-16,0 0 0 0,2 3 0 0,0-2 0 15,-2-1 0-15,-29 0 0 0,53 3-128 0,-53-3 128 16,49 6 0-16,-49-6-144 0,48 4-32 0,-25-4 0 16,-1 0 0-16,-1-2 0 15,-1 2-352-15,-2-2-80 0,0 0-16 0,-1-2 0 0,-4 1 272 0,0-1 48 16,-1 2 16-16,-3-1-4192 16,-3 0-832-16</inkml:trace>
  <inkml:trace contextRef="#ctx0" brushRef="#br0" timeOffset="84215.85">15060 5829 19343 0,'-8'-3'848'0,"4"1"192"15,2 1-832-15,2 1-208 0,1 1 0 0,0 1 0 16,1-2-1104-16,1 3-272 0,-3-3-48 0,0 0-16 16,0 0-144-16,0 0-16 0,44 30-16 0,-44-30 0 15,0 0 608-15,0 0 128 0,40 7 32 0,-28-7 0 0,1 0 992 0,0-1 208 16,0-1 32-16,2 0 16 0,1-2 960 0,-1 2 192 16,4-1 48-16,-1 0 0 0,3 2 304 0,3-1 64 15,0 0 16-15,1 1 0 0,2-2-768 0,-2 0-160 16,2 1-32-16,-1-2 0 0,-1 2-448 0,1-1-112 15,0-3-16-15,1 3 0 0,-1-1-272 0,-1 0-176 16,1 2 192-16,-3-1-192 0,0 0 0 0,-1 0-192 16,-1 0 0-16,-1-3-10864 0</inkml:trace>
  <inkml:trace contextRef="#ctx0" brushRef="#br0" timeOffset="84843.1">16095 4097 6447 0,'-3'-3'576'0,"2"3"-576"16,1 0 0-16,1 2 0 15,1-1-400-15,-1-1-192 0,0 2-48 0,0-2 0 0,1 4 496 0,3-4 144 0,-1 3 0 16,1-1 0-16,-2 1 0 0,1-3 0 0,0 0-144 0,-1-3 144 15,0 1 0-15,1 1 0 0,-1-3 0 0,0 0 0 16,0 3 128-16,0-1 128 0,0 0 48 0,1 2 16 16,1 0 1216-16,0 0 256 0,1 2 32 0,1 0 16 15,1 1-752-15,2 1-160 0,0-1-32 0,2 3 0 16,2-1-896-16,-1 0 0 0,2-2-272 0,1 0 64 16,0 0-512-1,0 0-112-15,0-3 0 0,-1 2-16 0,-1-2 288 16,1 0 64-16,-1 0 16 0,1 0 0 0,-1 0 480 0,1 0 0 0,-2 0 176 0,0 3-48 15,-1-2-128-15,-1 1 0 0,-1 1 0 0,-2-1 128 16,-1 4-128-16,-3 0 176 0,-2-1-176 0,-3-4 192 16</inkml:trace>
  <inkml:trace contextRef="#ctx0" brushRef="#br0" timeOffset="85050.38">16038 4324 17503 0,'4'-1'768'0,"2"-2"176"0,2 6-752 0,-2-3-192 16,1 1 0-16,1 1 0 0,2 0 0 0,9-1 192 16,12 5-192-16,9 0 192 15,7 1-640-15,-1-1-128 0,-3 2-32 0,-2-4 0 16,-2 4 160-16,0-5 16 0,-1 3 16 0,1-2-3984 0,1 0-784 0</inkml:trace>
  <inkml:trace contextRef="#ctx0" brushRef="#br0" timeOffset="85824.43">19996 5496 12895 0,'-4'-3'1152'0,"1"2"-928"16,3 1-224-16,2 1 0 0,-1-1 352 0,0 3 32 15,0-3 0-15,0 2 0 16,2-1-1152-16,2 1-208 0,3 2-48 0,1 0-16 16,2-3 192-16,0 4 32 0,3-2 16 0,2 0 0 0,3-1 800 0,1 2 224 15,-20-4 16-15,47 9 0 0,-20-5 800 0,-2 0 176 16,2-1 16-16,-1-1 16 0,0 1 192 0,-26-3 32 15,50 8 16-15,-50-8 0 0,46 8-1216 0,-23-5-272 16,0 1 0-16,2-1 0 0</inkml:trace>
  <inkml:trace contextRef="#ctx0" brushRef="#br0" timeOffset="87125.97">15200 2225 2751 0,'-6'2'256'16,"2"0"-256"-16,1 1 0 0,1-3 0 15,2 0 0-15,-1 0 176 0,-2 0-176 0,-4 3 160 0,-1-2-160 16,0-2 0-16,1-4 0 0,0 2 0 0,0-3 0 0,3 3 0 16,-1-3 0-16,2 3 0 0,0-2 1104 0,0 4 256 15,2-1 48-15,0 2 16 0,0 0 336 0,1-2 64 16,1 2 16-16,1 0 0 0,2 0-720 0,0 0-144 15,4 0-16-15,2-1 0 0,2-1-736 0,3-1-224 16,0 0 128-16,3 1-128 0,3-2 128 0,2 1-128 16,1 0 192-16,2-2-192 0,3 2 0 0,0 0 0 15,1-2 0-15,-1 0-128 0,-2 1 128 0,-3 2 0 16,0 2-144-16,-4-1 144 0,-20 1 0 0,38 1-144 16,-38-1 144-16,0 0 0 0,42 8 0 0,-42-8 0 15,0 0 0-15,0 0 0 0,30 45 768 0,-30-45 64 16,3 40 16-16,-4-18 16 0,-4 4-64 0,-2-1-16 15,-3 6 0-15,-4 3 0 0,-3 1-496 0,-3 0-96 0,-1 2-32 16,-3 0 0 0,-1 0-512-16,-3 0-96 0,-3-3-32 0,-3 0 32 15,-3-1-544-15,-1-5-96 0,2-5-32 0,0 0 0 0,-1-3 672 0,2-3 144 0,1 2 32 0,0-3 0 16,3-3 464-16,3-2 112 0,1-2 16 0,3-5 0 16,3-3 16-16,2-1 16 0,2-3 0 0,2 0 0 15,5-5-352-15,5-3 0 0,3-4-192 0,4-4 64 16,6-4-16-16,5-7 0 0,5-3 0 0,5-6 0 15,4 0 144-15,3-1 0 0,1 3 0 0,3 4 0 16,1 5 0-16,1 2 144 0,2 6-16 0,5 3-128 16,0 6 240-16,4 2-64 0,3 4-16 0,1 1 0 15,-3 0 288-15,1 4 48 0,2 0 16 0,4 5 0 16,3 1-112-16,5 5-16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9:1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24250 469 4607 0,'-9'0'400'0,"3"-2"-400"15,1 2 0-15,3 2 0 0,0-2 384 0,-4 0 0 16,-4 0 0-16,-7 2 0 16,-5-1-752-16,-1-1-144 0,-1 0-48 0,4 3 0 15,1-3-64-15,1 0-16 0,0 2 0 0,2-1 0 0,-1 4 880 0,1-4 160 16,0 4 48-16,-1-1 0 0,1 3 160 0,-2-1 32 16,0 3 16-16,1-1 0 0,0 3 80 0,0-2 16 15,2 2 0-15,0 0 0 0,0 1-112 0,1 2-32 16,1 0 0-16,-1 0 0 0,0 0-464 0,-1 3-144 15,0-3 0-15,0 3 0 0,1 0 0 0,-2-3 0 0,0 3 0 0,2-2 0 16,-1 4 240-16,1-2-16 0,-1 2 0 0,2 2 0 16,1-1 48-16,3 0 16 0,1-1 0 0,2 3 0 15,4-2 144-15,2-2 16 0,1 3 16 0,3-1 0 16,0-2-144-16,-4-18-48 0,13 39 0 0,-13-39 0 16,0 0-272-16,28 59 0 0,-28-59 128 0,0 0-128 15,36 57 176-15,-36-57-32 0,0 0 0 0,36 57 0 16,-36-57 272-16,0 0 48 0,41 56 16 0,-41-56 0 15,0 0-16-15,42 56 0 0,-42-56 0 0,0 0 0 16,44 54-96-16,-44-54-32 0,0 0 0 0,45 54 0 16,-45-54-80-16,0 0 0 0,44 48-16 0,-44-48 0 15,0 0-80-15,52 45-16 0,-52-45 0 0,0 0 0 16,72 45 32-16,-72-45 0 0,61 26 0 0,-61-26 0 0,75 22-176 0,-75-22 192 16,79 12-192-16,-79-12 192 0,75 2-192 0,-37-4 0 15,1-4 0-15,0-2 128 0,1-1 0 0,2 0-128 16,-1-2 192-16,0 0-64 0,0 0 208 0,-4-4 48 15,-1 2 0-15,-2-4 0 0,0 2 16 0,0-2 16 16,-3 0 0-16,1 3 0 0,0-2-288 0,-1 1-128 16,1-1 128-16,1-1-128 0,-1-1 0 0,-2-1 0 15,-1-1 0-15,-3 0 0 0,-1 1 0 0,0-4 0 16,-2 2 0-16,1-1 0 0,0-2 0 0,-2 2 0 16,-2 0 0-16,0-3 0 0,-1 2 0 0,-1 1 0 15,-2-1 0-15,-2 1 0 0,-3 0 0 0,-2 2 0 16,-3 0 0-16,-2-3 0 0,-2 3 0 0,-2-2 0 15,-2 2 0-15,-2-3 128 0,-1 3 64 0,-3 0 0 16,0-2 0-16,-3 3 0 0,0 3 256 0,-4 1 48 0,-1-3 16 16,0 4 0-16,0 2 608 0,-3-1 128 0,-4-2 32 0,-3-1 0 31,0 1-1760-31,-1-2-352 0,-1 1-64 0,0-5 0 0,-1 3 896 0,-1-8 144 0,-1 0 48 0,-3 1 16 16,1-3-48-16,-2 2-16 0,-3 0 0 0,-2 2 0 15,-2 4-144-15,-4 0 0 0,-4-1 0 0,-6 2 0 16,-4 2-672-1,-4 0-64-15,-1 0-16 0,2 0-12448 0</inkml:trace>
  <inkml:trace contextRef="#ctx0" brushRef="#br0" timeOffset="7991.66">8033 6929 16575 0,'-24'4'1472'0,"8"-1"-1168"16,1 1-304-16,4 0 0 0,5-1-256 0,1 1-128 15,-3 1 0-15,-6 7-16 0,-8 4 624 0,-6 8 128 16,1 4 32-16,-1 0 0 15,3 1-752-15,2-3-144 0,-1-2-16 0,2-2-16 16,0-2-160-16,-1 0-16 0,2 0-16 0,-1 3 0 0,0 1 560 0,0 0 176 16,0 1 0-16,1 3 0 0,-1 0 176 0,2 1 144 0,-1 5 16 0,1-3 16 15,0 5 224-15,1-2 64 0,2 3 0 16,2-1 0-16,2-2 80 0,1 3 32 0,1 2 0 16,2-1 0-16,0 1-320 0,0 4-64 0,2 1-16 0,0 4 0 15,1 0-352-15,-1 0 144 0,2-2-144 0,-2 2 0 16,2 0 336-16,-1 3-32 0,0 2-16 0,1-2 0 15,0 3 224-15,2-3 64 0,0 0 0 0,0 0 0 16,2-6-96-16,1 3-16 0,1 6 0 0,0-1 0 16,3 1-16-16,0-3 0 0,1 3 0 0,0-4 0 15,1 0-192-15,2-2-64 0,1 1 0 0,1-1 0 16,1 0-192-16,1-2 176 0,2 1-176 0,1 1 160 16,2-2-160-16,1 0 192 0,2-2-192 0,1-5 192 15,2-2 32-15,1 0 16 0,0-3 0 0,1 0 0 16,-25-34-240-16,54 65 0 0,-54-65 128 0,57 59-128 15,-57-59 0-15,62 48 0 0,-62-48 0 0,76 49 0 0,-76-49 0 0,85 48 0 16,-85-48 0-16,88 42 0 0,-88-42 0 0,87 43-128 16,-87-43 128-16,88 47 0 0,-42-25 0 0,1-1 0 15,3-2-128-15,1 3 128 0,1 1 0 0,-3-2-128 16,-49-21 128-16,88 45 0 0,-88-45 0 0,90 39 0 16,-42-21 0-16,4 0 0 0,2 0 0 0,0-1-128 15,-54-17 128-15,99 22 0 0,-99-22 0 0,97 12-128 16,-45-10 128-16,0-4 0 0,4-6 0 0,-1-5 0 15,-3-1 0-15,-5-5 0 0,-5-1 0 0,1-6 128 16,1-2 0-16,-1 0 16 0,1 1 176 0,1 0 48 16,1-3 0-16,-1 2 0 0,-3 2 16 0,-4 0 0 15,-3 1 0-15,0-1 0 0,0 1-128 0,0-4 0 0,6-2-16 16,0-2 0-16,2-1-240 0,3-3 0 0,0 1 128 0,-4-7-128 16,-4 3 0-16,-1-5-208 0,-1 3 32 0,-4-3 16 31,0 5-416-31,2-4-96 0,-3 0-16 0,-2-3 0 15,0 1 224-15,-1 2 32 0,-1-4 16 0,-3 2 0 0,0 1 416 0,-3 0 0 0,-2 2 0 0,-1-1 0 16,-1-2 448-16,-3 0 80 0,2-4 16 0,-3 2 0 16,-1 0-160-16,-3 0-16 0,0 2-16 0,0 0 0 15,-1-1-352-15,-1 2 144 0,-2 0-144 0,0-1 0 16,-2 2 0-16,-1-2 0 0,1 1-240 0,-2 0 80 16,0-1-80-16,0 1-16 0,0 0 0 0,-1 3 0 15,0 0 0-15,0-4-16 0,-1-2 0 0,-2-2 0 16,-3 2 48-16,-1 0 16 0,1 0 0 0,-4 2 0 0,1 0 208 15,-4-1 0-15,0 2 0 0,-3-1 0 0,0-2 384 0,-1 0 0 16,-2 3 16-16,0 3 0 0,0 2 32 16,-1 1 0-16,0 0 0 0,-1-2 0 0,-1 2-160 0,0-3-16 15,0-1-16-15,-2 3 0 0,2 1-240 0,0 2 0 16,-1 4 0-16,-1 1-160 0,-4-2-32 0,-1 3 0 16,0 3 0-16,-5 0 0 0,0 5 192 0,-4-2-192 15,-2 5 192-15,-4-2-192 0,-2 2 64 0,1-1 0 16,1 5 0-16,-3 1 0 0,1 1-16 0,1-2 0 15,-2-1 0-15,-4 3 0 0,-4 3 144 0,-1 0 0 16,0 2-144-16,3 1 144 0,0 1 0 0,-1-1 0 16,-2 3 0-16,-6-2 0 0,-2 3 160 0,-4 0-160 15,-1 2 192-15,-1 2-192 0,2 2 0 0,-6-2-192 16,-4 6 0-16,-2-1 0 0,2 3 16 0,-5 1 16 0,-3 3 0 0,-7 10 0 16,-7 3 160-16,1 10-208 0,2 6 80 0,-7 8 128 31,-3 7-560-31,1 7 16 0,1 8 0 0,-2 10 0 15,-1 12-480-15,11 1-80 0</inkml:trace>
  <inkml:trace contextRef="#ctx0" brushRef="#br0" timeOffset="39658.58">20764 2116 8287 0,'11'3'736'0,"-1"-2"-592"15,-2-1-144-15,-4 2 0 0,2-2 256 0,3 3 0 16,8-1 16-16,-17-2 0 0,61 12-272 0,-22-6 0 16,-2 0 0-16,-2 0 0 0,-4-4 0 0,-1 1 0 15,0-1 0-15,-1-2 0 0,-2 0 304 0,2 0 48 16,1 0 16-16,1-2 0 0,0-1-80 0,1-1-16 16,-2 0 0-16,1-2 0 0,1 3 64 0,3-5 16 15,2 1 0-15,1 2 0 0,2-3-128 0,-2 3-32 16,0-1 0-16,-1 0 0 0,0 0-192 0,-2-2 0 15,1 1 0-15,2-1 0 0,2 3 0 0,2-3 0 16,3 1 0-16,-1 2 0 0,-1-3 0 0,0 2 0 0,-1 1-128 0,-2-2 128 16,-1 1-128-16,0-1 128 0,4 1-192 15,0 0 192-15,2 1-256 0,-2-1 64 0,1 3 16 0,-4-5 0 16,-2 3-80-16,-4-1 0 0,-1 2-16 0,-3-1 0 16,-1 2 272-16,-2-1 0 0,-1 2 0 0,-2 2 0 15,1 0 0-15,-3 0 0 0,0 0 128 0,-2 3-128 16,1 0 464-16,-4-3 0 0,0 3 0 0,-2-1 0 15,-2-2-112-15,-1 3-32 0,-1-2 0 0,-1 1 0 16,-1-2-128-16,-1 1-48 0,0 1 0 0,-1-2 0 16,-2 0-16-16,1 0 0 0,-2 2 0 0,0 0 0 15,-2-2 176-15,0 0 16 0,-1 0 16 0,0 0 0 16,-1 0 96-16,2 2 16 0,-2-2 0 0,0 0 0 16,0 0-144-16,0 0-32 0,1 2 0 0,0-2 0 0,-1 1-272 0,1-1 0 15,-1 0 0-15,1 2 0 0,-1-2 0 0,1 0 0 16,-1 0 0-16,0 0 0 0,0 0 0 0,1 0 0 15,-1 0-208-15,0 0 80 16,0 0-448-16,0 0-64 0,-1-2-32 0,0 2-7008 16</inkml:trace>
  <inkml:trace contextRef="#ctx0" brushRef="#br0" timeOffset="40642">14538 5249 11967 0,'-6'-5'1072'0,"2"4"-864"16,4-1-208-16,0 2 0 0,1 0 0 0,0-2 176 15,0 1-176-15,0-5 160 16,3 1-1248-16,1-3-256 0,2-1-64 0,1 1 0 16,1 2 448-16,-2 0 96 0,2-2 16 0,-1 2 0 0,1 3 976 0,-1-3 192 15,1 1 32-15,0-1 16 0,0 3 592 0,1-2 128 16,0 0 32-16,1 2 0 0,0 0 16 0,4-2 0 16,0 4 0-16,3-4 0 0,1 2-352 0,-19 3-64 15,48-6-16-15,-48 6 0 0,60-5-560 0,-24 1-144 16,4 1 0-16,2-3 0 15,-3 1-352-15,-1-3-96 0,-1 2-32 0,-1 1 0 16,-2-1-192-16,0 1-32 0,4 1-16 0,0 2 0 0,2-1 384 0,1 1 80 16,1 0 0-16,-2 0 16 0,-2-1 240 0,-2-3 0 15,-2 1 0-15,1 1 0 0,0-1 320 0,-1 0 16 16,2 0 0-16,0 1 0 0,1-1 0 0,4 1 0 0,-3 0 0 16,-3-3 0-16,-1-1-16 0,-4 3-16 0,-2-2 0 0,-4 2 0 15,1-1-96-15,-3 0-16 0,2 1 0 0,-4 3 0 16,-1-2 48-16,0 1 0 0,-19 3 0 0,39-6 0 15,-39 6-240-15,38-5 0 0,-38 5 0 0,38-6-7152 16</inkml:trace>
  <inkml:trace contextRef="#ctx0" brushRef="#br0" timeOffset="41749.97">11909 8666 9215 0,'-5'2'816'15,"3"1"-656"-15,2-2-160 0,2 1 0 16,0-2 336-16,1 3 48 0,0 0 0 0,4 0 0 15,3 5-384-15,-10-8 0 0,0 0 0 0,56 5 0 16,-56-5-432-16,51-8-48 0,-51 8-16 0,61-16 0 16,-61 16-16-16,72-18 0 0,-72 18 0 0,80-20 0 0,-36 10 512 0,-44 10 0 15,78-18-128-15,-78 18 128 0,67-15 272 0,-67 15 112 16,68-10 0-16,-68 10 16 0,74-5 560 0,-74 5 128 16,86-4 0-16,-86 4 16 0,97-2-464 0,-97 2-80 15,95-7-32-15,-95 7 0 0,91-13-528 0,-42 7 0 16,2 0 0-16,5 0 0 0,3 2 0 0,-2 0 0 15,-3 1 0-15,-3-3 0 0,-3 4 0 0,-48 2 0 16,94-3 0-16,-94 3 0 0,97 2 0 0,-48-1-144 16,-49-1 144-16,88 0 0 0,-88 0 0 0,74 0 0 15,-74 0 0-15,66 0 0 0,-66 0 320 0,61-3 112 16,-61 3 16-16,62-2 0 0,-62 2 288 0,61-4 64 16,-61 4 16-16,54-5 0 0,-54 5-192 0,0 0-48 0,62-8 0 15,-62 8 0-15,0 0-368 0,0 0-80 0,49-9 0 0,-41 7-128 16,-2 2-160-16,-1-4-144 0,-2 4-16 0,-1-3-5664 15,1 3-1120-15</inkml:trace>
  <inkml:trace contextRef="#ctx0" brushRef="#br0" timeOffset="44799.68">5666 13949 2751 0,'-4'-1'256'0,"1"-1"-256"0,1 0 0 0,2 1 0 0,0 1 1088 16,0 0 192-16,0 0 16 0,-1-3 16 0,1 3-592 0,0-2-112 16,0 1-32-16,0-1 0 0,1 2-384 0,-1 0-192 15,1-2 160-15,-1 2-160 0,0 0 0 0,-1 0 0 16,-1 0 0-16,-1 0-160 0,1 2 160 0,0-2 192 15,-1 2-32-15,0-1-16 0,0 1 432 0,0 2 96 16,-1 1 16-16,0 1 0 0,-1-1 32 0,0 1 16 16,-2 2 0-16,0 1 0 0,0 0-368 0,-1 4-80 15,-1-1-16-15,0 4 0 0,-1 2-272 0,0 1 0 16,0-1 0-16,1 4-144 0,-1-2-128 0,0 2-32 16,0 1 0-16,0-1 0 0,0 0 304 0,-1 2-160 15,-2-2 160-15,0 6-128 0,-1-2 128 0,1 3 0 16,-4-1 0-16,3-1-128 0,-2 5 128 0,-1 1-128 15,1 0 128-15,-3 2-128 0,-1 4 128 0,-2-2 0 16,1-2 0-16,1-2 0 0,0-2 0 0,2-3 0 0,3-1 192 0,0-2-64 16,5-3-128-16,1-2-192 0,2-1 64 0,3-3-6256 15</inkml:trace>
  <inkml:trace contextRef="#ctx0" brushRef="#br0" timeOffset="45414.81">5824 14364 11055 0,'-2'0'976'0,"1"0"-784"0,1 0-192 0,0 0 0 16,1 0 416-16,-1 0 32 0,1 0 16 0,-1 0 0 16,2 0-464-16,1 0 0 0,0 0-128 0,0 3 128 31,1 0-656-31,-1 0-32 0,0 3 0 0,-1 0 0 15,0 1-304-15,-2 2-64 0,1 0-16 0,-2 2 0 0,0 3 608 0,-2-1 112 0,1 3 32 0,-1 0 0 16,-1 3 864-16,0 2 176 0,1 1 48 0,-3 4 0 16,2-1 656-16,-1 1 144 0,1 0 32 0,0-4 0 15,2 0-128-15,1-3-32 0,1-3 0 0,1-1 0 16,4 0-432-16,-1-4-96 0,3 1-16 0,2-4 0 16,0-2-544-16,-9-6-112 0,0 0-32 0,0 0 0 0,0 0-208 15,58 3 0-15,-58-3 0 0,0 0 0 0,43-20-144 0,-29 11 144 16,-1-2-208-16,0-2 80 0,1 0 128 0,0 0 128 15,2-4-128-15,-1 0 176 0,1 2 16 0,-1-2 0 16,1 0 0-16,-3-2 0 0,0 1-192 0,-3-1 0 16,-1-1 0-16,-2 3-6784 15,-2-2-1440-15</inkml:trace>
  <inkml:trace contextRef="#ctx0" brushRef="#br0" timeOffset="45868.84">6357 14385 6447 0,'-1'0'576'0,"1"0"-576"0,0 0 0 0,0 0 0 16,1 0 2176-16,0 0 336 0,0 0 64 0,1 0 16 15,3 0-1504-15,-1 0-288 0,-1 0-64 0,1 0-16 16,-1-2-464-16,-2 2-112 0,-1 2-16 0,-2-2 0 31,0 2-688-31,-4 1-144 0,1 2-16 0,-2-2-16 16,-1 2-368-16,-1 1-80 0,1 1-16 0,0 1 0 0,1-3 880 0,0 1 192 0,0 3 128 0,2-4-192 15,0 3 704-15,0-1 144 0,1 1 32 0,2 0 0 16,0 0 224-16,2 0 48 0,1-1 16 0,0 1 0 16,2-2-128-16,2 2-16 0,2 0-16 0,0 1 0 15,2 0-352-15,-9-9-64 0,0 0-16 0,0 0 0 0,48 39-384 16,-48-39 0-16,0 0 0 0,0 0 0 0,47 33 0 0,-47-33 0 15,0 0 0-15,0 0 0 0,31 41-256 0,-26-33 80 16,-4 4 16-16,-2-3 0 0,-2 2 160 0,-3-1 0 16,0 0 0-16,-1 1 0 0,-3 0 384 0,-2 2 96 15,-1 0 32-15,0 0 0 0,-2 2 416 0,-2-2 96 16,1 2 0-16,-2-1 16 0,-1-1-208 0,0 2-64 16,0-4 0-16,-1 0 0 0,2-2-448 0,1 0-80 15,2-1-32-15,2-5 0 16,3 0-784-16,4-3-176 0,2-3-16 0,4-2-7680 15,4-1-1536-15</inkml:trace>
  <inkml:trace contextRef="#ctx0" brushRef="#br0" timeOffset="46321.93">6590 14647 14735 0,'-8'9'640'0,"4"-5"160"0,1 2-640 0,2-3-160 0,1-1 0 0,1-1 0 15,2 2 512-15,0 2 64 0,1 2 0 0,-4-7 16 16,0 0-160-16,0 0-48 0,0 0 0 0,54 21 0 16,-54-21-384-16,0 0 0 0,0 0 0 0,50-5 0 15,-39 0 0-15,-1 2 0 0,0-1 0 0,-1 0 0 0,0-2 0 0,-1 1 0 16,0 1 0-16,0-2 0 0,-2 0 272 0,1-2-16 15,-1 1-16-15,0 0 0 0,0-1-16 0,0-3 0 16,-2 4 0-16,-1-3 0 0,2-2-96 0,-2 1 0 16,1-3-128-16,-1 2 192 0,-1-1-192 0,0-2 0 15,-1 2 0-15,-1-2 0 0,0 3-144 0,-2-1 144 16,0 1 0-16,-1 3-144 0,-2 2 144 0,0 0 0 16,-1 1 0-16,-1 4 0 0,-2 0 0 0,0 4 0 15,-1 0 0-15,-1 5 128 0,0 1 256 0,-2 6 64 16,-1 1 16-16,1 2 0 0,0 3 752 0,-1 2 128 15,2 4 48-15,1 2 0 0,1 0 48 0,3 1 16 16,3 1 0-16,1-1 0 0,3 1-416 0,4-2-80 16,2-3 0-16,4 1-16 0,5 0-496 0,-15-26-80 15,39 44-32-15,-39-44 0 0,50 33-336 0,-50-33-256 0,62 19 32 16,-62-19 16 0,72 3-1328-16,-72-3-256 0</inkml:trace>
  <inkml:trace contextRef="#ctx0" brushRef="#br0" timeOffset="48658.78">7050 14352 11055 0,'-3'0'976'0,"2"0"-784"0,1 0-192 0,1 0 0 16,2 0 464-16,-2 0 48 0,1 0 16 0,0 0 0 15,2-2-304-15,-1 2-64 0,1-2-16 0,1 2 0 16,-2-1-144-16,1-2 0 0,-2 1 0 0,0 2 0 16,0 0 384-16,-1 0 0 0,2 0 0 0,-3 2 0 0,2-2 752 0,-1 4 144 15,1 0 16-15,-1 2 16 0,0 3-96 0,1 2 0 16,-2 1-16-16,1 4 0 0,0 5-464 0,0 3-96 16,1 8 0-16,-1 2-16 0,0 3-416 0,0 0-80 15,2-1 0-15,-2-5-128 0,-1-2 0 0,1-1-224 16,-2-2 16-16,1-1 0 0,-1-3-96 0,0-1-16 15,-2-2 0-15,0-3 0 0,1-5 320 0,-2 1 0 16,1-6 0-16,0 0 0 0,-1-1 480 0,2-2 48 16,-1-3 16-16,1 2 0 0,-1-4 288 0,1-1 48 15,1 0 16-15,0-2 0 0,0-4-336 0,1-5-64 16,1-3-16-16,1-3 0 0,3-3-480 0,-1-5-128 16,3-2-16-16,1-2 0 0,3-5-144 0,0-5-32 15,1 0 0-15,2-1 0 16,1-2-576-16,2 4-112 0,1 4-16 0,1 0-16 15,2 8-32-15,0 3 0 0,0 7 0 0,1 5 0 0,-22 14 688 0,43-17 128 0,-43 17 16 0,49-6 16 32,-49 6-160-32,63-6-16 0,-63 6-16 0,81-16-8800 0</inkml:trace>
  <inkml:trace contextRef="#ctx0" brushRef="#br0" timeOffset="51550.55">19991 2032 7359 0,'-6'-9'656'0,"2"1"-528"0,0 6-128 0,3 2 0 16,0 0 128-16,-1-4-128 0,-4 1 192 0,-2-5-64 16,-2-1-128-16,0 1-224 0,0 3 48 0,2-1 16 15,3 5-256-15,0-1-48 0,3 0-16 0,2 0 0 16,3 0 480-16,4 2 0 0,2-3-128 0,3 1 128 0,4-4 256 0,3 3 80 16,2-3 32-16,3 1 0 0,2 2 368 0,4-2 80 15,5 1 16-15,1 2 0 0,3 2 272 16,1-3 64-16,1 3 16 0,1-2 0 0,0 0-80 0,2 2-16 15,0 0 0-15,3 0 0 0,1 4-640 0,4-2-144 16,4 1-32-16,1 0 0 0,-2-2-272 0,2-2 0 16,3-2 128-16,1 3-128 0,4 0 0 0,2-2 0 15,5 2 0-15,-1-5 0 0,-1-1 256 0,1 3 32 16,-1-3 16-16,2 3 0 0,3 3 272 0,-2-4 48 16,-3-1 16-16,-1 0 0 0,-3 4 32 0,4 1 16 15,2 1 0-15,-3-1 0 0,-8-1-448 0,1-1-96 16,-1 4-16-16,1-1 0 0,-1 2-128 0,0 0 0 15,0-3-192-15,-6 0 192 0,-1-1-432 0,-4-1 48 0,-3-1 0 0,-3 3 0 16,-2 0 0-16,0 0 16 0,1 0 0 0,-5-1 0 16,-5 1 176-16,-3-2 48 0,-3 0 0 15,-3 2 0 1,-3-1-400-16,-3 1-80 0,-2 0-16 0,-2 0 0 16,-3 1-192-16,-3 1-64 0,-3-2 0 0,-1 2 0 15,-4-2 192-15,-2 1 16 0,-2-1 16 0,-3 0 0 16,-2 0 32-16,-5 3 16 0,-7 0 0 0,-7-1 0 0,-2 1 304 0,-7 3 64 0,-3 0 16 0,-6-3 0 15,-2 1-80-15,0 0 0 0,1-2-16 0,-1-1 0 16,-1 4-112 0,-3-2-32-16,-1 0 0 0,-4 2 0 0,-2-4 224 0,1-1 32 0,-1 0 16 0,2-1 0 15,1 1 208-15,0 0 192 0,-3 1-48 0,-1 1 0 16,-5-2 224-16,0 0 32 0,3 0 16 0,1 2 0 16,0 2-224-16,0-1-64 0,-2 2 0 0,0-4 0 0,3 1-128 15,-1-2 0-15,1 3 0 0,1 1 0 0,1 1 0 0,0 1 0 16,0-4 0-16,2 1 0 0,5-3 0 0,0 3 0 15,5-3 0-15,0 3 0 0,2 1 0 0,2-3 0 16,2 4 0-16,-2-4 0 0,1-1 0 0,3-1 0 16,4-1 0-16,2-1 0 0,3 2 304 0,4-1-32 15,1 0 0-15,4-1 0 0,2 3 336 0,4-3 64 16,3 2 16-16,3-1 0 0,2 0-240 0,4-2-32 16,1 2-16-16,2-1 0 0,2 1-128 0,4-2-16 15,3 2-16-15,3-1 0 0,5-1-240 0,4 2 0 16,2-1 0-16,3-1 0 0,4 2-208 0,5 0 64 15,3 2 16-15,4 0 0 0,4-1 128 0,-1-4-128 16,-1 2 128-16,0 1-128 0,2-2-48 0,2 2 0 0,4 2 0 16,3-1 0-16,4 2 48 0,0-1 0 0,0-1 0 0,1-1 0 15,-2 2 128-15,1 2 0 0,3 1 0 0,0 1 0 16,1 1 0-16,-2 0 0 0,-3-2 0 0,-3 3 128 16,0-1-128-16,1 4 0 0,3 0 0 0,-1-1 0 15,-2 0 0-15,-3-5 0 0,-1 5 0 0,0-4 0 16,-1 4 0-16,2-2 0 0,-1-1 0 0,0-1-128 15,-1 1 128-15,2-2 0 0,-2-1 0 0,0-1 128 16,-1-1-128-16,0 0 0 0,1 2 0 0,-2-2 0 16,-1 0 0-16,-4 0 0 0,-2-2 0 0,-4 2 128 15,-3-3-128-15,-3 3 0 0,0-3 0 0,-3 0 0 16,-1 3 0-16,-4-2 128 0,-1 2-128 0,-3-4 0 16,-2 2 0-16,-3-1 0 0,-4 1 0 0,-3-2 0 0,-3 1-128 0,-4 1 128 15,-3-4-128-15,-3 3 128 0,-2-3-160 16,-3 3 160-16,-5-3-192 0,-2 2 192 15,-4-2-640-15,-4 1 0 0,-5-1-16 0,-3 3 0 16,-3-1-112-16,-2 1 0 0,-2 1-16 0,-4-1 0 0,-5 3 592 16,-6 0 192-16,-4 0 0 0,-2 0 0 0,-1 0 0 0,-2 0 256 15,-1 5-32-15,-3-2 0 0,-2 3 112 0,-3-1 32 16,-2-1 0-16,3-1 0 0,1 3-160 0,-2 2-16 16,-2-3-16-16,0 1 0 0,1-3-176 0,0 0 0 15,4 2 0-15,-1 0 0 0,2 1 176 0,0-5-48 16,1 1-128-16,4-2 192 0,4 0 240 0,2 0 32 15,1 0 16-15,1 0 0 0,1 0 224 0,1-2 32 16,2 1 16-16,4-1 0 0,4 0-160 0,2 2-16 16,0-2-16-16,2 2 0 0,3 2-240 0,1-2-32 0,2 0-16 0,0 0 0 15,4 0-272-15,2 0 160 0,4 0-160 16,3-4 128-16,3 4-128 0,3-2 0 0,1 1 0 0,4 1 0 16,3-2 0-16,1 2 0 0,4 0-144 0,1-3 144 15,0 3 0-15,3 0 0 0,3 0 0 0,4 0 0 16,3 3 416-16,4-3 32 0,7 0 16 0,4 0 0 15,4 0-304-15,4-3-160 0,3 2 160 0,3-1-160 16,-1-1 0-16,5-1 0 0,4 0 0 0,4 3 0 16,3-1 0-16,4-1 0 0,5 2 0 0,0-1-160 15,-4-1 160-15,4 0 0 0,3 1 160 0,3 2-160 16,3 2 144-16,-1-2-144 0,0-2 128 0,0 2-128 16,0 0 0-16,3 2 0 0,5 1 0 0,-2-2 0 15,-4-2 0-15,1 1 0 0,1 1 0 0,2 1 0 0,0 1-144 0,-4-3 144 16,-5 0 0-16,2 3 0 0,2 0 0 0,0 2 0 15,1 0 0-15,-3-2 0 0,-6 1 0 0,0 1 0 16,0 1 0-16,-3-1 0 0,-3 3 0 0,-3-2 0 16,-1-1 0-16,-4-1-160 15,-3 1-288-15,-3-1-64 0,-2 1-16 0,-3-1 0 0,-1-2 128 16,-6 1 16-16,-1-1 16 0,-6 2 0 0,-4-4 368 0,-4 0 0 16,-3 2-144-16,-5-2 144 0,-3-2 0 0,-4 2 0 15,-4 0 128-15,-3 0-128 0,-4-1 144 0,-3-2-144 16,-2 3 128-16,-7-2-128 0,-4 2 0 0,-7 0-256 15,-4-1 48-15,-5-1 0 16,-4 2-176-16,-5-2-48 0,-1 2 0 0,-3-2 0 0,-4 2 112 0,-3-2 32 16,-2 2 0-16,-2 0 0 0,-2 0 32 0,-3-2 0 0,-1 2 0 15,-3 0 0-15,-2 2 256 0,-5-2-160 16,-3 2 160-16,0 0-128 0,-2 0 128 0,-2 1 0 0,-1-1 0 0,-1 2 0 16,5 0 0-16,-2 0 0 0,2-1 0 15,-4-1 0-15,0 4 0 0,0-1 0 0,2 1 0 0,1-3 0 16,2 3 0-16,0-3-160 0,-2 3 16 0,7-4 0 15,5 1-176-15,1-1-16 0,3 1-16 0,3-2 0 16,0 1 544-16,5 1 96 0,5 0 32 0,4 0 0 16,4 0 64-16,5 0 0 0,3-3 16 0,5 0 0 15,1 0-400-15,6 0 0 0,2-3 0 0,6 2 0 16,3-1 0-16,4 0 0 0,4 1 0 0,2-4 128 16,3 4-128-16,3-2 0 0,3-2 144 0,3 2-144 15,5-3 528-15,2 3 48 0,6-3 0 0,5 1 0 0,4 0-256 16,3 0-32-16,3 1-16 0,0-1 0 15,6 2-48-15,1 0-16 0,5 0 0 0,3 1 0 0,5 2-208 0,2-1 0 16,1 1 0-16,1 0 0 16,0 1-544-16,0 1-160 0,0 1-16 0,1 3-6512 15</inkml:trace>
  <inkml:trace contextRef="#ctx0" brushRef="#br0" timeOffset="52893.12">8522 13652 18431 0,'0'0'1632'0,"0"0"-1312"16,1 0-320-16,0 0 0 0,0 0 448 0,1 0 32 15,0 0 0-15,3 0 0 0,2 0-256 0,0 0-48 16,-7 0-16-16,0 0 0 0,0 0-160 0,0 0 0 16,0 0 0-16,0 0 128 0,0 0-128 0,0 0-272 15,0 0 64-15,0 0 16 16,0 0-256-16,27 43-32 0,-34-29-16 0,-1 3 0 0,-1 0 496 0,-3 0 0 15,0 3 0-15,0 2 0 0,-1 0 576 0,-1 4 64 16,0 0 16-16,-3 2 0 0,1 3 16 0,-2-2 0 16,2 4 0-16,-3 3 0 0,0 1-64 0,-1 0-16 15,1 1 0-15,1-3 0 0,0 0-240 0,1-2-48 16,0 1-16-16,1-3 0 0,0 0 80 0,1 4 16 16,-2 2 0-16,-1 2 0 0,2 0 128 0,0 0 16 0,0-1 16 0,-1-2 0 15,0-2-240-15,3-3-48 0,-1 0-16 16,3-5 0-16,2-1-240 0,0-5 176 0,2-3-176 15,2-3 160 1,2 1-528-16,1-7-96 0,2-1-32 0,2-3-12784 0</inkml:trace>
  <inkml:trace contextRef="#ctx0" brushRef="#br0" timeOffset="54016.67">8646 14313 14735 0,'0'2'1312'0,"0"-1"-1056"0,1-1-256 0,0 0 0 15,0 0 288-15,0 0 0 0,1 3 0 0,2-3 0 16,-1 3-96-16,1 0-32 0,1 2 0 0,-2-2 0 15,-1 3-160-15,0 2 0 0,-2-2 0 0,-2 5 0 16,0 1 176-16,-2 2 144 0,-1 5 48 0,1-1 0 16,-2 4 512-16,1 1 96 0,-1 2 32 0,0 1 0 0,2 0-352 0,-2 1-64 15,1 1-16-15,-2-2 0 0,2-4-416 0,-1 2-160 16,0-2 0-16,1-3 144 0,0-1-144 0,0-7 0 16,0 0-192-16,2-3 192 0,0-1-368 0,-1-5 48 15,2 1 16-15,-1-3 0 0,0 3 48 0,1-6 16 16,1 2 0-16,-1-1 0 15,1-4-240-15,0 1-48 0,0-1-16 0,1-3 0 16,0-2-160-16,1 0-16 0,1-4-16 0,1 1 0 16,-2-3 240-16,3 1 48 0,0-1 16 0,-1-3 0 0,3 1 432 0,1-1-160 15,1-3 160-15,-1 1 0 0,2 2 0 0,1-2 0 16,2 4 0-16,0-1 0 0,0 4 160 0,-12 15 96 16,25-20 0-16,-25 20 16 0,0 0 240 0,33-19 64 15,-33 19 0-15,0 0 0 0,0 0-256 0,47-12-32 0,-47 12-16 16,0 0 0-16,0 0-272 0,57-6 0 0,-57 6 0 15,0 0 0 1,49-13-576-16,-49 13-160 0</inkml:trace>
  <inkml:trace contextRef="#ctx0" brushRef="#br0" timeOffset="54285.39">9371 13938 6447 0,'-3'5'576'16,"0"-2"-576"-16,2 0 0 0,0-1 0 0,0 2 1408 0,0 0 160 16,-3 6 32-16,0 6 16 0,-3 5 352 0,1 7 64 15,0 0 16-15,0 3 0 0,4 0-848 16,-1 1-176-16,0-2-16 0,-1-1-16 0,2-1-624 0,0 0-128 16,0 1-32-16,-1-4 0 0,1 2 80 0,0 2 16 15,-2 6 0-15,2 0 0 0,-1 2 112 0,0 3 32 16,-1 2 0-16,1-5 0 0,1-3-144 0,0-4-32 15,0-1 0-15,0-5 0 0,0-2-272 0,2-2-272 16,0-1 48-16,0-4-7840 16,0-4-1584-16</inkml:trace>
  <inkml:trace contextRef="#ctx0" brushRef="#br0" timeOffset="54518.16">9104 14198 13823 0,'0'0'1216'0,"0"2"-960"0,1-2-256 0,2 0 0 15,0 3 1184-15,0-2 192 0,-3-1 32 0,0 0 16 16,0 0 48-16,53 19 16 0,-53-19 0 0,0 0 0 16,70 18-960-16,-70-18-192 0,49 7-32 0,-49-7-16 15,0 0-288-15,71 3 0 0,-71-3-176 0,0 0 176 16,67-3-448-16,-67 3 0 0,0 0 16 0,64-11 0 15,-64 11-976-15,40-12-192 0</inkml:trace>
  <inkml:trace contextRef="#ctx0" brushRef="#br0" timeOffset="54816.78">9972 13650 23039 0,'-4'-1'1024'0,"1"-1"192"0,0 2-960 0,3-1-256 16,0-2 0-16,1 3 0 0,-1 0 544 0,2-2 64 16,0 1 16-16,-1-1 0 0,2 0 128 0,-2-2 16 15,1 4 16-15,-1 0 0 0,-1 4-624 0,-3-2-160 16,0 3 0-16,-3 4 0 0,0 0 240 0,-3 5 16 16,0 0 0-16,-3 3 0 0,0 3 160 0,-2 2 32 15,-1 1 16-15,-1 5 0 0,1-3 208 0,-3 4 32 16,-1 7 16-16,0 2 0 0,-1 7 32 0,0 0 0 15,0 6 0-15,0 2 0 0,-2 3-208 0,-3-1-32 0,2 0-16 16,-2 0 0-16,2 1-256 0,-1-1-48 0,1 0-16 0,1-3 0 16,3-2-176-16,2-5-224 0,2-5 48 0,2-7 16 31,2-4-1488-31,3-6-288 0,1-4-64 0,1-4-12800 0</inkml:trace>
  <inkml:trace contextRef="#ctx0" brushRef="#br0" timeOffset="55176.82">10158 14355 25791 0,'-9'3'1152'0,"2"-2"224"0,3-1-1104 0,0 2-272 16,3-2 0-16,1 0 0 0,-1 0 288 0,-1 0 0 16,0 0 0-16,-3-2 0 0,-1-2-432 0,1 1-96 15,-2-1-16-15,-1 0 0 16,-2 1-1952-16,-1 1-400 0,-3 2-80 0,-2 3 0 16,-1 3 256-16,1 4 64 0,-2 4 16 0,0 1 0 0,1 5 2144 0,0 0 416 15,4 2 96-15,0 1 16 0,1 1 1840 0,4 0 368 16,0 3 80-16,1 1 16 0,1 1-304 0,2-1-48 15,2 1-16-15,0-1 0 0,2 3-672 0,0 0-144 0,1-6-32 0,2-1 0 16,3-4-640-16,1-1-128 0,-7-19-16 0,23 25-16 31,-23-25-992-31,0 0-192 0,53 15-32 0,-53-15-8992 0,54-15-1808 0</inkml:trace>
  <inkml:trace contextRef="#ctx0" brushRef="#br0" timeOffset="55551.65">10612 14426 10127 0,'0'-5'448'0,"-1"2"96"0,1 1-544 0,0-2 0 0,0 1 0 0,0 3 0 15,1-2 1024-15,-1 1 112 0,1-4 16 0,-1 0 0 16,1 1-384-16,-1 2-64 0,-1 4 0 0,-2 2-16 16,-2 3-560-16,-2 2-128 0,-1 5 0 0,-3 0 0 15,0 3 368-15,-1 3 32 0,-1 2 16 0,-2 4 0 0,2 0 640 0,-1-1 128 16,3 3 32-16,2-3 0 0,1-4 64 0,2 0 32 15,1-1 0-15,1-2 0 0,2 2-368 0,2-3-80 16,0 0-16-16,1-3 0 0,2 0-272 0,0-3-48 16,-3-11-16-16,0 0 0 0,21 29-192 0,-21-29-64 15,0 0 0-15,0 0 0 0,43 16-128 0,-43-16-128 16,0 0 192-16,0 0-192 0,47-25 0 0,-47 25 0 16,24-31 0-16,-11 8 0 0,-1-2 192 0,-2-3-192 15,0-3 192-15,-3-1-192 0,-1-1 128 0,-3-2-128 16,-1 0 0-16,-3 2 0 0,-1 0 128 0,-3 1-128 0,2 5 144 15,-2-1-144-15,0 5 0 0,-1 3 0 0,1 4 0 16,-2-1 0 0,1 5-288-16,1 0-160 0,1 1-16 0,1 2-16 15,1 4-1888-15,1-1-368 0</inkml:trace>
  <inkml:trace contextRef="#ctx0" brushRef="#br0" timeOffset="55876.46">11033 14341 21183 0,'-3'3'1888'0,"1"1"-1504"0,2-2-384 0,1-2 0 15,-1 2 1472-15,0-1 208 0,0 4 48 0,0 1 16 16,0 2-736-16,0-1-160 0,0 1-16 0,0 1-16 0,-1-2-688 16,-1 0-128-16,1 1 0 0,-3 1 0 0,0 2-352 0,-1 2-32 15,0 2 0-15,-3-1 0 0,0 5 224 0,0-1 160 16,0 5-208-16,-1 2 80 0,1 1 432 0,0-1 80 15,2 0 32-15,3-5 0 0,1-1 240 0,3-4 48 16,1-1 16-16,-2-14 0 0,11 23-400 0,-11-23-96 16,0 0-16-16,0 0 0 0,0 0-208 0,48 9 0 15,-48-9 128-15,0 0-128 0,37-22 0 0,-37 22 0 16,26-30 0-16,-13 10 0 0,2 0 176 0,0-5-176 16,2-2 192-16,0 0-192 0,1-1 176 0,-2-3-176 15,2-3 160-15,-1 1-160 0,-1-1 0 0,-2 3-288 16,1 0 32-16,-3 2 16 15,0 4-2000-15,-2 4-384 0</inkml:trace>
  <inkml:trace contextRef="#ctx0" brushRef="#br0" timeOffset="56376.89">11661 14263 16207 0,'3'-7'0'0,"-1"-1"0"16,1 3 0-16,-4 3 0 0,1 0 0 0,0-2 0 15,1-3 0-15,1-4 0 0,0 0 0 0,-1 0 0 16,2 2 0-16,-3 3 0 0,1 3 0 0,-1 1 0 16,0 4 1680-16,0-1 416 0,0 4 80 0,0-1 0 0,0 4-272 0,-1-3-64 15,1 1-16-15,0 3 0 0,0-1-864 0,0 1-192 16,-2 2-16-16,0 0 0 0,0 3-592 0,-1 1-160 15,-1-2 0-15,-1 4 0 0,-2 3 208 0,-1 2-16 16,0 4-16-16,-1 0 16 0,-1 2 112 0,0 0 16 16,1 1 16-16,-1-1 0 0,0 1 48 0,0 1 0 15,0-1 0-15,0-1 0 0,0-3-112 0,1-5-16 16,1 2 0-16,1-5 16 0,-1 0 48 0,1-3 16 16,1-3 0-16,2-2 0 0,1-3-208 0,-1-3-128 15,3 0 160-15,0-3-160 0,1 0 144 0,0-3-144 16,2 0 0-16,-1-3 144 0,3-6-400 0,0-1-96 15,2-4-16-15,-1-3 0 0,2-2 144 0,0-4 32 16,2-2 0-16,0-3 0 0,2-3 192 0,1-1 0 16,0 1 0-16,2-1 0 0,-1 2 0 0,2-2 0 0,1 1 0 0,1 5 0 15,1 0 0-15,-1 5 0 0,-3 7 0 0,0 0 0 16,-14 17-416-16,22-18 16 0,-22 18 0 0,0 0 0 31,0 0-432-31,0 0-64 0,40-19-32 0,-40 19 0 16,0 0-256-16,0 0-48 0,0 0-16 0,55-3 0 15,-55 3-992-15,0 0-208 0,0 0-48 0,60 9-6656 0</inkml:trace>
  <inkml:trace contextRef="#ctx0" brushRef="#br0" timeOffset="56695.64">11995 14257 9215 0,'0'0'400'0,"0"0"96"0,0 0-496 0,0 0 0 0,0 0 0 0,0 0 0 16,0 0 1664-16,0 0 256 0,56-11 32 0,-56 11 16 16,28-18 144-16,-28 18 16 0,19-22 16 0,-12 13 0 0,-5-1-544 0,-1 3-128 15,-3-1 0-15,-2 0-16 16,-2 2-368-16,-1 0-80 0,1 3-16 0,-3 1 0 0,0 0-352 0,0 2-64 15,0 2 0-15,-1 1-16 0,0 5 48 0,1-2 16 16,-1 2 0-16,0 4 0 0,1-1-192 0,0 0-48 16,0 3 0-16,1 0 0 0,-1 4 0 0,2 1-16 15,1 1 0-15,2 2 0 0,1 0-144 0,2 1-32 16,2-2 0-16,3 0 0 0,0 0-192 0,4 2 0 16,0-1 0-16,0-2 0 0,-1 0 0 0,0 1 0 15,0-1 0-15,-1 1 0 0,0-1 0 0,-2-1 0 16,-1-3-128-16,-1 0 128 0,-1-3 0 0,-1-1 0 15,0-1 0-15,-1 0 0 0,-2-2 0 0,-1 0 0 16,0-2 0-16,-2 2 0 0,-2-1 0 0,1-2 0 0,-2-1 0 16,-1-1 0-16,0-2-128 0,-3-2 128 15,2-2-192-15,0 0 192 16,2-4-896-16,2-1-80 0,1-4-16 0,1 0 0 16,4-2-2064-16,2-2-400 0</inkml:trace>
  <inkml:trace contextRef="#ctx0" brushRef="#br0" timeOffset="57034.06">12222 14429 18431 0,'0'0'816'0,"0"0"160"0,0 0-784 0,0 0-192 0,38 22 0 0,-38-22 0 16,0 0 1808-16,0 0 320 0,0 0 64 0,58 18 16 16,-58-18-544-16,0 0-96 0,60 10-32 0,-60-10 0 15,0 0-928-15,48-15-192 0,-48 15-32 0,28-20-16 0,-28 20-192 0,23-26-48 16,-13 11 0-16,-2 1 0 0,-1-2-128 0,-1 1 0 15,-2-4 0-15,-1 2 0 0,-3 0 0 0,0 1 128 16,-2 1-128-16,-1 1 128 0,-1 0-128 0,-2 2 0 16,-1 4 0-16,0-1 0 0,-1 4 0 0,0 2 0 15,-2 3 144-15,1 0-144 0,-1 6 288 0,0 2-16 16,0 3 0-16,-1 1 0 0,1 5 112 0,-1 3 32 16,2 2 0-16,-1 3 0 0,2 0 96 0,0 5 0 15,2 3 16-15,3 0 0 0,1 4-16 0,2-2-16 16,2 1 0-16,2-4 0 0,3 1-352 0,2-5-144 15,2-2 128-15,2-4-128 0,-1-2 0 0,-12-20-272 16,31 39 32-16,-31-39 16 16,34 32-1440-16,-34-32-304 0,0 0-48 0,54 22-13600 0</inkml:trace>
  <inkml:trace contextRef="#ctx0" brushRef="#br0" timeOffset="57367.18">13097 14217 18431 0,'-10'-5'816'0,"1"2"160"0,1 0-784 0,3 1-192 0,0 2 0 0,3 0 0 16,-1 0 1984-16,-4-1 336 0,-4-2 80 0,-3 3 16 15,0 0-672-15,-1 3-128 0,2-2-16 0,1 3-16 16,0 0-1216-16,-1 1-240 0,1 4-128 0,1-1 128 16,0 1 0-16,1 2 0 0,0 0 0 0,0 1 0 15,1 4 288-15,0-1 64 0,2 1 16 0,0 2 0 16,3 1-32-16,0 3 0 0,3 2 0 0,1-2 0 0,1 0-224 0,2 2-48 15,1-2-16-15,2 4 0 0,0-4-176 0,2 4 0 16,0-2 0-16,-1-3 0 0,-1-1 0 0,-1-4 0 16,-2 1 0-16,-3-2 0 0,0-2 0 0,-2-1 0 15,-1 2 0-15,-4-3 0 0,-1 0 208 0,-2 0 112 16,-2 1 32-16,-5-3 0 0,-1 1 64 0,-4-3 16 16,-3 1 0-16,0-3 0 0,-2 1-288 0,-3 0-144 15,0-3 160-15,0-1-160 0,1-1 0 0,3-1 0 16,2-1 0-16,4-3-12064 15,4 0-2320-15</inkml:trace>
  <inkml:trace contextRef="#ctx0" brushRef="#br0" timeOffset="58818.82">13786 13839 10127 0,'-4'0'896'0,"1"-2"-704"0,2 2-192 15,1 0 0-15,1 0 832 0,-1-4 144 0,1 2 32 0,-1-1 0 16,2-4-176-16,1-1-48 0,2-1 0 0,1-1 0 15,0 1-224-15,0 3-48 0,1-2-16 0,-3 0 0 16,1 2-256-16,-3 3-48 0,0-3-16 0,-1 3 0 16,-1 1 32-16,-2 0 16 0,-1 2 0 0,-2 2 0 15,1 0 592-15,-3 1 112 0,-1 3 32 0,-1 2 0 16,0 1-160-16,-1 2-32 0,-1 6 0 0,-1 0 0 16,-2 4-144-16,1 1-48 0,-1 4 0 0,-1 1 0 15,2 1 64-15,-3 4 16 0,0 4 0 0,0 3 0 16,-2 7-80-16,-1 4-32 0,0 4 0 0,-1 0 0 15,0-1-304-15,0 1-64 0,-2 3-16 0,0 0 0 16,0 5-160-16,-3 3 0 0,1 0 0 0,-4 0 0 16,-1 2 0-16,-2-1 0 0,-1 1 0 0,-1-2 0 0,-1-3 0 15,2-8 0-15,0-8 0 0,4-10 0 16,3-5-752-16,3-8-16 0</inkml:trace>
  <inkml:trace contextRef="#ctx0" brushRef="#br0" timeOffset="60441.75">14600 5049 20271 0,'-10'0'1792'0,"3"0"-1424"15,2 0-368-15,3 2 0 0,1 0 512 0,-3-2 48 16,-3 2 0-16,-6 0 0 0,-1 1-400 0,-1 1-160 15,3 0 128-15,4-1-128 0,4 1-160 0,1-2-112 16,5 1-32-16,1 0 0 0,4-3 304 0,4 0-128 16,2 1 128-16,4-2 0 0,3-2 0 0,1 0 224 15,5-3-16-15,0 3 0 0,0-2 368 0,6-1 64 16,0 0 0-16,4 2 16 0,2 1 64 0,2-1 16 16,6 2 0-16,-1 0 0 0,2-2-272 0,-3 1-48 15,-1 1-16-15,1-1 0 0,0 0-224 0,2 3-48 0,0 0-128 16,1 3 192-16,2 0-192 0,0-1 0 0,0 1 0 15,-1-3 0-15,-2-3 0 0,2 1 0 0,0-1 0 0,3 0 0 16,2 3 0-16,0-1 0 0,1-1 0 0,-5 0-160 16,-5-2 160-16,-1 1 0 0,-3-1-144 0,-3 2 144 15,-4 2 0-15,1 0 0 0,-3 2 0 0,-1 0 0 16,-2 1 288-16,-28-3 80 0,49 8 16 0,-49-8 0 16,37 9-64-16,-37-9-16 0,0 0 0 0,0 0 0 15,41 19-304-15,-36-16 0 0,-4 3-128 0,-1-3 128 16,-2-1-848-16,-3 1-80 0,-2-2-16 15,-3-1 0-15,-2 0-32 0,-3 0-16 0,-4 0 0 0,-3-1 0 16,-1-2 992-16,-3 3 0 0,-1-2 0 0,0-1 208 16,0 1 432-16,-3 2 96 0,-2-2 16 0,-1 2 0 0,-3 2-432 15,-2-2-96-15,0 2-16 0,-4-2 0 16,-2 0-208-16,-2 0-256 0,-2 0 48 0,-2-2 16 0,5 0 16 0,-1 2 16 16,0 2 0-16,2-2 0 0,-1 0 160 0,-3 0 0 15,-2 0 0-15,1 0 0 0,1 0 0 0,2-2 0 16,1 2 0-16,2 0 0 0,3 0 0 0,0 2 0 15,4-2 0-15,-3-2 0 0,0 0-160 0,-1 0 160 16,3 1-192-16,1-1 192 0,3-1-320 0,2 2 32 16,3-1 16-16,3 0 0 0,1 1 128 0,2 1 144 15,2 0-208-15,2-3 80 0,1 3 128 0,2 0 0 16,0 0 0-16,3 0 128 0,0 0-256 0,1 0-64 16,1 0 0-16,3 0 0 0,1 3 16 0,3-3 0 15,0 0 0-15,3 0 0 0,3 3 176 0,1-3 0 16,2 2 0-16,3-1-128 0,3 2-80 0,-12-3-16 0,29 2 0 15,-11-1 0-15,2-1 224 0,2 0 0 0,3 0 0 0,2 0 0 16,0 0 256-16,4 2-16 0,1 0 0 0,1 0 0 16,3 2-48-16,2-1 0 0,2 1 0 0,-1 1 0 15,-1 0-32-15,0-2-16 0,-1 0 0 0,-1 0 0 16,-2 0 240-16,3 3 64 0,2-1 0 0,3-1 0 16,1 1-128-16,1-3 0 0,1 1-16 0,-1-3 0 15,-1 0-176-15,1-3-128 0,-3 1 192 0,2 1-192 16,-1-1 224-16,2-2-64 0,1 2-16 0,-1 0 0 15,-2-1 112-15,-2 0 32 0,-4 2 0 0,-5-1 0 16,1 0-32-16,-5 1 0 0,1-2 0 0,-3 3 0 16,-4-1-256-16,-1 1 128 0,0 1-128 0,-2-1 0 15,0 3 0-15,-2-3 0 0,-3 1 0 0,-2 1 0 0,-1-2-192 0,-3 0-64 16,0 0 0-16,-4-2 0 16,-1 1-256-16,-2 1-64 0,-1-3-16 0,-2 2 0 0,-1-1 592 0,-1 0 0 15,-3-2 0-15,-2 1 0 0,-1-1 352 0,-4 3-16 16,-1-4 0-16,-3 2 0 0,-3 1-528 0,-1-2-128 15,-4 4 0-15,-2-2-16 16,-1 2-176-16,-3-1-16 0,-3 1-16 0,-4 0 0 0,-2-2 224 0,-3 2 64 16,-2-3 0-16,-1 2 0 0,-1-1 0 0,-3 2 16 15,3 2 0-15,0 4 0 16,2-1-912-16,0-1-176 0,3-1-32 0,4 2-7808 0</inkml:trace>
  <inkml:trace contextRef="#ctx0" brushRef="#br0" timeOffset="62226.82">14061 14400 7359 0,'-3'-2'656'0,"0"2"-528"15,2 0-128-15,1 0 0 0,0 0 944 0,-2 0 144 16,0 0 48-16,-1 0 0 0,-2-2 144 0,0 2 48 15,0-1 0-15,1-2 0 0,1 3-592 0,-2-2-112 16,2 1-32-16,-3-1 0 0,1 0-64 0,-1 0-16 16,-2 0 0-16,1 0 0 0,-1 2 112 0,-1 0 16 15,-1 0 0-15,-2 0 0 0,1 0 112 0,0 0 16 16,0 0 16-16,0 0 0 0,1 0-96 0,1 0-32 0,-1 2 0 0,0-2 0 16,0 4-96-16,-1-2-32 0,-1 1 0 0,2 2 0 15,0 0-336-15,1 1-64 0,2 0 0 0,-2 2-128 16,2-1 128-16,0 6-128 0,-1 2 0 0,1 4 0 15,0 1 208-15,-1 3-64 0,2 2-16 0,1 1 0 16,2 1-128-16,0-1 192 0,3 0-192 0,1-4 192 16,4 0-192-16,2-2 0 0,-7-20 144 0,21 35-144 15,-21-35 0-15,0 0 0 0,46 42 0 0,-46-42 0 16,0 0 688-16,45 26 160 0,-45-26 48 0,0 0 0 16,64 17-2112-16,-64-17-400 0,48 2-96 0,-48-2-16 15,51-5-80-15,-51 5-32 0,57-17 0 0,-57 17-8768 16</inkml:trace>
  <inkml:trace contextRef="#ctx0" brushRef="#br0" timeOffset="62616.64">14460 14486 3679 0,'-2'-6'320'0,"-1"1"-320"16,2 2 0-16,1 0 0 0,0 2 1344 0,0-3 208 15,-2-3 48-15,0-4 0 0,-3-4-544 0,1-1-96 16,-2 1-32-16,0 2 0 0,-1 2-768 0,-1 2-160 15,-1 3 0-15,-1 0 0 0,-1 4-144 0,0 2 16 16,0 2 0-16,-2 2 0 0,2 1 128 0,0 1 0 16,0 3 0-16,2-1 0 0,0 1 608 0,2-2 160 0,1 6 16 0,1-2 16 15,2 0 224-15,1 4 64 16,0 0 0-16,1 0 0 0,4 1-288 0,0-1-48 0,1 4-16 0,-4-19 0 16,15 35-432-16,-15-35-96 0,18 34-16 15,-18-34 0-15,21 30-192 0,-21-30 128 0,0 0-128 0,33 43 0 16,-33-43 0-16,0 0 0 0,28 34 0 0,-28-34 0 15,0 0 0-15,14 30 0 0,-14-21 0 0,-1 0 0 16,-4 0 352-16,-2 1 128 0,0-1 32 0,-3 0 0 16,-2 2 512-16,-1 0 96 0,-3 3 32 0,0-2 0 15,-1 1-320-15,-3-1-64 0,0 0-16 0,0-2 0 16,0-1-336-16,-1-4-64 0,2 2-16 0,2-5 0 16,2 2-336-16,2-5 0 0,3-4 0 0,3-2-128 15,3 0-1152-15,1-5-208 0,4 0-48 0,4-7-11152 16</inkml:trace>
  <inkml:trace contextRef="#ctx0" brushRef="#br0" timeOffset="63085.44">14739 14472 11967 0,'-6'0'1072'0,"3"0"-864"15,2 0-208-15,1 0 0 0,1 0 1008 0,-1 0 144 16,-1-3 48-16,0 3 0 0,-1-1-784 0,1-1-160 16,2 0-16-16,1 2-16 15,-1 0-976-15,0 0-192 0,1 2-32 0,-1 1-16 16,0 3-272-16,-1-1-48 0,-1 3-16 0,0 1 0 0,-1 0 768 0,-2-1 160 0,0 3 16 0,-2 3 16 15,1 1 1104-15,-2 2 224 0,-1 0 32 0,-1 3 16 16,2-1 1200-16,-1 4 240 0,-1 2 48 0,1 0 16 16,0 3-528-16,3-4-128 0,1 0 0 0,2-4-16 15,2 4-1040-15,3-2-208 0,-3-22-32 0,15 37-16 16,-15-37-400-16,21 31-144 0,-21-31 0 0,0 0 144 16,47 28-288-16,-47-28-64 0,0 0-16 0,59 6 0 15,-59-6 48-15,46-15 16 0,-46 15 0 0,47-28 0 16,-25 8 288-16,-1-2 64 0,-2-4 16 0,0-2 0 15,-2 0 320-15,-2-1 64 0,-2-2 16 0,-3-2 0 0,-2-1 16 16,-2 0 0-16,-1-6 0 0,-2 3 0 0,1-3-64 16,-3 5-16-16,-1 0 0 0,-1 6 0 0,-1 2-368 0,-1 6-176 15,-1 2 160-15,-3 5-160 0,0 0 0 0,-2 5-240 16,-2 4 32-16,-2 3 0 16,-3 4-1040-16,-2 1-208 0,-2 7-32 0,-2 2-12192 15</inkml:trace>
  <inkml:trace contextRef="#ctx0" brushRef="#br0" timeOffset="63509.91">15490 13975 16575 0,'-7'8'1472'0,"3"-5"-1168"0,0 3-304 0,3-1 0 0,1-3 1056 0,1 2 160 16,0-1 16-16,1 5 16 0,-2-8-512 0,3 28-96 16,-1-8-32-16,-2 2 0 0,-1 2-608 0,0 0 0 15,-2 5 0-15,-2-1 0 0,1 2 0 0,-3 3 0 16,-1 4 0-16,-1 4 128 0,0-1 592 0,-1 5 128 16,0 3 32-16,-2 3 0 0,-2 6 32 0,0-1 16 15,-1-2 0-15,1 0 0 0,-1-4-560 0,2-4-112 16,2 1-32-16,3-9 0 15,3-3-608-15,0-6-112 0,4-3-16 0,1-5-16 16,1-5-1264-16,-1-16-256 0</inkml:trace>
  <inkml:trace contextRef="#ctx0" brushRef="#br0" timeOffset="63947.51">16029 13743 7359 0,'-9'9'656'0,"2"-1"-528"0,2 0-128 0,1 0 0 15,3-1 4544-15,0 1 896 0,0 1 160 0,-1 10 32 16,-3 9-2944-16,-1 10-576 0,-2 6-128 0,-1 8-32 16,0-2-1328-16,-1 0-272 0,-1-1-48 0,-2 1-16 15,1-1-288-15,-1-2-224 0,-2 1 32 0,0-2 16 16,-1 2-256-16,-1 0-48 0,0 2-16 0,0-1 0 15,0-1 320-15,0-5 176 0,3-1-192 0,-1-6 192 0,4-2 0 16,0 0 304-16,2-3-48 0,1 3 0 0,3-5 16 16,1-1 0-16,3-5 0 0,2-1 0 0,1-5-272 15,-2-17 0-15,10 30-208 0,-10-30 80 16,0 0-320-16,0 0-48 0,43 24-16 0,-43-24 0 0,0 0 96 0,50-17 16 16,-50 17 0-16,38-28 0 0,-20 8 208 0,-3-4 32 15,1 0 16-15,-3-4 0 0,-1 1 144 0,-3-4 0 16,-3-3 0-16,0-1 0 0,-2 0 224 0,-1-2 80 15,-3 3 16-15,-3 0 0 0,0 3 480 0,-1 1 96 16,-2 1 32-16,-1 4 0 0,2 4-352 0,-2 2-64 16,0 6 0-16,2 2-16 0,0 2-304 0,1 2-64 15,2 2-128-15,-2 0 192 16,3 4-512-16,1 1-96 0,0 0-32 0,0 0 0 16,0 0-1824-16,0 0-368 0</inkml:trace>
  <inkml:trace contextRef="#ctx0" brushRef="#br0" timeOffset="64713.97">16903 13582 17503 0,'-4'0'1552'0,"2"0"-1232"16,1 0-320-16,2 0 0 0,-1 0 1072 0,0 0 144 16,0 2 48-16,-1-2 0 0,0 3-496 0,0 0-112 15,-2 0-16-15,1 5 0 0,-1-1-224 0,-2 4-48 16,0 2-16-16,-2 2 0 0,-2 5-32 0,-2 4-16 15,0 2 0-15,-4 8 0 0,0 2 192 0,-5 7 32 16,0 3 16-16,-4 5 0 0,0 7 192 0,-3 7 32 16,-2 4 16-16,0 5 0 0,0-4-80 0,-1 6 0 15,0 1-16-15,1 1 0 0,2-1-384 0,0-5-80 16,2-4-16-16,1-5 0 0,4-6-208 0,2-7 0 16,2-7 0-16,4-9 0 15,2-7-1056-15,3-7-96 0</inkml:trace>
  <inkml:trace contextRef="#ctx0" brushRef="#br0" timeOffset="67052.78">17191 13751 16575 0,'-9'-3'1472'0,"2"3"-1168"0,1-2-304 0,4 2 0 16,1 0 1136-16,1 0 160 0,0 0 48 0,0 0 0 16,0 0-608-16,0 0-112 0,0 0-32 0,0 0 0 15,0 0-592-15,0 0-192 0,0 0 0 0,0 0 0 31,0 0-192-31,19 45-64 0,-19-45 0 0,-1 31 0 0,-4-9 448 0,-2 4 256 0,-3 2-48 0,-3 5 0 16,0 4 656-16,-5 6 128 0,1 6 32 0,-2 3 0 16,0 3-192-16,1-2-16 0,1 1-16 0,-2 3 0 15,0 4-624-15,0 2-176 0,2-1 0 0,0-3 0 16,4-3-560-16,-2-8-176 0,3-5-32 16,2-9-16-16,1-3-32 0,2-3 0 0,0-2 0 0,1-4 0 0,2 1 592 0,0-5 224 15,1-2-176-15,2-5 176 16,1 0-224-16,0-11 48 0,0 0 16 0,0 0 0 0,0 0-192 0,0 0-32 15,0 0-16-15,41-11 0 16,-29 0-160-16,2-5-16 0,0-2-16 0,1-5 0 16,3-2 288-16,1-7 64 0,3 2 16 0,0-4 0 0,2-1 224 0,0-2 0 15,3-1 192-15,0-2-192 0,0-2 192 0,-3-1-64 16,-1 4 0-16,-2 8-128 0,-5 5 384 0,0 4-48 16,-3 5 0-16,-2 5 0 0,-11 12 96 0,0 0 16 15,0 0 0-15,0 0 0 0,0 0 272 0,0 0 64 16,0 0 16-16,23 34 0 0,-27-17 320 0,0 8 64 15,-2 2 16-15,0 3 0 0,-1 3-512 0,-1 2-112 16,2 5 0-16,-2-1-16 0,0 1-432 0,0-4-128 16,3-1 0-16,-1-4 0 15,1-1-640-15,3-4-192 0,3-3-48 0,0-2 0 16,-1-21-1488-16,8 35-320 0</inkml:trace>
  <inkml:trace contextRef="#ctx0" brushRef="#br0" timeOffset="67426.58">17467 14508 5519 0,'-3'-5'240'0,"0"3"64"0,-1 0-304 0,1 2 0 0,1 0 0 0,-1 2 0 16,1 0 1728-16,-2 3 304 0,-4 1 48 0,-2 3 16 16,-1 4 128-16,1 2 16 0,1 2 16 0,0-1 0 0,3 2-816 0,0 1-160 15,1 1-48-15,1 0 0 0,1 3-688 0,2-1-144 16,0 1-16-16,2-1-16 0,2-2-368 0,-3-20 0 15,7 33-160-15,-7-33 160 0,0 0-192 0,18 35 192 16,-18-35-192-16,0 0 192 0,0 0 0 0,0 0 0 16,44 25 192-16,-44-25-48 0,0 0 240 0,39-9 32 15,-39 9 16-15,30-19 0 0,-30 19-80 0,37-29-16 16,-17 16 0-16,-2-7 0 16,-2 0-608-16,0-2-128 0,-1-4-32 0,-3-2 0 15,-3-1-1136-15,-3-1-224 0,-1-1-64 0,-3 3 0 16,-2-1 640-16,-3 4 112 0,-1 5 16 0,-2 2 16 0,-2 1 896 0,-1 6 176 15,0 0 0-15,-1 6 0 0,0-1 752 0,0 0 64 16,-1 4 16-16,0 2 0 0,-1 2-80 0,2 1-16 16,2-2 0-16,0 3 0 0,2 0-736 0,4-2-384 15,1-1 32-15,1-1-9632 0</inkml:trace>
  <inkml:trace contextRef="#ctx0" brushRef="#br0" timeOffset="68369.48">17900 14379 3679 0,'-9'8'320'0,"3"0"-320"0,-1-2 0 0,3-1 0 15,1-4 3600-15,1 1 656 0,0 1 128 0,-3 5 32 16,-1 1-2160-16,-3 6-416 0,0-1-96 0,0 3-16 16,0 0-1440-16,1-1-288 0,1 1 0 0,-1 0-128 15,-2 3-304-15,1 0-48 0,-1 2-16 0,-1 1 0 16,1-3-32-16,0 2-16 0,1 2 0 0,-1 0 0 0,1-2 240 0,1-2 48 15,1 1 16-15,1-5 0 0,2-3 240 0,0 0 0 16,1-4 0-16,2-1 0 0,0 0 0 0,1-8 0 16,0 0 0-16,0 0 160 0,0 0-160 0,0 0 0 15,0 0 0-15,0 0 0 16,24-19-368-16,-16 7-144 0,0 0-48 0,1-5 0 16,0 1-128-16,-1-4-16 0,2-3-16 0,-2-1 0 15,1-2 240-15,-1 3 48 0,1-2 16 0,0-1 0 0,2 1 416 0,0-3 0 16,1 0 0-16,0 1 0 0,1 0 160 0,1 4 112 15,-1 3 32-15,1 1 0 0,-2 7 272 0,-12 12 64 16,21-19 16-16,-21 19 0 0,0 0 0 0,0 0 0 16,0 0 0-16,0 0 0 0,0 0 32 0,0 0 0 15,46 9 0-15,-46-9 0 0,0 0-96 0,4 31-16 16,-6-16 0-16,-1 5 0 0,-3 3-320 0,-2 2-80 0,-1 3-16 0,-2 1 0 16,0 3-288-16,0-2-64 0,-1-1-16 0,2-4 0 15,0 0-32-15,0-2 0 0,2-2 0 0,0-3 0 16,1-3 16-16,2-1 0 0,-1-2 0 0,2-1 0 15,0-2-96-15,1-4 0 0,0 0-16 0,1-4 0 16,1 1 336-16,0-2 0 0,2-2 0 0,0-1 128 16,3-3 208-16,-1-3 48 0,3 0 0 0,2-4 0 15,-1-1-384-15,2-1 0 0,1-4 0 0,3-1 0 16,-1-3 0-16,1-2 0 0,3 2 0 0,0-5 0 16,-1 1 0-16,3-5 0 0,0 1 0 0,0 0 0 15,0 0 0-15,-3 3 0 0,0 0-144 0,-2 7 144 0,-1-1 0 16,0 7-176-16,-2 1 176 0,-10 14-128 15,14-19 128-15,-14 19 0 0,0 0 0 0,0 0 0 0,0 0 128 0,0 0-128 16,0 0 160-16,0 0-160 0,0 0 608 0,6 33 32 16,-9-19 0-16,1 3 0 0,-1 1-64 0,-1 4 0 15,1 0 0-15,0 1 0 0,1-3-256 0,-1 2-48 16,2-2-16-16,0 0 0 0,-1 3 64 0,2-3 16 16,0-3 0-16,1-1 0 0,-1-16 240 0,4 29 64 15,-4-29 0-15,8 25 0 0,-8-25-256 0,0 0-32 16,18 29-16-16,-18-29 0 0,0 0-16 0,0 0-16 15,31 36 0-15,-31-36 0 0,0 0-32 0,0 0 0 16,0 0 0-16,45 17 0 0,-45-17-32 0,0 0-16 16,0 0 0-16,38-11 0 0,-38 11 16 0,20-16 0 15,-9 3 0-15,-1 0 0 0,1-2 0 0,-1-1 0 0,2-1 0 0,-3-1 0 16,1-2-48-16,-3-5-16 0,0 2 0 0,0-4 0 16,-1-2 0-16,0 1 0 0,0 0 0 0,-2-1 0 15,-1 1-176-15,0 3 0 0,-2 0 0 0,-1 4 128 16,0-1-128-16,-2 3 0 0,-1 2 0 0,-1 5 0 15,-1 1 0-15,0 3 0 0,-1 4 0 0,1 2 0 16,-2 4-128-16,-1 2 128 0,1 4 0 0,1 0 0 16,-2 6-144-16,0 3 144 0,0 3-192 0,-1 5 192 15,2 4-128-15,0 4 128 0,1 1 0 0,1 1 0 16,1 1 0-16,2-4 0 0,2 1 0 0,2-5 0 16,4-2 0-16,-6-26 0 0,17 42 128 0,-17-42-128 15,24 34 0-15,-24-34-128 0,0 0 128 0,47 37-208 16,-47-37-944-16,43 19-176 0,-43-19-32 0,45 10-14640 15</inkml:trace>
  <inkml:trace contextRef="#ctx0" brushRef="#br0" timeOffset="69300.1">18742 14296 13823 0,'-4'-5'608'0,"1"-1"128"0,1 4-592 0,0-1-144 16,2 3 0-16,0 0 0 0,0 0 1536 0,0 0 288 15,0 0 48-15,0 0 16 0,0 0-656 0,0 0-128 16,0 0-16-16,21 35-16 0,-21-35-624 0,8 27-128 16,-8-27-32-16,4 37 0 0,-3-15-144 0,-1 3-16 15,-1 2-128-15,1 3 192 0,-1-1-192 0,-1 2 0 0,0 1 0 0,-1-3 0 16,1-1-144-16,0-4 144 0,0-2 0 0,-1 0-144 16,1-2 144-16,-1-1 0 0,1-1 0 0,0-3 0 15,1-2 320-15,0-2 80 0,1-11 32 0,0 0 0 16,0 0 144-16,0 0 16 0,0 0 16 0,0 0 0 15,0 0-208-15,0 0-32 0,39-16-16 0,-29-1 0 16,1-3-352-16,1-4 0 0,0-2 0 0,-1-6-128 16,1 0-80-16,1-6-16 0,-1 0 0 0,1-3 0 31,0 1-192-31,-3 0-32 0,1 6-16 0,-2 3 0 0,-3 5 144 0,-1 4 48 0,-2 5 0 0,-1 2 0 16,-2 4 272-16,0 6 0 0,0 5 0 0,-3-4 0 15,3 4 640-15,-7 4 64 0,4 1 32 0,-1 4 0 16,0 2 368-16,-1 4 80 0,-1 5 16 0,-1 4 0 15,2 2-688-15,-2 5-128 0,0 3-16 0,2 0-16 0,0 3-192 0,2 0-32 16,1-1-128-16,1-5 192 0,2-2-192 0,1-7 0 16,1 1 0-16,-3-23 0 0,7 39 0 0,-7-39-128 15,6 31 128-15,-6-31 0 0,0 0 0 0,11 29 0 16,-11-29 0-16,0 0 0 0,0 0 240 0,0 0 96 16,0 0 32-16,0 0 0 0,46-14 288 0,-46 14 64 15,19-32 16-15,-11 10 0 0,4-4-416 0,-2-3-96 16,1-3-16-16,1-5 0 0,0-3-208 0,0 1 0 15,0 2 0-15,-1-1 0 0,1-1-160 0,-1 3-80 16,2 0-16-16,-3 4 0 16,0 3-1024-16,-1 5-192 0,-2 1-64 0,1 8 0 15,-2 1-976-15,-2 5-208 0,1 4-32 0,-5 5-16 16,0 0-368-16,0 0-80 0,0 0-16 0,0 0 0 16,0 0 672-16,0 0 128 0,0 0 16 0,0 0 16 15,34 26 1312-15,-34-26 256 0,0 0 48 0,19 31 16 0,-19-31 768 0,0 0 384 0,25 31-48 0,-25-31 0 16,0 0 320-16,27 28 64 0,-27-28 16 0,0 0 0 15,0 0-288-15,30 29-48 0,-30-29-16 0,0 0 0 16,0 0 576-16,0 0 96 0,0 0 32 0,0 0 0 16,0 0 768-16,0 0 176 0,0 0 16 0,-4 8 16 15,-1-8-208-15,-3 0-64 0,-1-2 0 0,-1 2 0 16,-1 2-736-16,1-2-160 0,-1 3-16 0,-2-1-16 16,2 4 128-16,-1-3 32 0,0 5 0 0,1 1 0 15,-1 2-224-15,1 0-32 0,1 3-16 0,0 1 0 16,1 4-176-16,1 1-16 0,1 0-16 0,0 1 0 0,3 1-336 15,0 0-64-15,3 3-16 0,2-5 0 0,1 0-128 0,-2-20 0 16,9 35 0-16,-9-35-176 0,0 0 176 0,24 36 0 16,-24-36 0-16,0 0 0 0,0 0 0 0,42 25 0 15,-42-25 0-15,0 0 0 0,0 0 272 0,49-9-16 16,-49 9 0-16,24-19 0 0,-24 19 128 0,23-31 32 16,-13 13 0-16,-1-3 0 0,0-5-208 0,-2 0-32 15,-1-3-16-15,-1-1 0 0,-1-1-160 0,-1 3 0 16,-2-1 0-16,-1 5 0 0,-1 0-128 0,-3 4 128 15,0-2-160-15,-1 5 160 16,1 0-464-16,-2 0 0 0,2 5 0 0,-1-1 0 16,2 4-336-16,1 1-64 0,2 1-16 0,1 3 0 15,-1 4-720-15,0 0-160 0,0 0-32 0,0 0-11200 0</inkml:trace>
  <inkml:trace contextRef="#ctx0" brushRef="#br0" timeOffset="69691.39">19551 14257 8287 0,'0'0'368'0,"0"0"80"0,0 0-448 0,0 0 0 0,0 0 0 0,0 0 0 16,0 0 1456-16,0 0 208 0,0 0 32 0,8 32 16 15,-8-32-608-15,-1 16-112 0,-2-5-32 0,1 1 0 16,-1-1-720-16,-1 0-240 0,1 0 128 0,-1 1-128 16,-1 2 416-16,1 2 32 0,-1-1 0 0,0 2 0 15,0 1 416-15,0 1 96 0,-1 1 0 0,2 0 16 16,0 1-48-16,1 0-16 0,-1 4 0 0,2-3 0 15,1 0-624-15,0 0-128 0,1-3-32 0,0-19 0 16,1 27-384-16,-1-27-96 0,0 0-16 0,2 23 0 16,-2-23-256-16,0 0-48 0,0 0-16 15,0 0 0-15,0 0 688 0,-1-5 256 0,2 0-16 0,2-4 0 0,-1-2 224 0,0-4 48 16,1-2 16-16,2-5 0 0,-2 0-384 0,1-4-144 16,0-2 0-16,2-1 144 0,0 0 144 0,1-3 32 15,3-3 0-15,0 2 0 0,2-4 16 0,2 0 16 16,0 4 0-16,0-2 0 0,-1 7-144 0,-2 2-16 15,-1 4-16-15,-1 4 0 0,-2 3-48 0,1 2 0 16,-3 5 0-16,-5 8 0 0,15-14-128 0,-15 14 0 16,0 0 144-16,0 0-144 0,0 0 0 0,37-13 0 15,-37 13-192-15,0 0 64 16,0 0-864-16,0 0-160 0,0 0-48 0,46 11-6784 16,-46-11-1360-16</inkml:trace>
  <inkml:trace contextRef="#ctx0" brushRef="#br0" timeOffset="69957.61">19975 13794 23039 0,'-7'-12'1024'0,"4"4"192"0,1 2-960 0,1 1-256 0,1 2 0 0,0 3 0 16,2-4 992-16,-2 0 160 0,2 0 16 0,0-1 16 15,-2 5-816-15,0 0-176 0,0 0-16 0,0 0-16 16,0 0-32-16,7 39 0 0,-7-39 0 0,-2 40 0 15,-1-18 128-15,0 6 32 0,0 4 0 0,-1 2 0 16,1 3 32-16,-1 5 16 0,0 3 0 0,1 0 0 16,0 0-112-16,-2 1-32 0,2-1 0 0,-2-3 0 15,2-2-512-15,0-1-96 0,0-2-32 0,1-3 0 16,0-1-1712-16,-1-4-336 0,3 1-80 0,-3-3-8016 16</inkml:trace>
  <inkml:trace contextRef="#ctx0" brushRef="#br0" timeOffset="70225.47">20141 14050 24879 0,'-15'3'1088'0,"2"3"256"0,2-3-1088 0,3 0-256 16,4 2 0-16,1-4 0 0,-1 4 1536 0,-5 3 256 15,-3 3 64-15,-6 7 0 0,-1 1-992 0,0-1-192 0,1 3-32 0,2-3-16 31,1 1-944-31,-1-1-176 0,2 1-32 0,-1-1-16 16,2 2-528-16,0-1-96 0,-1-2-32 0,2-3 0 16,2 0 272-16,1-2 48 0,1-1 16 0,2-2 0 0,6-9 864 0,-8 19 128 0,8-19 64 0,0 0 0 15,0 0 704-15,0 0 128 0,0 0 48 0,33 31 0 16,-33-31-608-16,0 0-112 0,44 8-32 0,-44-8 0 31,0 0-944-31,60 3-192 0,-60-3-32 0,42 4-16 16,-42-4-1360-16,43 5-272 0</inkml:trace>
  <inkml:trace contextRef="#ctx0" brushRef="#br0" timeOffset="70709">20686 13988 30399 0,'-21'11'1344'0,"6"-4"288"0,2 1-1312 0,4-5-320 0,4 0 0 0,3 0 0 16,-2-1 512-16,-4 4 16 15,-7 2 16-15,-5 0 0 16,-3 5-1104-16,-1-2-208 0,2-1-64 0,-1 1 0 16,0 1-1376-16,1 0-288 0,2 1-48 0,0-1-16 15,0-1 368-15,2 3 64 0,0-2 16 0,2-1 0 0,2 0 1888 0,2 1 384 0,0-1 80 0,2 0 16 16,3-2 1792-16,0 2 352 0,7-11 80 0,-6 22 16 16,6-22-400-16,1 26-80 0,-1-26-16 0,0 0 0 15,15 40-1408-15,-15-40-272 0,0 0-64 0,23 36-16 16,-23-36-976-1,0 0-192-15,23 37-32 0,-23-37-16 0,0 0-560 0,14 33-128 16,-14-33 0-16,0 0-16 0,5 27 992 0,-5-27 208 0,-6 16 32 0,0-10 16 0,0 2 1008 0,-4-1 208 16,-1 3 48-16,-5-1 0 0,-2 3 640 0,-3 1 128 15,-5 2 16-15,-3-2 16 0,0 0-848 0,-3-2-160 16,-1-1-48-16,3-4 0 0,2 2-768 0,2-2-176 16,1-5-16-16,6-1-12720 15</inkml:trace>
  <inkml:trace contextRef="#ctx0" brushRef="#br0" timeOffset="71067.81">21014 13481 29487 0,'2'-9'1296'0,"1"2"288"0,-3 7-1264 0,12-16-320 0,-12 16 0 0,0 0 0 16,0 0 368-16,23-20 16 0,-8 8 0 0,1-5 0 15,0 0-384-15,-4 4 0 0,-12 13 0 0,15-17 0 32,-15 17-448-32,0 0-64 0,0 0-16 0,0 0 0 0,0 0 288 0,-5 28 64 0,0-13 16 0,0 4 0 15,0 4 1152-15,0 5 224 0,0 3 64 0,0 6 0 16,1 4 32-16,-3 11 16 0,-1 7 0 0,-4 9 0 15,-3 2-480-15,-4 7-80 0,-3 8-32 0,-6 0 0 16,-1 2-352-16,-3 0-80 0,-3 1-16 0,-3 5 0 16,-4-2-288-16,-4 2 0 0,-3-3 128 0,-1-5-128 0,1-9 0 15,5-6 0-15,6-6 0 0,11-10-12288 16,8-6-2432-16</inkml:trace>
  <inkml:trace contextRef="#ctx0" brushRef="#br0" timeOffset="72976.87">21507 13396 16575 0,'-9'0'1472'0,"3"0"-1168"0,3 0-304 0,3 0 0 16,0 0 1184-16,-1 0 176 0,-2 0 48 0,-4 0 0 16,0-1-672-16,1-2-128 0,-1 1-32 0,3-1 0 0,0-1-576 0,1-1-368 15,1 2 48-15,1-2 16 16,-1-1-384-16,0 3-80 0,1 0 0 0,0 1-16 0,0 2 496 0,0 0 96 15,-1 0 32-15,-1 2 0 0,1 1 496 0,0 3 112 16,-3 2 0-16,2-2 16 0,-1 5 592 0,-2 1 112 16,-1 2 32-16,1 5 0 0,-1 1 128 0,1 2 16 15,1 4 16-15,-1 5 0 0,3 4-464 0,-1-2-112 16,2 4-16-16,0 0 0 0,1 5-576 0,-2 0-192 16,1-2 0-16,0 0 0 0,0 1 0 0,-1-4-192 15,-1 2 0-15,0-2 0 16,-1-2-448-16,-1-1-64 0,-1-2-32 0,0-2 0 15,-1-2 160-15,1-5 16 0,-1-3 16 0,0-3 0 0,1-3 544 0,2-2-128 16,-1-1 128-16,3-6 0 0,-1 1 160 0,1-4 96 16,2-2 0-16,0 0 16 0,1-2-432 0,0-1-96 0,2-5 0 0,0 1-16 31,2-4-800-31,-1-4-144 0,3-1-48 0,0-7 0 16,3 1 224-16,-1-4 32 0,1-2 16 0,1-1 0 0,2-4 736 0,2 2 256 0,0-5-192 0,2 1 192 15,1-1 0-15,0 1 0 0,2-3 0 0,0 3 0 16,0 4 240-16,-1 5-16 0,-1 2 0 0,-5 6 0 15,-1 5 240-15,-11 13 48 0,13-13 16 0,-13 13 0 16,0 0 0-16,0 0 0 0,0 0 0 0,0 22 0 16,-4-9 608-16,0 4 112 0,-1 3 32 0,-1 4 0 15,-1 0-96-15,1 1-16 0,0 0 0 0,-1 1 0 16,0-1-688-16,2 1-144 0,0-1-16 0,3-5-16 16,1-2-912-16,1-18-176 0,3 30-48 0,-3-30-8704 15,0 0-1760-15</inkml:trace>
  <inkml:trace contextRef="#ctx0" brushRef="#br0" timeOffset="73518.07">21793 13533 18431 0,'-10'6'816'0,"2"-3"160"0,1 3-784 0,3-1-192 16,2-2 0-16,1 0 0 0,-1 0 1408 0,-1 6 256 15,-1 2 32-15,-3 6 16 0,1 0-512 0,1 2-112 16,0-2 0-16,2 0-16 0,1 0-896 0,-1 1-176 16,1-2 0-16,0 1 0 0,1 0 0 0,-1 2-128 15,1-1 128-15,-1 1 0 0,2-1 0 0,0-18 0 0,0 33 0 0,0-33 0 16,5 29 224-16,-5-29 32 0,7 28 0 0,-7-28 0 16,0 0 832-16,12 33 160 0,-12-33 32 0,0 0 16 31,0 0-1680-31,0 0-352 0,0 0-64 0,0 0-16 0,48 9 1648 0,-48-9 320 0,19-14 64 0,-9 3 0 31,1 0-1840-31,-1-2-368 0,0-2-80 0,1-3-16 16,0-4 448-16,-1-1 96 0,-1 0 16 0,0-2 0 15,-1 2-96-15,-1 0-16 0,0 1 0 0,-3 2 0 0,-1 3 320 0,1 4 64 0,-3 4 16 0,-1 3 0 16,-1 4 240-16,0 2 128 0,-2 2 0 0,1 4-128 16,0 2 688-16,-3 3 16 0,2 1 16 0,-1 5 0 15,-1 2-64-15,-2 2-16 0,2 1 0 0,-2 4 0 0,3-4-64 16,-1 1-32-16,1 1 0 0,2-2 0 0,0-1-208 0,1-1-32 15,1-2-16-15,0-18 0 0,1 31 16 0,-1-31 0 16,3 24 0-16,-3-24 0 0,0 0 64 0,0 0 16 16,0 0 0-16,0 0 0 0,20 34-16 0,-20-34 0 15,0 0 0-15,0 0 0 0,19-13-96 0,-14 4-16 16,3-3 0-16,-1-1 0 0,3-1-48 0,0-3-16 16,2-5 0-16,0 1 0 0,3-2-192 0,-1-2 144 15,2 0-144-15,-1-1 128 0,0 0-128 0,0 1 0 16,-1 0 0-16,-2 3 0 0,2 4-288 0,-4-1-96 15,0 5 0-15,-1 0-16 16,0 4-1488-16,-1 0-288 0,1 3-64 0,-2 0-12800 0</inkml:trace>
  <inkml:trace contextRef="#ctx0" brushRef="#br0" timeOffset="73741.56">22339 13709 13007 0,'-3'-3'272'0,"2"0"64"0,0-2 16 0,0 4 32 0,1-1-384 0,1-2 0 0,0 2 0 0,-1-1 0 16,2-3 2000-16,1-2 320 0,0 2 64 0,0-2 16 15,0 5-1200-15,-3 3-240 0,0 0-64 0,0 0 0 16,0 0 0-16,0 0 0 0,20 34 0 0,-20-34 0 16,8 34 96-16,-8-34 16 0,5 42 0 0,-4-20 0 15,3 4-192-15,-4-26-48 0,5 46 0 0,-5-46 0 16,10 39-1024-16,-10-39-192 0,0 0-64 0,23 37-14304 15</inkml:trace>
  <inkml:trace contextRef="#ctx0" brushRef="#br0" timeOffset="73976.23">22662 13027 23951 0,'-15'4'2128'0,"6"1"-1696"15,3-1-432-15,4 0 0 0,2 0 2176 0,0-2 336 16,0-2 80-16,0 0 16 0,0 0-1552 0,11 43-304 0,-11-43-64 0,9 54-16 31,-6-23-2208-31,-2 3-432 0,-2 5-80 0,-2 1-32 0</inkml:trace>
  <inkml:trace contextRef="#ctx0" brushRef="#br0" timeOffset="76985.58">4878 15591 12895 0,'0'0'1152'0,"0"0"-928"0,0 0-224 0,0 0 0 16,0 0-176-16,0 0-80 0,0 0 0 0,0 0-16 31,55-6-336-31,-55 6-64 0,0 0-16 0,53 3 0 16,-53-3-80-16,0 0-32 0,49 5 0 0,-49-5 0 0,0 0 512 0,0 0 96 0,64 11 32 0,-64-11 0 15,0 0 480-15,56 8 80 0,-56-8 32 0,0 0 0 16,66 1 560-16,-66-1 112 0,52-1 32 0,-52 1 0 16,55-8-304-16,-55 8-48 0,57-9-16 0,-57 9 0 15,58-13-368-15,-58 13-80 0,61-13 0 0,-61 13-16 16,63-9-48-16,-63 9-16 0,65-7 0 0,-65 7 0 15,72-6 32-15,-72 6 16 0,69-4 0 0,-69 4 0 0,62-7 80 0,-62 7 16 16,62-11 0-16,-62 11 0 16,65-11-128-16,-65 11 0 0,73-13-16 0,-30 6 0 0,0-1-240 0,1-3 0 15,-2 2 0-15,-3 0 0 0,-39 9 0 0,72-17 176 16,-72 17-48-16,65-13-128 0,-65 13 800 0,67-11 48 16,-67 11 16-16,73-11 0 0,-73 11 128 0,72-9 32 15,-72 9 0-15,71-6 0 0,-71 6-208 0,63-3-48 16,-63 3 0-16,63-3 0 0,-63 3-384 0,67-3-64 15,-67 3-32-15,71-3 0 0,-71 3-288 0,75-6 0 16,-75 6 0-16,73-4 0 0,-73 4 0 0,67-6 0 16,-67 6-128-16,63-3 128 0,-63 3-128 0,60 0 128 15,-60 0 0-15,62 0-144 0,-62 0 144 0,64-2 0 16,-64 2 0-16,69 0 0 0,-69 0 0 0,64-2 144 16,-64 2-16-16,62 0-128 0,-62 0 256 0,60-2-64 15,-60 2-16-15,64 0 0 0,-64 0-176 0,64-2 128 0,-64 2-128 16,68-1 128-16,-68 1 16 0,70 0 0 0,-70 0 0 0,68 0 0 15,-68 0 112-15,63 0 32 0,-63 0 0 0,65 0 0 16,-65 0-160-16,69-6-128 0,-69 6 144 0,76-8-144 16,-76 8 0-16,79-3 0 0,-79 3 0 0,76-3 0 15,-76 3 0-15,68-2 0 0,-68 2 0 0,65 3 0 16,-65-3 128-16,74 2-128 0,-74-2 0 0,78 2 0 16,-78-2 144-16,80 1-144 0,-80-1 128 0,79 0-128 15,-79 0 0-15,71 3 0 0,-71-3 0 0,70 2 0 16,-70-2 0-16,76 1 160 0,-76-1-160 0,78 0 160 15,-78 0 128-15,83 3 32 0,-83-3 0 0,81 6 0 16,-81-6 16-16,71 8 16 0,-71-8 0 0,75 9 0 0,-75-9-176 16,76 5-48-16,-76-5 0 0,79 3 0 0,-35-3-128 15,-1 0 0-15,-43 0 0 0,82 0 0 0,-82 0 0 0,77 0 0 16,-77 0 0-16,77 0 0 0,-77 0 0 0,82-3 0 16,-38 2 0-16,-44 1 0 0,84 1 0 0,-84-1 128 15,74 3-128-15,-74-3 0 0,70 7 224 0,-70-7-32 16,68 6-16-16,-68-6 0 0,72 4-48 0,-72-4 0 15,78 6 0-15,-78-6 0 0,75 6-128 0,-75-6 160 16,70 7-160-16,-70-7 160 0,70 9-160 0,-70-9 160 16,68 6-160-16,-68-6 160 0,70 5-160 0,-70-5 0 15,76 6 0-15,-76-6 0 0,77 6 0 0,-77-6 0 16,69 5 0-16,-69-5 0 0,66 9 0 0,-66-9 0 16,67 6 0-16,-67-6 0 0,69 7 0 0,-69-7 0 15,75 7 0-15,-75-7 0 0,79 6 0 0,-79-6 0 0,75 2 0 16,-75-2 0-16,69 0 0 0,-69 0 0 0,69-2 0 15,-69 2 0-15,73 0 0 0,-73 0 0 0,73 2 0 0,-73-2 0 16,77 0 0-16,-77 0 0 0,72 2 0 0,-72-2 0 16,68-2 0-16,-68 2 0 0,68 0 144 0,-68 0-144 15,72 0 0-15,-72 0 144 0,83-3-144 0,-39 0 0 16,1 0 0-16,-1 0 0 0,-2-2 0 0,0 0 0 16,-1-1 0-16,-1 3 0 0,1-3 0 0,0 4 0 15,1-1 0-15,-1 0 0 0,2 2 0 0,-3-1 0 16,0 2 0-16,-40 0 128 0,75 2-128 0,-75-2 0 15,76 1 320-15,-76-1-64 0,81 6 0 0,-39-2 0 16,3 0-256-16,-1-1 160 0,-1-1-160 0,-2 2 128 16,0-4-128-16,-41 0 0 0,74 2 0 0,-74-2 0 0,80 0 0 15,-80 0 0-15,82 3 0 0,-40-3 0 0,-1 2 0 0,-1-2 0 16,-1 0 0-16,-39 0 0 0,70 3 0 0,-70-3 0 16,71 1 0-16,-71-1 0 0,71 2 0 0,-71-2 0 15,74 6 0-15,-74-6 0 0,77 3 0 0,-77-3 0 16,73 3 0-16,-73-3 128 0,70 0 0 0,-70 0-128 15,70 0 192-15,-70 0-64 0,71-1-128 0,-71 1 0 16,76 0 144-16,-37-2-144 0,1 2 0 0,-3 0 0 16,-37 0 0-16,69-3 0 0,-69 3 0 0,66 0 0 15,-66 0 0-15,66 0 0 0,-66 0 0 0,67 3 0 16,-67-3 0-16,74 6 0 0,-35-3 0 0,-39-3 0 16,73 2 0-16,-73-2 0 0,70 0 0 0,-70 0 0 15,69 0 0-15,-69 0 0 0,70 2 0 0,-70-2 0 16,77 2 0-16,-37-2 128 0,3 2-128 0,-3-2 0 15,1 0 0-15,-3 0 0 0,0-2 0 0,0 2 0 0,1 0 0 0,0 0 0 16,0 2 0-16,3-2 0 0,-1 3 0 0,1-3 0 16,1 0 0-16,-2 0 0 0,-1 0 0 0,0-1 0 15,-1-1 0-15,1 2 0 0,0 0 0 0,2 0 0 16,1 0 0-16,4 2 0 0,2-1 0 0,-3-1 0 16,-2 0 0-16,-1-1 0 0,1 1 0 0,-1 1 0 15,2-1 0-15,1 2 0 0,2 4 0 0,1-4 0 16,-1-1 0-16,0 1 0 0,-1-2 0 0,-3 0 0 15,1 0 0-15,1 0 128 0,3 3-128 0,1-2 0 16,4 1 0-16,-3 1 128 0,-1-3-128 0,-2 0 0 16,0 0 0-16,0-2 0 0,0 1 0 0,3 1 0 15,2 0 0-15,2 0 0 0,0 0 0 0,-1-2 0 0,-3-2 0 0,1 2 0 16,-2 1 0-16,1 1 0 0,2 1 0 0,-1 1 0 16,2 2 0-16,-4-4 128 0,0-1-128 0,-2-2 0 15,-1 3 128-15,-1 0-128 0,1 3 0 0,1-2 0 16,1 1 0-16,0-2 128 0,-2 0-128 0,-2 0 0 15,1-2 0-15,-2 2 0 0,-3 0 0 0,1 0 0 16,2 2 0-16,0-2 0 0,2 0 0 0,-1 0 0 16,-3 0 0-16,0 0 0 0,-2-3 0 0,1-2 0 15,-1 2 0-15,0 0 0 0,1-2 0 0,-1 2 0 16,2 1 0-16,1 0 0 0,-1-2 0 0,-4 1 0 16,-1-1 0-16,0-1 0 0,-3 2 0 0,0 0 0 15,-34 3 0-15,63-3 0 0,-63 3 0 0,65-3 0 16,-65 3 0-16,65 0 0 0,-65 0 0 0,59 3 0 15,-59-3 0-15,52 1 0 0,-52-1 0 0,47 2 0 0,-47-2 0 0,46 3 0 16,-46-3 0-16,43 3 0 0,-43-3 0 0,43 3 0 16,-43-3 0-16,42 0 0 0,-42 0 0 0,44 0 0 15,-44 0 0-15,42 0 0 0,-42 0 0 0,39-2 0 16,-39 2 0-16,36-4 0 0,-36 4 0 0,0 0 0 16,45-3 0-16,-45 3-128 0,0 0 128 0,39 0 0 15,-39 0 0-15,0 0 0 0,36-2 0 0,-36 2-128 16,0 0 128-16,35 0 0 0,-35 0 0 0,0 0 0 15,36 2 0-15,-36-2 0 0,0 0 0 0,34 0 0 16,-34 0 0-16,0 0 0 0,0 0 0 0,42 3 0 16,-42-3 0-16,0 0 0 0,0 0 0 0,44 6 0 15,-44-6 0-15,0 0 0 0,0 0 0 0,44 3 0 16,-44-3 0-16,0 0 0 0,0 0 0 0,42 0 0 0,-42 0 0 16,0 0 0-16,0 0 0 0,43-1 0 0,-43 1 0 0,0 0 0 15,32-5 0-15,-32 5 0 0,0 0 0 0,31-3 0 16,-31 3 0-16,0 0 0 0,32-3 0 0,-32 3 0 15,0 0 0-15,33-3 0 0,-33 3 0 0,0 0 0 16,0 0 0-16,41-5 0 0,-41 5 0 0,0 0 0 16,0 0 0-16,42-3-128 0,-42 3 128 0,0 0 0 15,35-2 0-15,-35 2 0 0,0 0 0 0,39-1 0 16,-39 1 0-16,0 0 0 0,43-3 0 0,-43 3 0 16,0 0 0-16,40 4 0 0,-40-4-192 0,0 0 32 15,40 7 16-15,-40-7 0 16,37 15-400-16,-37-15-80 0,47 17-16 0,-47-17-10960 0,61 20-2208 15</inkml:trace>
  <inkml:trace contextRef="#ctx0" brushRef="#br0" timeOffset="88924.57">13576 15176 14735 0,'-8'-4'1312'16,"4"1"-1056"-16,1 1-256 0,3 2 0 0,0 0 640 0,0 0 80 15,5-9 16-15,-4 1 0 0,1-1-736 0,5-2-320 16,-7 11 32-16,21-20 0 0,-21 20 288 0,29-15-192 15,-29 15 192-15,0 0-160 0,44-10 160 0,-44 10 0 16,0 0 0-16,42-3-128 0,-42 3 128 0,0 0 176 16,51 2-48-16,-51-2 0 0,0 0 448 0,60-2 96 15,-60 2 16-15,54-2 0 0,-54 2 192 0,64-4 32 16,-64 4 16-16,78-3 0 0,-32-3-160 0,-2 1-16 16,1-1-16-16,-1-1 0 0,0-2-544 0,0 3-192 15,0-1 0-15,3 3 144 0,2-2-144 0,0 3 0 16,4 0-160-16,-6 0 160 0,-3 1 0 0,-1 2 0 15,-43 0 0-15,81 5 0 0,-81-5 0 0,78 6 0 0,-78-6 0 16,81 11 0-16,-81-11-368 0,76 14 32 16,-76-14 0-16,64 9 0 0,-64-9 80 0,57 9 0 0,-57-9 16 0,49 10 0 15,-49-10 240-15,44 6 0 0,-44-6 0 0,42 6 0 16,-42-6 368-16,0 0 64 0,55 9 16 0,-55-9 0 16,0 0 208-16,41 8 48 0,-41-8 16 0,0 0 0 15,0 0-256-15,0 0-48 0,0 0-16 0,40 11 0 16,-40-11-400-16,0 0 0 0,-4 0 0 0,-3 0 0 15,-3 2-176-15,-3-2-112 0,-4 0-32 0,-3 0 0 16,-2 1-832-16,-5-1-160 0,-2 2-32 0,-4 1-16 16,-2 0-304-16,-2 0-48 0,0 0-16 15,-2 0 0-15,-1 0 912 0,-4 0 176 0,-2-3 48 0,-1 0 0 0,3-3 864 16,1 3 176-16,1 0 48 0,-1 0 0 16,0 3 208-16,-2 0 32 0,-1 3 16 0,-4-1 0 0,-3-3-192 15,2 4-48-15,3-3 0 0,0 3 0 0,2 2-512 0,1-2 0 16,5 0-160-16,0 2 160 15,0 0-720-15,2-2-32 0,2 0 0 0,5-3 0 16,2-1 48-16,4 1 16 0,4-2 0 0,3-2 0 0,4-2 688 0,4 1 192 16,1-1 16-16,3 1 0 0,2 0 480 0,3 0 80 15,1-1 32-15,0 3 0 0,0 0 160 0,0 0 16 16,22-14 16-16,-22 14 0 0,0 0-384 0,48-14-80 16,-48 14-16-16,55-9 0 0,-55 9 0 0,75-9-16 15,-33 5 0-15,1 0 0 0,1 1-16 0,4-1 0 16,6 2 0-16,5 0 0 0,7 0 192 0,4 2 32 15,7-3 16-15,-3-1 0 0,-5-1 128 0,10-1 32 16,10 3 0-16,4-5 0 0,-1 0-496 0,1-1-80 0,0 0-32 0,4-4 0 31,4 1-544-31,-1-7-112 0,-4-4-32 0,7-5-14304 0</inkml:trace>
  <inkml:trace contextRef="#ctx0" brushRef="#br0" timeOffset="90516.65">15420 4942 5519 0,'-17'-3'496'0,"2"3"-496"0,4-3 0 0,4 3 0 16,1 0 512-16,-7 0 16 0,-11 0 0 0,-14-3 0 15,-10 1-272-15,-3 2-64 0,2-1-16 0,4-1 0 0,4 2-176 0,0-3 0 16,3 2 0-16,1-3 0 15,0 0 0-15,2-1 0 0,0-3 0 0,3 1 128 0,1-1 176 0,0 3 16 16,2-4 16-16,1 3 0 0,1 1 464 0,0-1 96 16,3 1 0-16,-2 1 16 0,0 2 80 0,1 1 16 15,-1 2 0-15,3 1 0 0,0 2-448 0,3 1-96 16,4 3-16-16,3-1 0 0,3-2-448 0,2 3-192 16,4 1 16-16,2-1 0 15,2-3-496-15,3 1-96 0,2 0-32 0,3-1 0 16,-8-5 16-16,0 0 0 0,42 9 0 0,-23-6 0 0,2-3 592 0,2 0 192 15,4 0 0-15,1 0 0 0,1-1 320 0,1-1 160 16,1 0 32-16,3 1 16 0,-1-1 224 0,5 2 32 16,3 0 16-16,4 2 0 0,5-1-208 0,4 1-32 15,1 0-16-15,-3-1 0 0,2 2-288 0,-2-1-64 16,2 1-16-16,3 3 0 0,3 1-176 0,2-2 0 0,2-3 0 16,-4 2 0-16,-2-4 0 0,0 2 0 0,-1 1 0 0,2 0 0 15,0 0 0-15,-2-3 0 0,-3 0-128 0,-5-3 128 16,-2-1 0-16,-6 0 0 0,-3 0 0 0,-3 1 0 15,-1 1 0-15,-2 2 0 0,-5-2 0 0,-2 2 0 16,-5 0 0-16,-4-2 0 0,-5 0 0 0,-3 2 0 16,-5 0 0-16,-2 2 0 0,-2-2 0 0,-3 0 0 15,-4 2 0-15,-6 0 0 0,-2 1 128 0,-7 3-128 16,0-1 128-16,-3 1-128 0,-3 2 128 0,-1-3-128 16,0 2-176-16,-1 1-112 0,-2 0-32 0,1-3 0 15,0 2 64-15,-1 1 0 0,-1-3 0 0,-2 1 0 16,-1-3-80-16,-2 1-16 0,0-4 0 0,1 0 0 15,5 0 160-15,-2 0 48 0,3 0 0 0,-2 0 0 0,3 2 528 0,0-2 96 16,0 2 32-16,2-1 0 0,2 1-48 0,0-2 0 16,1 3 0-16,2-3 0 0,1-3-464 0,3 3 0 15,2 0 0-15,3-2 0 0,0-1-304 0,4 1 48 16,1 0 16-16,1-2 0 0,2 3 64 0,2-4 16 16,1 4 0-16,1-1 0 0,1-1 160 0,1 0 128 15,2 0-128-15,0 1 176 0,1-1-48 0,2-1-128 16,1 0 192-16,2 0-64 0,-1 1-128 0,3-1 0 15,1-2 0-15,1 3 0 0,-1 0 192 0,1 0-64 16,0 2 0-16,-1-4 0 0,0 5 96 0,0-3 16 16,-1 3 0-16,0-2 0 0,-1 2 32 0,-3-3 16 0,2 3 0 15,-3-3 0-15,0 3 400 0,0-1 80 16,-2-1 0-16,1 2 16 0,-1-2 0 0,0 2 0 0,0 0 0 0,1-1 0 16,-1-2-288-16,0 3-64 0,0-2-16 0,2 2 0 15,-1-1-160-15,5-1 160 0,-4 0-208 16,2 2-80-16,-1-4-128 0,3 4 176 0,1-3-176 15,0 1 0-15,1-1-320 0,1 2 32 0,0-1-8000 16,2 2-1600-16</inkml:trace>
  <inkml:trace contextRef="#ctx0" brushRef="#br0" timeOffset="92036.64">13243 8609 8287 0,'13'-5'736'0,"-3"1"-592"16,-4 4-144-16,-2-2 0 0,-2 2 448 0,4 0 48 16,6-3 16-16,6 0 0 0,4 0-240 0,-2 0-32 15,-4 1-16-15,-6 2 0 16,-5 0-512-16,-5 0-96 0,-4 2-32 0,-5-1 0 15,-3-1-16-15,-6 2 0 0,-3 0 0 0,-5-1 0 0,-4 2 432 0,-6-1 0 16,-5-1 0-16,-5-1 176 0,-2 2 144 0,1-2 48 16,3 0 0-16,-3 3 0 0,2-2 112 0,-2 2 32 15,1-1 0-15,0 0 0 0,1 0-32 0,1-2 0 16,5 0 0-16,7-2 0 0,6 2-64 0,3-2-16 0,4-1 0 16,3 1 0-16,4 1 112 0,3-2 0 0,2 1 16 15,4 1 0-15,1 1-48 0,1 0-16 0,2 0 0 0,3 0 0 16,2 1-464-16,3-1 128 0,0 2-128 0,4-2 0 15,6 3 0-15,4-3-256 0,5-3 48 0,5 3 16 16,2 0 192-16,6 0 0 0,1 3 0 0,2-2 0 16,-2 2 0-16,0 3-304 0</inkml:trace>
  <inkml:trace contextRef="#ctx0" brushRef="#br0" timeOffset="114144.37">11209 9157 2751 0,'-2'-3'256'0,"1"-2"-256"16,-1 5 0-16,2-1 0 0,0 1 640 0,-1-2 64 15,0 0 32-15,-2-3 0 0,0 0-256 0,-2-3-48 16,2 2-16-16,-2 1 0 0,-1 3-288 0,0-2-128 15,0 1 0-15,-1 1 128 0,-2-1-128 0,-1 2 0 16,0-1 0-16,-2 2 0 0,0 0 208 0,0 2 112 16,-2-2 32-16,-17 7 864 0,11-1-256 15,-2 1 32-15,-3 2 0 0,0 1-288 0,-4 0-48 16,-2 7-16-16,0 0 0 0,-1 3-512 0,-3 1-128 16,2 3 0-16,-4 1 0 0,-1 3 0 0,-2-2-272 0,0 2 64 15,-7-3 16 1,-3 1-384-16,-1-4-64 0,2 3 0 0,0-2-16 0,0 3 400 0,-3 0 96 0,1 2 16 0,-4 2 0 15,-6 1 144-15,-1 1 0 0,0 2 0 0,2 2 0 16,1-2 0-16,0 1 0 0,2-2 0 0,-6 1 0 16,-1-5 0-16,2 1 0 0,5-5 0 0,4 3 0 15,3-2 0-15,-3 0 0 0,1 2 0 0,-3-3 0 16,-1 3 0-16,3-1 128 0,0 1-128 0,2 0 176 16,4-3-176-16,-2 1 0 0,0 0 0 0,-5 1 0 15,1-4 0-15,-3-1 0 0,1 1 0 0,2-3 0 16,1 3 0-16,3-1 0 0,0-1 144 0,0 0-144 15,0-1 384-15,-2-2 16 0,-1 3 0 0,3-1 0 16,3-2 80-16,3 2 16 0,0-3 0 0,1 2 0 16,1-3-160-16,-3 2-16 0,2-3-16 0,-3 0 0 0,2 0 16 15,1-1 0-15,4-2 0 0,0 2 0 0,1 3-144 0,0-3-32 16,0 2 0-16,0-2 0 0,1 1-144 0,-1-4 0 16,0 0 0-16,0-2 0 0,3 2 0 0,2 1 0 15,3-1 0-15,-1 0 0 0,1 1 0 0,2-1 0 16,0 0 0-16,3-3 0 0,0 3 0 0,1-2 0 15,2 0 0-15,-2-1 0 0,3 1-192 0,0-1 192 16,1 1-160-16,1 0-7280 0</inkml:trace>
  <inkml:trace contextRef="#ctx0" brushRef="#br0" timeOffset="115566.45">6890 11140 19343 0,'-3'-3'1728'0,"0"1"-1392"15,2-1-336-15,0 3 0 0,0 0 272 0,0 0-16 16,-2-3 0-16,-4 1 0 16,-2 1-576-16,-2-1-112 0,-3 2-16 0,-1 2-16 15,-2 1-1200-15,-3 3-224 0,-2-3-48 0,-3 3-16 16,-3 1 800-16,-2-1 176 0,-2 0 16 0,-3-3 16 0,-2-1 816 0,-1-1 128 0,-2-1 0 0,0 0 128 15,2 0 640-15,-1 0 128 0,0 0 16 0,0 3 16 16,1-3-144-16,-1 0-16 0,-1 0-16 0,-3 0 0 16,-1-3-432-16,0 0-64 0,5 0-32 0,-1 0 0 15,1 1-224-15,0 2 0 0,0 0 0 0,-1 2 0 16,-2 2 0-16,-2-2-128 0,-4 1 128 0,0 0-160 16,2 0-32-16,2 2-16 0,1 3 0 0,0-1 0 15,1 4-240 1,0-1-32-16,2-1-16 0,-2-1 0 0,1-1 272 0,1-2 48 0,4-1 16 0,3 1 0 15,5 0 416-15,1-2 64 0,3 0 32 0,2 0 0 16,4 0 352-16,0-1 64 0,4 1 0 0,1 0 16 0,0 2-80 0,3-1-32 16,1 1 0-16,1 1 0 15,2-1-304-15,1 4-64 0,2 1-16 0,1 0 0 0,1 4-288 0,1 0 0 16,1 6 0-16,1 2 0 0,2-1 0 16,1 3 0-16,0 2 0 0,1 0 0 0,-6-26 0 0,15 50-144 15,-15-50 144-15,13 51 0 0,-6-25 0 0,-2 2 0 16,0 0 0-16,0 3 0 0,0 4 0 0,-1 1 0 15,0 3 0-15,-1-2 128 0,0 2 576 0,-1-2 128 16,2 0 32-16,-1-2 0 0,2-2 224 0,-1 1 32 16,1-3 16-16,-1 2 0 0,-1 2-480 0,1 2-80 15,-1 2-32-15,-1 1 0 0,-1 1-352 0,-3 3-64 16,0 0 0-16,-3 2-128 0,-2 2 0 0,-2-1 0 16,0 1 0-16,-1 1 0 0,1-1 0 0,0 0 0 15,0 0 0-15,0-3 0 0,1-5 0 0,2-1 0 16,-2-5 0-16,1-2-144 0,1-4 16 0,2-3 0 15,1 0 0-15,2-5 0 0,-1-1-16 0,2-3 0 0,3-3 0 0,-1-2 0 16,2-2-48-16,1 0-16 0,0-3 0 0,2-1 0 31,1 1-240-31,1-4-32 0,1 1-16 0,-10-3 0 16,0 0-80-16,0 0-32 0,56-9 0 0,-56 9 0 0,38-11 432 0,-17 2 176 0,2-2-128 0,2 0 128 16,2 0 0-16,0 2 0 0,1 0 0 0,3-1 0 15,-31 10 0-15,60-12 128 0,-60 12-128 0,58-10 176 16,-58 10 160-16,60-7 48 0,-60 7 0 0,61-6 0 15,-61 6-48-15,76-5 0 0,-33 2 0 0,1 3 0 16,3 0-80-16,0 0 0 0,-47 0-16 0,88 3 0 16,-41 0-240-16,-47-3 0 0,93 8 128 0,-44-5-128 0,4 3 0 0,1-3 144 15,-2 3-144-15,-4-1 128 0,-48-5 160 0,92 11 32 16,-92-11 0-16,94 9 0 0,-44-4-48 16,1-2 0-16,5 1 0 0,-2 0 0 0,-4-1-96 0,0 1-32 15,3-2 0-15,-2 1 0 0,-1 2-144 0,4-2 0 16,1 0 0-16,1 3 128 0,-3 0-128 0,-5-1 0 15,-48-5 0-15,82 15 0 0,-82-15 0 0,78 16 0 16,-78-16 0-16,72 19 0 16,-72-19-512-16,66 17 32 0,-66-17 0 0,53 16 0 0,-53-16 112 0,0 0 32 15,58 19 0-15,-58-19 0 0,0 0 336 0,0 0 0 16,0 0 0-16,55 9 0 0,-50-9 0 0,0-4 0 16,-2 1 0-16,0-3 0 0,-2-1 176 0,-2-5 0 15,-2 0 0-15,-1-5 0 0,-2-2-32 0,-3-3 0 16,-1-4 0-16,-2-3 0 0,0-1-144 0,-2 1 0 15,0-2 144-15,0 0-144 0,0-3 464 0,-1 3 32 0,2-2 0 0,-1-2 0 16,1-1 80-16,1-4 0 0,1 1 16 16,2-1 0-16,1-1-288 0,1 0-64 0,2 2-16 0,-1-6 0 15,1 0-224-15,0-6 0 0,2-3 0 0,1-5 0 16,0-1 0-16,2-2 0 0,-1 2 0 0,0-4 0 16,-1 4-160-16,0-5-32 0,-3 3 0 0,1-1 0 15,-2 4-64-15,0 3-32 0,0 7 0 0,-2-3 0 16,0 4 16-16,-1 0 0 0,-1 5 0 0,-1-2 0 15,0 2 272-15,0 3 0 0,0-2 0 0,-2 5 0 16,2 1 0-16,0 3 320 0,0 1-32 0,0 3-16 16,0 4 192-16,0 0 48 0,-2 5 0 0,0 0 0 15,-1 1-304-15,1 2-48 0,-1 3-16 0,0 3-9904 16,1 5-1984-16</inkml:trace>
  <inkml:trace contextRef="#ctx0" brushRef="#br0" timeOffset="116675.36">5377 11387 16575 0,'-1'2'1472'15,"0"-2"-1168"-15,1 2-304 0,0 0 0 0,0 0 224 16,1 0-16-16,-1 1 0 0,1 5 0 0,1 1-48 0,0 3-16 16,0 0 0-16,1-1 0 0,-1 0-144 0,0 2 0 15,0-2 0-15,0 2 0 0,-2-2 496 0,1 2 64 16,-1-1 16-16,0 0 0 0,0 2 352 0,-1 0 80 15,-1 2 16-15,2 2 0 0,-1-1 32 0,0 3 16 16,0 5 0-16,-1-2 0 0,1 5-512 0,-3 2-112 16,2 2 0-16,-1 2-16 0,-1 3-432 0,0-1 0 15,1 1 128-15,-2 0-128 0,2-6 0 0,-1 0-176 16,1-6 48-16,1-5 0 16,0-1-544-16,-1-2-96 0,1-3-32 0,1-5 0 15,0 0 176-15,0-3 48 0,0-2 0 0,1-2 0 0,1-2 336 0,0 0 80 16,0 0 16-16,1-4 0 0,1 2 0 0,0-4 0 15,0 0 0-15,3-6 0 0,-1 1 144 0,2-3 128 16,1-5-128-16,1-3 176 0,0-2-176 0,1 0 0 0,0-2 0 16,1-3 0-16,0 1 0 0,0 0 0 15,0-1 0-15,2 1 0 0,-1 2 0 0,-1 2 0 0,1 4 0 0,0 3-176 16,-2 3-32-16,-1 5-16 0,0 1 0 0,-1 2 0 16,3 6-96-16,-3 0 0 0,0 0-16 0,-8 0 0 15,0 0 336-15,0 0 0 0,0 0 0 0,38 37 0 16,-38-37 624-16,11 37 32 0,-6-15 16 0,-3 6 0 15,0 1 416-15,-2 5 96 0,0 1 16 0,0-2 0 16,0 0-624-16,1-3-112 0,2-4-16 0,0-3-16 16,-3-23-1056-1,12 39-208-15,-12-39-32 0,0 0-7264 0,30 37-1440 0</inkml:trace>
  <inkml:trace contextRef="#ctx0" brushRef="#br0" timeOffset="117241.42">5856 11749 21183 0,'-10'0'944'0,"2"0"192"0,2 0-912 0,3 2-224 16,2-2 0-16,1 0 0 0,0 2 1040 0,0-1 176 15,0 5 16-15,1-1 16 0,1 6-80 0,1 1-16 16,2 1 0-16,0 1 0 0,2 1-1152 0,0-1 0 15,-1 3-256-15,1 0 32 16,-7-17-544-16,14 35-128 0,-14-35 0 0,12 33-16 16,-8-18 144-16,1-2 16 0,-1-2 16 0,0 0 0 0,-1 2 736 0,0-3 0 0,2 1 0 0,-3 0 0 15,1 1 624-15,1-1 64 0,0 1 16 0,1-1 0 16,-1-2-384-16,1-4-64 0,0 1 0 0,-5-6-16 31,0 0-704-31,0 0-144 0,0 0-32 0,0 0 0 16,0 0 144-16,41-15 32 0,-35 6 0 0,1-2 0 0,0-4 272 0,1-1 192 0,0-3-208 0,0-3 80 15,1-1 128-15,0-2 0 0,0-3 0 0,1-1 0 16,0 1 0-16,-1 0 0 0,0 2 0 0,-2 1 0 16,-1 4 0-16,0 7-160 0,-2 1 160 0,-1 1 0 15,0 6-576-15,-1 1 0 0,0 4 0 16,-1 2 0-16,-1 2 448 0,0 2 128 0,0 2 0 0,0 3 0 16,1-1 448-16,-1 4 192 0,1 2 32 0,1-1 16 15,-1 3 144-15,0 3 16 0,1 2 16 0,-1 4 0 0,0 0-208 0,0 2-32 16,2-3-16-16,-1-2 0 0,0-1-224 15,0-4-64-15,1-3 0 0,-1-2 0 0,-2-13-144 0,0 0-48 16,10 33 0-16,-7-27 0 0,1-1 352 0,-1-1 64 16,0-1 16-16,-1-3 0 0,3 0 208 0,-2 0 64 15,1-1 0-15,1-1 0 0,1-4-128 0,0 0-32 16,2 0 0-16,0-4 0 0,2-1-336 0,1-4-64 16,2 1-16-16,0-3 0 0,0 0-256 0,1-3-144 15,-2 0 16-15,0 1 0 16,-2-3-560-16,0 1-96 0,-1 1-32 0,-1 0-14928 0</inkml:trace>
  <inkml:trace contextRef="#ctx0" brushRef="#br0" timeOffset="117508.33">6475 11725 11055 0,'-3'0'976'0,"0"2"-784"0,4-1-192 0,1-1 0 15,0 0 944-15,-1 0 144 0,1 3 16 0,1-2 16 16,3 3-512-16,0 0-96 0,-6-4-32 0,0 0 0 16,0 0-32-16,0 0-16 0,0 0 0 0,22 36 0 15,-22-27 640-15,0 5 128 0,0-1 16 0,-2 3 16 16,1 3 0-16,-2 1 0 0,2 0 0 0,0 1 0 16,0 0-192-16,1 2-32 0,2 1-16 0,-1-3 0 15,1 2-384-15,0-1-80 0,1 0-16 0,-1-2 0 0,2-3-512 16,-2 2 0-16,-2-19 0 0,9 35 0 15,-9-35-1200-15,10 31-192 0,-10-31-32 0,0 0-11568 16</inkml:trace>
  <inkml:trace contextRef="#ctx0" brushRef="#br0" timeOffset="117800.31">6681 11194 20271 0,'-11'-3'896'0,"3"0"192"0,3 1-880 0,1 2-208 0,3 0 0 0,2 0 0 15,1 2 1216-15,-1-2 208 0,1 4 48 0,4-2 0 16,-6-2-416-16,0 0-80 0,0 0-16 0,50 23-9104 31,-50-23-1840-31</inkml:trace>
  <inkml:trace contextRef="#ctx0" brushRef="#br0" timeOffset="120135.3">4715 10063 19343 0,'-7'-4'1728'0,"5"4"-1392"16,3 0-336-16,3 4 0 0,1 0 240 0,0 1-32 15,-5-5 0-15,0 0 0 0,38 61-208 0,-38-61 0 16,52 78-192-16,-22-36 192 0,-2 3-320 0,2-2 64 16,0 2 0-16,5 3 0 0,5 0 256 0,2 0 0 15,3 5 0-15,2 1 0 0,3 0 0 0,5 0 192 0,3 2 0 0,0 1 0 16,0 4 320-16,2 5 64 0,2 4 16 0,5 2 0 15,5 2-16-15,1-2-16 0,-2 0 0 16,0 3 0-16,2 7-304 0,2 0-64 0,5 0-16 16,-2 1 0-16,0-2 16 0,-3 4 0 0,-1 2 0 0,4 1 0 15,3 2 448-15,-1 4 80 0,-4 2 32 0,-3-5 0 16,1-4 144-16,1-3 48 0,3 3 0 0,-6-4 0 16,-3-4-752-16,-7-5-192 0,-4-4 0 0,3 4 0 15,4 4-224-15,-4-1-128 0,0-1-32 0,-9-6 0 16,-5-7-1216-1,-2 1-240-15,-2 1-48 0,0-5-9424 0</inkml:trace>
  <inkml:trace contextRef="#ctx0" brushRef="#br0" timeOffset="120492.09">5116 12996 29487 0,'-16'-2'2624'0,"5"2"-2112"0,3-2-512 0,5 2 0 15,3-1-192-15,3-2-160 0,2 0-32 0,-5 3 0 16,25-17 384-16,4 1 0 0,12-12 128 0,12-7-128 16,5-7 256-16,2-6-16 0,1-4-16 0,2-3 0 15,2-2 320-15,5-3 64 0,8-1 16 0,-2-7 0 16,0-6-240-16,0-5-32 0,2-3-16 0,7-6 0 16,2 4-192-16,4-12-144 0,1-11 192 0,5 2-192 31,6 1-768-31,2 5-272 0,-5 3-48 0,5 9-12480 0</inkml:trace>
  <inkml:trace contextRef="#ctx0" brushRef="#br0" timeOffset="121033.58">9201 11836 21183 0,'-9'-3'1888'16,"3"0"-1504"-16,3 3-384 0,3 0 0 15,0 0 352-15,-1 0 0 0,-2 0 0 0,-3-2 0 0,1-2-352 0,0 1-240 16,4 1 48-16,2-2 0 16,5 2-272-16,-6 2-48 0,0 0-16 0,32-5 0 0,-32 5 688 0,0 0 144 15,53 0 16-15,-53 0 16 0,45 2 64 0,-45-2 16 16,58 8 0-16,-18-5 0 0,6-2 304 0,11 1 64 15,9-2 16-15,11-2 0 0,12 1 288 0,9-5 48 16,8 1 16-16,9-4 0 0,5-1-1152 0,10-5 0 16</inkml:trace>
  <inkml:trace contextRef="#ctx0" brushRef="#br0" timeOffset="131240.68">29645 5532 4607 0,'-2'0'400'0,"-1"-2"-400"16,2 2 0-16,1 0 0 0,1 0 784 0,-1 0 80 16,-2 0 16-16,1-1 0 0,0 1-144 0,1-2-32 15,0 2 0-15,0 0 0 0,0 0-288 0,1-1-64 16,0 1-16-16,-1 0 0 0,1 0 176 0,-1 0 16 15,1 1 16-15,-1-1 0 0,0 0 224 0,0 2 32 16,-1-2 16-16,0 0 0 0,0 0 208 0,0 0 32 16,-1 0 16-16,1 0 0 0,0 0-368 0,1-2-64 15,-2 2 0-15,2-1-16 0,0 1-384 0,2-3-80 16,-1 3-16-16,1-2 0 0,0 1-144 0,0-1 0 16,1 2 0-16,0 0 0 0,0-2 0 0,1 2 0 15,0 0 0-15,1 0 0 0,0 0 0 0,1 0 0 16,0 2 128-16,0-2-128 0,2 2 128 0,0-1-128 0,-1 1 0 0,2 2 128 15,1-2-128-15,-1 1 0 0,1 1 0 0,2 0 0 16,-1 2 128-16,0-1-128 0,1 2 192 0,1-1-64 16,0-1 112-16,0 1 16 0,1-1 0 0,0 3 0 15,-1-1-32-15,2 1 0 0,-2-3 0 0,1 4 0 16,-1-3-48-16,1-1-16 0,0 3 0 0,-2-1 0 16,-12-7 32-16,0 0 0 0,0 0 0 0,64 24 0 15,-64-24-192-15,0 0 192 0,57 17-192 0,-57-17 192 16,0 0-192-16,57 17 0 0,-57-17 0 0,0 0 0 15,67 18 0-15,-67-18 0 0,0 0 0 0,73 19 0 16,-73-19 0-16,0 0 0 0,74 20 0 0,-74-20 0 0,0 0 0 16,68 22 0-16,-68-22 0 0,0 0 0 0,73 21 0 0,-73-21 0 15,0 0 0-15,65 19 0 0,-65-19 0 16,0 0 0-16,75 20 0 0,-75-20 0 0,0 0 0 0,81 23 0 16,-81-23 0-16,0 0 0 0,77 23 0 0,-77-23 0 15,0 0 0-15,68 21 0 0,-68-21 0 0,0 0 0 16,66 18 0-16,-66-18 0 0,0 0 144 0,65 17 0 15,-65-17 0-15,0 0 0 0,75 19 0 0,-75-19 0 16,0 0 0-16,83 14 0 0,-83-14-144 0,0 0 0 16,79 13 0-16,-79-13 0 0,0 0 0 0,67 10 0 15,-67-10 0-15,0 0 0 0,67 6 0 0,-67-6 0 16,0 0 0-16,68 8 0 0,-68-8 0 0,0 0 0 16,75 6 0-16,-75-6 0 0,57 3 0 0,-57-3 160 15,0 0-160-15,82 8 160 0,-82-8-160 0,0 0 0 0,68 7 0 0,-68-7 0 16,0 0 0-16,61 8 0 0,-61-8 0 15,0 0 0-15,0 0 0 0,68 14 0 0,-68-14 0 0,0 0 0 16,0 0 0-16,69 15 0 0,-69-15 0 0,0 0 0 16,58 7 0-16,-58-7 0 0,0 0 0 0,63 6 0 15,-63-6 0-15,0 0 0 0,0 0 0 0,71 0 0 16,-59 0-144-16,-2 0-64 0,-1 0-16 0,-2 2 0 31,-2-2-816-31,0 0-176 0,-2 0-16 0,-1 0-16 0,1 0-544 0,-2 0-128 0,0 0 0 0,0-2-6448 16</inkml:trace>
  <inkml:trace contextRef="#ctx0" brushRef="#br0" timeOffset="131850.19">32199 6004 5519 0,'5'0'496'0,"-1"0"-496"0,0 3 0 0,-2-3 0 15,0 0 544-15,0 2 16 0,4-1 0 0,2 4 0 16,-8-5-80-16,0 0-16 0,0 0 0 0,0 0 0 15,41 37-752-15,-39-25-160 0,-2-1-16 0,-2 2-16 16,-1 2 480-16,-3-1 0 0,-1 5 0 0,-2-3 0 16,2 5 1184-16,-3-1 128 0,0 4 32 0,0-2 0 15,-2 3 608-15,1 3 128 0,1-2 32 0,0 2 0 0,0 1-640 0,1-1-128 16,1 0-32-16,2 2 0 0,0-1-816 0,1 2-176 16,-1 3-16-16,1-1-16 0,2 2-288 0,1 2 0 15,-1 2 0-15,0-3 0 0,0 5 0 0,1-2 0 16,-2 0 0-16,2-1 0 0,0 1 0 0,0 1 0 15,1 2 0-15,-1 1 0 0,2 1 0 0,-1 1 0 16,2-3 0-16,2 1 0 0,-1-3 0 0,0 0-256 16,3-1 80-16,-1-3 16 15,2-1-368-15,-1-2-80 0,1-4-16 0,-2-1 0 16,1-2-32-16,-1-2-16 0,2 0 0 0,-3-2 0 16,0-4 96-16,0-3 0 0,0-3 16 0,-1-4 0 15,2-2-208-15,-2 0-64 0,1-5 0 0,2-1-6592 0</inkml:trace>
  <inkml:trace contextRef="#ctx0" brushRef="#br0" timeOffset="132725.04">32235 5964 1839 0,'-5'0'160'0,"0"-2"-160"16,2 2 0-16,0 0 0 0,2 2 544 0,-1-2 80 15,-2 0 16-15,-3 0 0 0,-3 0 208 0,0 0 48 16,0 3 16-16,1-2 0 0,3-1 368 0,3 2 64 16,1-2 0-16,2 2 16 0,3-1-160 0,3 1-48 15,1-2 0-15,4 2 0 0,-11-2-640 0,0 0-128 16,0 0-16-16,66 4-16 0,-66-4-160 0,0 0-48 16,62 1 0-16,-62-1 0 0,57 0 0 0,-57 0 0 15,68 2 0-15,-68-2 0 0,75 4 112 0,-75-4 32 16,70 2 0-16,-70-2 0 15,67 0-160-15,-67 0-128 0,71-2 192 0,-71 2-192 0,73-4 0 0,-73 4 0 0,69-5 0 0,-69 5 0 16,60-6-128-16,-60 6-144 0,0 0-32 0,64-5 0 31,-64 5-112-31,0 0-32 0,0 0 0 0,0 0 0 0,0 0 448 0,57-4 0 0,-53 7 0 0,1-2 0 16,-2 1 160-16,2 1 112 0,-2 1 32 0,0 1 0 16,2 0 144-16,-2 0 16 0,0 2 16 0,1-2 0 15,0 6-160-15,1-1-16 0,-1 0-16 0,2 1 0 16,-1 1 192-16,2 1 32 0,2 2 16 0,-1 2 0 15,0 3-288-15,-2-1-64 0,1 2-16 0,-3 0 0 16,1-3 32-16,-2 7 16 0,1 1 0 0,-2 2 0 16,0 3 416-16,-1 1 80 0,1 3 0 0,1 5 16 15,1 0 96-15,1 2 16 0,-1-5 0 0,3 3 0 0,-1 3-400 0,3 1-80 16,-1 1-16-16,0 1 0 0,1 2-336 16,-2-3 0-16,0 6 0 0,0-4 0 0,-1-1 0 0,-2 2 0 15,0-3 0-15,-3 0 0 0,1-3 0 0,-2-2-160 16,0-3 160-16,-1 2-160 0,0-2 160 0,0-3 0 15,-1-2 0-15,1-1-128 0,-1-3 256 0,1 0 48 16,0 1 16-16,0-1 0 0,0 0 32 0,-2-1 16 16,1 1 0-16,0-1 0 0,-1-1-240 0,-2 2 0 15,1-3 0-15,-1 0 0 0,1 1-192 0,-1-4-64 16,1-2-32-16,0 2 0 16,1-4-208-16,1-1-32 0,1 0-16 0,0-6 0 15,1 0 80-15,0-2 16 0,-2 1 0 0,0-3 0 0,0-4 32 0,-4-1 16 16,0 0 0-16,-4-2 0 0,-3-2 208 0,-2-3 32 15,-4 1 16-15,-2-1 0 0,-2-1 144 0,0 1 0 0,1-3 0 16,-4 2 128-16,-2 1-128 0,-3 1 128 0,-3-1-128 0,-3 4 128 16,-1-2-128-16,-4 1-192 0,-5 1 64 15,0 1 0-15,0-2-128 0,-1 4-32 0,-3-1 0 0,-4 1 0 16,-3 4 128-16,4-1 32 0,1-1 0 0,-1-1 0 16,1 3 128-16,4-6 0 0,3 0 0 0,5-4 0 31,2 2-448-31,4-1-64 0</inkml:trace>
  <inkml:trace contextRef="#ctx0" brushRef="#br0" timeOffset="133891.14">32444 6335 4607 0,'-2'2'400'0,"0"-1"-400"0,2-1 0 0,0 2 0 16,0-2 464-16,0 3 16 0,-1 0 0 0,0 0 0 16,1 5-480-16,-1 0 0 0,0 1 0 0,0 2 0 15,1-2 240-15,-2 2 0 0,1 0 0 0,-2 2 0 16,1 0 272-16,0 1 64 0,-2 1 16 0,1 4 0 16,-1-1 176-16,0 4 48 0,1 0 0 0,0 3 0 15,-1-2-464-15,2 3-96 0,0 0 0 0,-3 2-16 0,2 0-384 0,-3-1-80 16,0 5-16-16,-2-3 0 15,0 1-768-15,-1-1-144 0,-1 1-48 0,0-4 0 16,1-1 448-16,0-1 96 0,-1 0 16 0,1-1 0 16,0-3 512-16,2-2 128 0,0-2 0 0,2-2 0 0,2-5 0 0,1-2-208 15,1 0 80-15,1-2 128 0,1-4-128 0,1-2 128 16,1-2 0-16,1-2 0 0,-1 1 0 0,2-1 0 16,1-3 0-16,0-3 0 0,2 0-144 0,-1-2 144 15,2-1 0-15,0-5 0 0,0 2 0 0,1-1 0 16,0-3-144-16,1 1 144 0,1 0 0 0,-1-2 0 15,1-1 0-15,0 3 0 0,1-2-128 0,0 2 128 16,0 0 0-16,1 0 0 0,-2 3 368 0,-2 2 176 16,-1 8 32-16,-3 1 16 0,-3 5-320 0,-1 2-64 15,-3 5-16-15,-1 1 0 0,-3 6 128 0,0 0 0 0,-2 4 16 16,-1 3 0-16,0 0 384 0,0 5 80 0,0-2 16 0,0 3 0 16,1-1-592-16,1 0-224 0,1-2 176 0,-1 2-176 31,3-3-496-31,0-2-192 0,2-2-32 0,0-1-16 15,1-4-400-15,2 0-80 0,1-2 0 0,0-3-16 0,2 0 944 0,-1-5 288 0</inkml:trace>
  <inkml:trace contextRef="#ctx0" brushRef="#br0" timeOffset="134143.2">32654 6809 4607 0,'-5'9'192'0,"3"-1"64"0,0-1-256 0,1-3 0 16,1-1 0-16,0 1 0 0,-2-2 384 0,2 6 48 15,-1 1 0-15,0 5-2928 0</inkml:trace>
  <inkml:trace contextRef="#ctx0" brushRef="#br0" timeOffset="134550.31">32721 6801 1839 0,'-2'3'160'0,"1"-3"-160"0,0 3 0 0,0-1 0 15,0 0 576-15,0-1 96 0,0 5 16 0,-1 0 0 16,-3 5 352-16,-1 6 80 0,-1 5 16 0,-1 4 0 16,0 3-544-16,-1 1-96 0,1-1-32 0,0 2 0 15,1 2-464-15,0-1-288 0,1-2 32 0,3-3 16 16,1-3-112-16,1 0-32 0,1-5 0 15,1-2 0-15,1 2 32 0,-1-4 0 0,1-4 0 0,0-3 0 0,0-1 352 0,-1-2-176 16,1-3 176-16,0-2-128 0,2 0 128 0,0-2 256 16,1-1-64-16,-1-5-16 0,3 1 480 0,-1-4 112 15,2 0 0-15,1-2 16 0,1 0-272 0,0-3-48 16,0 1-16-16,-1-2 0 0,0 1-448 0,0-5 0 16,1 1 0-16,-1-1 0 0,-1 0 0 0,0 0 0 15,0 1 0-15,-3 3 0 0,2 0 0 0,-3 3 0 16,1 3 0-16,-1-1 0 0,0 3 144 0,-2 0-144 15,1 4 128-15,0-3-128 0,1 3 0 0,-1-1-304 16,2 3 48-16,-1-3 16 16,1 0-304-16,0 1-64 0,2-1-16 0,0 1 0 0,0-1 432 0,0-1 192 15,1 0-192-15,-1-2 192 0</inkml:trace>
  <inkml:trace contextRef="#ctx0" brushRef="#br0" timeOffset="135349.99">32834 6868 7359 0,'-3'1'320'0,"2"-1"80"0,0 3-400 0,0-3 0 0,1 0 0 0,0 0 0 15,1 2 528-15,-1-1 32 0,1 1 0 0,-1 2 0 16,1-2-288-16,0 3-48 0,0 1-16 0,-1 2 0 15,1-2-48-15,-1 3-16 0,-1 1 0 0,1-1 0 0,1 2 304 0,-2 2 48 16,1 0 16-16,0 2 0 0,0-1 128 0,1 3 16 16,-1 0 16-16,0-1 0 0,-1 3-224 0,0-1-64 15,0 1 0-15,0-1 0 0,0 1-192 0,0-2-32 16,-2-3-16-16,1-1 0 0,0 0 32 0,0-2 0 16,1 0 0-16,-2 2 0 0,2-6-48 0,0 5-128 15,0-4 192-15,1 0-64 0,1 1-128 0,-1 0 0 16,1-1 0-16,2-3 0 15,0 1-288-15,0-3-144 0,1 0-16 0,0-3-16 16,1 0-32-16,0-3 0 0,1 0 0 0,-1-3 0 0,2 1 496 0,0-3 0 16,0-1 0-16,0 0 0 0,1-2 192 0,0 0 48 15,1-2 0-15,-3 0 0 0,2 0 384 0,0-2 80 16,1-1 0-16,0 1 16 0,-1-2-176 0,1 3-32 16,-3 0-16-16,1 3 0 0,-1 0-656 0,-2 0-128 0,1 2-32 0,-2 0 0 31,0 0-992-31,-1-1-208 0,2 3-32 0</inkml:trace>
  <inkml:trace contextRef="#ctx0" brushRef="#br0" timeOffset="135692">33056 6815 9215 0,'3'2'400'0,"-2"-2"96"16,0 1-496-16,0-1 0 0,1 0 0 0,-1 2 0 0,1-2 1104 0,0 4 128 15,1-2 32-15,2 3 0 0,0 1-864 0,0 1-160 16,0 1-48-16,0 0 0 0,-1 0-64 0,1 3-128 15,-2 1 176-15,0 0-176 0,-1 2 368 0,1 2-48 16,-2 2 0-16,-1 1 0 0,0 3 544 0,-1 2 96 16,-2 1 32-16,2 3 0 0,-1 3-256 0,0 0-48 15,1-2-16-15,1 0 0 0,0-3-848 0,2 0-160 16</inkml:trace>
  <inkml:trace contextRef="#ctx0" brushRef="#br0" timeOffset="138367.24">27441 3716 6447 0,'-30'5'576'0,"5"1"-576"15,10-1 0-15,4 1 0 0,0-1 128 0,-9 7-128 16,-19 8 0-16,-22 9 0 0,-18 13 0 0,-5 8 0 15,6 4 0-15,11-1 0 0,10-5 0 0,9-3 0 16,7-7 0-16,5-2 0 0,5-2 0 0,1 0 0 16,2 3 0-16,3-3 0 0,6 2 320 0,3 1 16 15,3 1 0-15,13-38 0 0,-20 76 368 0,20-76 80 16,-9 73 16-16,9-73 0 0,1 74-96 0,-1-74 0 16,16 79-16-16,-16-79 0 0,31 89-208 0,-31-89-32 15,46 89-16-15,-46-89 0 0,66 87-304 0,-25-48-128 16,5-1 0-16,4-3 128 0,-2-6-128 0,5 3 0 15,6-2 0-15,2-1 0 0,0-4 0 0,5 1 160 0,6 2-16 16,0-3 0-16,1-3 304 0,-1-4 48 0,2-1 16 0,3-1 0 16,5-1 208-16,0-2 48 0,-7-4 16 0,5 0 0 15,3 2-48-15,1-2-16 0,2-3 0 0,-3-1 0 16,-2-3-384-16,4 2-80 0,4-4 0 0,-3-6-16 16,-4-5-48-16,-4-3-16 0,-3-3 0 0,-3-1 0 15,2-3 96-15,-4-3 32 0,-6-1 0 0,-4-5 0 16,-3-5 368-16,-1 0 80 0,-2-1 16 0,-3-2 0 15,-3 0-240-15,-5 2-32 0,-4-1-16 0,-5-3 0 16,-3 1-192-16,-4-1-32 0,-4-3-16 0,-4-2 0 16,-1-2-240-16,-5-5 128 0,-3 4-128 0,-3 0 0 15,-5-2 0-15,-4 2 0 0,-3-3 0 0,-4-1 0 16,-4-1 0-16,-2-3 0 0,-3-1 0 0,-3 4 0 0,-3 1-176 0,-2 2 176 16,-5 4-160-16,-4 2 160 0,-4-2 0 0,-6 1-144 15,-3 3 144-15,-1 5 0 0,-2 6 0 0,-3 0-128 16,-3 3 128-16,-4 2 0 0,-6 4-224 0,-6-1 32 15,2 2 16-15,-3-1 0 16,-1 3-528-16,-2-1-96 0,-2 5-32 0,-2-4 0 16,0-3 176-16,1 2 16 0,1-2 16 0,-3 0 0 0,0 0 240 0,2 0 32 15,6 3 16-15,4-1 0 0,7 3 336 0,0-3 0 16,1 3 0-16,-1-1 0 0,3 1 0 0,2 3 0 16,2 3 0-16,2 3 0 0,1 6 0 0,2 1 0 15,-1 2 0-15,2 3 0 0,3 0 0 0,2 4 0 16,-1 4 0-16,0 4-6768 15,3 9-1344-15</inkml:trace>
  <inkml:trace contextRef="#ctx0" brushRef="#br0" timeOffset="139758.16">12207 7473 16575 0,'-22'-13'1472'0,"6"4"-1168"0,4 3-304 0,6 5 0 16,-2-1 320-16,-7 0 0 0,-12-5 0 0,-18-3 0 15,-10 1-128-15,-5 7 0 0,0 7-16 0,2 9 0 16,3 6-176-16,-2 5 0 0,-3 9-160 0,1 3 160 15,1 0 0-15,4-4 0 0,4-2-128 0,1-5 128 16,2 0 0-16,4-4 0 0,4 0 0 0,4 2 0 16,2 0 0-16,7-4 0 0,3 3 0 0,4-5 0 15,5 3 304-15,4-3 48 0,3 2 16 0,4 2 0 16,4 3-176-16,-1-25-48 0,12 49 0 0,-12-49 0 16,28 50-144-16,-28-50 0 0,41 53 0 0,-41-53 0 15,50 54 0-15,-50-54 0 0,65 65-144 0,-65-65 144 0,83 71 0 16,-36-34 0-16,1 5 0 0,0-3 0 0,-1-2 0 15,-1 0 0-15,1 0 0 0,2 0 0 0,4 0 0 16,3-1 0-16,4 1 0 0,1 0 0 0,0 2 224 0,-1-4-48 16,1 0-16-16,5-3 0 0,3-3-32 0,3-7-128 15,2-2 192-15,-2-6-64 0,-2-6 176 0,7 0 16 16,6-1 16-16,2-5 0 0,-2-2 176 0,1-3 16 16,-2 1 16-16,4-2 0 0,5 2-224 0,-5 1-64 15,-5-5 0-15,0 2 0 0,-2 1-96 0,1-1-32 16,4 0 0-16,-4-2 0 0,-2-1-128 0,3 0 128 15,2 0-128-15,2-4 128 0,0-3-128 0,-1-2 192 16,-6-2-192-16,6-2 192 0,4-5 192 0,-4 2 32 16,-3-2 16-16,-4 0 0 0,-5-1-224 0,4-2-32 15,0 2-16-15,-7-4 0 0,-6 4-160 0,-2-5 0 0,-1 0 0 0,0-3 0 16,-2 3-128-16,-7-6 128 0,-5-2 0 0,-6-1 0 16,-7 3 0-16,-4-2 0 0,-3 2-144 0,-5-3 144 15,-3 3 0-15,-6-2 0 0,-3 3 0 0,-5-5 0 16,-7 0 128-16,-4-1 0 0,-6-2-128 0,-4 0 192 15,-7-1-16-15,-4 5-16 0,-3 1 0 0,-9 1 0 16,-5-1-160-16,-7 3 0 0,-6-1 0 0,-4 3 0 16,-1 0 0-16,-7-1 0 0,-4 2 128 0,-11 2-128 15,-7 1 0-15,-1 3 0 0,-3-1 0 0,-5 2-176 16,-5 2-48-16,-3 0-16 0,-2 0 0 0,-4 1 0 16,-3 3 240-16,0 0 0 0,1 3 0 0,-5 3-144 15,-3 3 144-15,-7 5 0 0,1 6 0 0,-6 4 0 16,4-2 0-16,-5 7 0 0,2 6 0 0,4-2 0 15,7 1-320-15,7-3-64 0,5 3-32 0,15-5-7584 16,16 0-1504-16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1:58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14307 5580 5519 0,'20'-5'496'0,"-2"-1"-496"15,-6 6 0-15,-4 0 0 0,1 0 640 0,6-1 48 16,16-3 0-16,17 0 0 0,14-1-240 0,7-1-64 16,4 3 0-16,-3 1 0 0,-2 2-384 0,-3-3 0 15,-4 3 0-15,-2-1 0 0,-3-1 0 0,1 0-192 16,3 1 64-16,-2-2 128 0,-2 3 0 0,-1 0 0 15,2 0 0-15,-2 0 0 0,-3-2 736 0,-2 1 112 0,0-1 32 16,3 2 0-16,0 2 384 0,4 1 80 0,2 1 0 16,1-2 16-16,-2 1-464 0,0 0-80 0,2 0-32 0,1-1 0 15,2 1-608-15,0 2-176 0,2-2 0 0,-2 1 0 32,-3 0-640-32,-2-1-208 0,-2 1-48 0,1 1-7088 0</inkml:trace>
  <inkml:trace contextRef="#ctx0" brushRef="#br0" timeOffset="798.21">24495 5696 23951 0,'10'-5'2128'0,"0"2"-1696"15,-2-1-432-15,-2 2 0 0,1 2 480 0,4-2 16 16,9-4 0-16,13-3 0 0,9 0-496 0,8-2 0 15,2 2 0-15,-3 1-160 0,-1 1 160 0,-4 1-192 16,0 3 192-16,-4-3-192 0,-1 3 192 0,0-1-192 16,2 0 192-16,1 1-192 0,2-1 192 0,2 0 0 0,3 0 0 0,2 1 0 15,3 1 128-15,3 0 96 0,3 0 32 0,4 2 0 16,1-2 64-16,2 2 0 0,3 2 16 0,5-2 0 16,4 4-208-16,2-1-128 0,4-1 160 0,3 2-160 15,-1 1 0-15,7 0 0 0,8-2 0 0,3 3 0 16,3-1-192-16,4-1-16 0,6 1-16 0,-1-1-11552 15</inkml:trace>
  <inkml:trace contextRef="#ctx0" brushRef="#br0" timeOffset="1622.96">29129 5934 9215 0,'-5'-7'816'0,"0"2"-656"15,2 2-160-15,2 0 0 0,1 1 1488 0,-1 1 272 16,-3-5 48-16,0-4 16 0,-1-2-432 0,2 1-96 16,3 0-16-16,3 0 0 0,4 2-672 0,4-3-144 15,4 5-16-15,3-2-16 0,4 1-176 0,3-1-16 0,2 0-16 16,5 1 0-16,2-1 80 0,4 0 16 0,3 2 0 0,5-5 0 16,2 4 192-16,2-4 32 0,3 3 16 0,2-2 0 15,3 3 32-15,4-3 16 0,7 2 0 0,4-2 0 16,-2 2-80-16,7-2-16 0,6 2 0 0,8-2 0 15,5 0-320-15,4-3-192 0,3 3 192 0,4-1-192 16,5 1 0-16,2-3 0 0,-2 3 0 0,4 0 0 16,4 4 0-16,1 0 0 0,-1 1 0 0,0 1 0 15,3 3 128-15,3 4-128 0,5 0 0 0,1 1 0 16,3 3 192-16,-4 4 0 0,-5 0-16 0,-11 3 0 16,-8-2-496-16,-2 4-112 0</inkml:trace>
  <inkml:trace contextRef="#ctx0" brushRef="#br0" timeOffset="3073.11">11952 8166 5519 0,'-11'-9'496'0,"3"0"-496"0,0 4 0 0,4-1 0 0,2 4 1712 0,1 1 240 16,1-1 48-16,-4-2 16 0,1-4-720 0,0 2-144 15,-1-2-16-15,3 0-16 0,0 3-912 0,2-2-208 16,-1-1 0-16,1 2 0 0,-1-3 0 0,0 4 192 16,0-3-64-16,-1 1-128 0,1 0 768 0,0 1 64 15,-1 0 0-15,0 3 0 0,1 1 224 0,0 2 48 16,0-1 16-16,1 1 0 0,1 1-480 0,2 1-80 15,1 0-32-15,3 2 0 0,1 1-528 0,2 1-144 16,2-3-16-16,3 3 0 16,3-1-400-16,3-1-80 0,4 0 0 0,4-3-16 15,4 1 0-15,4-2 0 0,4 0 0 0,7 0 0 0,5-2 272 0,0-1 64 16,3-3 16-16,-2 1 0 0,-3-1 304 0,5 1 0 0,5-1 0 16,2 3 0-16,7-1 272 0,-1-1 176 0,0-3 16 15,1 2 16-15,2 3 112 0,3-1 32 0,3 4 0 0,-1-2 0 16,-2-2-176-16,-4 4-48 0,-4 0 0 0,2 2 0 15,3 4-400-15,-4-3 0 0,-3-1 0 0,-5 2 0 32,-3 0-656-32,1 2-224 0,2 0-32 0,0 0-9296 0</inkml:trace>
  <inkml:trace contextRef="#ctx0" brushRef="#br0" timeOffset="3731.33">17423 8148 19343 0,'3'-2'1728'16,"2"2"-1392"-16,-1 0-336 0,0 0 0 0,2 0 768 16,2 0 64-16,5-1 32 0,10-1 0 0,9 2-128 0,5-3-32 15,1 3 0-15,-3-1 0 0,-1-1-496 0,-1 0-208 16,2-1 176-16,-3 0-176 0,3 2 0 0,-2-1 0 16,2 0 0-16,1-2 0 0,1 2 0 0,4 1 0 15,2-1 0-15,2-2 0 0,3 1 768 0,0-2 48 16,3-1 16-16,5 0 0 0,3 4-160 0,6-1-32 15,4 1 0-15,-1-4 0 0,-1 0-448 0,3 1-192 16,3 1 128-16,4-1-128 0,3 3 0 0,2-2-176 16,0-3 16-16,0 1 0 15,2 0-400-15,2 3-80 0,5 0 0 0,-4-3-16 16,-5 3-960-16,1-2-192 0,4 5-48 0,-2 0-8672 0</inkml:trace>
  <inkml:trace contextRef="#ctx0" brushRef="#br0" timeOffset="4305.89">23070 7851 17503 0,'-3'-2'1552'0,"2"0"-1232"16,1 4-320-16,1-2 0 0,2 0 1040 0,0 2 160 0,2-2 16 0,3 4 16 15,6-1-544-15,5-1-112 0,3 4-32 0,4-3 0 16,4 3-544-16,1-2 0 0,4 0 0 0,0-1-192 31,2-1-224-31,0 2-32 0,2-4-16 0,2 0 0 0,2 0 464 0,4-1-144 0,2-4 144 0,4 4 0 16,5-4 192-16,4 2 112 0,0 1 16 0,3-1 16 16,1-1-112-16,4 0-32 0,4-2 0 0,3 1 0 15,3 1-512-15,-1 1-96 0,3-3-32 16,0 3 0-16,5-2-560 15,0 2-112-15,-1 1-32 0,1 1 0 0,0 1-464 0,2-2-112 0,1 2 0 0,-2 2-4496 16</inkml:trace>
  <inkml:trace contextRef="#ctx0" brushRef="#br0" timeOffset="4780.85">28356 8024 15663 0,'26'0'1392'15,"-2"0"-1120"-15,-4 0-272 0,-4 0 0 16,2 3 608-16,10-3 64 0,22 0 16 0,29 0 0 16,24 3-176-16,11 0-48 0,-2 0 0 0,-7-3 0 15,-9 0-464-15,-7 0 0 0,-1 3 0 0,-5-3 0 0,1 0 0 0,-4-3-240 16,-1 0 80-16,-2 0 16 0,0 5 144 0,1-4 0 16,-1 0 0-16,-4 1 0 0,-3-2 0 0,-1 2 272 15,-1 2-32-15,-3 2-16 0,1-2-224 0,-3 1 0 16,-3 0-144-16,-4 4-8656 15</inkml:trace>
  <inkml:trace contextRef="#ctx0" brushRef="#br0" timeOffset="13285.08">17599 7864 7359 0,'-6'0'656'0,"3"0"-528"15,2 0-128-15,1 0 0 0,0 2 576 0,0-2 64 16,-2 0 32-16,-2 0 0 0,2 2-272 0,0-1-48 16,1-1-16-16,1 0 0 15,1 0-624-15,-1 0-128 0,2 0-32 0,-1 0 0 0,2 0 448 0,-1-1 0 16,1-1 0-16,0 2 128 0,2-2 32 0,-2 2 16 16,-1-1 0-16,1-2 0 0,0 1 96 0,0 2 32 15,2 0 0-15,-1 0 0 0,1 0 192 0,1 0 32 16,2 0 16-16,1-1 0 0,1 1-96 0,-10 0 0 15,0 0-16-15,0 0 0 0,69-2-240 0,-69 2-32 16,0 0-16-16,82-6 0 0,-82 6-144 0,68-3 0 16,-68 3 0-16,79-6 0 0,-79 6 0 0,84 0 0 15,-84 0 0-15,75 0 0 0,-75 0 0 0,71 4 0 0,-71-4 0 16,73 5 0-16,-73-5 0 0,77-2 0 0,-77 2 0 16,87-3 0-16,-87 3 0 0,85-6 160 0,-85 6-32 0,72-7-128 15,-72 7 304-15,65-7-48 0,-65 7-16 0,57-9 0 16,-57 9-96-16,0 0-16 0,68-10 0 0,-68 10 0 15,0 0 112-15,0 0 16 0,60-4 0 0,-52 4 0 16,-1 2 64-16,-4-2 32 0,-1 2 0 0,-1 0 0 16,0-2 32-16,-2 0 16 0,-1 0 0 0,0 0 0 15,-2 0 192-15,0 0 48 0,-2 2 0 0,-3-2 0 16,-1 0-128-16,-1 0-32 0,-2 0 0 0,-2 0 0 16,0-2-480-16,-1 2 0 0,-1 0 0 0,1-2 0 15,-2 0 0-15,-1 2 0 0,-1-2 0 0,0 1-160 0,-2-1-192 16,1 0-32-16,-2 1-16 0,-1-2 0 15,1 1-112-15,-2 2-32 0,1 0 0 0,-2 0 0 16,-1 0 336-16,3 0 64 0,0 0 16 0,3 0 0 0,2 0 128 0,2 0 0 16,3 0 0-16,3 0 0 0,1 0 224 0,2 0-32 15,1 0 0-15,2 0 0 0,1 0-192 0,1 0 0 16,2 0 0-16,0 0 0 16,1 0-432-16,1 2-80 0,1-2 0 0,0 3-16 15,2-2-48-15,1 1-16 0,1-2 0 0,1 2 0 16,0-2 32-16,-7 0 16 0,0 0 0 0,0 0 0 15,0 0-672-15,62-2-144 0</inkml:trace>
  <inkml:trace contextRef="#ctx0" brushRef="#br0" timeOffset="16182.31">19556 10265 2751 0,'5'3'256'0,"-2"0"-256"0,1-1 0 0,-1-2 0 16,-1 0 208-16,0 0 0 0,2 2 0 0,2-2 0 15,-6 0 48-15,0 0 16 0,0 0 0 0,54 2 0 16,-54-2-272-16,0 0 0 0,0 0 0 0,56-2 0 15,-56 2 0-15,0 0 0 0,0 0 0 0,52-13 0 16,-52 13 128-16,0 0-128 0,0 0 144 0,0 0-144 0,55-20 0 0,-55 20 128 16,0 0-128-16,0 0 0 0,0 0 0 0,0 0 144 15,0 0-144-15,0 0 128 0,0 0 272 0,0 0 48 16,0 0 16-16,0 0 0 0,0 0-112 0,0 0-32 16,18-20 0-16,-24 18 0 0,0 4-128 0,-5-1-48 15,-1-1 0-15,-2 2 0 0,-2 2 16 0,-1-2 0 16,-3 1 0-16,-1-1 0 0,-2 1 224 0,-3-2 32 15,1 1 16-15,0 0 0 0,-1 1 304 0,-1 0 64 16,-1-2 16-16,0 1 0 0,2-2 320 0,0 0 64 16,0 0 16-16,0 0 0 0,0 0 32 0,-1-2 16 15,5 2 0-15,-3 0 0 0,3-1-464 0,2-2-96 16,2 3 0-16,2 0-16 0,4 0-352 0,1 0-64 16,3 0-16-16,1 3 0 0,4-3-48 0,2 1-16 15,1-1 0-15,3 0 0 0,3 0-192 0,1 0 0 0,-7 0 0 16,0 0 0-16,0 0 0 0,58 0 0 0,-58 0-192 0,0 0 192 15,76 0-128-15,-76 0 128 0,62-1 0 0,-62 1 0 16,65 0-128-16,-65 0 128 0,69 3 0 0,-69-3 0 16,75 3 0-16,-75-3 0 0,83 6 0 0,-83-6 0 15,92 8 0-15,-92-8 0 0,86 1 0 0,-86-1 0 16,76 2 0-16,-76-2 0 0,70 0 0 0,-70 0 0 16,68 0 0-16,-68 0 0 0,69 4 0 0,-69-4 0 15,69 2 0-15,-69-2 0 0,57 3 0 0,-57-3 0 16,0 0 0-16,64 0 0 0,-64 0 0 0,0 0 0 15,0 0 0-15,0 0 0 0,54 0 0 0,-52 0 0 16,0-1-208-16,-2 1 64 0,-2 0 16 0,-3 0 0 16,0 0 128-16,-3 0 0 0,-1-2 0 0,-2 2-128 0,-3 0 128 15,-2-2 0-15,-3 2 0 0,-4-4 0 16,-3 4-384-16,-4-3-112 0,-4 1-16 0,-2-2 0 16,0 0-176-16,-2 3-32 0,0-2-16 0,-1 2 0 0,0-1 400 0,-1 2 80 15,3 2 0-15,-1-1 16 0,0 2 240 0,-1-3 256 16,-1 0-48-16,4 0-16 0,2 1 176 0,4-1 16 15,2 2 16-15,4-2 0 0,2 2-208 0,3-1-64 16,4-1 0-16,1 0 0 0,4 0-128 0,1 0 0 16,4-1 0-16,-1 1 0 15,4 0-320-15,0 0-128 0,1 0-48 0,1 0 0 16,2 0-80-16,0 0-32 0,4 1 0 0,0 2 0 0,3 0 480 0,-9-3 128 16,0 0 0-16,0 0 0 0,65 13 512 0,-65-13 192 15,54 6 16-15,-54-6 16 0,71 3-64 0,-71-3-16 0,87 0 0 0,-87 0 0 16,86-5-400-16,-86 5-96 0,80-9-16 0,-80 9 0 15,73-11-144-15,-73 11 0 0,71-13 0 0,-71 13 0 16,68-13 0-16,-68 13 0 0,60-11 0 0,-60 11-176 16,0 0 176-16,53-17-160 0,-53 17 160 0,0 0-160 15,0 0 160-15,0 0 0 0,11-17 0 0,-18 14 0 16,-4 1 256-16,-2-2-32 0,-4 2 0 0,-2 1 0 16,0-1 16-16,-4 0 0 0,-4 0 0 0,-1 0 0 15,-2 0-240-15,1 2-288 0,0-3 64 0,0 0 16 16,-1 2-272-1,1-2-48-15,0-2-16 0,1 2 0 0,0 1 32 0,1 1 16 16,-1 1 0-16,2-2 0 0,0 4-16 0,1-1 0 0,4 1 0 0,1 0 0 16,3 2 112-16,2-1 16 0,1 3 0 0,3-3 0 15,2 1 112-15,3 0 16 0,0 1 16 0,2 1 0 0,0 0 240 0,3-1 0 16,0 1 0-16,2-1 0 0,1 1 128 0,2-3 80 16,1 3 16-16,3-3 0 0,1 3 224 0,-9-6 32 15,0 0 16-15,0 0 0 0,64 16 96 0,-64-16 32 16,0 0 0-16,71 6 0 0,-71-6-32 0,54-2 0 15,-54 2 0-15,0 0 0 0,71-9-272 0,-71 9-64 16,0 0-16-16,63-20 0 0,-63 20-240 0,0 0 0 16,0 0 0-16,56-26 0 0,-47 21 0 0,-3-1 0 15,-3 3 0-15,-3-2 0 0,-2 2-256 0,-2 1 16 16,-4-2 0-16,-1 2 0 0,-1 2 240 0,-4-1 0 16,2 1 0-16,-2 0 0 0,0 0 448 0,1 1 0 15,1-1-16-15,-1-1 0 0,1 1 16 0,2 0 16 16,0-2 0-16,0 2 0 0,1 0-304 0,0-3-160 15,1 2 160-15,-1 1-160 0,3 0 0 0,-2-2 0 0,1 2 0 0,0 0 0 16,2 0-128-16,-2 2-32 0,2-2 0 16,-1 1 0-16,2 2 160 0,-1-1 0 0,1 1 0 0,0-1 0 15,2 2 0-15,0-2 0 0,2 1 128 0,0 1-128 16,1 0 384-16,-1 0 16 0,1-1 0 0,1 1 0 16,0 0-112-16,2-1-32 0,-1 3 0 0,1-4 0 15,-1 1-256-15,0 1 0 0,1-2 0 0,-2 0 0 16,1 1 0-16,0 0 0 0,1 0 0 0,-3-3-144 15,1 3-624-15,-1-3-112 16,2 2-16-16,-3-2-16 0,1 0-1088 0,-1 0-224 16</inkml:trace>
  <inkml:trace contextRef="#ctx0" brushRef="#br0" timeOffset="17341.93">18533 12322 3679 0,'-2'2'320'0,"1"-2"-320"0,1 0 0 0,-1 0 0 16,1 0 448-16,-1 0 32 0,1 0 0 0,-4 0 0 15,1 0-16-15,-1 3 0 0,1-2 0 0,1-1 0 16,-1 2 272-16,0 0 48 0,1-1 16 0,0 2 0 16,0-1 96-16,-1-1 0 0,1 1 16 0,1 0 0 15,-1-1 48-15,0 2 0 0,-1 0 0 0,1-1 0 16,1 2 0-16,0-2 16 0,1 1 0 0,0 1 0 15,0-2-384-15,1 0-80 0,1-1 0 0,2-1-16 16,1 0-496-16,1 0-208 0,0-1 16 0,-6 1 0 16,0 0-944-16,0 0-176 0,0 0-32 0,0 0-4160 15,58-22-816-15</inkml:trace>
  <inkml:trace contextRef="#ctx0" brushRef="#br0" timeOffset="17873.64">19048 12413 9215 0,'-2'2'816'0,"2"-2"-656"16,3-2-160-16,3-2-1792 16,-1 2-384-16,0-1-64 0</inkml:trace>
  <inkml:trace contextRef="#ctx0" brushRef="#br0" timeOffset="18090.14">19383 12381 16575 0,'-13'20'736'0,"2"-6"160"0,0-3-720 0,5-2-176 0,4-5 0 0,1-3 0 15,0 3 1152-15,-2 4 208 0,0 1 48 0,0 2 0 16,3 0-688-16,3-3-128 0,4-5-16 0,-7-3-16 31,0 0-1680-31,0 0-336 0,57-31-64 0,-57 31-16 0</inkml:trace>
  <inkml:trace contextRef="#ctx0" brushRef="#br0" timeOffset="18314.78">20104 12271 23951 0,'-5'11'1056'0,"3"-3"224"0,2-5-1024 0,2 0-256 15,0-3 0-15,3 0 0 0,-5 0 192 0,0 0 0 16,0 0-16-16,55-16 0 15,-55 16-1840-15,56-20-384 0,-56 20-64 0,57-23 0 0,-57 23 1776 0,51-21 336 16,-51 21 0-16</inkml:trace>
  <inkml:trace contextRef="#ctx0" brushRef="#br0" timeOffset="18497.95">20842 12126 17503 0,'-3'9'1552'0,"0"-3"-1232"0,2 0-320 0,2-4 0 16,2 0 608-16,0-4 64 0,2 2 16 0,1 0 0 16,-6 0-1792-16,0 0-368 0,0 0-64 0</inkml:trace>
  <inkml:trace contextRef="#ctx0" brushRef="#br0" timeOffset="19548.22">18748 13109 11055 0,'-7'7'976'0,"1"-2"-784"16,1 1-192-16,1-3 0 0,3-3 560 0,0 2 64 16,0 1 16-16,-1-2 0 0,-2 4 320 0,-1 1 80 0,0 2 16 0,0-2 0 15,0 2-736-15,2 0-160 0,-2-1-32 0,1 1 0 16,-1 0-128-16,1 4 0 0,-1-1 0 0,0 2 128 15,-2 2 320-15,1 1 64 0,-2 1 16 0,-1 1 0 16,1 2 336-16,0 0 64 0,-1 5 16 0,0 0 0 16,-1 3-128-16,1 0-32 0,0 1 0 0,0 2 0 15,1 0-208-15,-1 3-64 0,0 3 0 0,-1 2 0 16,-2 0-192-16,2-1-32 0,1-1-16 0,1-6 0 16,1-3-272-16,1-6 0 0,2-2 0 0,0-5 0 15,3-2-240-15,0-1-144 0,-1-5-48 0,1 0 0 16,1-4-816-16,-1 2-160 0,1-4-48 0,0 1 0 15,1-2 208-15,0-2 32 0,1 1 16 0,0-4 0 16,2 2 400-16,-1-3 80 0,3-2 16 0,-1-4 0 0,2-2 416 0,0-5 96 16,1-1 0-16,0-6 16 0,0-2 176 0,2-5 0 15,0-2 0-15,2-2 0 0,1-3 336 0,0-1 160 16,1 1 16-16,0-3 16 0,5-1 48 0,1-4 16 16,5 0 0-16,0 0 0 0,3 0-272 0,3 5-64 15,0 1-16-15,0 7 0 0,1 2-400 0,-32 33-80 16,60-46-16-16,-60 46 0 15,45-31-576-15,-45 31-112 0,0 0-16 0,53-30-16 16,-53 30 448-16,0 0 80 0,0 0 32 0,53-15 0 0,-53 15 752 0,0 0 160 16,0 0 16-16,40 14 16 0,-33-8 400 0,-1 2 80 15,-3 1 16-15,0 4 0 0,-3 2-96 0,-2-1-16 16,-2 5 0-16,-3-1 0 0,-2 5 144 0,-2-1 32 0,-1 1 0 16,-3 0 0-16,0 1-144 0,-2 0-32 0,-1 1 0 0,0-2 0 15,0-3-544-15,0-1-112 0,-1-5-32 0,2-5 0 31,-1-1-704-31,1-5-144 0,1-4-16 0,2-4-7936 0,2-6-1568 0</inkml:trace>
  <inkml:trace contextRef="#ctx0" brushRef="#br0" timeOffset="20089.93">19420 13231 8287 0,'-4'12'736'0,"-1"-4"-592"16,2-2-144-16,1-3 0 0,1-3 1728 0,1 0 320 15,0 0 64-15,-1 0 16 0,1-3-656 0,-2 0-144 16,1 0-32-16,1-5 0 15,-1-1-1808-15,0 1-352 0,0-3-80 0,-1 0-16 16,-2 2-384-16,-1 0-64 0,-1 1-32 0,-3 5 0 16,0 1 224-16,-3 4 32 0,1 1 16 0,-2 5 0 0,-2 1 720 0,1 0 128 15,0 2 48-15,0 5 0 0,-1 1 1360 0,1 2 288 16,-1 4 48-16,1 0 16 0,-1-1 176 0,2 4 48 16,2 2 0-16,2-2 0 0,2 2-304 0,1-5-48 15,4-1-16-15,2-3 0 0,3-1-656 0,3-4-128 0,4-2-16 0,1-4-16 16,-11-8-352-16,0 0-128 0,48 5 0 0,-48-5 144 31,0 0-848-31,66-20-160 0,-66 20-32 0,48-27-16 16,-48 27-352-16,46-31-64 0,-46 31-16 0,39-42 0 15,-39 42 224-15,34-46 32 0,-34 46 16 0,28-50 0 16,-16 26 512-16,-4 2 112 0,1 0 0 0,-3 2 16 0,1 3 656 0,-3 2 128 0,1 4 32 0,-3 2 0 16,-1 4 208-16,-1 2 48 0,0 3 16 0,-1 0 0 15,0 4 48-15,-3 1 0 0,1 3 0 0,-3 6 0 16,2-2 160-16,-2 5 32 0,2 3 16 0,-1 0 0 15,1 4-80-15,0 0 0 0,0 0-16 0,3-1 0 16,0-3-336-16,2-4-64 0,1 2-16 0,3-7 0 0,0 1-592 0,3-5-112 16,3-1-16-16,-11-6-16 15,0 0-1680-15,0 0-336 0</inkml:trace>
  <inkml:trace contextRef="#ctx0" brushRef="#br0" timeOffset="20470.12">19833 13260 16575 0,'-10'22'736'0,"3"-8"160"0,2 1-720 0,2-4-176 16,1-5 0-16,1-1 0 0,1 3 1104 0,-1 4 192 16,0 10 48-16,0 3 0 0,1 2-576 0,1 0-96 0,1-6-32 0,1-2 0 15,0-2-512-15,1-3-128 0,1-3 0 0,-2-2 0 16,1-3-192-16,-3-1-32 0,0 1 0 0,-2-4 0 15,0 2 0-15,-3-2 0 0,2-1 0 0,-1-1 0 16,-1-3 416-16,0-1 64 0,-1 0 32 0,2-1 0 16,-2-2-288-16,2-2 128 0,0-3-128 0,-1-1 0 15,2-4 128-15,1 3-128 0,1-3 0 0,1-3 0 16,3-2 384-16,1-4-48 0,2-2 0 0,1-1 0 16,1-2-160-16,1 0-48 0,2 0 0 0,0 4 0 15,0 3-128-15,-12 24 0 0,25-39 0 0,-25 39 0 16,0 0 0-16,37-39 0 0,-37 39 0 0,0 0 0 15,0 0-208-15,0 0 16 0,57-27 16 0,-57 27 0 16,0 0-16-16,0 0-16 0,0 0 0 0,59-8 0 16,-59 8-224-16,0 0-32 0,42 9-16 15,-42-9 0-15,33 17-704 0,-33-17-144 0,38 22-16 0,-18-7-7008 16</inkml:trace>
  <inkml:trace contextRef="#ctx0" brushRef="#br0" timeOffset="20875.84">20434 13287 11055 0,'-6'-2'480'0,"2"1"112"0,-1-1-464 0,2 0-128 16,-1-2 0-16,2 4 0 0,-1-2 1232 0,-3-3 240 15,-5-1 32-15,-2-3 16 0,-2 0-384 0,0 1-80 16,0 3-16-16,1-1 0 0,0 3-608 0,1 1-128 16,0 2-32-16,1 2 0 0,0 3-272 0,-3 4 0 15,1 0 0-15,-2 5 0 0,1 0 0 0,-1 3 0 0,2 0 0 16,-2-1-144-16,5 1 576 0,0 1 112 0,3 1 32 0,1 1 0 15,3-1 352-15,1-1 80 0,3-1 16 0,2-1 0 16,2-1-480-16,3-2-96 0,0-4 0 0,2 0-16 16,3 0-432-16,-12-9-144 0,0 0 0 0,39 11 0 31,-39-11-416-31,0 0-80 0,0 0 0 0,54-3-16 16,-54 3 16-16,0 0 16 0,0 0 0 0,49-37 0 0,-49 37 448 0,0 0 176 0,32-40-128 0,-32 40 128 15,16-31 0-15,-9 12 0 0,-1 0 0 0,-1-2 0 16,0 4 0-16,-2-3 0 0,2 1 0 0,-1-2 0 15,-1 5 400-15,2-1 16 0,-1 5 0 0,0 2 0 16,1 3-96-16,-1 3-32 0,0 4 0 0,0 0 0 0,0 5-288 0,-1 1 0 16,1 4 0-16,-3 2 0 0,0 5 0 15,-1 5 0-15,-1 4 0 0,0 5 0 0,1 2 0 0,-2 1 0 16,2-2 0-16,2 0-144 16,1-8-1008-16,2-2-192 0,3-4-32 0,1-7-8544 15</inkml:trace>
  <inkml:trace contextRef="#ctx0" brushRef="#br0" timeOffset="21483.22">20839 13260 18431 0,'-9'3'1632'0,"2"-3"-1312"0,4 0-320 16,2-3 0-16,1 0 2032 0,-3 2 336 0,-2-3 64 0,-3 0 0 15,-2-1-1728-15,0-2-336 0,2-1-80 0,0 5-16 32,2 1-864-32,-1 0-176 0,0 4-48 0,-1 1 0 15,-1 5-80-15,1 0-32 0,-3 4 0 0,1 3 0 16,0 0 400-16,-1 3 80 0,1 1 0 0,0-1 16 0,2-1 720 0,1 3 144 0,2 2 16 0,1-2 16 16,2 2 112-16,2-2 32 0,3-1 0 0,0-4 0 15,2-1-416-15,0-2-64 0,2-1-128 0,2-2 176 16,1 1-176-16,0-4 0 0,0-2 0 0,-10-4 0 15,0 0-528-15,0 0-96 0,0 0-16 0,51 0 0 16,-51 0 224-16,0 0 32 0,0 0 16 0,0 0 0 16,0 0 368-16,0 0 0 0,55-18 0 0,-50 18 0 0,1 0 0 15,-3 0 0-15,1 3 0 0,-2 0 0 0,-1 2 192 0,-1 1 128 16,0-1 0-16,-1 2 16 0,-1 1 144 0,-2 1 32 16,1 1 0-16,-1-1 0 0,-2 2-128 0,0 0-32 15,-1 0 0-15,-2 1 0 0,0 2-176 0,-2 0-48 16,-1 1 0-16,-1-1 0 0,0 3-128 0,-3 0 0 15,-1 0 0-15,-2-1 0 0,0 1 192 0,-1-2 48 16,2 1 16-16,1-3 0 0,1 0 112 0,3-4 16 16,0 1 16-16,4-6 0 0,4 1-208 0,1-5-64 15,3-2 0-15,1-5 0 0,3-3-128 0,1-5-144 16,3-1 144-16,0-4-208 16,5-5-240-16,0-4-64 0,2-2 0 0,3-3 0 0,1 0 352 0,1 0 160 15,-1 1-160-15,0 1 160 0,-18 32 0 0,32-56 0 16,-32 56 0-16,34-51 0 0,-34 51 144 0,27-37 32 0,-27 37 0 0,0 0 0 15,0 0-176-15,42-40 0 0,-34 37 0 16,-3-2 0-16,1 4-256 0,-2 1 80 0,0 0 16 0,-1 1 0 16,0 2-160-16,-1 0-48 0,2 2 0 0,-3-2 0 31,1 2-864-31,0 2-176 0,1 1-48 0,-1 3-8016 0</inkml:trace>
  <inkml:trace contextRef="#ctx0" brushRef="#br0" timeOffset="21857.8">20924 13568 3903 0,'3'-4'176'0,"-2"-1"32"0,1 2-208 0,-1 0 0 0,0 1 0 0,1-1 0 15,-1 0 576-15,0 0 64 0,2-5 0 0,0-1 16 0,2 0 384 0,-2 0 80 16,2 2 16-16,-2-1 0 0,-1 4-80 0,2-1-16 16,-1 3 0-16,-1-2 0 0,1 4-208 0,-2 0-32 15,1 2-16-15,-1 0 0 0,0 2 256 0,-1-1 48 16,0 1 16-16,-2 1 0 0,1 3 64 0,-1-2 16 15,-1 3 0-15,0-2 0 0,-2 2-128 0,0 3-32 16,-1-1 0-16,1 1 0 0,-1-1-480 0,1 2-96 16,-2 0-32-16,1 0 0 0,2 2-416 0,-2-4 0 15,3 3 128-15,-2-3-128 0,3 0 0 0,0-3 0 16,1 1 0-16,0-1 0 0,1-2 0 0,1-3-144 16,1-1 144-16,1-4 0 0,1 0-384 0,1-4 48 15,2-3 0-15,0-2 0 16,-7 11-160-16,0 0-16 0,25-42-16 0,-25 42 0 0,21-40 352 0,-21 40 176 0,21-48-160 15,-21 48 160-15,26-52 256 0,-26 52 128 0,33-55 48 0,-33 55 0 16,37-60 80-16,-37 60 32 0,39-59 0 0,-39 59 0 16,32-51-544-16,-32 51 0 0,27-37 0 0,-27 37 0 31,0 0-1216-31,34-33-256 0,-34 33-64 0,0 0 0 16,0 0-912-16,0 0-192 0</inkml:trace>
  <inkml:trace contextRef="#ctx0" brushRef="#br0" timeOffset="22781.14">21418 13361 6447 0,'5'17'128'0,"-1"-8"48"0,-1 2 0 0,-1-5 16 16,0-3-192-16,-2-1 0 0,1 1 0 0,1 3 0 15,0 2 1952-15,1 3 352 0,0-2 80 0,-3-1 16 16,0-5-1056-16,-3 0-192 0,0-3-64 0,-2 0 0 0,-2-3-1088 16,-2-2 0-16,0 1-272 0,-2 0 48 0,0-2 64 0,-3 5 16 15,1 1 0-15,-2 1 0 0,0 4 144 0,-2 0 0 16,1 4-144-16,0 0 144 0,-2 6 0 0,-1 0 0 15,2 3-144-15,1 2 144 0,2-1 448 0,1 5 128 16,0-2 48-16,4 2 0 0,2-1 48 0,3-3 16 16,4-2 0-16,1-2 0 0,4-1-256 0,1-4-48 15,2-1-16-15,2-3 0 0,0-2-368 0,3-1-208 16,0-2 16-16,-13-2 16 16,0 0-384-16,0 0-80 0,58-11 0 0,-58 11-16 15,0 0 48-15,45-31 16 0,-45 31 0 0,0 0 0 16,48-48-144-16,-48 48-32 0,30-37 0 0,-30 37 0 15,27-39 16-15,-27 39 0 0,23-43 0 0,-23 43 0 0,19-37 512 0,-19 37 112 0,17-34 128 0,-17 34-208 16,15-31 400-16,-15 31 96 0,0 0 16 0,0 0 0 16,0 0-480-16,28-36-80 0,-23 36-32 0,-2 4 0 31,-1 0-368-31,-1 4-80 0,2 0-16 0,-2 1 0 0,-1 5 368 0,0-3 64 0,0 1 0 0,-1 3 16 16,2 1 512-16,1-1 112 0,1 1 0 0,2-4 16 15,0-1-64-15,2-2-16 0,2-1 0 0,0-3 0 16,2 1-688-1,-1-3-144-15,1-1-16 0,-11-2-16 0,0 0-608 0,0 0-128 16,52-3-32-16,-52 3 0 0,0 0 1088 0,0 0 288 0,49-24 0 0,-49 24 0 16,0 0 0-16,0 0-144 0,50-43 144 0,-50 43 0 15,0 0 0-15,38-37 0 0,-38 37 0 0,0 0 0 16,36-44 0-16,-36 44 0 0,0 0-128 0,30-37 128 0,-30 37 0 16,0 0 0-16,0 0 0 0,0 0 0 0,0 0 0 15,0 0 0-15,0 0-128 0,0 0 128 0,0 0 0 0,0 0 0 16,0 0 0-16,37 19 0 0,-41-5 0 0,0 1-144 15,-1 4 144-15,-1-1 0 0,-2 1 656 0,0 3 176 16,-2 0 48-16,0 2 16 0,0-2 512 0,-1 2 96 16,0-2 32-16,0-2 0 0,4 1-208 0,-2-1-48 15,2 0-16-15,0-3 16 0,1 0-784 0,0-3-160 16,-2 1-16-16,3-1 0 0,-1 0-48 0,1-5-16 16,-1 2 0-16,1-6 16 0,2 1-80 0,1-3-32 15,1-3 0-15,0 0 16 0,2-5-176 0,0-1 0 16,2 1-160-16,-1-4 160 15,3-3-944-15,-1 1-96 0,3 0-32 0,0-1 16 16,-7 12-544-16,0 0-128 0,25-45 0 0,-25 45 0 16,22-39 752-16,-22 39 144 0,26-46 16 0,-26 46 32 0,32-53 784 0,-32 53 144 0,30-54 48 0,-30 54 0 15,33-60 416-15,-16 24 80 0,0-1 16 0,0 1 0 16,-1 1 112-16,0-1 16 0,-3 5 0 0,-13 31 0 16,26-43-80-16,-26 43-16 0,0 0 0 0,0 0 0 15,40-34-464-15,-31 34-80 0,0 3-32 0,0 0 0 16,-1 2 80-16,1 1 16 0,0-1 0 0,0 2 0 15,1 1 304-15,0 0 64 0,0 2 16 0,-1 3 0 16,1 2-336-16,-1-1-64 0,1 3-16 0,-4 0 0 16,0-1-224-16,-3 3 0 0,-2-1 0 0,-3 1 0 15,-1-1-320-15,-4 1 0 0,-3-1 0 0,-1-1 0 16,-3-1 1120-16,-1 1 224 0,-2-2 32 0,-1-4 16 0,2 0-864 16,0-2-208-16,0-4 0 0,2-2 0 0,0-2 592 0,2-2 80 15,1-3 16-15,1-3 0 16,0-2-1408-16,2-5-288 0</inkml:trace>
  <inkml:trace contextRef="#ctx0" brushRef="#br0" timeOffset="23232.31">22379 12872 34095 0,'-20'28'1504'0,"7"-10"320"0,3-1-1456 0,5-3-368 15,4-6 0-15,1-2 0 0,0 5 192 0,0 6-48 0,0 12 0 0,-1 10 0 32,-1 5-1392-32,0 2-288 0,0 0-48 0,-1-2-16 15,-1-1-144-15,-1-1-48 0,-1 1 0 0,-1-3 0 16,0 2 640-16,-3-3 112 0,0 2 16 0,-2-2 16 0,0-3 640 0,0-2 128 0,0-3 32 0,0-2 0 15,1-4 400-15,2-5 96 0,3-1 16 0,0-7 0 16,2-6 288-16,2-4 64 0,4-1 16 0,1-4 0 16,1-3-448-16,-4 6-96 0,0 0 0 0,38-49-128 15,-38 49-128-15,40-54-144 0,-40 54-32 0,52-67 0 16,-22 31 48-16,0-1 16 0,1-2 0 0,-1 1 0 16,-1-1 240-16,-1 0 0 0,-3 2 0 0,-2 3 0 0,-23 34 0 15,42-54 0-15,-42 54 128 0,0 0-128 0,43-32 192 0,-43 32 0 16,0 0-16-16,22 13 0 0,-18-2 592 0,-3 3 112 15,-1 8 16-15,-1-1 16 0,-1 3 672 0,-1 4 128 16,2 1 16-16,-1 2 16 0,2 3-656 0,-1-3-144 16,3-3-32-16,0-2 0 0,2-1-656 0,0-2-256 15,3-1 176-15,0-4-176 16,1 1-1168-16,1-5-336 0,1 1-64 0,1-4-11952 16</inkml:trace>
  <inkml:trace contextRef="#ctx0" brushRef="#br0" timeOffset="23606.05">23280 13234 23039 0,'-12'-2'1024'0,"3"-2"192"0,1 2-960 0,3-1-256 0,2 3 0 0,-1-2 0 16,0 2 800-16,-4-4 112 0,-4 2 32 0,-5-4 0 15,-2 3-496-15,-1 3-112 0,0 0-16 0,3 0 0 16,1 2-320-16,3 2 0 0,1 1 0 0,1-1 0 16,1 3 0-16,1 2 0 0,0-1 0 0,2 3 0 15,1 0 0-15,3 1-160 0,3 0 160 0,1 2 0 16,4 0 304-16,1 2 160 0,3 1 48 0,2 1 0 16,1-1-224-16,0 3-32 0,1-1-16 0,2 3 0 15,-1 2-240-15,0-2 0 0,0 4 0 0,-2-4 0 0,-2 0-128 16,-3 2 128-16,-4-4 0 0,-3 2 0 15,-4-3 256-15,-3 1 176 0,-3-1 16 0,-2-1 16 0,-2-1 816 0,-1-1 144 16,-2-1 48-16,1-2 0 0,-1-1-336 0,-2-6-64 16,0 0-16-16,-3-3 0 0,-2-4-688 0,-3-7-144 15,-3-3-32-15,-6-9 0 16,-3-6-752-16,-3-7-144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3:18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13327 4736 10127 0,'-2'-3'896'0,"1"3"-704"16,1 3-192-16,0-3 0 0,0 0 304 0,1 0 16 15,-1 2 16-15,1-1 0 16,0-1-848-16,1 2-160 0,2 0-32 0,-1-2-16 16,3 0 160-16,-2-2 48 0,3 0 0 0,1-1 0 0,-2 0 512 0,2-2 0 15,1 1 0-15,-1-1 0 0,0 1 0 0,-2-1 256 16,0-1-32-16,-1 1 0 0,0 1 416 0,-2 0 64 0,1 1 32 0,-2-3 0 16,-1 3-48-16,1 0-16 0,-1 2 0 0,0-1 0 15,1 0-288-15,-2-1-64 0,1 3-16 0,-1-3 0 16,1 3-304-16,-1 0 0 0,0-1 0 0,1-1 0 15,-1 2 0-15,0 0 0 0,0-2 160 0,0 2-160 16,0 0 512-16,-1 0 0 0,0-1 16 0,1-2 0 16,-1 3 96-16,1 0 16 0,-2-2 0 0,2 2 0 15,-1-1-240-15,1-1-32 0,-1 0-16 0,1 2 0 16,-1-4 96-16,0 4 32 0,-1-2 0 0,1 2 0 16,-2-1-32-16,2-1 0 0,-1 2 0 0,1-3 0 15,-1 3-64-15,-1-1 0 0,2 1-16 0,0-2 0 16,0 2-48-16,0-1-16 0,1-1 0 0,0 2 0 0,0-3-112 0,0 3 0 15,0 0-16-15,0 0 0 16,1-1 16-16,1-1 16 0,1 2 0 0,0-2 0 0,0 2-80 0,2 0-128 16,1-1 176-16,1-1-176 0,0 2 128 0,2 0-128 15,2-3 0-15,0 3 0 0,1 0 0 0,1 0 0 16,1 0 0-16,-1 0 0 0,2 0 0 0,-2 3 0 16,2-3 0-16,1 0 0 0,-1 2 0 0,1-1 0 15,1 1 0-15,-2-2 0 0,2 2 0 0,-1-1 0 16,-1-1 0-16,1 3 0 0,0-1 0 0,0-1 0 15,0 1 0-15,-1-1 0 0,1 4 0 0,0-2 128 16,-1 1-128-16,2-2 0 0,-1 1 160 0,-1 2-160 16,2-2 128-16,-1-1-128 0,0 2 0 0,2-4 0 15,2 3 0-15,-1-3 0 0,0 0 0 0,1 0 0 16,2 0 0-16,-1 0 0 0,0-1 0 0,-2-1 0 0,1-1 0 16,-1 2 0-16,-1-1 0 0,1-1 0 0,-2-2 0 15,-1 2 0-15,1 1 0 0,0 0 0 0,-2 0 0 0,-1 0 0 16,0 1 0-16,-1 1 128 0,-1-2-128 0,-1 2 0 15,0 2 0-15,-2-2 0 0,0 1 128 0,-1-1-128 16,0 0 0-16,-2 0 0 0,0 0 0 0,-1 0 0 16,1-1 0-16,-3-1 0 0,1-1 0 0,-2 2 0 15,0-1 0-15,0-1 0 0,0 0 0 0,-2 0 0 16,1 1 0-16,-1-1 0 0,0-1 0 0,-1 0 0 16,-1 0 0-16,0 1 0 0,0-1 0 0,0 0 0 15,-2 1 0-15,1-3 0 0,-1 4 0 0,-2-1 0 16,0-1-192-16,-1 0 192 0,0 1-192 0,-2-1 192 15,0 2-656-15,-2 0-16 0,-1 1 0 0,-4-2 0 16,-1 3 80-16,-2 0 16 0,-1 0 0 0,-2 4 0 0,0-4 288 0,-2 2 64 16,1 1 16-16,-2 0 0 0,-2 0 208 0,-1-1-144 15,-1 0 144-15,-2 2-128 0,1-2-176 0,-2 1-16 16,-1 1-16-16,0 1 0 16,-1 1-224-16,-2 2-32 0,-2-2-16 0,0 4 0 15,-1-1-128-15,0-2-32 0,1 1 0 0,2-3 0 0,2-1 336 0,3 0 64 16,3 0 16-16,1-1 0 0,2 2 352 0,-1 1 128 15,3 0 0-15,0-1 0 0,1 3-128 0,1-2 0 16,2-1 0-16,1 1 0 0,4-3-144 0,2 0-16 16,5-3 0-16,1 0 0 0,4 0 160 0,2 0 0 15,1 0 0-15,1-3-128 0,4 1-160 0,1-2-32 16,4-1 0-16,0-1 0 16,2-1-128-16,0 1-48 0,3-1 0 0,0-1 0 0,0 0 496 0,0 2 0 0,0 0 0 15,-1 1 0-15,1 3 0 0,-2-2 256 0,2 2-16 0,0 2-16 16,-2 2-224-16,1-2 0 0,-1 4 0 0,0 0 0 15,0-1 0-15,1 3 0 0,-1 0-144 0,2-1 144 32,-1 4-1088-32,2 0-112 0,-17-9-16 0,0 0-16 0</inkml:trace>
  <inkml:trace contextRef="#ctx0" brushRef="#br0" timeOffset="1363.2">15973 4580 4607 0,'1'0'400'0,"1"-1"-400"16,-1 1 0-16,1 0 0 0,-1 0 528 0,1 0 32 16,2-2 0-16,2 2 0 0,3-2-288 0,0-1-48 15,0 3-16-15,0-3 0 0,-1 3-208 0,-2 0 0 16,0-1 0-16,-1-1 0 0,1 2 384 0,1-2-32 16,-2 2 0-16,2-1 0 0,-1-2 304 0,-1 3 64 0,2 0 16 0,-1 0 0 15,2-2-160-15,-1 2-48 16,2 2 0-16,0-2 0 0,1 0-192 0,0 0-32 0,1 3-16 0,1-3 0 15,1 1-144-15,0-1-16 0,2 0-128 0,-1 0 192 16,1-1-192-16,0 1 0 0,1 0 128 0,-1 0-128 16,1-3 208-16,0 3 0 0,-1-2 0 0,0 1 0 15,0-1-208-15,0 0 128 0,1 2-128 0,-2-4 0 16,-1 2 0-16,1-1 0 0,-2 2 0 0,0-4-160 16,0 4 160-16,-3-1 0 0,-3-1 0 0,1 2 0 15,-3 1 0-15,0 0 0 0,-2-2 0 0,-1 2 0 16,-1 2 0-16,-1-2 0 0,-1 1 0 0,-3 2 128 15,-1-1 64-15,-3-1 32 0,-1 5 0 0,0-4 0 16,-3 3-224-16,2-1-240 0,-1-1 48 0,-2 2 16 0,2-2 0 0,-2-1 0 16,0 2 0-16,0-4 0 15,-1 2 176-15,0-2 0 0,-1-2 160 0,0 2-160 0,0-3 464 16,-1 3 0-16,0-1 0 0,0-1 0 0,2 0-64 16,-1 1-16-16,2-2 0 0,0 1 0 0,0 1-384 0,0-1 128 15,1 2-128-15,2 0 0 0,0-2 0 0,1 2-192 16,2 0 0-16,0-2 16 15,1 0-208-15,2 2-64 0,-2 0 0 0,0-2 0 0,2 2 304 0,0 0 144 16,1 0-160-16,0 0 160 0,2 0 0 0,0 2 0 16,1-2-128-16,-1 4 128 0,2-4 0 0,-1 2 0 15,1 1 0-15,0-1 0 0,1 2-176 0,-1-2 16 16,0 1 0-16,1 2 0 0,1-2 160 0,0 0 0 16,2 0 0-16,0 0 0 0,0-1 0 0,2 2 0 15,1-2 128-15,-2-1-128 0,2 1 288 0,0 0-16 0,1 0 0 16,-1 0 0-16,1 1 144 0,1-1 32 0,-1 2 0 0,0-2 0 15,1 0-192-15,0-1-16 0,0 2-16 0,1-3 0 16,0 2-224-16,2-2 0 0,0-2 0 0,2 2 0 16,0-3 0-16,2-2 0 0,0 1 0 0,0-1 0 15,0 1 0-15,-1-1 0 0,-1-1 128 0,-2 1-128 16,0-1 0-16,-2 1 176 0,0-1-176 0,-3 3 160 16,0-2-32-16,-3 2 0 0,0 1 0 0,-2-2 0 15,-1 4-128-15,-2-2 0 0,-1 1 0 0,-2 1 128 16,-1 0-128-16,-2 0-144 0,-1 1 144 0,-2-1-208 15,-1 2-304 1,-1-2-64-16,-1 0-16 0,-1-2 0 0,-2 1 432 0,-1 1 160 0,0-2 0 0,-3 2-144 16,-1 0 672-16,0 0 144 0,-1 0 32 0,-2 2 0 0,2-2-272 15,-1 3-48-15,0 1-16 0,2 0 0 0,-1-1-240 0,1 1-128 16,1 0 160-16,1 0-160 0,2-1 0 0,1 1 0 16,2-3 0-16,0 2 0 0,4 0-256 0,2-3 16 15,3 0 0-15,2 0 0 0,0 0 112 0,3-1 128 16,0 1-208-16,1-2 80 0,3 2-112 0,2-3-16 15,3 2 0-15,3-1 0 16,1 0-320-16,1 1-64 0,3-1 0 0,0-1-4640 16,1 3-928-16</inkml:trace>
  <inkml:trace contextRef="#ctx0" brushRef="#br0" timeOffset="2708.31">17548 4647 12895 0,'11'0'1152'16,"0"0"-928"-16,-1 0-224 0,-3 0 0 0,-1 2 0 0,6-2-160 15,9 0 32-15,12 0 0 16,9 0-816-16,2 0-144 0,-1 2-48 0,-5-2 0 15,-2 0 432-15,0 0 96 0,-1 0 16 0,0-2 0 0,2-2 592 0,-1 1 0 16,0-3 0-16,-3 1 192 0,-1-3 896 0,1 1 176 16,-2-1 32-16,0 3 16 0,1-3-288 0,-2 1-64 15,0 4-16-15,0-3 0 0,0 2-304 0,-1 1-64 16,0 0-16-16,-3 2 0 0,-2-1-368 0,-4 2-192 16,-2-2 192-16,-2 2-192 0,-4 0 0 0,-1 0 0 15,-1 0-160-15,-3 2 160 0,0 0-416 0,-3-1 32 16,0 2 16-16,-1-1 0 15,-1-1-32-15,2 1-16 0,-2-2 0 0,0 2 0 0,0-1 192 0,-1-1 32 0,2 0 16 16,-2-1 0-16,0 1 176 0,0-2 0 0,0 2 128 0,-1 0-128 16,1-2 656-16,0 2 64 0,-1-1 16 0,1-1 0 15,-1 2-112-15,0-3-32 0,0 2 0 0,-2-1 0 16,0 0-464-16,-3 1-128 0,1-2 0 0,-4 1 0 16,2-1-208-16,-6 3-64 0,0-2-16 0,-2-2 0 15,-1 4 0-15,-4 0 0 0,0 0 0 0,-5 0 0 16,-2 0 288-16,-4 0 192 0,-4 2-16 0,1 0-16 15,2 0-160-15,-4 1 0 0,-1 2-160 0,-2 0 160 16,1 1-336-16,0 0 16 0,-3 2 16 0,-1-2 0 16,-1 1-32-16,-2-2-16 0,0 1 0 0,0-4 0 15,2 4-32-15,2-3 0 0,0-1 0 0,3 4 0 16,2-3 192-16,0 3 16 0,2-3 16 0,0-3 0 0,2 2 160 0,2-4 144 16,4 2-16-16,0-1-128 0,4-1 320 15,2-2-64-15,3 1 0 0,2-2 0 0,3 0-256 0,3 2 160 16,1-3-160-16,1 3 128 0,2-2 144 0,1 0 32 15,3 1 0-15,0-1 0 0,2 1 32 0,2-1 16 16,2 1 0-16,2 0 0 0,2-2-512 0,1 1-96 16,3 1-32-16,3-1 0 0,1 1-64 0,2 0-16 15,1 1 0-15,3 2 0 16,1-4-96-16,0 4-32 0,1-1 0 0,0 2 0 0,0-3 336 0,0 0 160 16,1 3-160-16,-2-2 160 0,3 2 128 0,1 0 112 15,1 0 16-15,3 2 16 0,1 1 32 0,1 0 0 16,3 0 0-16,0-1 0 0,1 2-128 0,-1-2-32 15,-3 1 0-15,1-3 0 0,0 0-16 0,-3 2 0 0,2 0 0 0,1-2 0 16,0 2 192-16,2 1 48 0,1-1 0 0,-1 1 0 16,3-3-224-16,-5 0-144 0,-1-3 192 15,0 3-192-15,-3-2 192 0,0 1-192 0,-2 1 192 0,2 0-192 16,0 1 416-16,0 1-32 0,4 2 0 0,1 0 0 16,2 0-128-16,-1-1-48 0,-2 1 0 0,-2 0 0 15,1 1-208-15,-3 1 0 0,-2 1 0 0,-4-2-5632 16,0 3-1008-16</inkml:trace>
  <inkml:trace contextRef="#ctx0" brushRef="#br0" timeOffset="23693.58">24173 4595 10127 0,'4'-3'896'0,"-1"0"-704"0,1 2-192 0,0 1 0 16,0 0-192-16,1-2-64 0,4-1 0 0,4-1-16 15,5-1-784-15,2-3-160 0,0 2-16 0,-1 1-16 16,-2-1 176-16,-1 1 48 0,-1-1 0 0,-2 0 0 0,2 3 1664 0,-2-2 320 16,0-1 80-16,-1 0 16 0,1 1 768 0,1 1 160 15,0 2 16-15,2 0 16 0,1 1-480 16,0 2-80-16,1 1-32 0,0 0 0 0,2 2-896 0,0-1-176 16,3 3-32-16,0-2-16 0,0 0-304 0,2-2-176 15,2-1 32-15,1-1 0 0,3 0-32 0,1-3 0 16,3 0 0-16,2 3 0 0,0 0 176 0,4 0 256 15,2 0-64-15,4 0-16 0,0 0 256 0,0 0 48 16,-1-1 16-16,-1-1 0 0,0 4-192 0,0-1-48 16,1 5 0-16,-1-2 0 0,3 2-96 0,1-3-32 15,3 1 0-15,-2-2 0 0,-1 1-128 0,-2-3 0 16,-1 2 0-16,-2 0 0 0,3 3-192 0,-2 1 192 16,-2-2-160-16,-3 0 160 15,-3 1-560-15,-4-2-16 0,-3 0 0 0,-5 2-5120 0,-2-1-1040 16</inkml:trace>
  <inkml:trace contextRef="#ctx0" brushRef="#br0" timeOffset="25102.77">13174 5505 11055 0,'-7'-4'976'0,"2"1"-784"16,3 1-192-16,1 2 0 0,-2 0 0 0,0-3-288 15,-4 0 64-15,-5 0 16 16,-3-3-592-16,-2-2-112 0,-2 3-32 0,1 1 0 16,-2 1 176-16,2 1 16 0,-1-2 16 0,0 0 0 0,0 3 544 0,0-1 192 15,1-1-144-15,0 2 144 0,0-1 256 0,1 0 144 16,-1 2 32-16,-1-1 0 0,0-2-432 0,0 0 0 15,1 1-192-15,-1-2 192 0,0 2-144 0,0-1 144 0,1 1 0 0,1-4 0 16,2 3 0-16,0 1-176 0,2-2 176 0,1 2 0 16,-2 2-128-16,2-1 128 0,2 2 0 0,-1-1-144 15,2 2 848-15,1 0 160 0,0 2 32 0,0-1 16 16,2 2-176-16,-1 0-32 0,-1 1-16 0,1 0 16 16,0 2-400-16,0-1-80 0,0 1-16 0,1 1 16 15,0-4 352-15,0 3 64 0,3-2 0 0,0 0 32 16,0-1 112-16,2-2 32 0,1 3 0 0,0-3 0 15,1-1-48-15,2 2-16 0,0-2 0 0,2 0 16 16,0-1 256-16,2 1 48 0,1 1 16 0,2-2 0 16,0-1 64-16,3 2 0 0,2-2 0 0,1 0 0 15,3 0-384-15,3 1-64 0,0 1 0 0,1-2 0 16,3 4-432-16,1-4-80 0,1 4 0 0,-2-3 0 0,3 2-192 0,-1-1-144 16,2-1 144-16,1 1-192 0,1 0 32 15,1-1 16-15,3-1 0 0,1 0 0 0,1 0-32 0,3 0 0 16,5 0 0-16,0-3 32 0,-1 1 144 0,1-1 0 15,0 0 160-15,1 0-160 0,-1 0 272 0,2 0-32 16,1 3-16-16,3-2 0 0,3 1-224 0,-2-1 176 16,0 1-176-16,-1-4 160 0,1 2-160 0,-1 1 0 15,0 2 144-15,0 0-144 0,2 2 192 0,-1-2-48 16,-3 2 0-16,-1-2 0 0,2 0 48 0,-2 0 16 16,1 1 0-16,1-1 0 0,4 0-208 0,0 0 128 15,-1-1-128-15,0-3 0 0,1-2 192 0,-2 1-64 16,3-1-128-16,0 0 192 0,2 3-192 0,-1-3 0 15,-1 1 0-15,-3-2 0 0,-2-1 0 0,-1 1 0 16,-1 1 0-16,0 0 0 0,1 3 0 0,0 0 0 16,0-1 0-16,-1-4 0 0,-2 3 0 0,-2-3 0 0,1 3 0 15,0-2 0-15,-1 1 0 0,1 1 0 0,3 2 0 0,-2 0 0 16,-1-2 0-16,-3-3 0 0,0 2 0 0,-4-1 0 16,-1 2 0-16,0-3 0 0,0 5 0 0,-2-5 0 15,3 2 0-15,1 1 0 0,-3-1 0 0,0-1 0 16,-3 0 0-16,-3 0 0 0,-1-1 0 0,0 0 0 15,-2 3 0-15,-1-2 0 0,-1 1 0 0,-4-1 0 16,0 3 0-16,-3-1 0 0,-1-1 0 0,-1 4 0 16,-2-1 0-16,0 0 0 0,-3 2 0 0,1-1 0 15,-3 2 384-15,-2 0-32 0,1 2 0 0,-1-2 0 16,0 1-128-16,-2 2-32 0,0-3 0 0,0 3 0 0,-3-1-192 16,1-2 0-16,-1 2 0 0,-1-1 0 0,0-1 0 15,0 3 0-15,-1-3 0 0,0 0 0 0,0 2 0 0,-1-2 0 16,1 0 0-16,-1 0-160 0,1 1-96 0,0-1-32 15,-1 0 0-15,-1 2-9680 16,0 1-1936-16</inkml:trace>
  <inkml:trace contextRef="#ctx0" brushRef="#br0" timeOffset="27849.12">26075 9304 10127 0,'0'0'896'0,"0"0"-704"0,0 0-192 0,0 0 0 16,-9 28 416-16,9-28 48 0,0 0 16 0,-11 41 0 15,3-11 208-15,-2 3 32 0,-1 2 16 0,-1 2 0 16,-1-1 48-16,0 1 16 0,-1 5 0 0,0-2 0 16,-2 5 16-16,0 0 0 0,0 1 0 0,-2-4 0 15,1 1-480-15,1-1-80 0,-2 0-32 0,0 3 0 16,1-2 32-16,-1 2 16 0,2 2 0 0,-2-1 0 0,0-1 208 15,-1-2 32-15,1 2 16 0,-2 0 0 0,0 6 240 16,-1-1 32-16,-1 1 16 0,0 3 0 0,2 3-80 0,-1-4-16 16,0 1 0-16,-1-1 0 0,3-3-224 0,0 2-48 15,3-1-16-15,0 1 0 0,3 1-176 0,0-3-16 16,5 0-16-16,0-4 0 0,2-3-224 0,1 3 0 16,0-1 128-16,2 3-128 0,1 0 0 0,0-1 0 15,1-1 0-15,1 2 0 0,-1-2 0 0,1-2-128 16,-1 4 128-16,0 0 0 0,-2 4 0 0,-1 0-192 15,0 3 192-15,-1-2-160 0,0 4 160 0,-2-1 0 16,0 3 0-16,1-2-128 0,-2 5 128 0,0-4 0 16,0 3 0-16,3-4 0 0,-1-7 0 0,3 4 0 15,0-1 0-15,2 1 128 0,4-3-128 0,0 0 128 16,3 0-128-16,0-6 128 0,4 0-128 0,0-3 176 0,3-1-176 16,0 0 192-16,3-1-192 0,-2 3 0 0,3-1 0 0,-3 3 128 15,2-2 16-15,-2 0 0 0,2 1 0 0,-3-1 0 16,1-3 112-16,-2 1 32 0,0-4 0 0,0 3 0 15,-2-3-96-15,0 4 0 0,0 2-16 0,-1-1 0 16,0 1-176-16,-2 0 0 0,2-2 144 0,-1-1-144 16,-1 1 176-16,1 0-48 0,1-1 0 0,-1 0 0 15,1 1-128-15,3-1 0 0,-2 0 144 0,0-1-144 16,1-2 0-16,0-3 0 0,1 3 0 0,2-3 0 16,-14-34 0-16,30 62 0 0,-30-62 0 0,41 59 0 15,-41-59 0-15,50 51-192 0,-50-51 192 0,65 43-192 16,-29-24-64-16,1-1-32 0,1-2 0 0,1-2 0 0,1-2 32 0,0-4 0 15,1 1 0-15,3-4 0 0,3 1 32 0,3 0 16 16,1-1 0-16,3-3 0 0,-2-2-64 0,1-2-16 16,1 2 0-16,3 0 0 0,3-2 0 0,6-1 0 15,6-3 0-15,-2 0 0 0,-2 0-64 0,4-2-16 16,5 2 0-16,3 1 0 0,5-1 32 0,-3 3 0 16,-2-2 0-16,1 4 0 0,2 1-16 0,-1 0 0 15,2 0 0-15,-3 0 0 0,-5 4 144 0,6-2 16 16,4 1 16-16,-3 1 0 0,-2-2 176 0,-1 1 0 15,1-1 160-15,3 2-160 0,3-2 416 0,-3-2-16 16,-5 0 0-16,0 0 0 0,3 3 256 0,-3-3 48 16,1 3 16-16,-4-1 0 0,-2-1-208 0,1 4-64 15,1 3 0-15,-3 1 0 0,-2-1 48 0,-3-1 0 16,0 3 0-16,-1-1 0 0,1 5-16 0,-2-3 0 0,-1 0 0 16,0-2 0-16,-3 0-208 0,-3-3-32 0,-3 0-16 0,-2-1 0 15,0 0-224-15,-5-2 128 0,-3-3-128 16,-6-2 0-16,-3-2 0 0,-5-1 0 0,-3 1 0 0,-4-3 0 15,-25 7 0-15,42-18 0 0,-42 18 0 0,35-27 0 16,-35 27 384-16,26-31 0 0,-13 11-16 0,-1-3 0 16,0-5 16-16,0-3 0 0,1-3 0 0,-1-3 0 15,3-6-384-15,-2-1 144 0,1-4-144 0,2-4 0 16,0-1 0-16,-2-7 0 0,1-5 0 0,-1-3-192 16,0-1-32-16,0-5 0 0,1-2 0 0,0-1 0 15,0-5-80-15,0 2-16 0,1-4 0 0,1-1 0 16,2-3 160-16,-1 1 32 0,-1 3 0 0,0-7 0 15,2 1-32-15,-1-6 0 0,1 0 0 0,0 0 0 16,0 0-112-16,0 0-32 0,-1-1 0 0,1-1 0 0,0-2 112 0,-1 4 0 16,0 6 16-16,-1-3 0 0,-1 0 32 0,-2 2 0 15,1 6 0-15,-1 1 0 0,2 1-16 0,-1-2 0 16,1-2 0-16,0 2 0 0,1 2 160 0,-1 0-192 16,1-4 192-16,-1 4-192 0,-3 4 192 0,-1 0 0 15,0 0 0-15,-4 1 0 0,0 1 0 0,-1 1-160 16,-3 0 160-16,-1 4-208 15,-1 2-256-15,-2 2-48 0,-1-2-16 0,-1 4 0 16,-1 4-80-16,-1 3-16 0,-1 2 0 0,-2 2 0 16,-1 0-160-16,-1 4-48 0,0-2 0 0,-2 4 0 15,-2 2 240-15,0 1 32 0,-3 6 16 0,0 1 0 16,-2 5 80-16,-2 0 16 0,-1 1 0 0,-4 1 0 0,-1 4 112 0,-4 3 16 16,-1 2 16-16,-4 3 0 0,2 4 304 0,-2 1-160 0,-2 2 160 0,0-2-128 15,-1 4-16-15,-1 0 0 0,-1 2 0 0,0 1 0 16,0-1 144-16,-5 4 0 0,0-4 0 0,-2 3 0 15,-1 1 320-15,-3-3 32 0,-3 4 16 0,-2 1 0 16,-2 1-48-16,-2 0-16 0,-4 0 0 0,1-2 0 16,1 3 64-16,-1-1 16 0,-2 2 0 0,-2-1 0 15,1 2 160-15,-2-1 32 0,1-1 16 0,1-2 0 16,4 3-80-16,-2 0-32 0,-1 3 0 0,0-3 0 16,-1-3-320-16,0 3-160 0,-1-2 160 0,1 1-160 15,1 1 0-15,-2 0-192 0,-3-2 16 0,2 2 0 16,2-3-288-16,0 3-64 0,1-1-16 15,-2 2 0-15,-3-1 176 0,0 0 48 0,2 0 0 0,1 0 0 16,0 3 128-16,1-3 48 0,-2 3 0 0,-1-1 0 0,0-2-64 16,1-2-16-16,2 2 0 0,0 0 0 0,2 0-80 0,0 0-16 15,-4 0 0-15,1 0 0 0,4 0 320 0,0 2 0 16,0 2 0-16,-2 1 0 0,-1 3 320 0,-1-1 128 16,3 1 32-16,-3 0 0 0,0 6-224 0,0-3-32 15,-1 1-16-15,0-1 0 16,1 4-656-16,2-4-128 0,3 2-16 0,0 0-16 15,4 0-160-15,0 1-48 0,-1 0 0 0,3 1-5072 16,3-1-1024-16</inkml:trace>
  <inkml:trace contextRef="#ctx0" brushRef="#br0" timeOffset="39031.49">26867 13695 10127 0,'-8'-2'896'0,"4"0"-704"0,-1 0-192 0,3 2 0 0,1 0 720 0,1 0 112 15,0 0 32-15,0 0 0 0,0 0-544 0,2-3-96 16,1 1-32-16,-3 2 0 16,0 0-800-16,15-6-160 0,-15 6-48 0,0 0 0 15,24-9 240-15,-24 9 64 0,0 0 0 0,32-5 0 0,-32 5 304 0,0 0 64 16,38-6 16-16,-38 6 0 0,0 0 128 0,42-3 0 15,-42 3 0-15,0 0 0 0,41-5 320 0,-41 5 160 16,0 0 32-16,43-1 0 0,-43 1-256 0,0 0-64 16,41-2 0-16,-41 2 0 15,0 0-1408-15,45 0-272 0,-45 0-64 0,0 0-16 0,45 2 1232 0,-45-2 336 16</inkml:trace>
  <inkml:trace contextRef="#ctx0" brushRef="#br0" timeOffset="39301.33">26811 13833 18431 0,'-11'0'1632'0,"5"0"-1312"0,2 0-320 0,4 0 0 15,0 0 352-15,0 0 0 0,-1 0 0 0,-3 0 0 16,0 2-352-16,2 0-320 0,2-2 64 0,0 0 16 0,0 0-80 0,0 0-32 16,0 0 0-16,42-2 0 15,-42 2-176-15,0 0-48 0,52-4 0 0,-52 4 0 16,44-7 48-16,-44 7 0 0,54-8 0 0,-25 3 0 0,0 2 384 0,3-3 144 16</inkml:trace>
  <inkml:trace contextRef="#ctx0" brushRef="#br0" timeOffset="40766.47">26744 10934 11055 0,'2'0'976'0,"-1"-2"-784"0,0 2-192 0,0 0 0 15,1 0 416-15,0 0 32 0,3 0 16 0,-5 0 0 16,0 0-192-16,0 0-32 0,40 0-16 0,-40 0 0 16,0 0-224-16,36 0 0 0,-36 0 0 0,0 0 0 31,35 0-400-31,-35 0-32 0,0 0 0 0,38-4 0 15,-38 4-400-15,0 0-96 0,41-5-16 0,-41 5 0 0,0 0 752 0,35-4 192 0,-35 4 0 0,0 0 0 16,35-4 0-16,-35 4 176 0,0 0-16 0,34-3 0 16,-34 3-544-16,0 0-128 0,33-3 0 0,-24 2-16 15,-3-1 528-15</inkml:trace>
  <inkml:trace contextRef="#ctx0" brushRef="#br0" timeOffset="40973.85">26751 11020 24879 0,'-14'2'1088'0,"5"0"256"0,1-1-1088 0,5-1-256 16,3 0 0-16,2 0 0 0,-2 0 592 0,0 0 64 15,0 0 16-15,0 0 0 0,52 12-672 0,-52-12-224 16,52 5 0-16,-52-5 0 15,54 0-1184-15,-54 0-224 0,54 2-48 0,-54-2-16 0</inkml:trace>
  <inkml:trace contextRef="#ctx0" brushRef="#br0" timeOffset="69099.42">13588 6665 3679 0,'-1'-2'320'0,"0"1"-320"15,1 1 0-15,0 0 0 0,0 0 272 0,0 0-16 16,0-2 0-16,-1-1 0 0,1 2-256 0,-1-1 160 16,1 2-160-16,0-2 128 0,0 2-128 0,1 0-272 15,-1-1 64-15,0 1 16 0,1-3 192 0,0 3 0 16,-1-2 0-16,0 1 0 0,2-1 256 0,1 1 0 15,-1-2 0-15,0 1 0 0,0-1 240 0,0 1 32 0,1-2 16 0,-1 2 0 16,0 1 16-16,0-1 0 0,1 2 0 0,-1-2 0 16,0 2-224-16,1 0-32 0,1 0-16 0,-1 0 0 15,2 0-144-15,-1 0-16 0,2 0-128 0,0 0 192 16,1 0-192-16,0 0 0 0,1-2 0 0,-1 2 0 16,1-2 0-16,-1 2 0 0,1 0 0 0,-1-2 0 15,1 2 0-15,1 0 192 0,0-1-48 0,1-1-16 16,1 2 128-16,2-3 0 0,-1 3 16 0,1-3 0 15,2 3-32-15,-1-3-16 0,1 0 0 0,0 1 0 16,2 1-16-16,1-2 0 0,0 0 0 0,1 0 0 16,1-1 176-16,0 0 48 0,1 1 0 0,0-1 0 15,2 0 80-15,-1 2 32 0,0 1 0 0,0-1 0 0,0-1-224 0,-1 3-32 16,0 0-16-16,1-1 0 0,1-1-272 16,-1 2 0-16,2-3 0 0,-1 0-144 0,-1-2 144 0,3 1-208 15,1-1 80-15,-1-1 128 0,3 1-304 0,-1-1 64 16,2 1 16-16,-2-1 0 0,-1 0 224 0,-1 3 0 15,0 0 0-15,-2-2 0 0,-2 4 144 0,1-1-16 16,-1 0-128-16,-1 2 192 0,0 0-48 0,1-1-16 16,0 2 0-16,1-1 0 0,0 0-128 0,-1 0 0 15,1 0 0-15,1 0 0 0,1 0-176 0,0 0 176 16,0 0-128-16,1 0 128 0,-2-1-144 0,1 1 144 16,-3-3-160-16,0 3 160 0,-1-2 0 0,0 2 0 15,1 0 0-15,0-1 0 0,0 1 0 0,-1 0 0 16,0 0 0-16,0 0 160 0,0 0-160 0,0 1 0 0,1-1 0 15,0 0 0-15,0 2 0 0,-1-2 0 0,1 0 0 16,0 3 0-16,0-2 0 0,1-1 0 0,-1 2 0 0,-2-2 0 16,-1 2 0-16,-1-1 0 0,2-1 0 0,-2 3 0 15,1-3 0-15,-1 2 0 0,1-1 0 0,-2-1 128 16,2 0 0-16,-1 0 0 0,-1 2 0 0,-1-2 0 16,1 2 16-16,-2-1 0 0,3-1 0 0,-1 3 0 15,0-3-16-15,1 0-128 0,0 0 192 0,0 0-64 16,1 0 0-16,-1 0 0 0,3 0 0 0,-1 0 0 15,2-3 144-15,-2 3 32 0,-1 0 0 0,0-1 0 16,1-1-304-16,-2 2 128 0,1 0-128 0,0-2 0 16,-1 1 0-16,-1-1 0 0,1-1 0 0,1 2 0 15,0-1 0-15,0 0 0 0,1 2 0 0,0-4 0 16,-1 2 0-16,3-1 0 0,1 1 0 0,-1-2 0 0,0 2 0 16,2-1 0-16,-1-1 0 0,-1 2 0 0,0 2 0 15,-1-3 0-15,1 3 0 0,-1 0 0 0,0-3 0 0,0 6 0 16,0-3 0-16,-1 0 0 0,1 0-176 0,0 2 176 15,0-2-192-15,0 1 192 16,1-2-448-16,-1 1 0 0,1 0 16 0,-1 0 0 0,0-2 176 0,1 2 48 16,0 0 0-16,0 0 0 0,1-3 208 0,-2 3 0 15,0-1 0-15,-1-1 0 0,2 2 144 0,-1-2-16 16,-1 2-128-16,1-1 192 0,1-1 32 0,0 2 0 16,2 0 0-16,-2 0 0 0,-1 0-224 0,2 0 176 15,3 0-176-15,-1 0 160 0,3 0-160 0,-1 2 0 16,1-2 0-16,0 0 0 0,-2-2 0 0,1 2 0 15,-2 0 0-15,0-3 0 0,0 3 0 0,0-1 0 0,1-1 0 16,0 2 0-16,0-2 288 0,-1 2 32 0,2 0 0 0,-1 0 0 16,2 2-48-16,-1-2 0 0,2 3 0 0,0 0 0 15,0-1-272-15,-3-1 0 0,1 3 0 0,-1-3 0 16,-1 4 0-16,-2-2-144 0,1-2 144 0,-1 2-192 31,0 0-272-31,1-1-64 0,-2 2-16 0,1-2 0 0,-1 0 272 0,1-1 48 0,0-1 16 0,0 0 0 16,1 2 208-16,-1-2 0 0,0 3 192 0,-1-2-192 15,-1 3 0-15,-20-4 0 0</inkml:trace>
  <inkml:trace contextRef="#ctx0" brushRef="#br0" timeOffset="78406.92">13581 8168 911 0,'-6'-3'0'0,"0"-1"0"0,2 0 0 0,2 3 0 16,0-1 1584-16,1 2 224 0,0 0 48 0,0-2 16 15,-1 1-624-15,-2-4-128 0,2 2-32 0,1 0 0 16,0 2-768-16,1-1-176 0,0 0-16 0,0 2-128 16,1-1 0-16,0 1 0 0,0-2 0 0,0 2 0 0,2 0 144 0,-2-3-16 15,0 3-128-15,0 0 192 0,0 0 272 0,1 0 48 16,1-1 16-16,-1 1 0 0,0 0 80 0,1 0 16 16,2 0 0-16,-2 0 0 0,3 0-240 0,-1 1-32 15,1-1-16-15,1 0 0 0,1 3-176 0,-2-3-32 16,2 2-128-16,1-1 192 0,0 1-16 0,0 0-16 15,1-1 0-15,1 2 0 0,0-1 48 0,1-1 16 16,2 1 0-16,-1-2 0 0,1 3 0 0,0-2 0 16,3-1 0-16,0 2 0 0,-1-2-32 0,2 0 0 15,0 0 0-15,0 0 0 0,2 0 64 0,0 0 16 16,1 0 0-16,0 0 0 0,2 0 48 0,-1 2 16 16,3-2 0-16,-2 0 0 0,3-2-64 0,-2 2-16 15,1 0 0-15,-2-2 0 0,1 1 16 0,-1-4 0 0,1 4 0 0,0-4 0 16,2 4 64-16,0-3 16 0,0 3 0 15,1-1 0-15,1 2-32 0,0-3 0 0,1 6 0 0,1-3 0 16,1 2-64-16,1-1 0 0,2-1-16 0,-4 0 0 16,1-1-240-16,1-1 0 0,-2-1 128 0,1 2-128 15,-1-1 0-15,1 0 0 0,1 1 0 0,0-2 0 16,4 0 0-16,0 1 0 0,1-2 0 0,1 2 0 16,-3-3 0-16,0-1 0 0,0 1 0 0,0-1 0 15,1-1 0-15,-3 2 0 0,2-1 0 0,0 0 0 16,1 4 0-16,2-1 0 0,1 1 0 0,-1-2 0 15,-2 2 304-15,-3 2-48 0,2-3 0 0,-2 1 0 16,0 2-64-16,-2 0 0 0,0 0-16 0,0 0 0 16,2 2-176-16,0 1 0 0,2-1 0 0,-1 2 0 0,1-2 0 0,-3-2 0 15,1 0 0-15,-2 0 0 0,0-2 0 0,-1 1 0 16,2-2 0-16,-4 3 0 0,1-2 0 0,0 2 0 16,1 2 0-16,1 1 0 0,1-2 240 0,1-1 16 15,1 2 0-15,-1-2 0 0,-1 0 32 0,0-2 16 16,0 2 0-16,-1-4 0 0,0 4-112 0,0 0-32 15,-2 0 0-15,2 0 0 0,0 3-32 0,-1-2 0 16,1 3 0-16,0-1 0 0,1 1-128 0,-3-4 0 16,0 2 0-16,0-2 128 0,-5 1-128 0,2-1 0 15,0 2 0-15,-2-2 0 0,0 0 0 0,-1 3 0 16,2-3 0-16,-1 0 0 0,3 1 0 0,-3 1 0 16,2-2 0-16,-1 2 0 0,-1-1 0 0,0 2 0 15,-2-1 0-15,-2-2 0 0,-1 1 0 0,-1-1 0 0,0 2 0 0,-4-2 0 16,2 4 0-16,-3-4 192 0,0 2-192 0,0 1 192 15,-1-1-64-15,0 2-128 0,1-2 192 0,-2 1-64 16,0-1-128-16,0 2 0 0,2-1 0 16,-1 2 128-16,0-4-128 0,-1 3 0 0,2 0 0 0,-1-2 0 15,0-1 0-15,-1 1 128 0,0 1-128 0,-1-3 0 16,0 3 160-16,1-1-160 0,-3-1 192 0,1-1-192 16,-1 0 320-16,0 2-64 0,0-2 0 0,1 0 0 15,-1 0 0-15,0-2 0 0,1 2 0 0,0 0 0 16,0 0-48-16,0 0-16 0,-1-1 0 0,1 1 0 15,-1-2-192-15,1 2 128 0,0 0-128 0,0 0 0 16,-1-3 0-16,2 3 0 0,3-1 0 0,-1-1 0 16,0 2 0-16,2-2 0 0,-1 2 0 0,2-1 0 15,1 1 0-15,0 1-128 0,1-1 128 0,-2 2 0 16,0 1-1264-16,-1 3-144 0</inkml:trace>
  <inkml:trace contextRef="#ctx0" brushRef="#br0" timeOffset="82723.34">19738 8239 2751 0,'-1'-4'256'0,"0"0"-256"16,1 4 0-16,1-1 0 0,-1 1 672 0,0-2 96 15,2-1 0-15,1-2 16 0,0-1-656 0,3-1-128 16,-1 2 0-16,2-3 0 0,-2 2-144 0,3 3 144 0,0-2-128 16,1-1 128-16,1 3 0 0,0-3 0 0,0 2 0 0,1 0 0 15,2 1 0-15,-2 0 0 0,-1-2 0 0,0 2-128 16,0-1 128-16,-1 0 192 0,-1 1-32 0,-1 0-16 15,1 2 464-15,0-1 96 0,1 2 0 0,0-2 16 16,1 2-112-16,1 0-32 0,1 2 0 0,2-2 0 16,-1 3-192-16,1-3-64 0,0 3 0 0,3-3 0 15,2 3-160-15,0-1-32 0,2 1-128 0,0 0 192 16,1 0-64-16,2-1-128 0,-1 1 176 0,0-2-176 16,0 1 144-16,-2-2-144 0,1 2 0 0,-1-2 144 15,-1 0 112-15,0 0 0 0,1 0 16 0,0-2 0 16,1 2 48-16,-1 0 16 0,0-2 0 0,1 2 0 15,1 0 96-15,0 0 16 0,3 0 0 0,2-1 0 0,-1 1-80 16,2-3-16-16,2 3 0 0,-1-2 0 0,-1 1-32 16,-1-4-16-16,0 2 0 0,-1 1 0 0,1-1-96 0,0 0-16 15,-1 3 0-15,-1-1 0 0,0-1-192 0,0 4 176 16,2-1-176-16,1-1 160 0,0 3-160 0,1-3 0 16,-1 0 0-16,1 0 0 0,-1 0 0 0,-1-3 0 15,0 0 0-15,1 1 0 0,0-2 0 0,0 2 0 16,0 1 0-16,0 1 0 0,0-2 0 0,1 2 0 15,2 2 0-15,-1-2 0 0,1 0 240 0,0 1-48 16,-1-1 0-16,-3 0 0 0,0-1-64 0,-1 1 0 16,0 0-128-16,0 0 192 0,1 0-192 0,-1 1 128 15,1 1-128-15,1 1 0 0,0-2 0 0,1 1 0 16,2 0 0-16,1-2 0 0,-1 0 0 0,-2-2 0 0,1-1 0 16,-1-3 0-16,2-2 0 0,-2 3 0 15,0-1 0-15,-1 1 0 0,0-1 0 0,0 3 0 0,-1-1 0 0,0 0 0 16,0 0 0-16,0 2 0 0,-1-1 0 15,0-1 0-15,-1 2 256 0,-2-1-64 0,1 0 0 0,0-2 0 16,-2 2 16-16,0-1 0 0,1 2 0 0,-2 0 0 16,0 1-208-16,-1-1 0 0,0 2 0 0,0 0 0 15,1 0 0-15,0 2 0 0,-2-1 0 0,1-1 0 16,-1 2 0-16,0-2 0 0,0 0 0 0,-2 0-160 16,1-2 160-16,-1 2 0 0,0-1 0 0,-2-1 0 15,1-1 0-15,0 2 144 0,1-1-144 0,-2-1 160 16,2 3 16-16,-1-3 0 0,3 3 0 0,-2 0 0 15,1 0-176-15,0 3 160 0,0-3-160 0,-1 3 160 0,1-1-160 16,-1 2 0-16,2-2 0 0,-1 1 0 0,1 1 0 0,-1-2 0 16,0 1 0-16,-2-1 0 0,0 2 0 0,-1-2 0 15,1 0 0-15,-3-1 0 0,2-1 0 0,-2 0 0 16,1 0 0-16,-1 0 0 0,1 0 0 0,-2 0 192 16,2 0-64-16,-2 0 0 0,2 0 160 0,-1 0 32 15,-2 0 0-15,1 2 0 0,-2-2-320 0,0 3 0 16,0-2 128-16,-1 1-128 0,-1 1-128 0,-1 0-96 15,-1 0-16-15,-1 0-10640 0</inkml:trace>
  <inkml:trace contextRef="#ctx0" brushRef="#br0" timeOffset="84615.13">13580 8982 2751 0,'0'0'256'0,"0"0"-256"16,1 0 0-16,1 0 0 0,-1 0 0 0,0-2-192 15,0 2 48-15,1 0 0 0,0 0 144 0,2-1 176 0,-2 2-48 0,0-1 16 16,0 0-144-16,1 0 0 0,-1 0 144 0,0 0-144 15,0-1 0-15,0 1 0 0,-1 0 0 0,0 1 0 16,0-1 160-16,-1 0-160 0,1-1 128 0,-1-2-128 16,1 1 832-16,-1 1 48 0,2-1 16 0,-1 0 16 15,2 0 112-15,-1 0 0 0,2 0 16 0,0 1 0 16,1-1-464-16,1-2-80 0,-1 2-32 0,1 1 0 16,1-1-464-16,-1-1 0 0,0 3 0 0,1-1 0 15,-2 2 0-15,0-2 0 0,0 1 0 0,0 0 0 16,-1 1 0-16,2-1 0 0,-2 0 0 0,2 3 0 15,1-3 0-15,-1 3 0 0,2-1 0 0,0 1 0 16,0-2 160-16,1 1 32 0,-2-2 16 0,3 1 0 16,1 1 16-16,0-2 0 0,1 0 0 0,1 0 0 0,0 2 224 15,0-4 64-15,0 2 0 0,1 0 0 0,-1 0 48 0,1 2 16 16,1-2 0-16,1 4 0 0,-2-2 64 0,3-1 32 16,-1 1 0-16,2 2 0 0,-2-2-16 0,2 1 0 15,0 2 0-15,-1-4 0 0,1 3-256 0,-1 0-48 16,1-2-16-16,0-1 0 0,-1 1-160 0,0 1-48 15,-1-2 0-15,1 1 0 0,0-1-128 0,0 1 0 16,0 0 0-16,0 0 0 0,-1 0 0 0,-1-2 0 16,3 2 0-16,1-2 0 0,2 1 0 0,1-1 128 15,-1 0 32-15,1 0 0 0,1 0 144 0,-1 0 16 16,0-1 16-16,2 1 0 0,-2-2-48 0,-1 2-16 16,0-2 0-16,-1 0 0 0,2 0-48 0,-2 0-16 15,-1 1 0-15,0-1 0 0,0 2-208 0,0-1 144 0,1 1-144 16,0-3 128-16,0 3-128 0,0 0 0 0,1 0 0 15,-1 3 0-15,1-3 128 0,1 0-128 0,-1 0 192 0,1 0-64 16,0 0 64-16,0 0 0 0,-2-3 0 0,0 3 0 16,-1-2-192-16,0 1 192 0,0-1-192 0,0-1 192 15,0 2-192-15,-1-1 0 0,-2 0 144 0,1 2-144 16,2-1 0-16,-1-1 128 0,1 2-128 0,-1 0 0 16,0 0 160-16,1 0-32 0,-2 3-128 0,1-3 192 15,0 2-192-15,-1-2 176 0,2 2-176 0,-2-1 160 16,-1-1-160-16,-1 0 0 0,0 0 144 0,-1 0-144 15,0 0 0-15,0-1 144 0,-2-1-144 0,0 2 0 16,1-2 128-16,-1 2-128 0,-1-1 0 0,0-1 0 16,0 2 288-16,0-3-48 0,1 3-16 0,-1-1 0 15,-1 1 0-15,0-2 0 0,0 2 0 0,0 0 0 16,-1 0-32-16,0 0-16 0,-1-2 0 0,-2 2 0 16,1 0-176-16,0-1 160 0,-1 1-160 0,0 0 160 0,0-3-160 0,-1 3 128 15,1 0-128-15,-2 0 128 0,1 0-128 0,-2 0 0 16,0-2 0-16,0 2 0 0,-2 0 0 0,0 0 0 15,0 0 0-15,-1 0 0 0,1 0 0 0,-2 2 0 16,1-2 0-16,-1 4-9760 16,0 0-1904-16</inkml:trace>
  <inkml:trace contextRef="#ctx0" brushRef="#br0" timeOffset="91315.55">7692 3351 911 0,'-2'3'0'0,"1"0"0"16,1 0 0-16,0-3 0 0,0 0 1072 0,0 0 128 15,1 0 16-15,0 0 16 0,2 0-528 0,-1 2-128 0,0-2 0 0,0-2-16 16,-1 2 0-16,0 0 0 0,-1-3 0 0,0 2 0 16,0-1 368-16,0 0 80 0,0 2 16 0,0-1 0 15,2-2-128-15,-1 3-32 0,0 0 0 0,0-2 0 16,1 1-160-16,0 1-16 0,1 0-16 0,-1 0 0 16,0 0-128-16,1 0-32 0,1 1 0 0,-1-1 0 15,1 2-256-15,-2-2-48 0,0 3-16 0,0-2 0 16,-1 1 0-16,0 4-16 0,1-3 0 0,-1 2 0 15,-1 3 32-15,0-2 16 0,0 3 0 0,0 0 0 16,0 2-96-16,-1 0-128 0,1 4 176 0,-2-2-176 16,1 4 0-16,1-3 0 0,0 3 0 0,0-3 0 15,-1 1 0-15,1 2 0 0,0-2 0 0,0 0 0 16,0-1 0-16,0 1 0 0,-1-1 0 0,1 0-144 16,-1 0-128-16,0-3-32 0,-1 1 0 0,-1-1 0 15,1 0-144-15,-1-2-48 0,-1 0 0 0,1-4 0 0,1 3 224 16,-1-2 32-16,0-1 16 0,1-1 0 0,0 0 224 0,0-1 0 15,0-3 0-15,1 2 0 0,0-2 0 0,1 0 0 16,0-2 0-16,0 0 0 0,0-1 0 0,0-3 0 16,1 1 0-16,-1-3 0 0,1 2 0 0,1-5 0 15,-1 1 160-15,0-3-160 0,0-2 432 0,0-4 0 16,0 1 0-16,0-4 0 0,2 0 320 0,-2-2 64 16,1 0 16-16,-1-2 0 0,1 4-128 0,0-4 0 15,3 2-16-15,-2 0 0 0,2 4-240 0,-1 1-32 16,2 5-16-16,-1 2 0 0,1 3-192 0,0 2-32 15,0 1-16-15,1 0 0 0,0 3 48 0,0 1 16 16,1 1 0-16,1-1 0 0,-1-1-48 0,1 2-16 16,1-1 0-16,0 0 0 0,0 1-160 0,0-2 0 15,0 3 0-15,0 0 0 0,0 4 0 0,-1-2 0 0,-1 1 0 0,-1 3 0 16,-1-1 0-16,0 1 0 0,0-1 0 0,-1 0 0 31,2-2-448-31,1 3 0 0,-1-5-16 0,0 1-8016 0,1-2-1600 0</inkml:trace>
  <inkml:trace contextRef="#ctx0" brushRef="#br0" timeOffset="91782.1">8185 3346 2751 0,'-4'8'256'0,"2"-5"-256"0,1 0 0 0,0 0 0 0,1-3 448 15,0 0 32-15,-1 2 16 0,1-2 0 0,-3 2 96 0,1-1 32 16,0 4 0-16,-1-2 0 0,-1 1 288 0,0-2 64 16,0 1 16-16,0 3 0 0,0-3 288 0,-1 3 64 15,2-2 16-15,-2 0 0 0,1 3-464 0,-1 0-112 16,2 1-16-16,-1 3 0 0,0 1-384 0,2 2-64 16,0-2-32-16,-1 5 0 0,3-4-288 0,-1 4 160 15,2 0-160-15,1-3 128 0,0 4-128 0,1-5 0 16,1 2 0-16,-1-4 0 0,2 0 0 0,2-2 0 15,1 2 0-15,1-3 0 0,1-1-128 0,1-3 128 16,1 0 0-16,2-4 0 0,0 2 0 0,0-4 0 16,0-1 0-16,-3-2 0 0,0 1-176 0,0-2 176 0,-1-2-128 0,-3-1 128 15,1-1 0-15,-2-2-128 0,-2 0 128 0,0-1 0 16,-2-1 0-16,-2-3 0 0,0 2 0 0,-1-1-128 16,-3-1 272-16,0-1 64 0,-1-1 16 0,-1 1 0 15,-2-1 608-15,-1 1 112 0,1-1 16 0,-1 5 16 16,1-1-128-16,-2 2-16 0,1 0-16 0,1 3 0 15,0 2-528-15,0 2-96 0,0 4-32 0,1 4 0 32,1 0-464-32,0 2-80 0,2-1-32 0,1 3 0 0,1-1-1168 0,2 1-224 15,1-3-48-15,0 3-16 0,3-4-16 0,0 1 0 0,2 0 0 0,2 0-4320 16</inkml:trace>
  <inkml:trace contextRef="#ctx0" brushRef="#br0" timeOffset="92173.07">8526 3368 6447 0,'0'3'272'0,"0"-1"80"0,0-1-352 0,0-1 0 16,0 2 0-16,-1-2 0 0,1 0 896 0,-1 4 128 16,-1-2 0-16,-2 1 16 0,-1 3 112 0,-1-1 32 15,1 1 0-15,-1 0 0 0,1-1-80 0,1 1-16 16,0-1 0-16,0 1 0 0,2-1-384 0,0-1-64 15,0 1-32-15,0 1 0 0,1 2-288 0,1-2-48 16,0 2-16-16,0 1 0 0,3 2-256 0,-1 3 160 16,1-2-160-16,0-1 128 0,3 0-128 0,0 1 0 15,1-1 0-15,2 0 0 0,4-2-384 0,0-4 0 0,3 3 0 0,-16-8 0 32,0 0-208-32,55 7-48 0,-55-7-16 0,0 0 0 15,63-17 144-15,-47 8 16 0,-2-2 16 0,-3 0 0 0,-2-1 288 0,-2-4 192 0,-3 1-208 0,-3-1 80 16,-1 1 704-16,-1-2 128 0,-2-3 48 0,-1 3 0 15,-1-5 528-15,-1 4 128 0,1 2 0 0,-3-3 16 16,0 1-512-16,0 1-96 0,2 0-32 0,-2 3 0 16,1 1-448-16,3 1-80 0,-3 3-32 0,2 4 0 15,-1 1-224-15,0 2 0 0,2 1 0 0,-1 2 0 16,2 1-416-16,-1 2-176 0,0 1-48 16,2 1-7040-16,-1 0-1424 0</inkml:trace>
  <inkml:trace contextRef="#ctx0" brushRef="#br0" timeOffset="92549.16">9044 2605 11055 0,'-6'-3'480'0,"2"-2"112"0,1 4-464 0,0-1-128 0,1 2 0 0,1 0 0 16,0 2 1296-16,-1-2 240 0,-3 1 64 0,1 2 0 16,-2 2 576-16,2 3 112 0,0 1 16 0,2 2 16 15,0 1-480-15,1 2-112 0,1 2 0 0,2 2-16 16,0 1-624-16,0 1-112 0,2 3-16 0,0-1-16 15,1 1-496-15,0 3-112 0,1 2-16 0,-2 0 0 16,1 1-320-16,-1 1 128 0,2 4-128 0,-2 0 0 16,2 3 0-16,-2 2 0 0,1-1 0 0,0 1 0 15,0 0-224-15,0 0-112 0,2-4-32 0,0-4 0 16,1-1-560 0,2-1-112-16,3 2-32 0,0-3-8560 0,0-4-1712 0</inkml:trace>
  <inkml:trace contextRef="#ctx0" brushRef="#br0" timeOffset="92818.33">8900 2930 11055 0,'-17'-3'480'0,"6"-2"112"0,1 4-464 0,3-1-128 16,3-1 0-16,2 3 0 0,-3 0 784 0,-2 0 144 15,-3-1 32-15,-2-1 0 0,0 2 240 0,2 2 48 16,4-1 16-16,3-1 0 0,4 3 768 0,1-1 144 16,6 1 48-16,2-3 0 0,3 4-864 0,4-4-160 15,-17 0-48-15,0 0 0 0,68 2-624 0,-68-2-128 0,0 0-16 0,96-6-16 16,-96 6-368-16,91-2 0 16,-91 2 0-16,101-3 0 0,-101 3 0 0,101 0 0 0,-101 0 0 15,92 2-14464-15</inkml:trace>
  <inkml:trace contextRef="#ctx0" brushRef="#br0" timeOffset="141033.71">19729 8220 9215 0,'-2'0'816'0,"2"0"-656"16,0 0-160-16,0 0 0 0,1 0 0 0,-1 0 160 16,0 0-160-16,0 0 160 0,0 0-320 0,-1 0-64 15,0 0-16-15,-1-1 0 0,1 1 80 0,-2-3 16 16,0 3 0-16,1 0 0 0,-1 0 848 0,-1 3 160 16,1-3 32-16,0 1 16 0,-1-1 784 0,2 2 160 15,0-2 16-15,-1 2 16 0,2-2-128 0,1 1-32 16,-1-1 0-16,2 0 0 0,0 0-752 0,1-1-144 15,1-1-48-15,-3 2 0 0,0 0-592 0,0 0-192 16,23-11 0-16,-23 11 0 0,0 0 0 0,29-12 0 0,-29 12 0 0,0 0 0 16,33-11 0-16,-33 11 160 0,0 0-160 0,30-11 192 15,-30 11 256-15,0 0 64 0,0 0 16 0,39-11 0 16,-39 11-208-16,0 0-64 0,0 0 0 0,38-9 0 16,-38 9-112-16,0 0-16 0,0 0-128 0,41-9 192 15,-41 9-192-15,0 0 128 0,34-9-128 0,-34 9 0 16,0 0 128-16,32-10-128 0,-32 10 0 0,0 0 144 15,32-11-144-15,-32 11 0 0,0 0 0 0,0 0 128 16,0 0-128-16,35-9 0 0,-35 9 0 0,0 0 0 16,0 0 0-16,0 0 0 0,0 0 0 0,0 0 0 15,0 0 0-15,0 0 0 0,0 0 0 0,0 0 0 16,-3 19-144-16,-2-15 144 0,0-1 0 0,-3 2 0 16,0 0-144-16,-1 1 144 0,-1 0 0 0,-1 0-144 0,-1-1 144 15,-1 3 0-15,2-1 0 0,-1-2 0 0,1 0 0 0,1-2 0 16,0 3 0-16,2-3 0 0,0 1 0 0,0 0 0 15,1-3 0-15,2 1 0 0,-2 2 0 0,2-4 0 16,-1 2 0-16,-1-2 0 0,2 0 0 0,-1 2 0 16,2-2 0-16,-1 0 0 0,1-2 0 0,0 2 0 15,2-2 0-15,0 2 0 0,0-1 0 0,2-2 0 16,0 1 0-16,-1 1 128 0,1-1-128 0,0-2 0 16,1 2 0-16,0 0 0 0,0 1 0 0,-1 1 0 15,0 0 0-15,0 0 0 0,0 0 0 0,0 0 0 16,0 0 0-16,16-11 0 0,-16 11 0 0,0 0 0 15,0 0 0-15,0 0 0 0,0 0 0 0,0 0 0 0,25-11 0 16,-25 11 0-16,0 0 0 0,0 0 0 16,0 0 0-16,33-12 0 0,-33 12 0 0,0 0-160 0,0 0 160 15,0 0 0-15,33-9 0 0,-33 9 0 0,0 0 0 0,0 0 0 16,0 0 0-16,0 0 0 0,0 0 0 0,0 0 0 16,0 0 0-16,0 0 0 0,0 0 0 0,0 0 0 15,0 0 0-15,0 0 0 0,0 0 0 0,0 0 0 16,0 0 0-16,0 0 0 0,0 0 0 0,0 0 0 15,0 0 0-15,-7 6 0 0,1-6-128 0,-3 3 128 16,-1-3 0-16,0 3 0 0,-1-2 0 0,-2 3 0 16,1-3 0-16,-1 2 0 0,0 0 0 0,1-3 0 15,0 2 0-15,-1 0 0 0,2-1 0 0,1-1 0 16,1 3 272-16,2-3 16 0,-1 0 0 0,1-3 0 16,1 3-160-16,2 0-128 0,2-1 192 0,0-1-192 15,2 2 0-15,0-2 0 0,1 2 0 0,-1 0 0 0,0 0 0 0,0 0 0 16,0 0 0-16,35-9 0 0,-35 9 0 0,0 0 0 15,37-6 0-15,-37 6 0 0,0 0 0 0,44-5 0 16,-44 5-160-16,0 0 160 0,49-6-288 0,-49 6 16 16,0 0 0-16,53-5 0 15,-53 5-384-15,0 0-80 0,54-6-16 0,-54 6 0 16,0 0-608-16,51-7-128 0</inkml:trace>
  <inkml:trace contextRef="#ctx0" brushRef="#br0" timeOffset="141833.37">19687 8340 9215 0,'-13'1'816'0,"3"2"-656"16,2-3-160-16,3 0 0 0,3 0 1408 0,1 0 240 16,0 0 48-16,-3 0 16 0,-1 0-1520 0,-2 0-192 15,-1 2-240-15,2-2 48 16,-1 1-1248-16,1-1-256 0,2 0-48 0,0 0-16 16,1 2 1040-16,2-2 208 0,1 0 32 0,1 0 16 0,0 0 1296 0,-1 0 272 15,0 0 48-15,0 0 16 0,0 0 608 0,0 0 112 16,0 0 32-16,47 0 0 0,-47 0-432 0,0 0-80 15,44-5 0-15,-44 5-16 0,38-6-672 0,-38 6-128 16,41-6-16-16,-41 6-16 0,41-6-416 0,-41 6-144 16,38-5 0-16,-38 5 144 0,0 0-144 0,50-5 0 0,-50 5 0 15,0 0 0-15,46-4 0 0,-46 4 0 0,0 0 0 0,37-5 0 16,-37 5 0-16,0 0 0 0,0 0 0 0,0 0 0 16,42-2 0-16,-42 2 0 0,0 0 0 0,0 0 0 15,0 0 0-15,0 0 0 0,0 0 0 0,0 0 0 16,0 0 0-16,0 0 0 0,0 13 0 0,-6-11 0 15,-1 2 0-15,-1-1 240 0,-1-1-48 0,0 1 0 16,-1 0-192-16,-1 0 0 0,0-1 128 0,-1 2-128 16,-1-2 0-16,0-1 0 0,-1 1 0 0,-2 2 0 15,3-2 0-15,-2 0 0 0,-1-1 0 0,1 1 0 16,0 2 176-16,1-2 80 0,0 1 32 0,1-3 0 16,1 3-48-16,1-3-16 0,1 0 0 0,1 0 0 0,1 0-224 0,1 0 0 15,2 0 0-15,0-3 0 16,2 2 0-16,0-1 0 0,3 0 0 0,0-2 0 15,3 2 0-15,0-3 0 0,2 1 0 0,0 1 0 0,-5 3 0 0,15-11 0 16,-15 11 0-16,19-9 0 0,-19 9 0 0,0 0 0 16,35-14 0-16,-35 14 0 0,0 0 0 0,39-11 0 15,-39 11 0-15,0 0 0 0,41-8 0 0,-41 8 192 16,0 0-48-16,0 0-16 0,51 3 208 0,-51-3 48 16,0 0 0-16,0 0 0 0,48 7-384 0,-48-7 128 15,0 0-128-15,0 0 0 0,0 0 0 0,46 13-256 16</inkml:trace>
  <inkml:trace contextRef="#ctx0" brushRef="#br0" timeOffset="148603.26">17935 9996 911 0,'1'-5'0'0,"0"1"0"16,1 2 0-16,0 1 0 0,0-1 304 0,-1 0-32 16,1 2 0-16,0-4 0 0,4 1-272 0,1-2-176 15,0 0 32-15,0-1 0 0,0 1 272 0,-1-1 64 16,-1 3 16-16,1-3 0 0,-2 3-208 0,0-3 0 16,1 4 0-16,-1-3 0 0,0 1 0 0,-1 1 0 0,0-2 0 0,-1 2 0 15,0 0 224-15,-1-1 0 0,-1 2 0 0,-1 0 32 16,1 2 672-16,-1-1 144 0,-2 1 16 0,1 0 48 15,0 1-672-15,-1-1-128 0,2 2-16 0,-2 0-16 16,2-1-304-16,1-1 0 0,0 0 0 0,2 0 0 16,1 0 0-16,1 0 0 0,1-1 0 0,0-1 0 15,1 2 384-15,-1-2 0 0,2 2 16 0,-1-1 0 16,0-2 432-16,0 3 96 0,2-2 16 0,-1 2 0 16,2-1-48-16,0-1-16 0,2 0 0 0,1 2 0 15,0-4-240-15,1 2-64 0,2 1 0 0,2-1 0 16,-1-2-384-16,2 0-64 0,1 3-128 0,0-4 176 15,1 2-176-15,0 0 0 0,1 0 0 0,1 0 0 0,0 1 0 16,0-1 0-16,1 0 0 0,-1 3 0 0,0-3 0 0,1 3 0 16,-1-2 0-16,-1 1 192 0,0-2 64 0,-1 1 32 15,2 2 0-15,-2-1 0 0,1-1-128 0,-1 2-32 16,1 0 0-16,0 0 0 0,1 2 64 0,-1-1 16 16,2 1 0-16,2 2 0 0,-1-2 0 0,2 1 0 15,0 0 0-15,-1-1 0 0,2-1 80 0,-1 1 16 16,-2 0 0-16,1-1 0 0,-2-1 112 0,1 3 32 15,-2-3 0-15,0 0 0 0,0 3-16 0,0-3 0 16,0 2 0-16,1-2 0 0,-2 1-176 0,2 2-16 16,1-1-16-16,0-1 0 0,1-1-224 0,-1 2 144 15,3-2-144-15,-1-2 128 0,1 2-128 0,-2-3 0 16,-1 0 0-16,-3 2 0 0,1-1 0 0,-2-1 0 16,1 3 0-16,0-3 0 0,-2 2 0 0,1-1 0 0,-1 2 0 0,1 0 0 15,0 0 0-15,0 0 0 0,1 3 0 0,0-3 0 16,2 3 0-16,-1-3 0 0,4 1 0 0,-2-1 0 15,1-1 0-15,0-2 0 0,1 2-144 0,1-3 144 16,0 1 0-16,-1-3 0 0,1 3 0 0,1-2 0 16,0 0 0-16,0-1 0 0,1 0 0 0,0 3 0 15,1 0 0-15,2-3 0 0,1 3 0 0,0-2 0 16,-2 0 0-16,0-1 0 0,-1 1 0 0,-2-1 0 16,-2 0 0-16,1 2 0 0,-1-1 0 0,-3 2 0 15,0 1-160-15,-3 2 160 0,-1 0-128 0,-3 0 128 16,1 2 0-16,-3 0-128 0,-1-1 128 0,-3 4 0 15,0-2-560 1,-3 3-16-16,-1 1-16 0,-2-2-10528 0</inkml:trace>
  <inkml:trace contextRef="#ctx0" brushRef="#br0" timeOffset="155643.34">3063 7762 1839 0,'-2'-3'160'0,"1"-3"-160"0,1 3 0 0,1 1 0 15,1 2 448-15,-1-1 64 0,3-2 16 0,-1 0 0 16,4-2 48-16,2 0 16 0,2-1 0 0,-1 1 0 15,1 1-320-15,-1 1-64 0,0 1-16 0,-1-2 0 16,1 2-192-16,0-1 0 0,1 1 0 0,-1-2-160 16,3 2 160-16,-2 1 0 0,0-1-144 0,-1 0 144 15,0 0 0-15,-1 2-176 0,0-2 176 0,-1 2-128 0,0 2 304 16,-1-2 64-16,2 2 16 0,3 0 0 0,-1 1 320 0,-11-3 64 16,0 0 0-16,0 0 16 0,71 13-144 15,-71-13-16-15,57 6-16 0,-57-6 0 0,71 6-336 0,-71-6-144 16,75 3 128-16,-75-3-128 0,76-3 0 0,-76 3 0 15,76-3 0-15,-76 3 0 0,87 0 0 0,-87 0 0 16,104 0 0-16,-52 0 0 0,0 0 0 0,-52 0 0 16,98 3 0-16,-98-3 0 15,102 6-816-15,-42-1-80 0,5-2-32 0,-1 0 0 0,-6 2 720 0</inkml:trace>
  <inkml:trace contextRef="#ctx0" brushRef="#br0" timeOffset="156066.81">6352 7928 8287 0,'-14'-5'736'0,"5"2"-592"16,1 0-144-16,3 2 0 0,4 1 1392 0,2 0 240 16,1 1 48-16,0-1 16 0,3 0-464 0,5 0-80 15,-10 0-32-15,0 0 0 0,74-3-896 0,-74 3-224 16,83-6 0-16,-34 6 0 16,3-2-416-16,0 2-128 0,-2 2-32 0,-50-2 0 15,92 8-1024-15,-92-8-224 0</inkml:trace>
  <inkml:trace contextRef="#ctx0" brushRef="#br0" timeOffset="156441.26">9366 7759 5999 0,'-11'5'528'0,"2"-1"-528"16,0 1 0-16,3-2 0 0,0 0 0 0,2-1 0 15,-2-2 0-15,-3 6 0 0,-5-1 0 0,-4 1 0 16,0 1 0-16,3-2 0 0,7 1 1152 0,4-4 240 16,6 0 48-16,5-1 16 0,4-1-240 0,-11 0-32 15,0 0-16-15,62-5 0 0,-62 5-800 0,60-9-176 16,-24 2-16-16,4-1 16 16,3-1-704-16,6-2-160 0,6 0-32 0,1 0 0 0,3 0 512 0,-1 0 192 15,0-3-128-15</inkml:trace>
  <inkml:trace contextRef="#ctx0" brushRef="#br0" timeOffset="157083.09">994 10779 18431 0,'10'-3'1632'0,"2"2"-1312"0,-1-1-320 0,-1 0 0 16,1 2 240-16,-11 0-32 0,0 0 0 0,96-11 0 15,-31 4-208-15,7-1 0 0,-3 3 128 0,-1-1-128 16,-3 3-272-16,-3 0-112 0,-2 3 0 0,-3 0-16 16,-57 0 224-16,101 8 176 0,-101-8-208 0,92 9 80 0,-92-9-112 0,82 11-16 15,-82-11 0-15,87 12-7232 16</inkml:trace>
  <inkml:trace contextRef="#ctx0" brushRef="#br0" timeOffset="157332.49">3951 11092 27647 0,'-14'-8'1216'0,"6"2"256"0,3 0-1168 0,3 2-304 0,3 3 0 0,1-2 0 16,1 0 848-16,4-3 112 0,5-1 32 0,7-8 0 16,7 1-384-16,4 0-80 0,5-2-16 0,1 1 0 31,2 1-1632-31,4-3-336 0,1 2-64 0,1 2-11632 0</inkml:trace>
  <inkml:trace contextRef="#ctx0" brushRef="#br0" timeOffset="157940">8776 10651 21183 0,'0'0'1888'0,"1"0"-1504"16,1 0-384-16,2 0 0 0,-1 0 512 15,2-2 48-15,4 2 0 0,-9 0 0 0,0 0 16 0,52-9 0 16,-52 9 0-16,0 0 0 0,57-11-400 0,-57 11-176 16,0 0 160-16,0 0-160 0,59 2 128 0,-59-2-128 15,0 0 0-15,0 0 144 0,59 23 272 0,-59-23 48 16,0 0 16-16,64 29 0 0,-64-29 144 0,63 28 16 16,-63-28 16-16,74 25 0 0,-74-25-656 0,83 20-144 15,-83-20-32-15,93 15-12912 0</inkml:trace>
  <inkml:trace contextRef="#ctx0" brushRef="#br0" timeOffset="158690.73">8650 13720 8287 0,'-11'3'736'16,"3"-1"-592"-16,4-1-144 0,1-1 0 16,2 0 896-16,-2 0 160 0,-4 0 32 0,-3 0 0 15,-1 0-144-15,0-3-32 0,4-3 0 0,3-2 0 16,4-1-320-16,1 0-64 0,2-2-16 0,0 0 0 0,4 0-368 0,-1 0-144 15,2 2 0-15,-1 0 144 0,1 3 64 0,-8 6 16 16,0 0 0-16,0 0 0 0,47-13 688 0,-47 13 144 16,0 0 32-16,64-2 0 0,-64 2 192 0,61 8 32 15,-61-8 16-15,73 9 0 0,-73-9-800 0,79 13-144 16,-79-13-48-16,88 9 0 0,-88-9-336 0,104 2-160 16,-43-5 16-16,3-2 0 15,0 0-768-15,3-4-160 0,0 1-16 0,6-4-6464 16,4-5-1280-16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5/10/2023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5/10/2023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5/10/2023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7: Trees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14:cNvPr>
              <p14:cNvContentPartPr/>
              <p14:nvPr/>
            </p14:nvContentPartPr>
            <p14:xfrm>
              <a:off x="6957000" y="3390120"/>
              <a:ext cx="1619640" cy="10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7640" y="3380760"/>
                <a:ext cx="16383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14:cNvPr>
              <p14:cNvContentPartPr/>
              <p14:nvPr/>
            </p14:nvContentPartPr>
            <p14:xfrm>
              <a:off x="2983320" y="1398600"/>
              <a:ext cx="780840" cy="56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1389240"/>
                <a:ext cx="79956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14:cNvPr>
              <p14:cNvContentPartPr/>
              <p14:nvPr/>
            </p14:nvContentPartPr>
            <p14:xfrm>
              <a:off x="2637000" y="2534760"/>
              <a:ext cx="626040" cy="56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7640" y="2525400"/>
                <a:ext cx="644760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14:cNvPr>
              <p14:cNvContentPartPr/>
              <p14:nvPr/>
            </p14:nvContentPartPr>
            <p14:xfrm>
              <a:off x="682200" y="1375200"/>
              <a:ext cx="3046320" cy="4790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1365840"/>
                <a:ext cx="3065040" cy="48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14:cNvPr>
              <p14:cNvContentPartPr/>
              <p14:nvPr/>
            </p14:nvContentPartPr>
            <p14:xfrm>
              <a:off x="681480" y="1022040"/>
              <a:ext cx="7713360" cy="222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1012680"/>
                <a:ext cx="7732080" cy="22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14:cNvPr>
              <p14:cNvContentPartPr/>
              <p14:nvPr/>
            </p14:nvContentPartPr>
            <p14:xfrm>
              <a:off x="1465200" y="2594880"/>
              <a:ext cx="970200" cy="1858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840" y="2585520"/>
                <a:ext cx="988920" cy="18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14:cNvPr>
              <p14:cNvContentPartPr/>
              <p14:nvPr/>
            </p14:nvContentPartPr>
            <p14:xfrm>
              <a:off x="2766600" y="3268800"/>
              <a:ext cx="507600" cy="33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240" y="3259440"/>
                <a:ext cx="52632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2EB390E-1C0B-958E-6170-53C30A6CAAA6}"/>
              </a:ext>
            </a:extLst>
          </p:cNvPr>
          <p:cNvSpPr/>
          <p:nvPr/>
        </p:nvSpPr>
        <p:spPr>
          <a:xfrm>
            <a:off x="2229322" y="2214208"/>
            <a:ext cx="953895" cy="1775901"/>
          </a:xfrm>
          <a:custGeom>
            <a:avLst/>
            <a:gdLst>
              <a:gd name="connsiteX0" fmla="*/ 400523 w 953895"/>
              <a:gd name="connsiteY0" fmla="*/ 0 h 1775901"/>
              <a:gd name="connsiteX1" fmla="*/ 944628 w 953895"/>
              <a:gd name="connsiteY1" fmla="*/ 1141111 h 1775901"/>
              <a:gd name="connsiteX2" fmla="*/ 0 w 953895"/>
              <a:gd name="connsiteY2" fmla="*/ 1775901 h 177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95" h="1775901">
                <a:moveTo>
                  <a:pt x="400523" y="0"/>
                </a:moveTo>
                <a:cubicBezTo>
                  <a:pt x="705952" y="422564"/>
                  <a:pt x="1011382" y="845128"/>
                  <a:pt x="944628" y="1141111"/>
                </a:cubicBezTo>
                <a:cubicBezTo>
                  <a:pt x="877874" y="1437094"/>
                  <a:pt x="438937" y="1606497"/>
                  <a:pt x="0" y="1775901"/>
                </a:cubicBezTo>
              </a:path>
            </a:pathLst>
          </a:custGeom>
          <a:noFill/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14:cNvPr>
              <p14:cNvContentPartPr/>
              <p14:nvPr/>
            </p14:nvContentPartPr>
            <p14:xfrm>
              <a:off x="1560240" y="3572280"/>
              <a:ext cx="844920" cy="83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880" y="3562920"/>
                <a:ext cx="863640" cy="8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0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14:cNvPr>
              <p14:cNvContentPartPr/>
              <p14:nvPr/>
            </p14:nvContentPartPr>
            <p14:xfrm>
              <a:off x="2631600" y="1925640"/>
              <a:ext cx="3076200" cy="194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240" y="1916280"/>
                <a:ext cx="30949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14:cNvPr>
              <p14:cNvContentPartPr/>
              <p14:nvPr/>
            </p14:nvContentPartPr>
            <p14:xfrm>
              <a:off x="908640" y="66600"/>
              <a:ext cx="6488280" cy="29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280" y="57240"/>
                <a:ext cx="6507000" cy="29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14:cNvPr>
              <p14:cNvContentPartPr/>
              <p14:nvPr/>
            </p14:nvContentPartPr>
            <p14:xfrm>
              <a:off x="2445480" y="789480"/>
              <a:ext cx="4606920" cy="251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120" y="780120"/>
                <a:ext cx="4625640" cy="25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14:cNvPr>
              <p14:cNvContentPartPr/>
              <p14:nvPr/>
            </p14:nvContentPartPr>
            <p14:xfrm>
              <a:off x="804240" y="1505520"/>
              <a:ext cx="3443400" cy="208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80" y="1496160"/>
                <a:ext cx="3462120" cy="21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14:cNvPr>
              <p14:cNvContentPartPr/>
              <p14:nvPr/>
            </p14:nvContentPartPr>
            <p14:xfrm>
              <a:off x="833760" y="1402560"/>
              <a:ext cx="4910400" cy="501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00" y="1393200"/>
                <a:ext cx="4929120" cy="50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87570" y="420194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14:cNvPr>
              <p14:cNvContentPartPr/>
              <p14:nvPr/>
            </p14:nvContentPartPr>
            <p14:xfrm>
              <a:off x="1911240" y="3762720"/>
              <a:ext cx="318960" cy="49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880" y="3753360"/>
                <a:ext cx="33768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14:cNvPr>
              <p14:cNvContentPartPr/>
              <p14:nvPr/>
            </p14:nvContentPartPr>
            <p14:xfrm>
              <a:off x="3197160" y="2236680"/>
              <a:ext cx="506880" cy="41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800" y="2227320"/>
                <a:ext cx="52560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266361" y="262145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4379A-2AA1-30E1-2083-FFA7581838DF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49284-DB0C-96B0-E2D5-4503BB8D28B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F3AEC-0035-18BD-B273-03F84E5406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A2D5B-36F8-5216-1A39-57EB07D22C89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98DD6C-B082-8A62-86E4-B85F32B3C14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43C7E9-A76B-9135-F30D-0C741C0F053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A4FB3-86F6-C20D-8CC6-65556730A571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B26F94-74B8-8650-5FB9-C5FE96F81A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2FFAB-00C3-B7FA-46A4-0AC2521EC4B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8BD06-2A1F-7FD3-C618-7FEE6BE5D98A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B9AAF4-9F03-2956-161C-E4EC6C9D774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31DA3-A436-F883-FFA7-448389C5B05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01600B-818A-4941-BF1E-61160DD03DED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86C13A-B20F-6130-09D6-F1DCCA09D76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1E99A2-8DA5-B2A9-AE0D-5FEBF34E9C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E568D1-A4F9-0729-D169-7D1F682E6F6B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2CC6EA-1835-F433-AEC0-0D8BF3593F8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4E7B91-F132-033A-C05A-16DA195BF9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91C1EB-F8BE-85EE-BC97-F9B01407A189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D1755-A24D-C6F2-4E26-CA7A0E51E8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DA2CE9-1B32-59EF-912E-AB041725289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60983-7281-024F-EC7B-E60A9EAAE1CB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6F2573-0CBF-921A-66A2-A1FF03A281ED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 flipH="1">
            <a:off x="2719207" y="2203388"/>
            <a:ext cx="39471" cy="4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1DAA1-F943-A0F0-726E-282CCC7DA3D8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E1F46A-731F-D435-5F4F-A58E89D71679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64781-023B-47F2-194B-55EB4B501103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4C57D8-2651-6F11-ABCD-C536E565488A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AE5A6F-EE4D-DA99-9433-2D3EE9B3C135}"/>
              </a:ext>
            </a:extLst>
          </p:cNvPr>
          <p:cNvCxnSpPr>
            <a:stCxn id="19" idx="4"/>
            <a:endCxn id="33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FFCE2-FB1B-7F02-F68C-D41133158CB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3638246" y="5193276"/>
            <a:ext cx="74023" cy="593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60BDA2-F967-3B81-5F17-D35D340BB986}"/>
              </a:ext>
            </a:extLst>
          </p:cNvPr>
          <p:cNvSpPr txBox="1"/>
          <p:nvPr/>
        </p:nvSpPr>
        <p:spPr>
          <a:xfrm>
            <a:off x="1161468" y="5760101"/>
            <a:ext cx="228872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Continues infinitely …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14:cNvPr>
              <p14:cNvContentPartPr/>
              <p14:nvPr/>
            </p14:nvContentPartPr>
            <p14:xfrm>
              <a:off x="3506760" y="480960"/>
              <a:ext cx="4314240" cy="577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7400" y="471600"/>
                <a:ext cx="4332960" cy="57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8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14:cNvPr>
              <p14:cNvContentPartPr/>
              <p14:nvPr/>
            </p14:nvContentPartPr>
            <p14:xfrm>
              <a:off x="2028960" y="729360"/>
              <a:ext cx="9961200" cy="496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00" y="720000"/>
                <a:ext cx="9979920" cy="49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602797" y="3254722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40418C6B-A68A-2A20-F830-A0AF71503C58}"/>
              </a:ext>
            </a:extLst>
          </p:cNvPr>
          <p:cNvSpPr/>
          <p:nvPr/>
        </p:nvSpPr>
        <p:spPr>
          <a:xfrm>
            <a:off x="9185091" y="2962355"/>
            <a:ext cx="215839" cy="1595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14:cNvPr>
              <p14:cNvContentPartPr/>
              <p14:nvPr/>
            </p14:nvContentPartPr>
            <p14:xfrm>
              <a:off x="208800" y="1056600"/>
              <a:ext cx="10930680" cy="557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" y="1047240"/>
                <a:ext cx="1094940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14:cNvPr>
              <p14:cNvContentPartPr/>
              <p14:nvPr/>
            </p14:nvContentPartPr>
            <p14:xfrm>
              <a:off x="519480" y="2557080"/>
              <a:ext cx="64800" cy="3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2547720"/>
                <a:ext cx="835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14:cNvPr>
              <p14:cNvContentPartPr/>
              <p14:nvPr/>
            </p14:nvContentPartPr>
            <p14:xfrm>
              <a:off x="3916800" y="192240"/>
              <a:ext cx="7891200" cy="179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440" y="182880"/>
                <a:ext cx="7909920" cy="18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14:cNvPr>
              <p14:cNvContentPartPr/>
              <p14:nvPr/>
            </p14:nvContentPartPr>
            <p14:xfrm>
              <a:off x="2575080" y="634680"/>
              <a:ext cx="7919640" cy="3432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5720" y="625320"/>
                <a:ext cx="793836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Edges</a:t>
            </a:r>
            <a:r>
              <a:rPr lang="en-CA" dirty="0"/>
              <a:t>: </a:t>
            </a:r>
            <a:r>
              <a:rPr lang="en-CA" dirty="0">
                <a:highlight>
                  <a:srgbClr val="FFFF00"/>
                </a:highlight>
              </a:rPr>
              <a:t>AB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AC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AD</a:t>
            </a:r>
            <a:br>
              <a:rPr lang="en-CA" dirty="0"/>
            </a:br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BE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BF</a:t>
            </a:r>
            <a:br>
              <a:rPr lang="en-CA" dirty="0"/>
            </a:br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DG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GH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A to F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ABF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A to H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ADGH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E to G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EBADG</a:t>
            </a:r>
            <a:br>
              <a:rPr lang="en-CA" dirty="0"/>
            </a:br>
            <a:r>
              <a:rPr lang="en-CA" b="1" dirty="0"/>
              <a:t>Careful</a:t>
            </a:r>
            <a:r>
              <a:rPr lang="en-CA" dirty="0"/>
              <a:t>: the arrows show parent-child</a:t>
            </a:r>
            <a:br>
              <a:rPr lang="en-CA" dirty="0"/>
            </a:br>
            <a:r>
              <a:rPr lang="en-CA" dirty="0"/>
              <a:t>relationships, but don’t restrict the path.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14:cNvPr>
              <p14:cNvContentPartPr/>
              <p14:nvPr/>
            </p14:nvContentPartPr>
            <p14:xfrm>
              <a:off x="2910240" y="1169640"/>
              <a:ext cx="4907160" cy="549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880" y="1160280"/>
                <a:ext cx="4925880" cy="55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061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Suppose </a:t>
            </a:r>
            <a:r>
              <a:rPr lang="en-CA" b="1" dirty="0"/>
              <a:t>p</a:t>
            </a:r>
            <a:r>
              <a:rPr lang="en-CA" dirty="0"/>
              <a:t> refers to a node in a tree. Then we </a:t>
            </a:r>
            <a:r>
              <a:rPr lang="en-CA" b="1" dirty="0"/>
              <a:t>usually</a:t>
            </a:r>
            <a:r>
              <a:rPr lang="en-CA" dirty="0"/>
              <a:t> assume these functions are available:</a:t>
            </a:r>
          </a:p>
          <a:p>
            <a:r>
              <a:rPr lang="en-CA" b="1" dirty="0" err="1"/>
              <a:t>p.parent</a:t>
            </a:r>
            <a:r>
              <a:rPr lang="en-CA" b="1" dirty="0"/>
              <a:t>()</a:t>
            </a:r>
            <a:r>
              <a:rPr lang="en-CA" dirty="0"/>
              <a:t> returns the parent of </a:t>
            </a:r>
            <a:r>
              <a:rPr lang="en-CA" b="1" dirty="0"/>
              <a:t>p</a:t>
            </a:r>
            <a:r>
              <a:rPr lang="en-CA" dirty="0"/>
              <a:t>; error if </a:t>
            </a:r>
            <a:r>
              <a:rPr lang="en-CA" b="1" dirty="0"/>
              <a:t>p</a:t>
            </a:r>
            <a:r>
              <a:rPr lang="en-CA" dirty="0"/>
              <a:t> is the </a:t>
            </a:r>
            <a:r>
              <a:rPr lang="en-CA" b="1" dirty="0"/>
              <a:t>root</a:t>
            </a:r>
          </a:p>
          <a:p>
            <a:r>
              <a:rPr lang="en-CA" b="1" dirty="0" err="1"/>
              <a:t>p.children</a:t>
            </a:r>
            <a:r>
              <a:rPr lang="en-CA" b="1" dirty="0"/>
              <a:t>() </a:t>
            </a:r>
            <a:r>
              <a:rPr lang="en-CA" dirty="0"/>
              <a:t>returns a list (or vector, or array, …) of </a:t>
            </a:r>
            <a:r>
              <a:rPr lang="en-CA" b="1" dirty="0"/>
              <a:t>p</a:t>
            </a:r>
            <a:r>
              <a:rPr lang="en-AU" dirty="0"/>
              <a:t>’s children</a:t>
            </a:r>
          </a:p>
          <a:p>
            <a:r>
              <a:rPr lang="en-AU" b="1" dirty="0" err="1"/>
              <a:t>p.isRoot</a:t>
            </a:r>
            <a:r>
              <a:rPr lang="en-AU" b="1" dirty="0"/>
              <a:t>() </a:t>
            </a:r>
            <a:r>
              <a:rPr lang="en-AU" dirty="0"/>
              <a:t>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the </a:t>
            </a:r>
            <a:r>
              <a:rPr lang="en-AU" b="1" dirty="0"/>
              <a:t>root</a:t>
            </a:r>
            <a:r>
              <a:rPr lang="en-AU" dirty="0"/>
              <a:t>, and </a:t>
            </a:r>
            <a:r>
              <a:rPr lang="en-AU" b="1" dirty="0"/>
              <a:t>false</a:t>
            </a:r>
            <a:r>
              <a:rPr lang="en-AU" dirty="0"/>
              <a:t> otherwise</a:t>
            </a:r>
          </a:p>
          <a:p>
            <a:r>
              <a:rPr lang="en-AU" b="1" dirty="0" err="1"/>
              <a:t>p.isLeaf</a:t>
            </a:r>
            <a:r>
              <a:rPr lang="en-AU" b="1" dirty="0"/>
              <a:t>()</a:t>
            </a:r>
            <a:r>
              <a:rPr lang="en-AU" dirty="0"/>
              <a:t> or </a:t>
            </a:r>
            <a:r>
              <a:rPr lang="en-AU" b="1" dirty="0" err="1"/>
              <a:t>p.isExternal</a:t>
            </a:r>
            <a:r>
              <a:rPr lang="en-AU" b="1" dirty="0"/>
              <a:t>()</a:t>
            </a:r>
            <a:r>
              <a:rPr lang="en-AU" dirty="0"/>
              <a:t> 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a leaf node (i.e. external node) and </a:t>
            </a:r>
            <a:r>
              <a:rPr lang="en-AU" b="1" dirty="0"/>
              <a:t>false</a:t>
            </a:r>
            <a:r>
              <a:rPr lang="en-AU" dirty="0"/>
              <a:t> otherwise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C95C20-06D1-5E79-C481-0B11D0A5EF74}"/>
              </a:ext>
            </a:extLst>
          </p:cNvPr>
          <p:cNvSpPr txBox="1"/>
          <p:nvPr/>
        </p:nvSpPr>
        <p:spPr>
          <a:xfrm>
            <a:off x="2373826" y="5798145"/>
            <a:ext cx="254996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assume these functions all run in worst-case O(1)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067A9-3FB6-2078-C0E7-807FABBB0CEC}"/>
              </a:ext>
            </a:extLst>
          </p:cNvPr>
          <p:cNvSpPr txBox="1"/>
          <p:nvPr/>
        </p:nvSpPr>
        <p:spPr>
          <a:xfrm>
            <a:off x="2094216" y="5488307"/>
            <a:ext cx="254996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assume these functions all run in worst-case O(1)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br>
              <a:rPr lang="en-CA" sz="3600"/>
            </a:br>
            <a:r>
              <a:rPr lang="en-CA"/>
              <a:t>for deciding what type of contact lenses to wear: soft, hard, or none</a:t>
            </a:r>
            <a:endParaRPr lang="en-AU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means nearsighted, i.e. can see near-by objects clearly, but not far-away objects.</a:t>
            </a:r>
            <a:endParaRPr lang="en-AU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err="1"/>
              <a:t>Hypermetrope</a:t>
            </a:r>
            <a:r>
              <a:rPr lang="en-CA" sz="1400"/>
              <a:t> means farsighted, i.e. can see far-away objects clearly, but not near-by objects.</a:t>
            </a:r>
            <a:endParaRPr lang="en-AU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14:cNvPr>
              <p14:cNvContentPartPr/>
              <p14:nvPr/>
            </p14:nvContentPartPr>
            <p14:xfrm>
              <a:off x="456480" y="874080"/>
              <a:ext cx="10512720" cy="48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864720"/>
                <a:ext cx="1053144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05F142-5F75-1D25-897B-FAD5433D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7CAF3D-0A19-99B9-4481-F7613D62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1F6172-6C8B-8E61-3E40-12B45EC7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A2E0BB-8FD8-80E9-1358-EB969B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</a:t>
            </a:r>
          </a:p>
          <a:p>
            <a:pPr marL="0" indent="0">
              <a:buNone/>
            </a:pPr>
            <a:r>
              <a:rPr lang="en-CA" sz="3200"/>
              <a:t>A tree T is a </a:t>
            </a:r>
            <a:r>
              <a:rPr lang="en-CA" sz="3200" b="1"/>
              <a:t>binary tree </a:t>
            </a:r>
            <a:r>
              <a:rPr lang="en-CA" sz="3200"/>
              <a:t>if:</a:t>
            </a:r>
          </a:p>
          <a:p>
            <a:r>
              <a:rPr lang="en-CA" sz="3200"/>
              <a:t>T is empty</a:t>
            </a:r>
          </a:p>
          <a:p>
            <a:r>
              <a:rPr lang="en-CA" sz="320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root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left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right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C82CF-0B8F-82B6-302D-1F832725431A}"/>
              </a:ext>
            </a:extLst>
          </p:cNvPr>
          <p:cNvSpPr txBox="1"/>
          <p:nvPr/>
        </p:nvSpPr>
        <p:spPr>
          <a:xfrm>
            <a:off x="10259460" y="461802"/>
            <a:ext cx="175620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/>
              <a:t>A: adjective</a:t>
            </a:r>
            <a:br>
              <a:rPr lang="en-CA"/>
            </a:br>
            <a:r>
              <a:rPr lang="en-CA"/>
              <a:t>N: noun</a:t>
            </a:r>
            <a:br>
              <a:rPr lang="en-CA"/>
            </a:br>
            <a:r>
              <a:rPr lang="en-CA"/>
              <a:t>V: verb</a:t>
            </a:r>
          </a:p>
          <a:p>
            <a:r>
              <a:rPr lang="en-CA"/>
              <a:t>Adv: adverb</a:t>
            </a:r>
            <a:br>
              <a:rPr lang="en-CA"/>
            </a:br>
            <a:r>
              <a:rPr lang="en-CA"/>
              <a:t>NP: noun phrase</a:t>
            </a:r>
          </a:p>
          <a:p>
            <a:r>
              <a:rPr lang="en-CA"/>
              <a:t>VP: verb phrase</a:t>
            </a:r>
          </a:p>
          <a:p>
            <a:r>
              <a:rPr lang="en-CA"/>
              <a:t>S: sentence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14:cNvPr>
              <p14:cNvContentPartPr/>
              <p14:nvPr/>
            </p14:nvContentPartPr>
            <p14:xfrm>
              <a:off x="2926440" y="1892880"/>
              <a:ext cx="8704440" cy="451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080" y="1883520"/>
                <a:ext cx="872316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</a:t>
            </a:r>
            <a:r>
              <a:rPr lang="en-AU" i="1" dirty="0"/>
              <a:t>not</a:t>
            </a:r>
            <a:r>
              <a:rPr lang="en-AU" dirty="0"/>
              <a:t>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In the </a:t>
            </a:r>
            <a:r>
              <a:rPr lang="en-CA" sz="3200" b="1"/>
              <a:t>worst case</a:t>
            </a:r>
            <a:r>
              <a:rPr lang="en-CA" sz="3200"/>
              <a:t>, how much work does this do?</a:t>
            </a:r>
            <a:endParaRPr lang="en-CA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</a:t>
            </a:r>
            <a:r>
              <a:rPr lang="en-CA" b="1" dirty="0"/>
              <a:t>O(depth of node p)</a:t>
            </a:r>
            <a:r>
              <a:rPr lang="en-CA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AA95A-B735-7220-2D7C-BD6BDB257D0F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5724008" y="1944777"/>
            <a:ext cx="57731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 tree with n nodes could have a node</a:t>
            </a:r>
            <a:br>
              <a:rPr lang="en-CA" sz="2800" dirty="0"/>
            </a:br>
            <a:r>
              <a:rPr lang="en-CA" sz="2800" dirty="0"/>
              <a:t>of depth n-1.</a:t>
            </a:r>
          </a:p>
          <a:p>
            <a:endParaRPr lang="en-CA" sz="2800" dirty="0"/>
          </a:p>
          <a:p>
            <a:r>
              <a:rPr lang="en-CA" sz="2800" dirty="0"/>
              <a:t>That means the </a:t>
            </a:r>
            <a:r>
              <a:rPr lang="en-CA" sz="2800" b="1" dirty="0"/>
              <a:t>depth(T, p)</a:t>
            </a:r>
            <a:r>
              <a:rPr lang="en-CA" sz="2800" dirty="0"/>
              <a:t> algorithm</a:t>
            </a:r>
            <a:br>
              <a:rPr lang="en-CA" sz="2800" dirty="0"/>
            </a:br>
            <a:r>
              <a:rPr lang="en-CA" sz="2800" dirty="0"/>
              <a:t>does O(n) recursive calls in the </a:t>
            </a:r>
            <a:r>
              <a:rPr lang="en-CA" sz="2800" b="1" dirty="0"/>
              <a:t>worst</a:t>
            </a:r>
            <a:br>
              <a:rPr lang="en-CA" sz="2800" b="1" dirty="0"/>
            </a:br>
            <a:r>
              <a:rPr lang="en-CA" sz="2800" b="1" dirty="0"/>
              <a:t>case</a:t>
            </a:r>
            <a:r>
              <a:rPr lang="en-CA" sz="2800" dirty="0"/>
              <a:t>.</a:t>
            </a:r>
            <a:endParaRPr lang="en-A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Does O(n) recursive calls in the </a:t>
            </a:r>
            <a:r>
              <a:rPr lang="en-CA" b="1"/>
              <a:t>worst case</a:t>
            </a:r>
            <a:r>
              <a:rPr lang="en-CA"/>
              <a:t>. </a:t>
            </a:r>
            <a:br>
              <a:rPr lang="en-CA"/>
            </a:br>
            <a:r>
              <a:rPr lang="en-CA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A26D-DEEB-0F6A-4B49-BD4A891624C3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b="1" dirty="0" err="1"/>
              <a:t>node_height</a:t>
            </a:r>
            <a:r>
              <a:rPr lang="en-CA" b="1" dirty="0"/>
              <a:t> </a:t>
            </a:r>
            <a:r>
              <a:rPr lang="en-CA" dirty="0"/>
              <a:t>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0E41-B392-30AF-473D-77D557B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95E8-67FE-8398-E4C9-7BC32A2A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11" y="111965"/>
            <a:ext cx="9374470" cy="479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34C0-0721-2A66-61AF-7A7C7E2A48ED}"/>
              </a:ext>
            </a:extLst>
          </p:cNvPr>
          <p:cNvSpPr txBox="1"/>
          <p:nvPr/>
        </p:nvSpPr>
        <p:spPr>
          <a:xfrm>
            <a:off x="323889" y="292062"/>
            <a:ext cx="342439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 for an Arithmetic Expression</a:t>
            </a:r>
            <a:endParaRPr lang="en-AU" sz="3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14:cNvPr>
              <p14:cNvContentPartPr/>
              <p14:nvPr/>
            </p14:nvContentPartPr>
            <p14:xfrm>
              <a:off x="3737520" y="774000"/>
              <a:ext cx="6756480" cy="39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8160" y="764640"/>
                <a:ext cx="67752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70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err="1"/>
              <a:t>node_height</a:t>
            </a:r>
            <a:r>
              <a:rPr lang="en-CA" b="1" dirty="0"/>
              <a:t> </a:t>
            </a:r>
            <a:r>
              <a:rPr lang="en-CA" dirty="0"/>
              <a:t>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b="1" dirty="0" err="1"/>
              <a:t>node_height</a:t>
            </a:r>
            <a:endParaRPr lang="en-CA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What’s the height of this tree?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5A49E84-A1B6-5954-0A3C-35625EF5375E}"/>
              </a:ext>
            </a:extLst>
          </p:cNvPr>
          <p:cNvSpPr txBox="1">
            <a:spLocks/>
          </p:cNvSpPr>
          <p:nvPr/>
        </p:nvSpPr>
        <p:spPr>
          <a:xfrm>
            <a:off x="5906127" y="834916"/>
            <a:ext cx="2438690" cy="58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Tree height =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C01510-A3D5-E9B2-4EF0-3A650ABEE529}"/>
              </a:ext>
            </a:extLst>
          </p:cNvPr>
          <p:cNvSpPr txBox="1">
            <a:spLocks/>
          </p:cNvSpPr>
          <p:nvPr/>
        </p:nvSpPr>
        <p:spPr>
          <a:xfrm>
            <a:off x="5906126" y="834916"/>
            <a:ext cx="2704473" cy="58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Tree height = 3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height2(T, </a:t>
            </a:r>
            <a:r>
              <a:rPr lang="en-CA" b="1" dirty="0" err="1"/>
              <a:t>T.root</a:t>
            </a:r>
            <a:r>
              <a:rPr lang="en-CA" b="1" dirty="0"/>
              <a:t>) </a:t>
            </a:r>
            <a:r>
              <a:rPr lang="en-CA" dirty="0"/>
              <a:t>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For each call to </a:t>
            </a:r>
            <a:r>
              <a:rPr lang="en-CA" b="1" dirty="0"/>
              <a:t>height2</a:t>
            </a:r>
            <a:r>
              <a:rPr lang="en-CA" dirty="0"/>
              <a:t>, </a:t>
            </a:r>
            <a:r>
              <a:rPr lang="en-CA" dirty="0" err="1"/>
              <a:t>p.isLeaf</a:t>
            </a:r>
            <a:r>
              <a:rPr lang="en-CA" dirty="0"/>
              <a:t>() is O(1)</a:t>
            </a:r>
          </a:p>
          <a:p>
            <a:r>
              <a:rPr lang="en-CA" b="1" dirty="0"/>
              <a:t>max </a:t>
            </a:r>
            <a:r>
              <a:rPr lang="en-CA" dirty="0"/>
              <a:t>is called once for each child of p (but not the called on the root)</a:t>
            </a:r>
          </a:p>
          <a:p>
            <a:r>
              <a:rPr lang="en-CA" dirty="0"/>
              <a:t>In total, </a:t>
            </a:r>
            <a:r>
              <a:rPr lang="en-CA" b="1" dirty="0"/>
              <a:t>max</a:t>
            </a:r>
            <a:r>
              <a:rPr lang="en-CA" dirty="0"/>
              <a:t> is called O(n) times</a:t>
            </a:r>
          </a:p>
          <a:p>
            <a:r>
              <a:rPr lang="en-CA" dirty="0"/>
              <a:t>Each call to </a:t>
            </a:r>
            <a:r>
              <a:rPr lang="en-CA" b="1" dirty="0"/>
              <a:t>max</a:t>
            </a:r>
            <a:r>
              <a:rPr lang="en-CA" dirty="0"/>
              <a:t> is O(1), so the total work is a constant times O(n), which is </a:t>
            </a:r>
            <a:r>
              <a:rPr lang="en-CA" b="1" dirty="0"/>
              <a:t>O(n)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h = 3</a:t>
            </a:r>
            <a:endParaRPr lang="en-CA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p: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p: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there are n nodes in the tree, how much work does </a:t>
            </a:r>
            <a:r>
              <a:rPr lang="en-CA" b="1" err="1"/>
              <a:t>preorder_traversal</a:t>
            </a:r>
            <a:r>
              <a:rPr lang="en-CA" b="1"/>
              <a:t>(T, root) </a:t>
            </a:r>
            <a:r>
              <a:rPr lang="en-CA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</a:t>
            </a:r>
            <a:r>
              <a:rPr lang="en-CA" b="1" dirty="0"/>
              <a:t>O(n)</a:t>
            </a:r>
            <a:r>
              <a:rPr lang="en-CA" dirty="0"/>
              <a:t>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14:cNvPr>
              <p14:cNvContentPartPr/>
              <p14:nvPr/>
            </p14:nvContentPartPr>
            <p14:xfrm>
              <a:off x="1694160" y="93600"/>
              <a:ext cx="10284120" cy="552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4800" y="84240"/>
                <a:ext cx="10302840" cy="55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(T, 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post-order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Post-order: E, F, B, C, H, G, D, A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postorder_traversal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  <a:br>
              <a:rPr lang="en-CA" sz="3200"/>
            </a:br>
            <a:r>
              <a:rPr lang="en-CA" sz="320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</a:t>
            </a:r>
            <a:r>
              <a:rPr lang="en-CA" b="1" dirty="0"/>
              <a:t>O(n)</a:t>
            </a:r>
            <a:r>
              <a:rPr lang="en-CA" dirty="0"/>
              <a:t>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14:cNvPr>
              <p14:cNvContentPartPr/>
              <p14:nvPr/>
            </p14:nvContentPartPr>
            <p14:xfrm>
              <a:off x="4284360" y="1981080"/>
              <a:ext cx="7525440" cy="303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000" y="1971720"/>
                <a:ext cx="7544160" cy="30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14:cNvPr>
              <p14:cNvContentPartPr/>
              <p14:nvPr/>
            </p14:nvContentPartPr>
            <p14:xfrm>
              <a:off x="357840" y="933840"/>
              <a:ext cx="10983240" cy="437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80" y="924480"/>
                <a:ext cx="11001960" cy="43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5633</Words>
  <Application>Microsoft Office PowerPoint</Application>
  <PresentationFormat>Widescreen</PresentationFormat>
  <Paragraphs>940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2023-10-06T05:11:32Z</dcterms:modified>
</cp:coreProperties>
</file>