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6"/>
  </p:notes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434" r:id="rId10"/>
    <p:sldId id="356" r:id="rId11"/>
    <p:sldId id="357" r:id="rId12"/>
    <p:sldId id="358" r:id="rId13"/>
    <p:sldId id="360" r:id="rId14"/>
    <p:sldId id="361" r:id="rId15"/>
    <p:sldId id="362" r:id="rId16"/>
    <p:sldId id="367" r:id="rId17"/>
    <p:sldId id="365" r:id="rId18"/>
    <p:sldId id="370" r:id="rId19"/>
    <p:sldId id="371" r:id="rId20"/>
    <p:sldId id="366" r:id="rId21"/>
    <p:sldId id="368" r:id="rId22"/>
    <p:sldId id="372" r:id="rId23"/>
    <p:sldId id="373" r:id="rId24"/>
    <p:sldId id="374" r:id="rId25"/>
    <p:sldId id="375" r:id="rId26"/>
    <p:sldId id="378" r:id="rId27"/>
    <p:sldId id="376" r:id="rId28"/>
    <p:sldId id="377" r:id="rId29"/>
    <p:sldId id="433" r:id="rId30"/>
    <p:sldId id="379" r:id="rId31"/>
    <p:sldId id="382" r:id="rId32"/>
    <p:sldId id="384" r:id="rId33"/>
    <p:sldId id="385" r:id="rId34"/>
    <p:sldId id="386" r:id="rId35"/>
    <p:sldId id="387" r:id="rId36"/>
    <p:sldId id="388" r:id="rId37"/>
    <p:sldId id="389" r:id="rId38"/>
    <p:sldId id="390" r:id="rId39"/>
    <p:sldId id="391" r:id="rId40"/>
    <p:sldId id="392" r:id="rId41"/>
    <p:sldId id="393" r:id="rId42"/>
    <p:sldId id="394" r:id="rId43"/>
    <p:sldId id="395" r:id="rId44"/>
    <p:sldId id="396" r:id="rId45"/>
    <p:sldId id="397" r:id="rId46"/>
    <p:sldId id="398" r:id="rId47"/>
    <p:sldId id="399" r:id="rId48"/>
    <p:sldId id="400" r:id="rId49"/>
    <p:sldId id="401" r:id="rId50"/>
    <p:sldId id="402" r:id="rId51"/>
    <p:sldId id="404" r:id="rId52"/>
    <p:sldId id="407" r:id="rId53"/>
    <p:sldId id="406" r:id="rId54"/>
    <p:sldId id="403" r:id="rId55"/>
    <p:sldId id="413" r:id="rId56"/>
    <p:sldId id="432" r:id="rId57"/>
    <p:sldId id="415" r:id="rId58"/>
    <p:sldId id="416" r:id="rId59"/>
    <p:sldId id="417" r:id="rId60"/>
    <p:sldId id="419" r:id="rId61"/>
    <p:sldId id="422" r:id="rId62"/>
    <p:sldId id="423" r:id="rId63"/>
    <p:sldId id="410" r:id="rId64"/>
    <p:sldId id="418" r:id="rId65"/>
    <p:sldId id="408" r:id="rId66"/>
    <p:sldId id="411" r:id="rId67"/>
    <p:sldId id="412" r:id="rId68"/>
    <p:sldId id="425" r:id="rId69"/>
    <p:sldId id="427" r:id="rId70"/>
    <p:sldId id="426" r:id="rId71"/>
    <p:sldId id="428" r:id="rId72"/>
    <p:sldId id="429" r:id="rId73"/>
    <p:sldId id="430" r:id="rId74"/>
    <p:sldId id="431" r:id="rId7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7AAAF7-12EB-4278-BA7F-AAD9FFD779CA}">
          <p14:sldIdLst>
            <p14:sldId id="256"/>
            <p14:sldId id="349"/>
            <p14:sldId id="350"/>
            <p14:sldId id="351"/>
            <p14:sldId id="352"/>
            <p14:sldId id="353"/>
            <p14:sldId id="354"/>
            <p14:sldId id="355"/>
            <p14:sldId id="434"/>
            <p14:sldId id="356"/>
            <p14:sldId id="357"/>
            <p14:sldId id="358"/>
            <p14:sldId id="360"/>
            <p14:sldId id="361"/>
            <p14:sldId id="362"/>
            <p14:sldId id="367"/>
            <p14:sldId id="365"/>
            <p14:sldId id="370"/>
            <p14:sldId id="371"/>
            <p14:sldId id="366"/>
            <p14:sldId id="368"/>
            <p14:sldId id="372"/>
            <p14:sldId id="373"/>
            <p14:sldId id="374"/>
          </p14:sldIdLst>
        </p14:section>
        <p14:section name="Min Heaps" id="{4DC528F4-BEFA-41BE-8EEF-1395AF6EEE79}">
          <p14:sldIdLst>
            <p14:sldId id="375"/>
            <p14:sldId id="378"/>
            <p14:sldId id="376"/>
            <p14:sldId id="377"/>
            <p14:sldId id="433"/>
            <p14:sldId id="379"/>
            <p14:sldId id="382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4"/>
            <p14:sldId id="407"/>
            <p14:sldId id="406"/>
            <p14:sldId id="403"/>
            <p14:sldId id="413"/>
            <p14:sldId id="432"/>
            <p14:sldId id="415"/>
            <p14:sldId id="416"/>
            <p14:sldId id="417"/>
            <p14:sldId id="419"/>
            <p14:sldId id="422"/>
            <p14:sldId id="423"/>
            <p14:sldId id="410"/>
            <p14:sldId id="418"/>
            <p14:sldId id="408"/>
            <p14:sldId id="411"/>
            <p14:sldId id="412"/>
            <p14:sldId id="425"/>
            <p14:sldId id="427"/>
            <p14:sldId id="426"/>
            <p14:sldId id="428"/>
            <p14:sldId id="429"/>
            <p14:sldId id="430"/>
            <p14:sldId id="4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87638D-695C-41F8-A03D-805D2C8D7B6C}" v="4" dt="2023-10-20T18:19:53.1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996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8187638D-695C-41F8-A03D-805D2C8D7B6C}"/>
    <pc:docChg chg="undo custSel addSld modSld modSection">
      <pc:chgData name="Toby Donaldson" userId="2e6e5431-bb17-4c41-9985-d39c50d83c73" providerId="ADAL" clId="{8187638D-695C-41F8-A03D-805D2C8D7B6C}" dt="2023-10-20T18:20:55.277" v="1027" actId="113"/>
      <pc:docMkLst>
        <pc:docMk/>
      </pc:docMkLst>
      <pc:sldChg chg="addSp modSp mod">
        <pc:chgData name="Toby Donaldson" userId="2e6e5431-bb17-4c41-9985-d39c50d83c73" providerId="ADAL" clId="{8187638D-695C-41F8-A03D-805D2C8D7B6C}" dt="2023-10-17T06:25:07.310" v="210" actId="20577"/>
        <pc:sldMkLst>
          <pc:docMk/>
          <pc:sldMk cId="1574620270" sldId="353"/>
        </pc:sldMkLst>
        <pc:spChg chg="mod">
          <ac:chgData name="Toby Donaldson" userId="2e6e5431-bb17-4c41-9985-d39c50d83c73" providerId="ADAL" clId="{8187638D-695C-41F8-A03D-805D2C8D7B6C}" dt="2023-10-17T06:25:07.310" v="210" actId="20577"/>
          <ac:spMkLst>
            <pc:docMk/>
            <pc:sldMk cId="1574620270" sldId="353"/>
            <ac:spMk id="3" creationId="{5D65A45C-DF10-BEE0-A394-E0F4164F1F7C}"/>
          </ac:spMkLst>
        </pc:spChg>
        <pc:spChg chg="add mod">
          <ac:chgData name="Toby Donaldson" userId="2e6e5431-bb17-4c41-9985-d39c50d83c73" providerId="ADAL" clId="{8187638D-695C-41F8-A03D-805D2C8D7B6C}" dt="2023-10-17T06:23:17.828" v="184"/>
          <ac:spMkLst>
            <pc:docMk/>
            <pc:sldMk cId="1574620270" sldId="353"/>
            <ac:spMk id="6" creationId="{1A7825F3-563D-9894-6C49-6E10972796B0}"/>
          </ac:spMkLst>
        </pc:spChg>
        <pc:spChg chg="add mod">
          <ac:chgData name="Toby Donaldson" userId="2e6e5431-bb17-4c41-9985-d39c50d83c73" providerId="ADAL" clId="{8187638D-695C-41F8-A03D-805D2C8D7B6C}" dt="2023-10-17T06:23:17.828" v="184"/>
          <ac:spMkLst>
            <pc:docMk/>
            <pc:sldMk cId="1574620270" sldId="353"/>
            <ac:spMk id="8" creationId="{D0AFC3AC-3C84-A57B-4B77-255931B2C493}"/>
          </ac:spMkLst>
        </pc:spChg>
      </pc:sldChg>
      <pc:sldChg chg="addSp delSp modSp mod">
        <pc:chgData name="Toby Donaldson" userId="2e6e5431-bb17-4c41-9985-d39c50d83c73" providerId="ADAL" clId="{8187638D-695C-41F8-A03D-805D2C8D7B6C}" dt="2023-10-17T06:24:56.447" v="208" actId="20577"/>
        <pc:sldMkLst>
          <pc:docMk/>
          <pc:sldMk cId="2038621535" sldId="354"/>
        </pc:sldMkLst>
        <pc:spChg chg="del">
          <ac:chgData name="Toby Donaldson" userId="2e6e5431-bb17-4c41-9985-d39c50d83c73" providerId="ADAL" clId="{8187638D-695C-41F8-A03D-805D2C8D7B6C}" dt="2023-10-17T06:23:34.651" v="187" actId="21"/>
          <ac:spMkLst>
            <pc:docMk/>
            <pc:sldMk cId="2038621535" sldId="354"/>
            <ac:spMk id="3" creationId="{5D65A45C-DF10-BEE0-A394-E0F4164F1F7C}"/>
          </ac:spMkLst>
        </pc:spChg>
        <pc:spChg chg="add mod">
          <ac:chgData name="Toby Donaldson" userId="2e6e5431-bb17-4c41-9985-d39c50d83c73" providerId="ADAL" clId="{8187638D-695C-41F8-A03D-805D2C8D7B6C}" dt="2023-10-17T06:23:21.144" v="185"/>
          <ac:spMkLst>
            <pc:docMk/>
            <pc:sldMk cId="2038621535" sldId="354"/>
            <ac:spMk id="6" creationId="{6AEF8431-A3DE-D3C1-973E-4403AF0B8A75}"/>
          </ac:spMkLst>
        </pc:spChg>
        <pc:spChg chg="add mod">
          <ac:chgData name="Toby Donaldson" userId="2e6e5431-bb17-4c41-9985-d39c50d83c73" providerId="ADAL" clId="{8187638D-695C-41F8-A03D-805D2C8D7B6C}" dt="2023-10-17T06:23:21.144" v="185"/>
          <ac:spMkLst>
            <pc:docMk/>
            <pc:sldMk cId="2038621535" sldId="354"/>
            <ac:spMk id="7" creationId="{989682AD-F3E7-4A9B-FE95-5CE370208599}"/>
          </ac:spMkLst>
        </pc:spChg>
        <pc:spChg chg="add mod">
          <ac:chgData name="Toby Donaldson" userId="2e6e5431-bb17-4c41-9985-d39c50d83c73" providerId="ADAL" clId="{8187638D-695C-41F8-A03D-805D2C8D7B6C}" dt="2023-10-17T06:24:56.447" v="208" actId="20577"/>
          <ac:spMkLst>
            <pc:docMk/>
            <pc:sldMk cId="2038621535" sldId="354"/>
            <ac:spMk id="11" creationId="{F1E873A1-AC74-8F0E-EFF3-AC70A70EBC40}"/>
          </ac:spMkLst>
        </pc:spChg>
      </pc:sldChg>
      <pc:sldChg chg="addSp modSp">
        <pc:chgData name="Toby Donaldson" userId="2e6e5431-bb17-4c41-9985-d39c50d83c73" providerId="ADAL" clId="{8187638D-695C-41F8-A03D-805D2C8D7B6C}" dt="2023-10-17T06:23:24.850" v="186"/>
        <pc:sldMkLst>
          <pc:docMk/>
          <pc:sldMk cId="349815780" sldId="355"/>
        </pc:sldMkLst>
        <pc:spChg chg="add mod">
          <ac:chgData name="Toby Donaldson" userId="2e6e5431-bb17-4c41-9985-d39c50d83c73" providerId="ADAL" clId="{8187638D-695C-41F8-A03D-805D2C8D7B6C}" dt="2023-10-17T06:23:24.850" v="186"/>
          <ac:spMkLst>
            <pc:docMk/>
            <pc:sldMk cId="349815780" sldId="355"/>
            <ac:spMk id="6" creationId="{01637105-0AED-0990-F497-F68F2753C218}"/>
          </ac:spMkLst>
        </pc:spChg>
        <pc:spChg chg="add mod">
          <ac:chgData name="Toby Donaldson" userId="2e6e5431-bb17-4c41-9985-d39c50d83c73" providerId="ADAL" clId="{8187638D-695C-41F8-A03D-805D2C8D7B6C}" dt="2023-10-17T06:23:24.850" v="186"/>
          <ac:spMkLst>
            <pc:docMk/>
            <pc:sldMk cId="349815780" sldId="355"/>
            <ac:spMk id="11" creationId="{1DA6B1B7-1FD9-3D04-CD21-47274B0FAE95}"/>
          </ac:spMkLst>
        </pc:spChg>
      </pc:sldChg>
      <pc:sldChg chg="modSp mod">
        <pc:chgData name="Toby Donaldson" userId="2e6e5431-bb17-4c41-9985-d39c50d83c73" providerId="ADAL" clId="{8187638D-695C-41F8-A03D-805D2C8D7B6C}" dt="2023-10-17T06:25:57.046" v="213" actId="20577"/>
        <pc:sldMkLst>
          <pc:docMk/>
          <pc:sldMk cId="2723260068" sldId="356"/>
        </pc:sldMkLst>
        <pc:spChg chg="mod">
          <ac:chgData name="Toby Donaldson" userId="2e6e5431-bb17-4c41-9985-d39c50d83c73" providerId="ADAL" clId="{8187638D-695C-41F8-A03D-805D2C8D7B6C}" dt="2023-10-17T06:25:57.046" v="213" actId="20577"/>
          <ac:spMkLst>
            <pc:docMk/>
            <pc:sldMk cId="2723260068" sldId="356"/>
            <ac:spMk id="47" creationId="{1701FBB2-6987-5B26-ED7E-7D11C33B3BD9}"/>
          </ac:spMkLst>
        </pc:spChg>
      </pc:sldChg>
      <pc:sldChg chg="modSp mod">
        <pc:chgData name="Toby Donaldson" userId="2e6e5431-bb17-4c41-9985-d39c50d83c73" providerId="ADAL" clId="{8187638D-695C-41F8-A03D-805D2C8D7B6C}" dt="2023-10-17T06:26:10.982" v="216" actId="20577"/>
        <pc:sldMkLst>
          <pc:docMk/>
          <pc:sldMk cId="2820886963" sldId="357"/>
        </pc:sldMkLst>
        <pc:spChg chg="mod">
          <ac:chgData name="Toby Donaldson" userId="2e6e5431-bb17-4c41-9985-d39c50d83c73" providerId="ADAL" clId="{8187638D-695C-41F8-A03D-805D2C8D7B6C}" dt="2023-10-17T06:26:10.982" v="216" actId="20577"/>
          <ac:spMkLst>
            <pc:docMk/>
            <pc:sldMk cId="2820886963" sldId="357"/>
            <ac:spMk id="6" creationId="{1A357F82-F5D1-A0D1-A68B-3B8A08D6FCDC}"/>
          </ac:spMkLst>
        </pc:spChg>
      </pc:sldChg>
      <pc:sldChg chg="addSp modSp mod">
        <pc:chgData name="Toby Donaldson" userId="2e6e5431-bb17-4c41-9985-d39c50d83c73" providerId="ADAL" clId="{8187638D-695C-41F8-A03D-805D2C8D7B6C}" dt="2023-10-20T04:50:05.166" v="604" actId="20577"/>
        <pc:sldMkLst>
          <pc:docMk/>
          <pc:sldMk cId="2614943118" sldId="358"/>
        </pc:sldMkLst>
        <pc:spChg chg="mod">
          <ac:chgData name="Toby Donaldson" userId="2e6e5431-bb17-4c41-9985-d39c50d83c73" providerId="ADAL" clId="{8187638D-695C-41F8-A03D-805D2C8D7B6C}" dt="2023-10-17T06:27:43.912" v="228" actId="20577"/>
          <ac:spMkLst>
            <pc:docMk/>
            <pc:sldMk cId="2614943118" sldId="358"/>
            <ac:spMk id="3" creationId="{84DA8459-E9F3-24C6-B365-13876F576B92}"/>
          </ac:spMkLst>
        </pc:spChg>
        <pc:spChg chg="add mod">
          <ac:chgData name="Toby Donaldson" userId="2e6e5431-bb17-4c41-9985-d39c50d83c73" providerId="ADAL" clId="{8187638D-695C-41F8-A03D-805D2C8D7B6C}" dt="2023-10-20T04:50:05.166" v="604" actId="20577"/>
          <ac:spMkLst>
            <pc:docMk/>
            <pc:sldMk cId="2614943118" sldId="358"/>
            <ac:spMk id="5" creationId="{3C164939-727C-022C-52D0-12197A8D5D82}"/>
          </ac:spMkLst>
        </pc:spChg>
      </pc:sldChg>
      <pc:sldChg chg="modSp mod">
        <pc:chgData name="Toby Donaldson" userId="2e6e5431-bb17-4c41-9985-d39c50d83c73" providerId="ADAL" clId="{8187638D-695C-41F8-A03D-805D2C8D7B6C}" dt="2023-10-17T06:29:22.176" v="235" actId="20577"/>
        <pc:sldMkLst>
          <pc:docMk/>
          <pc:sldMk cId="2179044737" sldId="361"/>
        </pc:sldMkLst>
        <pc:spChg chg="mod">
          <ac:chgData name="Toby Donaldson" userId="2e6e5431-bb17-4c41-9985-d39c50d83c73" providerId="ADAL" clId="{8187638D-695C-41F8-A03D-805D2C8D7B6C}" dt="2023-10-17T06:29:22.176" v="235" actId="20577"/>
          <ac:spMkLst>
            <pc:docMk/>
            <pc:sldMk cId="2179044737" sldId="361"/>
            <ac:spMk id="3" creationId="{6B722D80-563A-282F-6B67-6493860AC3FA}"/>
          </ac:spMkLst>
        </pc:spChg>
      </pc:sldChg>
      <pc:sldChg chg="modSp mod">
        <pc:chgData name="Toby Donaldson" userId="2e6e5431-bb17-4c41-9985-d39c50d83c73" providerId="ADAL" clId="{8187638D-695C-41F8-A03D-805D2C8D7B6C}" dt="2023-10-10T23:08:29.888" v="16" actId="20577"/>
        <pc:sldMkLst>
          <pc:docMk/>
          <pc:sldMk cId="285952125" sldId="366"/>
        </pc:sldMkLst>
        <pc:spChg chg="mod">
          <ac:chgData name="Toby Donaldson" userId="2e6e5431-bb17-4c41-9985-d39c50d83c73" providerId="ADAL" clId="{8187638D-695C-41F8-A03D-805D2C8D7B6C}" dt="2023-10-10T23:08:17.903" v="11" actId="20577"/>
          <ac:spMkLst>
            <pc:docMk/>
            <pc:sldMk cId="285952125" sldId="366"/>
            <ac:spMk id="6" creationId="{E750DFF1-F3F0-4EB0-B06B-D9613118DBD4}"/>
          </ac:spMkLst>
        </pc:spChg>
        <pc:spChg chg="mod">
          <ac:chgData name="Toby Donaldson" userId="2e6e5431-bb17-4c41-9985-d39c50d83c73" providerId="ADAL" clId="{8187638D-695C-41F8-A03D-805D2C8D7B6C}" dt="2023-10-10T23:08:19.757" v="12" actId="20577"/>
          <ac:spMkLst>
            <pc:docMk/>
            <pc:sldMk cId="285952125" sldId="366"/>
            <ac:spMk id="9" creationId="{288FCD93-6C94-7AC4-437A-5731E4A59F43}"/>
          </ac:spMkLst>
        </pc:spChg>
        <pc:spChg chg="mod">
          <ac:chgData name="Toby Donaldson" userId="2e6e5431-bb17-4c41-9985-d39c50d83c73" providerId="ADAL" clId="{8187638D-695C-41F8-A03D-805D2C8D7B6C}" dt="2023-10-10T23:08:22.589" v="13" actId="20577"/>
          <ac:spMkLst>
            <pc:docMk/>
            <pc:sldMk cId="285952125" sldId="366"/>
            <ac:spMk id="12" creationId="{66917592-5F3B-A319-2575-15608D427647}"/>
          </ac:spMkLst>
        </pc:spChg>
        <pc:spChg chg="mod">
          <ac:chgData name="Toby Donaldson" userId="2e6e5431-bb17-4c41-9985-d39c50d83c73" providerId="ADAL" clId="{8187638D-695C-41F8-A03D-805D2C8D7B6C}" dt="2023-10-10T23:08:29.888" v="16" actId="20577"/>
          <ac:spMkLst>
            <pc:docMk/>
            <pc:sldMk cId="285952125" sldId="366"/>
            <ac:spMk id="15" creationId="{D6A1B2C6-CEB2-AF55-08A0-C5B957D1A96B}"/>
          </ac:spMkLst>
        </pc:spChg>
        <pc:spChg chg="mod">
          <ac:chgData name="Toby Donaldson" userId="2e6e5431-bb17-4c41-9985-d39c50d83c73" providerId="ADAL" clId="{8187638D-695C-41F8-A03D-805D2C8D7B6C}" dt="2023-10-10T23:08:25.703" v="14" actId="20577"/>
          <ac:spMkLst>
            <pc:docMk/>
            <pc:sldMk cId="285952125" sldId="366"/>
            <ac:spMk id="18" creationId="{B51ED196-4D4F-9865-842D-B4EF75DD9783}"/>
          </ac:spMkLst>
        </pc:spChg>
        <pc:spChg chg="mod">
          <ac:chgData name="Toby Donaldson" userId="2e6e5431-bb17-4c41-9985-d39c50d83c73" providerId="ADAL" clId="{8187638D-695C-41F8-A03D-805D2C8D7B6C}" dt="2023-10-10T23:08:27.599" v="15" actId="20577"/>
          <ac:spMkLst>
            <pc:docMk/>
            <pc:sldMk cId="285952125" sldId="366"/>
            <ac:spMk id="21" creationId="{5819E299-6F39-C8CC-379F-9B64AC0DB516}"/>
          </ac:spMkLst>
        </pc:spChg>
        <pc:spChg chg="mod">
          <ac:chgData name="Toby Donaldson" userId="2e6e5431-bb17-4c41-9985-d39c50d83c73" providerId="ADAL" clId="{8187638D-695C-41F8-A03D-805D2C8D7B6C}" dt="2023-10-10T23:07:38.629" v="10" actId="113"/>
          <ac:spMkLst>
            <pc:docMk/>
            <pc:sldMk cId="285952125" sldId="366"/>
            <ac:spMk id="23" creationId="{68B5B707-049F-C56F-B34B-2D3409004F88}"/>
          </ac:spMkLst>
        </pc:spChg>
      </pc:sldChg>
      <pc:sldChg chg="addSp delSp modSp mod">
        <pc:chgData name="Toby Donaldson" userId="2e6e5431-bb17-4c41-9985-d39c50d83c73" providerId="ADAL" clId="{8187638D-695C-41F8-A03D-805D2C8D7B6C}" dt="2023-10-10T23:08:47.591" v="18"/>
        <pc:sldMkLst>
          <pc:docMk/>
          <pc:sldMk cId="703976646" sldId="368"/>
        </pc:sldMkLst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25" creationId="{E626DC83-BBB4-5B3B-2D7E-B562EEB9B19C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26" creationId="{23D795E3-8C2F-E99B-9CFD-D26E9434DE56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28" creationId="{F54923D8-DCB1-FEB5-C4C5-E1869DD71C6D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29" creationId="{50B991BA-840B-44D0-6700-3C8490C78D2C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31" creationId="{E9546012-A87F-5C56-CE84-C4DDB30D2203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32" creationId="{B1456CA7-240B-E0A5-BF09-E29F78951D7B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34" creationId="{38E29683-F72C-2C67-0986-294DDB9834D3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35" creationId="{480FCDA8-1226-8621-A057-0787D362C9F3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37" creationId="{2B00CC8D-4957-B38F-3C48-B36202CEF839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38" creationId="{A6F22DAE-374F-F0C5-78E0-4807DF1DA8BB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40" creationId="{35962750-ABD0-6F3B-6850-4727CFAD1CD1}"/>
          </ac:spMkLst>
        </pc:spChg>
        <pc:spChg chg="mod">
          <ac:chgData name="Toby Donaldson" userId="2e6e5431-bb17-4c41-9985-d39c50d83c73" providerId="ADAL" clId="{8187638D-695C-41F8-A03D-805D2C8D7B6C}" dt="2023-10-10T23:08:47.591" v="18"/>
          <ac:spMkLst>
            <pc:docMk/>
            <pc:sldMk cId="703976646" sldId="368"/>
            <ac:spMk id="41" creationId="{B47FF0D3-87F1-B3EF-65FD-E1AFFA09117C}"/>
          </ac:spMkLst>
        </pc:spChg>
        <pc:grpChg chg="del">
          <ac:chgData name="Toby Donaldson" userId="2e6e5431-bb17-4c41-9985-d39c50d83c73" providerId="ADAL" clId="{8187638D-695C-41F8-A03D-805D2C8D7B6C}" dt="2023-10-10T23:08:41.022" v="17" actId="21"/>
          <ac:grpSpMkLst>
            <pc:docMk/>
            <pc:sldMk cId="703976646" sldId="368"/>
            <ac:grpSpMk id="5" creationId="{A5DA99BD-BCDF-C9CA-6B98-16EE592ABE2A}"/>
          </ac:grpSpMkLst>
        </pc:grpChg>
        <pc:grpChg chg="del">
          <ac:chgData name="Toby Donaldson" userId="2e6e5431-bb17-4c41-9985-d39c50d83c73" providerId="ADAL" clId="{8187638D-695C-41F8-A03D-805D2C8D7B6C}" dt="2023-10-10T23:08:41.022" v="17" actId="21"/>
          <ac:grpSpMkLst>
            <pc:docMk/>
            <pc:sldMk cId="703976646" sldId="368"/>
            <ac:grpSpMk id="8" creationId="{DB4034FF-6C1E-2C8D-B5DE-A5A8F9E70C42}"/>
          </ac:grpSpMkLst>
        </pc:grpChg>
        <pc:grpChg chg="del">
          <ac:chgData name="Toby Donaldson" userId="2e6e5431-bb17-4c41-9985-d39c50d83c73" providerId="ADAL" clId="{8187638D-695C-41F8-A03D-805D2C8D7B6C}" dt="2023-10-10T23:08:41.022" v="17" actId="21"/>
          <ac:grpSpMkLst>
            <pc:docMk/>
            <pc:sldMk cId="703976646" sldId="368"/>
            <ac:grpSpMk id="11" creationId="{DCF6BF01-E1DA-CA99-7585-6F966596E59E}"/>
          </ac:grpSpMkLst>
        </pc:grpChg>
        <pc:grpChg chg="del">
          <ac:chgData name="Toby Donaldson" userId="2e6e5431-bb17-4c41-9985-d39c50d83c73" providerId="ADAL" clId="{8187638D-695C-41F8-A03D-805D2C8D7B6C}" dt="2023-10-10T23:08:41.022" v="17" actId="21"/>
          <ac:grpSpMkLst>
            <pc:docMk/>
            <pc:sldMk cId="703976646" sldId="368"/>
            <ac:grpSpMk id="14" creationId="{8B3699BF-46D1-F424-B669-AF6646A51678}"/>
          </ac:grpSpMkLst>
        </pc:grpChg>
        <pc:grpChg chg="del">
          <ac:chgData name="Toby Donaldson" userId="2e6e5431-bb17-4c41-9985-d39c50d83c73" providerId="ADAL" clId="{8187638D-695C-41F8-A03D-805D2C8D7B6C}" dt="2023-10-10T23:08:41.022" v="17" actId="21"/>
          <ac:grpSpMkLst>
            <pc:docMk/>
            <pc:sldMk cId="703976646" sldId="368"/>
            <ac:grpSpMk id="17" creationId="{F3D16606-2133-9343-5CB5-19816F854CAB}"/>
          </ac:grpSpMkLst>
        </pc:grpChg>
        <pc:grpChg chg="del">
          <ac:chgData name="Toby Donaldson" userId="2e6e5431-bb17-4c41-9985-d39c50d83c73" providerId="ADAL" clId="{8187638D-695C-41F8-A03D-805D2C8D7B6C}" dt="2023-10-10T23:08:41.022" v="17" actId="21"/>
          <ac:grpSpMkLst>
            <pc:docMk/>
            <pc:sldMk cId="703976646" sldId="368"/>
            <ac:grpSpMk id="20" creationId="{772E1CBA-9CCA-1A45-AA7F-617E5A98DFA4}"/>
          </ac:grpSpMkLst>
        </pc:grpChg>
        <pc:grpChg chg="add mod">
          <ac:chgData name="Toby Donaldson" userId="2e6e5431-bb17-4c41-9985-d39c50d83c73" providerId="ADAL" clId="{8187638D-695C-41F8-A03D-805D2C8D7B6C}" dt="2023-10-10T23:08:47.591" v="18"/>
          <ac:grpSpMkLst>
            <pc:docMk/>
            <pc:sldMk cId="703976646" sldId="368"/>
            <ac:grpSpMk id="24" creationId="{3A7A1397-A78B-2AF1-321E-FE199860C320}"/>
          </ac:grpSpMkLst>
        </pc:grpChg>
        <pc:grpChg chg="add mod">
          <ac:chgData name="Toby Donaldson" userId="2e6e5431-bb17-4c41-9985-d39c50d83c73" providerId="ADAL" clId="{8187638D-695C-41F8-A03D-805D2C8D7B6C}" dt="2023-10-10T23:08:47.591" v="18"/>
          <ac:grpSpMkLst>
            <pc:docMk/>
            <pc:sldMk cId="703976646" sldId="368"/>
            <ac:grpSpMk id="27" creationId="{36AFF9E4-A8F8-5115-7CA8-4E194588FC81}"/>
          </ac:grpSpMkLst>
        </pc:grpChg>
        <pc:grpChg chg="add mod">
          <ac:chgData name="Toby Donaldson" userId="2e6e5431-bb17-4c41-9985-d39c50d83c73" providerId="ADAL" clId="{8187638D-695C-41F8-A03D-805D2C8D7B6C}" dt="2023-10-10T23:08:47.591" v="18"/>
          <ac:grpSpMkLst>
            <pc:docMk/>
            <pc:sldMk cId="703976646" sldId="368"/>
            <ac:grpSpMk id="30" creationId="{6B38E619-C4C1-066C-2600-A15EC59D041A}"/>
          </ac:grpSpMkLst>
        </pc:grpChg>
        <pc:grpChg chg="add mod">
          <ac:chgData name="Toby Donaldson" userId="2e6e5431-bb17-4c41-9985-d39c50d83c73" providerId="ADAL" clId="{8187638D-695C-41F8-A03D-805D2C8D7B6C}" dt="2023-10-10T23:08:47.591" v="18"/>
          <ac:grpSpMkLst>
            <pc:docMk/>
            <pc:sldMk cId="703976646" sldId="368"/>
            <ac:grpSpMk id="33" creationId="{1A5C7B5F-02F2-847F-A1F1-5BA0489D6461}"/>
          </ac:grpSpMkLst>
        </pc:grpChg>
        <pc:grpChg chg="add mod">
          <ac:chgData name="Toby Donaldson" userId="2e6e5431-bb17-4c41-9985-d39c50d83c73" providerId="ADAL" clId="{8187638D-695C-41F8-A03D-805D2C8D7B6C}" dt="2023-10-10T23:08:47.591" v="18"/>
          <ac:grpSpMkLst>
            <pc:docMk/>
            <pc:sldMk cId="703976646" sldId="368"/>
            <ac:grpSpMk id="36" creationId="{FC72CE8B-9546-074C-EED6-5855586C9CA7}"/>
          </ac:grpSpMkLst>
        </pc:grpChg>
        <pc:grpChg chg="add mod">
          <ac:chgData name="Toby Donaldson" userId="2e6e5431-bb17-4c41-9985-d39c50d83c73" providerId="ADAL" clId="{8187638D-695C-41F8-A03D-805D2C8D7B6C}" dt="2023-10-10T23:08:47.591" v="18"/>
          <ac:grpSpMkLst>
            <pc:docMk/>
            <pc:sldMk cId="703976646" sldId="368"/>
            <ac:grpSpMk id="39" creationId="{F5EA1796-262F-DD0D-40B9-0B56E57F6D8B}"/>
          </ac:grpSpMkLst>
        </pc:grpChg>
      </pc:sldChg>
      <pc:sldChg chg="modSp mod">
        <pc:chgData name="Toby Donaldson" userId="2e6e5431-bb17-4c41-9985-d39c50d83c73" providerId="ADAL" clId="{8187638D-695C-41F8-A03D-805D2C8D7B6C}" dt="2023-10-17T06:29:58.410" v="244" actId="20577"/>
        <pc:sldMkLst>
          <pc:docMk/>
          <pc:sldMk cId="2587347907" sldId="370"/>
        </pc:sldMkLst>
        <pc:spChg chg="mod">
          <ac:chgData name="Toby Donaldson" userId="2e6e5431-bb17-4c41-9985-d39c50d83c73" providerId="ADAL" clId="{8187638D-695C-41F8-A03D-805D2C8D7B6C}" dt="2023-10-17T06:29:58.410" v="244" actId="20577"/>
          <ac:spMkLst>
            <pc:docMk/>
            <pc:sldMk cId="2587347907" sldId="370"/>
            <ac:spMk id="3" creationId="{6B722D80-563A-282F-6B67-6493860AC3FA}"/>
          </ac:spMkLst>
        </pc:spChg>
      </pc:sldChg>
      <pc:sldChg chg="modSp mod">
        <pc:chgData name="Toby Donaldson" userId="2e6e5431-bb17-4c41-9985-d39c50d83c73" providerId="ADAL" clId="{8187638D-695C-41F8-A03D-805D2C8D7B6C}" dt="2023-10-17T06:30:50.077" v="250" actId="20577"/>
        <pc:sldMkLst>
          <pc:docMk/>
          <pc:sldMk cId="479231566" sldId="371"/>
        </pc:sldMkLst>
        <pc:spChg chg="mod">
          <ac:chgData name="Toby Donaldson" userId="2e6e5431-bb17-4c41-9985-d39c50d83c73" providerId="ADAL" clId="{8187638D-695C-41F8-A03D-805D2C8D7B6C}" dt="2023-10-17T06:30:50.077" v="250" actId="20577"/>
          <ac:spMkLst>
            <pc:docMk/>
            <pc:sldMk cId="479231566" sldId="371"/>
            <ac:spMk id="3" creationId="{6B722D80-563A-282F-6B67-6493860AC3FA}"/>
          </ac:spMkLst>
        </pc:spChg>
      </pc:sldChg>
      <pc:sldChg chg="addSp modSp mod">
        <pc:chgData name="Toby Donaldson" userId="2e6e5431-bb17-4c41-9985-d39c50d83c73" providerId="ADAL" clId="{8187638D-695C-41F8-A03D-805D2C8D7B6C}" dt="2023-10-17T06:31:51.526" v="258" actId="20577"/>
        <pc:sldMkLst>
          <pc:docMk/>
          <pc:sldMk cId="1332570226" sldId="372"/>
        </pc:sldMkLst>
        <pc:spChg chg="mod">
          <ac:chgData name="Toby Donaldson" userId="2e6e5431-bb17-4c41-9985-d39c50d83c73" providerId="ADAL" clId="{8187638D-695C-41F8-A03D-805D2C8D7B6C}" dt="2023-10-17T06:31:51.526" v="258" actId="20577"/>
          <ac:spMkLst>
            <pc:docMk/>
            <pc:sldMk cId="1332570226" sldId="372"/>
            <ac:spMk id="3" creationId="{6B722D80-563A-282F-6B67-6493860AC3FA}"/>
          </ac:spMkLst>
        </pc:spChg>
        <pc:spChg chg="add mod">
          <ac:chgData name="Toby Donaldson" userId="2e6e5431-bb17-4c41-9985-d39c50d83c73" providerId="ADAL" clId="{8187638D-695C-41F8-A03D-805D2C8D7B6C}" dt="2023-10-10T23:09:27.148" v="28" actId="1076"/>
          <ac:spMkLst>
            <pc:docMk/>
            <pc:sldMk cId="1332570226" sldId="372"/>
            <ac:spMk id="5" creationId="{54F358E9-1D13-A8D1-EBDE-95FD5E4C8348}"/>
          </ac:spMkLst>
        </pc:spChg>
      </pc:sldChg>
      <pc:sldChg chg="addSp modSp">
        <pc:chgData name="Toby Donaldson" userId="2e6e5431-bb17-4c41-9985-d39c50d83c73" providerId="ADAL" clId="{8187638D-695C-41F8-A03D-805D2C8D7B6C}" dt="2023-10-10T23:09:42.540" v="29"/>
        <pc:sldMkLst>
          <pc:docMk/>
          <pc:sldMk cId="3240710291" sldId="373"/>
        </pc:sldMkLst>
        <pc:spChg chg="add mod">
          <ac:chgData name="Toby Donaldson" userId="2e6e5431-bb17-4c41-9985-d39c50d83c73" providerId="ADAL" clId="{8187638D-695C-41F8-A03D-805D2C8D7B6C}" dt="2023-10-10T23:09:42.540" v="29"/>
          <ac:spMkLst>
            <pc:docMk/>
            <pc:sldMk cId="3240710291" sldId="373"/>
            <ac:spMk id="35" creationId="{48EEF0D0-C9D9-BAD0-AFDD-2D0CF4F22371}"/>
          </ac:spMkLst>
        </pc:spChg>
      </pc:sldChg>
      <pc:sldChg chg="modSp mod">
        <pc:chgData name="Toby Donaldson" userId="2e6e5431-bb17-4c41-9985-d39c50d83c73" providerId="ADAL" clId="{8187638D-695C-41F8-A03D-805D2C8D7B6C}" dt="2023-10-10T23:10:52.469" v="70"/>
        <pc:sldMkLst>
          <pc:docMk/>
          <pc:sldMk cId="2750575065" sldId="374"/>
        </pc:sldMkLst>
        <pc:spChg chg="mod">
          <ac:chgData name="Toby Donaldson" userId="2e6e5431-bb17-4c41-9985-d39c50d83c73" providerId="ADAL" clId="{8187638D-695C-41F8-A03D-805D2C8D7B6C}" dt="2023-10-10T23:10:52.469" v="70"/>
          <ac:spMkLst>
            <pc:docMk/>
            <pc:sldMk cId="2750575065" sldId="374"/>
            <ac:spMk id="3" creationId="{7D8CF51B-C849-E272-B924-FE6C98BD444D}"/>
          </ac:spMkLst>
        </pc:spChg>
      </pc:sldChg>
      <pc:sldChg chg="modSp mod">
        <pc:chgData name="Toby Donaldson" userId="2e6e5431-bb17-4c41-9985-d39c50d83c73" providerId="ADAL" clId="{8187638D-695C-41F8-A03D-805D2C8D7B6C}" dt="2023-10-10T23:12:08.601" v="72" actId="113"/>
        <pc:sldMkLst>
          <pc:docMk/>
          <pc:sldMk cId="1917867446" sldId="377"/>
        </pc:sldMkLst>
        <pc:spChg chg="mod">
          <ac:chgData name="Toby Donaldson" userId="2e6e5431-bb17-4c41-9985-d39c50d83c73" providerId="ADAL" clId="{8187638D-695C-41F8-A03D-805D2C8D7B6C}" dt="2023-10-10T23:12:08.601" v="72" actId="113"/>
          <ac:spMkLst>
            <pc:docMk/>
            <pc:sldMk cId="1917867446" sldId="377"/>
            <ac:spMk id="20" creationId="{70376B4E-5F79-A545-EF9D-B48C2033404E}"/>
          </ac:spMkLst>
        </pc:spChg>
      </pc:sldChg>
      <pc:sldChg chg="modSp mod">
        <pc:chgData name="Toby Donaldson" userId="2e6e5431-bb17-4c41-9985-d39c50d83c73" providerId="ADAL" clId="{8187638D-695C-41F8-A03D-805D2C8D7B6C}" dt="2023-10-17T06:34:04.146" v="261"/>
        <pc:sldMkLst>
          <pc:docMk/>
          <pc:sldMk cId="2385793512" sldId="379"/>
        </pc:sldMkLst>
        <pc:spChg chg="mod">
          <ac:chgData name="Toby Donaldson" userId="2e6e5431-bb17-4c41-9985-d39c50d83c73" providerId="ADAL" clId="{8187638D-695C-41F8-A03D-805D2C8D7B6C}" dt="2023-10-17T06:34:04.146" v="261"/>
          <ac:spMkLst>
            <pc:docMk/>
            <pc:sldMk cId="2385793512" sldId="379"/>
            <ac:spMk id="3" creationId="{9AB1A0AB-53AF-B885-64B9-9EE340BF806C}"/>
          </ac:spMkLst>
        </pc:spChg>
        <pc:spChg chg="mod">
          <ac:chgData name="Toby Donaldson" userId="2e6e5431-bb17-4c41-9985-d39c50d83c73" providerId="ADAL" clId="{8187638D-695C-41F8-A03D-805D2C8D7B6C}" dt="2023-10-10T23:12:53.732" v="75" actId="14100"/>
          <ac:spMkLst>
            <pc:docMk/>
            <pc:sldMk cId="2385793512" sldId="379"/>
            <ac:spMk id="42" creationId="{B7E8C029-9E89-065B-4F68-1F4DAAC8FE70}"/>
          </ac:spMkLst>
        </pc:spChg>
      </pc:sldChg>
      <pc:sldChg chg="modSp mod">
        <pc:chgData name="Toby Donaldson" userId="2e6e5431-bb17-4c41-9985-d39c50d83c73" providerId="ADAL" clId="{8187638D-695C-41F8-A03D-805D2C8D7B6C}" dt="2023-10-17T06:34:24.519" v="284" actId="14100"/>
        <pc:sldMkLst>
          <pc:docMk/>
          <pc:sldMk cId="459997258" sldId="382"/>
        </pc:sldMkLst>
        <pc:spChg chg="mod">
          <ac:chgData name="Toby Donaldson" userId="2e6e5431-bb17-4c41-9985-d39c50d83c73" providerId="ADAL" clId="{8187638D-695C-41F8-A03D-805D2C8D7B6C}" dt="2023-10-17T06:34:24.519" v="284" actId="14100"/>
          <ac:spMkLst>
            <pc:docMk/>
            <pc:sldMk cId="459997258" sldId="382"/>
            <ac:spMk id="5" creationId="{BD927CD9-4161-FDF6-9A3C-A2AEB8141AFA}"/>
          </ac:spMkLst>
        </pc:spChg>
        <pc:cxnChg chg="mod">
          <ac:chgData name="Toby Donaldson" userId="2e6e5431-bb17-4c41-9985-d39c50d83c73" providerId="ADAL" clId="{8187638D-695C-41F8-A03D-805D2C8D7B6C}" dt="2023-10-17T06:34:24.519" v="284" actId="14100"/>
          <ac:cxnSpMkLst>
            <pc:docMk/>
            <pc:sldMk cId="459997258" sldId="382"/>
            <ac:cxnSpMk id="7" creationId="{B8133817-A337-FF42-D370-CFC9563BFC0B}"/>
          </ac:cxnSpMkLst>
        </pc:cxnChg>
        <pc:cxnChg chg="mod">
          <ac:chgData name="Toby Donaldson" userId="2e6e5431-bb17-4c41-9985-d39c50d83c73" providerId="ADAL" clId="{8187638D-695C-41F8-A03D-805D2C8D7B6C}" dt="2023-10-17T06:34:24.519" v="284" actId="14100"/>
          <ac:cxnSpMkLst>
            <pc:docMk/>
            <pc:sldMk cId="459997258" sldId="382"/>
            <ac:cxnSpMk id="9" creationId="{E84DF3DA-F594-E9E0-EB77-7B53FDA7082C}"/>
          </ac:cxnSpMkLst>
        </pc:cxnChg>
      </pc:sldChg>
      <pc:sldChg chg="modSp mod">
        <pc:chgData name="Toby Donaldson" userId="2e6e5431-bb17-4c41-9985-d39c50d83c73" providerId="ADAL" clId="{8187638D-695C-41F8-A03D-805D2C8D7B6C}" dt="2023-10-17T06:34:47.137" v="300" actId="20577"/>
        <pc:sldMkLst>
          <pc:docMk/>
          <pc:sldMk cId="2709983985" sldId="384"/>
        </pc:sldMkLst>
        <pc:spChg chg="mod">
          <ac:chgData name="Toby Donaldson" userId="2e6e5431-bb17-4c41-9985-d39c50d83c73" providerId="ADAL" clId="{8187638D-695C-41F8-A03D-805D2C8D7B6C}" dt="2023-10-17T06:34:47.137" v="300" actId="20577"/>
          <ac:spMkLst>
            <pc:docMk/>
            <pc:sldMk cId="2709983985" sldId="384"/>
            <ac:spMk id="51" creationId="{A6FE0E29-0C34-27A1-7841-2BD6498DAC0B}"/>
          </ac:spMkLst>
        </pc:spChg>
      </pc:sldChg>
      <pc:sldChg chg="modSp mod">
        <pc:chgData name="Toby Donaldson" userId="2e6e5431-bb17-4c41-9985-d39c50d83c73" providerId="ADAL" clId="{8187638D-695C-41F8-A03D-805D2C8D7B6C}" dt="2023-10-17T06:35:01.429" v="312" actId="20577"/>
        <pc:sldMkLst>
          <pc:docMk/>
          <pc:sldMk cId="819031479" sldId="385"/>
        </pc:sldMkLst>
        <pc:spChg chg="mod">
          <ac:chgData name="Toby Donaldson" userId="2e6e5431-bb17-4c41-9985-d39c50d83c73" providerId="ADAL" clId="{8187638D-695C-41F8-A03D-805D2C8D7B6C}" dt="2023-10-17T06:35:01.429" v="312" actId="20577"/>
          <ac:spMkLst>
            <pc:docMk/>
            <pc:sldMk cId="819031479" sldId="385"/>
            <ac:spMk id="51" creationId="{A6FE0E29-0C34-27A1-7841-2BD6498DAC0B}"/>
          </ac:spMkLst>
        </pc:spChg>
      </pc:sldChg>
      <pc:sldChg chg="modSp mod">
        <pc:chgData name="Toby Donaldson" userId="2e6e5431-bb17-4c41-9985-d39c50d83c73" providerId="ADAL" clId="{8187638D-695C-41F8-A03D-805D2C8D7B6C}" dt="2023-10-17T06:35:09.594" v="314"/>
        <pc:sldMkLst>
          <pc:docMk/>
          <pc:sldMk cId="1789975005" sldId="386"/>
        </pc:sldMkLst>
        <pc:spChg chg="mod">
          <ac:chgData name="Toby Donaldson" userId="2e6e5431-bb17-4c41-9985-d39c50d83c73" providerId="ADAL" clId="{8187638D-695C-41F8-A03D-805D2C8D7B6C}" dt="2023-10-17T06:35:09.594" v="314"/>
          <ac:spMkLst>
            <pc:docMk/>
            <pc:sldMk cId="1789975005" sldId="386"/>
            <ac:spMk id="51" creationId="{A6FE0E29-0C34-27A1-7841-2BD6498DAC0B}"/>
          </ac:spMkLst>
        </pc:spChg>
      </pc:sldChg>
      <pc:sldChg chg="modSp mod">
        <pc:chgData name="Toby Donaldson" userId="2e6e5431-bb17-4c41-9985-d39c50d83c73" providerId="ADAL" clId="{8187638D-695C-41F8-A03D-805D2C8D7B6C}" dt="2023-10-17T06:35:15.844" v="316"/>
        <pc:sldMkLst>
          <pc:docMk/>
          <pc:sldMk cId="3750792691" sldId="387"/>
        </pc:sldMkLst>
        <pc:spChg chg="mod">
          <ac:chgData name="Toby Donaldson" userId="2e6e5431-bb17-4c41-9985-d39c50d83c73" providerId="ADAL" clId="{8187638D-695C-41F8-A03D-805D2C8D7B6C}" dt="2023-10-17T06:35:15.844" v="316"/>
          <ac:spMkLst>
            <pc:docMk/>
            <pc:sldMk cId="3750792691" sldId="387"/>
            <ac:spMk id="51" creationId="{A6FE0E29-0C34-27A1-7841-2BD6498DAC0B}"/>
          </ac:spMkLst>
        </pc:spChg>
      </pc:sldChg>
      <pc:sldChg chg="addSp delSp modSp mod">
        <pc:chgData name="Toby Donaldson" userId="2e6e5431-bb17-4c41-9985-d39c50d83c73" providerId="ADAL" clId="{8187638D-695C-41F8-A03D-805D2C8D7B6C}" dt="2023-10-17T06:35:20.763" v="318"/>
        <pc:sldMkLst>
          <pc:docMk/>
          <pc:sldMk cId="4122653192" sldId="388"/>
        </pc:sldMkLst>
        <pc:spChg chg="add mod">
          <ac:chgData name="Toby Donaldson" userId="2e6e5431-bb17-4c41-9985-d39c50d83c73" providerId="ADAL" clId="{8187638D-695C-41F8-A03D-805D2C8D7B6C}" dt="2023-10-10T23:14:59.247" v="97"/>
          <ac:spMkLst>
            <pc:docMk/>
            <pc:sldMk cId="4122653192" sldId="388"/>
            <ac:spMk id="7" creationId="{FBE102AD-A93B-D5BB-F41D-8B12FF4AC659}"/>
          </ac:spMkLst>
        </pc:spChg>
        <pc:spChg chg="del mod">
          <ac:chgData name="Toby Donaldson" userId="2e6e5431-bb17-4c41-9985-d39c50d83c73" providerId="ADAL" clId="{8187638D-695C-41F8-A03D-805D2C8D7B6C}" dt="2023-10-10T23:14:36.285" v="95" actId="21"/>
          <ac:spMkLst>
            <pc:docMk/>
            <pc:sldMk cId="4122653192" sldId="388"/>
            <ac:spMk id="9" creationId="{2BD0044D-0B04-CAC0-102F-44660D4D0C7D}"/>
          </ac:spMkLst>
        </pc:spChg>
        <pc:spChg chg="mod">
          <ac:chgData name="Toby Donaldson" userId="2e6e5431-bb17-4c41-9985-d39c50d83c73" providerId="ADAL" clId="{8187638D-695C-41F8-A03D-805D2C8D7B6C}" dt="2023-10-17T06:35:20.763" v="318"/>
          <ac:spMkLst>
            <pc:docMk/>
            <pc:sldMk cId="4122653192" sldId="388"/>
            <ac:spMk id="51" creationId="{A6FE0E29-0C34-27A1-7841-2BD6498DAC0B}"/>
          </ac:spMkLst>
        </pc:spChg>
        <pc:spChg chg="del">
          <ac:chgData name="Toby Donaldson" userId="2e6e5431-bb17-4c41-9985-d39c50d83c73" providerId="ADAL" clId="{8187638D-695C-41F8-A03D-805D2C8D7B6C}" dt="2023-10-10T23:14:53.597" v="96" actId="21"/>
          <ac:spMkLst>
            <pc:docMk/>
            <pc:sldMk cId="4122653192" sldId="388"/>
            <ac:spMk id="52" creationId="{2B594376-47AE-43F6-6F88-E4E07782B57F}"/>
          </ac:spMkLst>
        </pc:spChg>
      </pc:sldChg>
      <pc:sldChg chg="modSp mod">
        <pc:chgData name="Toby Donaldson" userId="2e6e5431-bb17-4c41-9985-d39c50d83c73" providerId="ADAL" clId="{8187638D-695C-41F8-A03D-805D2C8D7B6C}" dt="2023-10-17T06:35:25.355" v="320"/>
        <pc:sldMkLst>
          <pc:docMk/>
          <pc:sldMk cId="4170483133" sldId="389"/>
        </pc:sldMkLst>
        <pc:spChg chg="mod">
          <ac:chgData name="Toby Donaldson" userId="2e6e5431-bb17-4c41-9985-d39c50d83c73" providerId="ADAL" clId="{8187638D-695C-41F8-A03D-805D2C8D7B6C}" dt="2023-10-17T06:35:25.355" v="320"/>
          <ac:spMkLst>
            <pc:docMk/>
            <pc:sldMk cId="4170483133" sldId="389"/>
            <ac:spMk id="51" creationId="{A6FE0E29-0C34-27A1-7841-2BD6498DAC0B}"/>
          </ac:spMkLst>
        </pc:spChg>
      </pc:sldChg>
      <pc:sldChg chg="modSp mod">
        <pc:chgData name="Toby Donaldson" userId="2e6e5431-bb17-4c41-9985-d39c50d83c73" providerId="ADAL" clId="{8187638D-695C-41F8-A03D-805D2C8D7B6C}" dt="2023-10-17T06:35:30.842" v="322"/>
        <pc:sldMkLst>
          <pc:docMk/>
          <pc:sldMk cId="3377118574" sldId="390"/>
        </pc:sldMkLst>
        <pc:spChg chg="mod">
          <ac:chgData name="Toby Donaldson" userId="2e6e5431-bb17-4c41-9985-d39c50d83c73" providerId="ADAL" clId="{8187638D-695C-41F8-A03D-805D2C8D7B6C}" dt="2023-10-17T06:35:30.842" v="322"/>
          <ac:spMkLst>
            <pc:docMk/>
            <pc:sldMk cId="3377118574" sldId="390"/>
            <ac:spMk id="51" creationId="{A6FE0E29-0C34-27A1-7841-2BD6498DAC0B}"/>
          </ac:spMkLst>
        </pc:spChg>
      </pc:sldChg>
      <pc:sldChg chg="modSp mod">
        <pc:chgData name="Toby Donaldson" userId="2e6e5431-bb17-4c41-9985-d39c50d83c73" providerId="ADAL" clId="{8187638D-695C-41F8-A03D-805D2C8D7B6C}" dt="2023-10-17T06:36:21.597" v="327" actId="20577"/>
        <pc:sldMkLst>
          <pc:docMk/>
          <pc:sldMk cId="763452559" sldId="394"/>
        </pc:sldMkLst>
        <pc:spChg chg="mod">
          <ac:chgData name="Toby Donaldson" userId="2e6e5431-bb17-4c41-9985-d39c50d83c73" providerId="ADAL" clId="{8187638D-695C-41F8-A03D-805D2C8D7B6C}" dt="2023-10-17T06:36:21.597" v="327" actId="20577"/>
          <ac:spMkLst>
            <pc:docMk/>
            <pc:sldMk cId="763452559" sldId="394"/>
            <ac:spMk id="51" creationId="{8E611EB6-FF14-8547-7E4B-448E5D707ACB}"/>
          </ac:spMkLst>
        </pc:spChg>
      </pc:sldChg>
      <pc:sldChg chg="modSp">
        <pc:chgData name="Toby Donaldson" userId="2e6e5431-bb17-4c41-9985-d39c50d83c73" providerId="ADAL" clId="{8187638D-695C-41F8-A03D-805D2C8D7B6C}" dt="2023-10-17T06:37:03.287" v="329"/>
        <pc:sldMkLst>
          <pc:docMk/>
          <pc:sldMk cId="3018047399" sldId="395"/>
        </pc:sldMkLst>
        <pc:spChg chg="mod">
          <ac:chgData name="Toby Donaldson" userId="2e6e5431-bb17-4c41-9985-d39c50d83c73" providerId="ADAL" clId="{8187638D-695C-41F8-A03D-805D2C8D7B6C}" dt="2023-10-17T06:36:42.440" v="328"/>
          <ac:spMkLst>
            <pc:docMk/>
            <pc:sldMk cId="3018047399" sldId="395"/>
            <ac:spMk id="51" creationId="{8E611EB6-FF14-8547-7E4B-448E5D707ACB}"/>
          </ac:spMkLst>
        </pc:spChg>
        <pc:spChg chg="mod">
          <ac:chgData name="Toby Donaldson" userId="2e6e5431-bb17-4c41-9985-d39c50d83c73" providerId="ADAL" clId="{8187638D-695C-41F8-A03D-805D2C8D7B6C}" dt="2023-10-17T06:37:03.287" v="329"/>
          <ac:spMkLst>
            <pc:docMk/>
            <pc:sldMk cId="3018047399" sldId="395"/>
            <ac:spMk id="54" creationId="{4C3DDD15-5EA4-132A-8FB9-670E2FC31499}"/>
          </ac:spMkLst>
        </pc:spChg>
      </pc:sldChg>
      <pc:sldChg chg="modSp mod">
        <pc:chgData name="Toby Donaldson" userId="2e6e5431-bb17-4c41-9985-d39c50d83c73" providerId="ADAL" clId="{8187638D-695C-41F8-A03D-805D2C8D7B6C}" dt="2023-10-10T23:16:37.741" v="98" actId="113"/>
        <pc:sldMkLst>
          <pc:docMk/>
          <pc:sldMk cId="2653799750" sldId="399"/>
        </pc:sldMkLst>
        <pc:spChg chg="mod">
          <ac:chgData name="Toby Donaldson" userId="2e6e5431-bb17-4c41-9985-d39c50d83c73" providerId="ADAL" clId="{8187638D-695C-41F8-A03D-805D2C8D7B6C}" dt="2023-10-10T23:16:37.741" v="98" actId="113"/>
          <ac:spMkLst>
            <pc:docMk/>
            <pc:sldMk cId="2653799750" sldId="399"/>
            <ac:spMk id="49" creationId="{F4866D0A-1ED4-8D6A-D717-6EDDA3C77977}"/>
          </ac:spMkLst>
        </pc:spChg>
      </pc:sldChg>
      <pc:sldChg chg="modSp mod">
        <pc:chgData name="Toby Donaldson" userId="2e6e5431-bb17-4c41-9985-d39c50d83c73" providerId="ADAL" clId="{8187638D-695C-41F8-A03D-805D2C8D7B6C}" dt="2023-10-17T06:40:55.207" v="331" actId="113"/>
        <pc:sldMkLst>
          <pc:docMk/>
          <pc:sldMk cId="1547373081" sldId="403"/>
        </pc:sldMkLst>
        <pc:spChg chg="mod">
          <ac:chgData name="Toby Donaldson" userId="2e6e5431-bb17-4c41-9985-d39c50d83c73" providerId="ADAL" clId="{8187638D-695C-41F8-A03D-805D2C8D7B6C}" dt="2023-10-17T06:40:55.207" v="331" actId="113"/>
          <ac:spMkLst>
            <pc:docMk/>
            <pc:sldMk cId="1547373081" sldId="403"/>
            <ac:spMk id="54" creationId="{4C3DDD15-5EA4-132A-8FB9-670E2FC31499}"/>
          </ac:spMkLst>
        </pc:spChg>
      </pc:sldChg>
      <pc:sldChg chg="modSp mod">
        <pc:chgData name="Toby Donaldson" userId="2e6e5431-bb17-4c41-9985-d39c50d83c73" providerId="ADAL" clId="{8187638D-695C-41F8-A03D-805D2C8D7B6C}" dt="2023-10-17T06:40:25.785" v="330" actId="113"/>
        <pc:sldMkLst>
          <pc:docMk/>
          <pc:sldMk cId="1713280575" sldId="407"/>
        </pc:sldMkLst>
        <pc:spChg chg="mod">
          <ac:chgData name="Toby Donaldson" userId="2e6e5431-bb17-4c41-9985-d39c50d83c73" providerId="ADAL" clId="{8187638D-695C-41F8-A03D-805D2C8D7B6C}" dt="2023-10-17T06:40:25.785" v="330" actId="113"/>
          <ac:spMkLst>
            <pc:docMk/>
            <pc:sldMk cId="1713280575" sldId="407"/>
            <ac:spMk id="49" creationId="{F4866D0A-1ED4-8D6A-D717-6EDDA3C77977}"/>
          </ac:spMkLst>
        </pc:spChg>
      </pc:sldChg>
      <pc:sldChg chg="modSp mod">
        <pc:chgData name="Toby Donaldson" userId="2e6e5431-bb17-4c41-9985-d39c50d83c73" providerId="ADAL" clId="{8187638D-695C-41F8-A03D-805D2C8D7B6C}" dt="2023-10-17T06:43:09.871" v="340" actId="20577"/>
        <pc:sldMkLst>
          <pc:docMk/>
          <pc:sldMk cId="1998242673" sldId="408"/>
        </pc:sldMkLst>
        <pc:spChg chg="mod">
          <ac:chgData name="Toby Donaldson" userId="2e6e5431-bb17-4c41-9985-d39c50d83c73" providerId="ADAL" clId="{8187638D-695C-41F8-A03D-805D2C8D7B6C}" dt="2023-10-17T06:43:09.871" v="340" actId="20577"/>
          <ac:spMkLst>
            <pc:docMk/>
            <pc:sldMk cId="1998242673" sldId="408"/>
            <ac:spMk id="3" creationId="{6B722D80-563A-282F-6B67-6493860AC3FA}"/>
          </ac:spMkLst>
        </pc:spChg>
      </pc:sldChg>
      <pc:sldChg chg="modSp mod">
        <pc:chgData name="Toby Donaldson" userId="2e6e5431-bb17-4c41-9985-d39c50d83c73" providerId="ADAL" clId="{8187638D-695C-41F8-A03D-805D2C8D7B6C}" dt="2023-10-17T06:43:25.120" v="346" actId="20577"/>
        <pc:sldMkLst>
          <pc:docMk/>
          <pc:sldMk cId="743025199" sldId="411"/>
        </pc:sldMkLst>
        <pc:spChg chg="mod">
          <ac:chgData name="Toby Donaldson" userId="2e6e5431-bb17-4c41-9985-d39c50d83c73" providerId="ADAL" clId="{8187638D-695C-41F8-A03D-805D2C8D7B6C}" dt="2023-10-17T06:43:25.120" v="346" actId="20577"/>
          <ac:spMkLst>
            <pc:docMk/>
            <pc:sldMk cId="743025199" sldId="411"/>
            <ac:spMk id="3" creationId="{6B722D80-563A-282F-6B67-6493860AC3FA}"/>
          </ac:spMkLst>
        </pc:spChg>
      </pc:sldChg>
      <pc:sldChg chg="modSp mod">
        <pc:chgData name="Toby Donaldson" userId="2e6e5431-bb17-4c41-9985-d39c50d83c73" providerId="ADAL" clId="{8187638D-695C-41F8-A03D-805D2C8D7B6C}" dt="2023-10-10T23:19:53.873" v="109" actId="20577"/>
        <pc:sldMkLst>
          <pc:docMk/>
          <pc:sldMk cId="1481583490" sldId="412"/>
        </pc:sldMkLst>
        <pc:graphicFrameChg chg="mod modGraphic">
          <ac:chgData name="Toby Donaldson" userId="2e6e5431-bb17-4c41-9985-d39c50d83c73" providerId="ADAL" clId="{8187638D-695C-41F8-A03D-805D2C8D7B6C}" dt="2023-10-10T23:19:53.873" v="109" actId="20577"/>
          <ac:graphicFrameMkLst>
            <pc:docMk/>
            <pc:sldMk cId="1481583490" sldId="412"/>
            <ac:graphicFrameMk id="5" creationId="{FA1635F3-1C68-3517-655A-D230EC8A1C03}"/>
          </ac:graphicFrameMkLst>
        </pc:graphicFrameChg>
      </pc:sldChg>
      <pc:sldChg chg="modSp mod">
        <pc:chgData name="Toby Donaldson" userId="2e6e5431-bb17-4c41-9985-d39c50d83c73" providerId="ADAL" clId="{8187638D-695C-41F8-A03D-805D2C8D7B6C}" dt="2023-10-17T06:42:02.627" v="332" actId="20577"/>
        <pc:sldMkLst>
          <pc:docMk/>
          <pc:sldMk cId="4285787113" sldId="417"/>
        </pc:sldMkLst>
        <pc:spChg chg="mod">
          <ac:chgData name="Toby Donaldson" userId="2e6e5431-bb17-4c41-9985-d39c50d83c73" providerId="ADAL" clId="{8187638D-695C-41F8-A03D-805D2C8D7B6C}" dt="2023-10-17T06:42:02.627" v="332" actId="20577"/>
          <ac:spMkLst>
            <pc:docMk/>
            <pc:sldMk cId="4285787113" sldId="417"/>
            <ac:spMk id="115" creationId="{9EEEB3EB-8767-711F-A6B3-9E5E27183294}"/>
          </ac:spMkLst>
        </pc:spChg>
      </pc:sldChg>
      <pc:sldChg chg="delSp mod">
        <pc:chgData name="Toby Donaldson" userId="2e6e5431-bb17-4c41-9985-d39c50d83c73" providerId="ADAL" clId="{8187638D-695C-41F8-A03D-805D2C8D7B6C}" dt="2023-10-10T23:18:53.410" v="99" actId="21"/>
        <pc:sldMkLst>
          <pc:docMk/>
          <pc:sldMk cId="594494111" sldId="418"/>
        </pc:sldMkLst>
        <pc:spChg chg="del">
          <ac:chgData name="Toby Donaldson" userId="2e6e5431-bb17-4c41-9985-d39c50d83c73" providerId="ADAL" clId="{8187638D-695C-41F8-A03D-805D2C8D7B6C}" dt="2023-10-10T23:18:53.410" v="99" actId="21"/>
          <ac:spMkLst>
            <pc:docMk/>
            <pc:sldMk cId="594494111" sldId="418"/>
            <ac:spMk id="9" creationId="{70539E31-9438-6F84-D04E-5F367A3AD43D}"/>
          </ac:spMkLst>
        </pc:spChg>
      </pc:sldChg>
      <pc:sldChg chg="addSp delSp modSp add mod">
        <pc:chgData name="Toby Donaldson" userId="2e6e5431-bb17-4c41-9985-d39c50d83c73" providerId="ADAL" clId="{8187638D-695C-41F8-A03D-805D2C8D7B6C}" dt="2023-10-20T18:20:55.277" v="1027" actId="113"/>
        <pc:sldMkLst>
          <pc:docMk/>
          <pc:sldMk cId="633563023" sldId="434"/>
        </pc:sldMkLst>
        <pc:spChg chg="del">
          <ac:chgData name="Toby Donaldson" userId="2e6e5431-bb17-4c41-9985-d39c50d83c73" providerId="ADAL" clId="{8187638D-695C-41F8-A03D-805D2C8D7B6C}" dt="2023-10-20T18:16:34.778" v="606" actId="21"/>
          <ac:spMkLst>
            <pc:docMk/>
            <pc:sldMk cId="633563023" sldId="434"/>
            <ac:spMk id="2" creationId="{FDA53997-DEA9-96E4-BFB6-7A007586899B}"/>
          </ac:spMkLst>
        </pc:spChg>
        <pc:spChg chg="del">
          <ac:chgData name="Toby Donaldson" userId="2e6e5431-bb17-4c41-9985-d39c50d83c73" providerId="ADAL" clId="{8187638D-695C-41F8-A03D-805D2C8D7B6C}" dt="2023-10-20T18:16:34.778" v="606" actId="21"/>
          <ac:spMkLst>
            <pc:docMk/>
            <pc:sldMk cId="633563023" sldId="434"/>
            <ac:spMk id="3" creationId="{5D65A45C-DF10-BEE0-A394-E0F4164F1F7C}"/>
          </ac:spMkLst>
        </pc:spChg>
        <pc:spChg chg="del">
          <ac:chgData name="Toby Donaldson" userId="2e6e5431-bb17-4c41-9985-d39c50d83c73" providerId="ADAL" clId="{8187638D-695C-41F8-A03D-805D2C8D7B6C}" dt="2023-10-20T18:16:34.778" v="606" actId="21"/>
          <ac:spMkLst>
            <pc:docMk/>
            <pc:sldMk cId="633563023" sldId="434"/>
            <ac:spMk id="6" creationId="{01637105-0AED-0990-F497-F68F2753C218}"/>
          </ac:spMkLst>
        </pc:spChg>
        <pc:spChg chg="mod">
          <ac:chgData name="Toby Donaldson" userId="2e6e5431-bb17-4c41-9985-d39c50d83c73" providerId="ADAL" clId="{8187638D-695C-41F8-A03D-805D2C8D7B6C}" dt="2023-10-20T18:16:37.528" v="607" actId="1076"/>
          <ac:spMkLst>
            <pc:docMk/>
            <pc:sldMk cId="633563023" sldId="434"/>
            <ac:spMk id="7" creationId="{5695A07C-EF74-A851-2D64-784B0FCCD173}"/>
          </ac:spMkLst>
        </pc:spChg>
        <pc:spChg chg="del">
          <ac:chgData name="Toby Donaldson" userId="2e6e5431-bb17-4c41-9985-d39c50d83c73" providerId="ADAL" clId="{8187638D-695C-41F8-A03D-805D2C8D7B6C}" dt="2023-10-20T18:16:34.778" v="606" actId="21"/>
          <ac:spMkLst>
            <pc:docMk/>
            <pc:sldMk cId="633563023" sldId="434"/>
            <ac:spMk id="9" creationId="{F8D3AD55-A039-07B6-09F0-8572F09AC732}"/>
          </ac:spMkLst>
        </pc:spChg>
        <pc:spChg chg="del">
          <ac:chgData name="Toby Donaldson" userId="2e6e5431-bb17-4c41-9985-d39c50d83c73" providerId="ADAL" clId="{8187638D-695C-41F8-A03D-805D2C8D7B6C}" dt="2023-10-20T18:16:34.778" v="606" actId="21"/>
          <ac:spMkLst>
            <pc:docMk/>
            <pc:sldMk cId="633563023" sldId="434"/>
            <ac:spMk id="10" creationId="{230FC248-8C06-923B-6B7C-162320F40A1E}"/>
          </ac:spMkLst>
        </pc:spChg>
        <pc:spChg chg="del">
          <ac:chgData name="Toby Donaldson" userId="2e6e5431-bb17-4c41-9985-d39c50d83c73" providerId="ADAL" clId="{8187638D-695C-41F8-A03D-805D2C8D7B6C}" dt="2023-10-20T18:16:34.778" v="606" actId="21"/>
          <ac:spMkLst>
            <pc:docMk/>
            <pc:sldMk cId="633563023" sldId="434"/>
            <ac:spMk id="11" creationId="{1DA6B1B7-1FD9-3D04-CD21-47274B0FAE95}"/>
          </ac:spMkLst>
        </pc:spChg>
        <pc:spChg chg="del">
          <ac:chgData name="Toby Donaldson" userId="2e6e5431-bb17-4c41-9985-d39c50d83c73" providerId="ADAL" clId="{8187638D-695C-41F8-A03D-805D2C8D7B6C}" dt="2023-10-20T18:16:34.778" v="606" actId="21"/>
          <ac:spMkLst>
            <pc:docMk/>
            <pc:sldMk cId="633563023" sldId="434"/>
            <ac:spMk id="13" creationId="{46654F15-E8F7-5CE6-5AC8-B75FC4AC7962}"/>
          </ac:spMkLst>
        </pc:spChg>
        <pc:spChg chg="del">
          <ac:chgData name="Toby Donaldson" userId="2e6e5431-bb17-4c41-9985-d39c50d83c73" providerId="ADAL" clId="{8187638D-695C-41F8-A03D-805D2C8D7B6C}" dt="2023-10-20T18:16:34.778" v="606" actId="21"/>
          <ac:spMkLst>
            <pc:docMk/>
            <pc:sldMk cId="633563023" sldId="434"/>
            <ac:spMk id="14" creationId="{1A73CFC5-31F7-A0CD-C812-08838F9FE0D3}"/>
          </ac:spMkLst>
        </pc:spChg>
        <pc:spChg chg="add mod">
          <ac:chgData name="Toby Donaldson" userId="2e6e5431-bb17-4c41-9985-d39c50d83c73" providerId="ADAL" clId="{8187638D-695C-41F8-A03D-805D2C8D7B6C}" dt="2023-10-20T18:20:55.277" v="1027" actId="113"/>
          <ac:spMkLst>
            <pc:docMk/>
            <pc:sldMk cId="633563023" sldId="434"/>
            <ac:spMk id="15" creationId="{705958FE-EAE3-1493-0583-238592BD328C}"/>
          </ac:spMkLst>
        </pc:spChg>
        <pc:spChg chg="add del mod">
          <ac:chgData name="Toby Donaldson" userId="2e6e5431-bb17-4c41-9985-d39c50d83c73" providerId="ADAL" clId="{8187638D-695C-41F8-A03D-805D2C8D7B6C}" dt="2023-10-20T18:19:53.113" v="965"/>
          <ac:spMkLst>
            <pc:docMk/>
            <pc:sldMk cId="633563023" sldId="434"/>
            <ac:spMk id="16" creationId="{34452FCD-55B3-2315-4F9A-AFACB5C2C39E}"/>
          </ac:spMkLst>
        </pc:spChg>
        <pc:spChg chg="add del mod">
          <ac:chgData name="Toby Donaldson" userId="2e6e5431-bb17-4c41-9985-d39c50d83c73" providerId="ADAL" clId="{8187638D-695C-41F8-A03D-805D2C8D7B6C}" dt="2023-10-20T18:19:53.113" v="965"/>
          <ac:spMkLst>
            <pc:docMk/>
            <pc:sldMk cId="633563023" sldId="434"/>
            <ac:spMk id="18" creationId="{CE71EE05-96F4-4583-9927-C4F4FC94DF1C}"/>
          </ac:spMkLst>
        </pc:spChg>
        <pc:spChg chg="add del mod">
          <ac:chgData name="Toby Donaldson" userId="2e6e5431-bb17-4c41-9985-d39c50d83c73" providerId="ADAL" clId="{8187638D-695C-41F8-A03D-805D2C8D7B6C}" dt="2023-10-20T18:19:53.113" v="965"/>
          <ac:spMkLst>
            <pc:docMk/>
            <pc:sldMk cId="633563023" sldId="434"/>
            <ac:spMk id="19" creationId="{8D0B3837-2C24-357F-4888-7FE6C587F0EC}"/>
          </ac:spMkLst>
        </pc:spChg>
        <pc:spChg chg="add del mod">
          <ac:chgData name="Toby Donaldson" userId="2e6e5431-bb17-4c41-9985-d39c50d83c73" providerId="ADAL" clId="{8187638D-695C-41F8-A03D-805D2C8D7B6C}" dt="2023-10-20T18:19:53.113" v="965"/>
          <ac:spMkLst>
            <pc:docMk/>
            <pc:sldMk cId="633563023" sldId="434"/>
            <ac:spMk id="21" creationId="{E777A2A1-8FC7-6971-088C-8476C8F49DD4}"/>
          </ac:spMkLst>
        </pc:spChg>
        <pc:spChg chg="add del mod">
          <ac:chgData name="Toby Donaldson" userId="2e6e5431-bb17-4c41-9985-d39c50d83c73" providerId="ADAL" clId="{8187638D-695C-41F8-A03D-805D2C8D7B6C}" dt="2023-10-20T18:19:53.113" v="965"/>
          <ac:spMkLst>
            <pc:docMk/>
            <pc:sldMk cId="633563023" sldId="434"/>
            <ac:spMk id="22" creationId="{E2155BCF-439C-7C41-FCF8-4AE1FB91BD72}"/>
          </ac:spMkLst>
        </pc:spChg>
        <pc:spChg chg="add del mod">
          <ac:chgData name="Toby Donaldson" userId="2e6e5431-bb17-4c41-9985-d39c50d83c73" providerId="ADAL" clId="{8187638D-695C-41F8-A03D-805D2C8D7B6C}" dt="2023-10-20T18:19:53.113" v="965"/>
          <ac:spMkLst>
            <pc:docMk/>
            <pc:sldMk cId="633563023" sldId="434"/>
            <ac:spMk id="23" creationId="{7FCAD264-E303-BAB9-0265-F76BBDD013CC}"/>
          </ac:spMkLst>
        </pc:spChg>
        <pc:spChg chg="add del mod">
          <ac:chgData name="Toby Donaldson" userId="2e6e5431-bb17-4c41-9985-d39c50d83c73" providerId="ADAL" clId="{8187638D-695C-41F8-A03D-805D2C8D7B6C}" dt="2023-10-20T18:19:53.113" v="965"/>
          <ac:spMkLst>
            <pc:docMk/>
            <pc:sldMk cId="633563023" sldId="434"/>
            <ac:spMk id="24" creationId="{C684CF03-8546-92D3-FC28-4FE437036B0F}"/>
          </ac:spMkLst>
        </pc:spChg>
        <pc:spChg chg="add del mod">
          <ac:chgData name="Toby Donaldson" userId="2e6e5431-bb17-4c41-9985-d39c50d83c73" providerId="ADAL" clId="{8187638D-695C-41F8-A03D-805D2C8D7B6C}" dt="2023-10-20T18:19:53.113" v="965"/>
          <ac:spMkLst>
            <pc:docMk/>
            <pc:sldMk cId="633563023" sldId="434"/>
            <ac:spMk id="25" creationId="{6E0104DE-7273-5013-3C9C-9D7E3E1A4DE7}"/>
          </ac:spMkLst>
        </pc:spChg>
        <pc:cxnChg chg="del">
          <ac:chgData name="Toby Donaldson" userId="2e6e5431-bb17-4c41-9985-d39c50d83c73" providerId="ADAL" clId="{8187638D-695C-41F8-A03D-805D2C8D7B6C}" dt="2023-10-20T18:16:34.778" v="606" actId="21"/>
          <ac:cxnSpMkLst>
            <pc:docMk/>
            <pc:sldMk cId="633563023" sldId="434"/>
            <ac:cxnSpMk id="5" creationId="{D46D3367-B051-84A6-66DE-A3CCEE153462}"/>
          </ac:cxnSpMkLst>
        </pc:cxnChg>
        <pc:cxnChg chg="del">
          <ac:chgData name="Toby Donaldson" userId="2e6e5431-bb17-4c41-9985-d39c50d83c73" providerId="ADAL" clId="{8187638D-695C-41F8-A03D-805D2C8D7B6C}" dt="2023-10-20T18:16:34.778" v="606" actId="21"/>
          <ac:cxnSpMkLst>
            <pc:docMk/>
            <pc:sldMk cId="633563023" sldId="434"/>
            <ac:cxnSpMk id="12" creationId="{7CFBA4EA-B2B1-ABF3-1D16-3862763D3219}"/>
          </ac:cxnSpMkLst>
        </pc:cxnChg>
        <pc:cxnChg chg="add del mod">
          <ac:chgData name="Toby Donaldson" userId="2e6e5431-bb17-4c41-9985-d39c50d83c73" providerId="ADAL" clId="{8187638D-695C-41F8-A03D-805D2C8D7B6C}" dt="2023-10-20T18:19:53.113" v="965"/>
          <ac:cxnSpMkLst>
            <pc:docMk/>
            <pc:sldMk cId="633563023" sldId="434"/>
            <ac:cxnSpMk id="17" creationId="{E2CC763D-2E67-5786-0DA8-FFA4DA7F0037}"/>
          </ac:cxnSpMkLst>
        </pc:cxnChg>
        <pc:cxnChg chg="add del mod">
          <ac:chgData name="Toby Donaldson" userId="2e6e5431-bb17-4c41-9985-d39c50d83c73" providerId="ADAL" clId="{8187638D-695C-41F8-A03D-805D2C8D7B6C}" dt="2023-10-20T18:19:53.113" v="965"/>
          <ac:cxnSpMkLst>
            <pc:docMk/>
            <pc:sldMk cId="633563023" sldId="434"/>
            <ac:cxnSpMk id="20" creationId="{5D993D13-DF24-8D08-5408-C7726C9A7F55}"/>
          </ac:cxnSpMkLst>
        </pc:cxnChg>
      </pc:sldChg>
    </pc:docChg>
  </pc:docChgLst>
  <pc:docChgLst>
    <pc:chgData name="Toby Donaldson" userId="2e6e5431-bb17-4c41-9985-d39c50d83c73" providerId="ADAL" clId="{D987F6E1-5CE4-4BD7-B1ED-78F8C5A2677C}"/>
    <pc:docChg chg="undo custSel addSld delSld modSld sldOrd">
      <pc:chgData name="Toby Donaldson" userId="2e6e5431-bb17-4c41-9985-d39c50d83c73" providerId="ADAL" clId="{D987F6E1-5CE4-4BD7-B1ED-78F8C5A2677C}" dt="2023-06-23T20:40:10.937" v="169" actId="20577"/>
      <pc:docMkLst>
        <pc:docMk/>
      </pc:docMkLst>
      <pc:sldChg chg="modSp mod">
        <pc:chgData name="Toby Donaldson" userId="2e6e5431-bb17-4c41-9985-d39c50d83c73" providerId="ADAL" clId="{D987F6E1-5CE4-4BD7-B1ED-78F8C5A2677C}" dt="2023-06-20T18:47:09.598" v="14" actId="20577"/>
        <pc:sldMkLst>
          <pc:docMk/>
          <pc:sldMk cId="192311415" sldId="349"/>
        </pc:sldMkLst>
        <pc:spChg chg="mod">
          <ac:chgData name="Toby Donaldson" userId="2e6e5431-bb17-4c41-9985-d39c50d83c73" providerId="ADAL" clId="{D987F6E1-5CE4-4BD7-B1ED-78F8C5A2677C}" dt="2023-06-20T18:47:09.598" v="14" actId="20577"/>
          <ac:spMkLst>
            <pc:docMk/>
            <pc:sldMk cId="192311415" sldId="349"/>
            <ac:spMk id="2" creationId="{2AB64C4E-7C72-48C9-5AA1-E6872F856ACD}"/>
          </ac:spMkLst>
        </pc:spChg>
      </pc:sldChg>
      <pc:sldChg chg="modSp mod">
        <pc:chgData name="Toby Donaldson" userId="2e6e5431-bb17-4c41-9985-d39c50d83c73" providerId="ADAL" clId="{D987F6E1-5CE4-4BD7-B1ED-78F8C5A2677C}" dt="2023-06-20T18:47:28.976" v="16" actId="20577"/>
        <pc:sldMkLst>
          <pc:docMk/>
          <pc:sldMk cId="289510281" sldId="350"/>
        </pc:sldMkLst>
        <pc:spChg chg="mod">
          <ac:chgData name="Toby Donaldson" userId="2e6e5431-bb17-4c41-9985-d39c50d83c73" providerId="ADAL" clId="{D987F6E1-5CE4-4BD7-B1ED-78F8C5A2677C}" dt="2023-06-20T18:47:28.976" v="16" actId="20577"/>
          <ac:spMkLst>
            <pc:docMk/>
            <pc:sldMk cId="289510281" sldId="350"/>
            <ac:spMk id="7" creationId="{3958845C-3398-5A53-E8E1-6A6471030352}"/>
          </ac:spMkLst>
        </pc:spChg>
      </pc:sldChg>
      <pc:sldChg chg="modSp mod">
        <pc:chgData name="Toby Donaldson" userId="2e6e5431-bb17-4c41-9985-d39c50d83c73" providerId="ADAL" clId="{D987F6E1-5CE4-4BD7-B1ED-78F8C5A2677C}" dt="2023-06-20T18:48:01.548" v="28" actId="20577"/>
        <pc:sldMkLst>
          <pc:docMk/>
          <pc:sldMk cId="3528080031" sldId="351"/>
        </pc:sldMkLst>
        <pc:spChg chg="mod">
          <ac:chgData name="Toby Donaldson" userId="2e6e5431-bb17-4c41-9985-d39c50d83c73" providerId="ADAL" clId="{D987F6E1-5CE4-4BD7-B1ED-78F8C5A2677C}" dt="2023-06-20T18:48:01.548" v="28" actId="20577"/>
          <ac:spMkLst>
            <pc:docMk/>
            <pc:sldMk cId="3528080031" sldId="351"/>
            <ac:spMk id="6" creationId="{7DAADCAC-B117-2D11-A688-EFC8841162B5}"/>
          </ac:spMkLst>
        </pc:spChg>
      </pc:sldChg>
      <pc:sldChg chg="addSp delSp modSp mod">
        <pc:chgData name="Toby Donaldson" userId="2e6e5431-bb17-4c41-9985-d39c50d83c73" providerId="ADAL" clId="{D987F6E1-5CE4-4BD7-B1ED-78F8C5A2677C}" dt="2023-06-20T18:49:48.075" v="40" actId="1076"/>
        <pc:sldMkLst>
          <pc:docMk/>
          <pc:sldMk cId="2723260068" sldId="356"/>
        </pc:sldMkLst>
        <pc:spChg chg="add del">
          <ac:chgData name="Toby Donaldson" userId="2e6e5431-bb17-4c41-9985-d39c50d83c73" providerId="ADAL" clId="{D987F6E1-5CE4-4BD7-B1ED-78F8C5A2677C}" dt="2023-06-20T18:49:30.240" v="30" actId="22"/>
          <ac:spMkLst>
            <pc:docMk/>
            <pc:sldMk cId="2723260068" sldId="356"/>
            <ac:spMk id="3" creationId="{51069C82-C8A3-526F-9668-CB28EAD97EED}"/>
          </ac:spMkLst>
        </pc:spChg>
        <pc:spChg chg="add mod">
          <ac:chgData name="Toby Donaldson" userId="2e6e5431-bb17-4c41-9985-d39c50d83c73" providerId="ADAL" clId="{D987F6E1-5CE4-4BD7-B1ED-78F8C5A2677C}" dt="2023-06-20T18:49:48.075" v="40" actId="1076"/>
          <ac:spMkLst>
            <pc:docMk/>
            <pc:sldMk cId="2723260068" sldId="356"/>
            <ac:spMk id="6" creationId="{EA599CF5-1699-8F74-D6FF-5AC9C1983DD4}"/>
          </ac:spMkLst>
        </pc:spChg>
      </pc:sldChg>
      <pc:sldChg chg="addSp modSp">
        <pc:chgData name="Toby Donaldson" userId="2e6e5431-bb17-4c41-9985-d39c50d83c73" providerId="ADAL" clId="{D987F6E1-5CE4-4BD7-B1ED-78F8C5A2677C}" dt="2023-06-20T18:49:55.940" v="41"/>
        <pc:sldMkLst>
          <pc:docMk/>
          <pc:sldMk cId="2820886963" sldId="357"/>
        </pc:sldMkLst>
        <pc:spChg chg="add mod">
          <ac:chgData name="Toby Donaldson" userId="2e6e5431-bb17-4c41-9985-d39c50d83c73" providerId="ADAL" clId="{D987F6E1-5CE4-4BD7-B1ED-78F8C5A2677C}" dt="2023-06-20T18:49:55.940" v="41"/>
          <ac:spMkLst>
            <pc:docMk/>
            <pc:sldMk cId="2820886963" sldId="357"/>
            <ac:spMk id="9" creationId="{C3552114-57D1-6A98-8547-B6B5CCD171F6}"/>
          </ac:spMkLst>
        </pc:spChg>
      </pc:sldChg>
      <pc:sldChg chg="modSp mod">
        <pc:chgData name="Toby Donaldson" userId="2e6e5431-bb17-4c41-9985-d39c50d83c73" providerId="ADAL" clId="{D987F6E1-5CE4-4BD7-B1ED-78F8C5A2677C}" dt="2023-06-20T18:50:17.411" v="42" actId="113"/>
        <pc:sldMkLst>
          <pc:docMk/>
          <pc:sldMk cId="2614943118" sldId="358"/>
        </pc:sldMkLst>
        <pc:spChg chg="mod">
          <ac:chgData name="Toby Donaldson" userId="2e6e5431-bb17-4c41-9985-d39c50d83c73" providerId="ADAL" clId="{D987F6E1-5CE4-4BD7-B1ED-78F8C5A2677C}" dt="2023-06-20T18:50:17.411" v="42" actId="113"/>
          <ac:spMkLst>
            <pc:docMk/>
            <pc:sldMk cId="2614943118" sldId="358"/>
            <ac:spMk id="2" creationId="{5A64DDE5-BED7-BBF9-848E-9D2825600A0C}"/>
          </ac:spMkLst>
        </pc:spChg>
      </pc:sldChg>
      <pc:sldChg chg="addSp modSp">
        <pc:chgData name="Toby Donaldson" userId="2e6e5431-bb17-4c41-9985-d39c50d83c73" providerId="ADAL" clId="{D987F6E1-5CE4-4BD7-B1ED-78F8C5A2677C}" dt="2023-06-20T18:51:49.166" v="46"/>
        <pc:sldMkLst>
          <pc:docMk/>
          <pc:sldMk cId="2298068593" sldId="365"/>
        </pc:sldMkLst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6" creationId="{18908D2C-0019-369E-80E2-B8BDC200265D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7" creationId="{BF2B8948-CFEC-810D-A3F9-2D3E92C615B1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9" creationId="{2487CEBF-F37C-E3CB-9850-29884DA4AD18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0" creationId="{0DF3A17B-6066-F50C-FC13-C90690144B61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2" creationId="{A0022897-D21E-C7EB-FD11-1FAD0BA023CA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3" creationId="{B34FE353-934F-FBD6-785F-EA7D19BA80E2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5" creationId="{39407B6D-FE4F-D9DC-845C-2E8AEA6DEE22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6" creationId="{D02F80F7-8B8C-5507-F832-01EF41FAB1AB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8" creationId="{9062EAD3-FD0D-231F-C77A-486AF73E52A8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9" creationId="{1BECB53B-0C93-AFB9-62D3-B507BB8A97BD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21" creationId="{37A79588-12BF-E40A-CCB9-9A25EF7D9F11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22" creationId="{90293BBA-9AB8-3CB8-FC4D-6C4DB9CF1173}"/>
          </ac:spMkLst>
        </pc:s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5" creationId="{D96D5AAB-2838-6D6C-7FBE-421EBDBE62A3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8" creationId="{6978F71E-23DC-DB00-B232-1864411E01CF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11" creationId="{99D5B79F-D13D-473D-5A25-4247185D091A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14" creationId="{EB2C4198-5D81-EAE2-776F-0C4F3BB80EB5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17" creationId="{BF9BEB85-3C9B-BF66-276D-1100A6EB151D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20" creationId="{FBF8CFF3-2B35-8131-EA46-5559ED290448}"/>
          </ac:grpSpMkLst>
        </pc:grpChg>
      </pc:sldChg>
      <pc:sldChg chg="addSp modSp mod">
        <pc:chgData name="Toby Donaldson" userId="2e6e5431-bb17-4c41-9985-d39c50d83c73" providerId="ADAL" clId="{D987F6E1-5CE4-4BD7-B1ED-78F8C5A2677C}" dt="2023-06-20T18:52:20.027" v="48" actId="1076"/>
        <pc:sldMkLst>
          <pc:docMk/>
          <pc:sldMk cId="285952125" sldId="366"/>
        </pc:sldMkLst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6" creationId="{E750DFF1-F3F0-4EB0-B06B-D9613118DBD4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7" creationId="{8E6C2182-42D5-2772-7DFF-EAD9AFAE4DE2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9" creationId="{288FCD93-6C94-7AC4-437A-5731E4A59F43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0" creationId="{21E98A9F-02CF-18D0-87BA-A0005FB20100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2" creationId="{66917592-5F3B-A319-2575-15608D427647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3" creationId="{6D527C77-124C-C1A7-6A87-2EF4718F5A35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5" creationId="{D6A1B2C6-CEB2-AF55-08A0-C5B957D1A96B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6" creationId="{22620301-7CB7-F4E9-2DE2-C52BFBFB475F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8" creationId="{B51ED196-4D4F-9865-842D-B4EF75DD9783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9" creationId="{8171FD76-8F3E-88E6-2C5D-7D301F26D941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21" creationId="{5819E299-6F39-C8CC-379F-9B64AC0DB516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22" creationId="{C46C6846-0116-683D-4099-7638BE64CB43}"/>
          </ac:spMkLst>
        </pc:s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5" creationId="{A7E96881-8077-1F6E-ACE0-7EC2EF3596A7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8" creationId="{38A39926-6A06-F49A-BD2D-5224E0CD9F59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11" creationId="{57FC2696-2C92-F53A-3954-BFA1F4432DBE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14" creationId="{39040979-972B-2CE4-F130-EEE46AF803C3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17" creationId="{C5327AF8-F87E-5C16-B2A4-554116DCC2B5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20" creationId="{BD044877-AC28-9B51-6A88-4BFBDE8FB65E}"/>
          </ac:grpSpMkLst>
        </pc:grpChg>
      </pc:sldChg>
      <pc:sldChg chg="addSp modSp mod">
        <pc:chgData name="Toby Donaldson" userId="2e6e5431-bb17-4c41-9985-d39c50d83c73" providerId="ADAL" clId="{D987F6E1-5CE4-4BD7-B1ED-78F8C5A2677C}" dt="2023-06-20T18:51:39.789" v="45" actId="1076"/>
        <pc:sldMkLst>
          <pc:docMk/>
          <pc:sldMk cId="4027339764" sldId="367"/>
        </pc:sldMkLst>
        <pc:spChg chg="mod">
          <ac:chgData name="Toby Donaldson" userId="2e6e5431-bb17-4c41-9985-d39c50d83c73" providerId="ADAL" clId="{D987F6E1-5CE4-4BD7-B1ED-78F8C5A2677C}" dt="2023-06-20T18:51:27.999" v="43" actId="14100"/>
          <ac:spMkLst>
            <pc:docMk/>
            <pc:sldMk cId="4027339764" sldId="367"/>
            <ac:spMk id="3" creationId="{84DA8459-E9F3-24C6-B365-13876F576B92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6" creationId="{7106CB04-7383-1F08-86AA-1BF33D7BFFF9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7" creationId="{C011ADAB-B0E3-2573-9990-1BE55F81461C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9" creationId="{C17338F0-E552-AD23-9AD9-44D78623370C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0" creationId="{48CB3F61-7A4E-48A2-90E5-64BA94BFF2D7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2" creationId="{EA5A3736-1D4A-E29C-0DDE-40FBDF4F837E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3" creationId="{C8241DB1-26D0-903E-00CC-4EC664D9B045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5" creationId="{25F62285-4CFE-A1A1-E7D0-657FA5F2DD5C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6" creationId="{0D79C9AE-9D20-A325-1AEA-06C584E7EAC8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8" creationId="{F29A5943-682E-7FCA-3FAC-EE5A544D51E7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9" creationId="{A333CFCA-1019-F92D-87AD-D68D6C3A9370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21" creationId="{E4A45C93-42B2-C999-6E44-F5CF69672617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22" creationId="{B926B34E-F6EA-BA10-3158-412FAC34CAA6}"/>
          </ac:spMkLst>
        </pc:s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5" creationId="{E9DEA82F-810F-ABE4-C58B-B36C28DDF467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8" creationId="{985897F9-4430-B3D5-EC8B-6AE13E4EAE56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11" creationId="{CC93EF38-A7D6-9EEC-64F7-CAACD2AD7A81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14" creationId="{2E07AE7C-62AC-0757-41F9-9B749AC0EC8A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17" creationId="{F1A903AF-01F5-8EFA-6F31-37C688D4524F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20" creationId="{77DCA82C-D34A-7970-9EB2-E2917FAE3F5E}"/>
          </ac:grpSpMkLst>
        </pc:grpChg>
      </pc:sldChg>
      <pc:sldChg chg="addSp modSp">
        <pc:chgData name="Toby Donaldson" userId="2e6e5431-bb17-4c41-9985-d39c50d83c73" providerId="ADAL" clId="{D987F6E1-5CE4-4BD7-B1ED-78F8C5A2677C}" dt="2023-06-20T18:52:23.941" v="49"/>
        <pc:sldMkLst>
          <pc:docMk/>
          <pc:sldMk cId="703976646" sldId="368"/>
        </pc:sldMkLst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6" creationId="{0E850B40-1CBB-DEA4-0FA8-D42E5DAEEEF9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7" creationId="{5083368A-B335-247A-09D6-F9AEFCA9C432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9" creationId="{B48029DC-8652-D557-DA13-FFC6C593D038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0" creationId="{13FD3F21-6BE8-61B6-E65A-FD4462C2B6E7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2" creationId="{A02224CD-6C5E-2DDC-78F1-E728B6A2141F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3" creationId="{D5B735F0-0DA1-ECC6-56F5-20B865BB2A11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5" creationId="{0FEC2467-AE90-25C4-E3A5-37B423BE99DF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6" creationId="{4BDEA6AE-8D9B-249E-6E7B-5D8828FBD121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8" creationId="{72A35DC1-1FF5-5460-F213-3ED5D787530C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9" creationId="{7D3E17CB-6284-B670-7FBF-3C7C72C310EC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21" creationId="{3074CA45-EA16-9A2E-8E5C-8990856EFB39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22" creationId="{46B1557F-16BA-6A04-2EA3-35FBB54D92CF}"/>
          </ac:spMkLst>
        </pc:s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5" creationId="{A5DA99BD-BCDF-C9CA-6B98-16EE592ABE2A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8" creationId="{DB4034FF-6C1E-2C8D-B5DE-A5A8F9E70C42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11" creationId="{DCF6BF01-E1DA-CA99-7585-6F966596E59E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14" creationId="{8B3699BF-46D1-F424-B669-AF6646A51678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17" creationId="{F3D16606-2133-9343-5CB5-19816F854CAB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20" creationId="{772E1CBA-9CCA-1A45-AA7F-617E5A98DFA4}"/>
          </ac:grpSpMkLst>
        </pc:grpChg>
      </pc:sldChg>
      <pc:sldChg chg="modSp mod">
        <pc:chgData name="Toby Donaldson" userId="2e6e5431-bb17-4c41-9985-d39c50d83c73" providerId="ADAL" clId="{D987F6E1-5CE4-4BD7-B1ED-78F8C5A2677C}" dt="2023-06-20T18:52:59.397" v="56" actId="20577"/>
        <pc:sldMkLst>
          <pc:docMk/>
          <pc:sldMk cId="2750575065" sldId="374"/>
        </pc:sldMkLst>
        <pc:spChg chg="mod">
          <ac:chgData name="Toby Donaldson" userId="2e6e5431-bb17-4c41-9985-d39c50d83c73" providerId="ADAL" clId="{D987F6E1-5CE4-4BD7-B1ED-78F8C5A2677C}" dt="2023-06-20T18:52:59.397" v="56" actId="20577"/>
          <ac:spMkLst>
            <pc:docMk/>
            <pc:sldMk cId="2750575065" sldId="374"/>
            <ac:spMk id="3" creationId="{7D8CF51B-C849-E272-B924-FE6C98BD444D}"/>
          </ac:spMkLst>
        </pc:spChg>
      </pc:sldChg>
      <pc:sldChg chg="modSp mod">
        <pc:chgData name="Toby Donaldson" userId="2e6e5431-bb17-4c41-9985-d39c50d83c73" providerId="ADAL" clId="{D987F6E1-5CE4-4BD7-B1ED-78F8C5A2677C}" dt="2023-06-23T18:37:37.641" v="160" actId="114"/>
        <pc:sldMkLst>
          <pc:docMk/>
          <pc:sldMk cId="2385793512" sldId="379"/>
        </pc:sldMkLst>
        <pc:spChg chg="mod">
          <ac:chgData name="Toby Donaldson" userId="2e6e5431-bb17-4c41-9985-d39c50d83c73" providerId="ADAL" clId="{D987F6E1-5CE4-4BD7-B1ED-78F8C5A2677C}" dt="2023-06-23T18:37:37.641" v="160" actId="114"/>
          <ac:spMkLst>
            <pc:docMk/>
            <pc:sldMk cId="2385793512" sldId="379"/>
            <ac:spMk id="42" creationId="{B7E8C029-9E89-065B-4F68-1F4DAAC8FE70}"/>
          </ac:spMkLst>
        </pc:spChg>
      </pc:sldChg>
      <pc:sldChg chg="del">
        <pc:chgData name="Toby Donaldson" userId="2e6e5431-bb17-4c41-9985-d39c50d83c73" providerId="ADAL" clId="{D987F6E1-5CE4-4BD7-B1ED-78F8C5A2677C}" dt="2023-06-20T19:09:30.388" v="61" actId="2696"/>
        <pc:sldMkLst>
          <pc:docMk/>
          <pc:sldMk cId="2554296244" sldId="381"/>
        </pc:sldMkLst>
      </pc:sldChg>
      <pc:sldChg chg="modSp mod">
        <pc:chgData name="Toby Donaldson" userId="2e6e5431-bb17-4c41-9985-d39c50d83c73" providerId="ADAL" clId="{D987F6E1-5CE4-4BD7-B1ED-78F8C5A2677C}" dt="2023-06-20T19:10:22.683" v="64" actId="14100"/>
        <pc:sldMkLst>
          <pc:docMk/>
          <pc:sldMk cId="459997258" sldId="382"/>
        </pc:sldMkLst>
        <pc:spChg chg="mod">
          <ac:chgData name="Toby Donaldson" userId="2e6e5431-bb17-4c41-9985-d39c50d83c73" providerId="ADAL" clId="{D987F6E1-5CE4-4BD7-B1ED-78F8C5A2677C}" dt="2023-06-20T19:10:22.683" v="64" actId="14100"/>
          <ac:spMkLst>
            <pc:docMk/>
            <pc:sldMk cId="459997258" sldId="382"/>
            <ac:spMk id="5" creationId="{BD927CD9-4161-FDF6-9A3C-A2AEB8141AFA}"/>
          </ac:spMkLst>
        </pc:spChg>
        <pc:cxnChg chg="mod">
          <ac:chgData name="Toby Donaldson" userId="2e6e5431-bb17-4c41-9985-d39c50d83c73" providerId="ADAL" clId="{D987F6E1-5CE4-4BD7-B1ED-78F8C5A2677C}" dt="2023-06-20T19:10:22.683" v="64" actId="14100"/>
          <ac:cxnSpMkLst>
            <pc:docMk/>
            <pc:sldMk cId="459997258" sldId="382"/>
            <ac:cxnSpMk id="7" creationId="{B8133817-A337-FF42-D370-CFC9563BFC0B}"/>
          </ac:cxnSpMkLst>
        </pc:cxnChg>
        <pc:cxnChg chg="mod">
          <ac:chgData name="Toby Donaldson" userId="2e6e5431-bb17-4c41-9985-d39c50d83c73" providerId="ADAL" clId="{D987F6E1-5CE4-4BD7-B1ED-78F8C5A2677C}" dt="2023-06-20T19:10:22.683" v="64" actId="14100"/>
          <ac:cxnSpMkLst>
            <pc:docMk/>
            <pc:sldMk cId="459997258" sldId="382"/>
            <ac:cxnSpMk id="9" creationId="{E84DF3DA-F594-E9E0-EB77-7B53FDA7082C}"/>
          </ac:cxnSpMkLst>
        </pc:cxnChg>
      </pc:sldChg>
      <pc:sldChg chg="del">
        <pc:chgData name="Toby Donaldson" userId="2e6e5431-bb17-4c41-9985-d39c50d83c73" providerId="ADAL" clId="{D987F6E1-5CE4-4BD7-B1ED-78F8C5A2677C}" dt="2023-06-20T19:09:48.022" v="62" actId="2696"/>
        <pc:sldMkLst>
          <pc:docMk/>
          <pc:sldMk cId="4038111191" sldId="383"/>
        </pc:sldMkLst>
      </pc:sldChg>
      <pc:sldChg chg="addSp delSp modSp mod">
        <pc:chgData name="Toby Donaldson" userId="2e6e5431-bb17-4c41-9985-d39c50d83c73" providerId="ADAL" clId="{D987F6E1-5CE4-4BD7-B1ED-78F8C5A2677C}" dt="2023-06-21T04:18:58.245" v="94" actId="21"/>
        <pc:sldMkLst>
          <pc:docMk/>
          <pc:sldMk cId="3750792691" sldId="387"/>
        </pc:sldMkLst>
        <pc:spChg chg="add del mod">
          <ac:chgData name="Toby Donaldson" userId="2e6e5431-bb17-4c41-9985-d39c50d83c73" providerId="ADAL" clId="{D987F6E1-5CE4-4BD7-B1ED-78F8C5A2677C}" dt="2023-06-21T04:18:54.662" v="93"/>
          <ac:spMkLst>
            <pc:docMk/>
            <pc:sldMk cId="3750792691" sldId="387"/>
            <ac:spMk id="7" creationId="{41B5C377-E21B-B357-A42C-2BAACB9ECAEC}"/>
          </ac:spMkLst>
        </pc:spChg>
        <pc:spChg chg="add del">
          <ac:chgData name="Toby Donaldson" userId="2e6e5431-bb17-4c41-9985-d39c50d83c73" providerId="ADAL" clId="{D987F6E1-5CE4-4BD7-B1ED-78F8C5A2677C}" dt="2023-06-21T04:18:58.245" v="94" actId="21"/>
          <ac:spMkLst>
            <pc:docMk/>
            <pc:sldMk cId="3750792691" sldId="387"/>
            <ac:spMk id="52" creationId="{2B594376-47AE-43F6-6F88-E4E07782B57F}"/>
          </ac:spMkLst>
        </pc:spChg>
      </pc:sldChg>
      <pc:sldChg chg="addSp delSp modSp mod">
        <pc:chgData name="Toby Donaldson" userId="2e6e5431-bb17-4c41-9985-d39c50d83c73" providerId="ADAL" clId="{D987F6E1-5CE4-4BD7-B1ED-78F8C5A2677C}" dt="2023-06-21T04:19:00.747" v="96" actId="1076"/>
        <pc:sldMkLst>
          <pc:docMk/>
          <pc:sldMk cId="4122653192" sldId="388"/>
        </pc:sldMkLst>
        <pc:spChg chg="add del mod">
          <ac:chgData name="Toby Donaldson" userId="2e6e5431-bb17-4c41-9985-d39c50d83c73" providerId="ADAL" clId="{D987F6E1-5CE4-4BD7-B1ED-78F8C5A2677C}" dt="2023-06-21T04:19:00.747" v="96" actId="1076"/>
          <ac:spMkLst>
            <pc:docMk/>
            <pc:sldMk cId="4122653192" sldId="388"/>
            <ac:spMk id="52" creationId="{2B594376-47AE-43F6-6F88-E4E07782B57F}"/>
          </ac:spMkLst>
        </pc:spChg>
      </pc:sldChg>
      <pc:sldChg chg="modSp mod">
        <pc:chgData name="Toby Donaldson" userId="2e6e5431-bb17-4c41-9985-d39c50d83c73" providerId="ADAL" clId="{D987F6E1-5CE4-4BD7-B1ED-78F8C5A2677C}" dt="2023-06-20T19:11:29.744" v="69" actId="14100"/>
        <pc:sldMkLst>
          <pc:docMk/>
          <pc:sldMk cId="2910127581" sldId="391"/>
        </pc:sldMkLst>
        <pc:spChg chg="mod">
          <ac:chgData name="Toby Donaldson" userId="2e6e5431-bb17-4c41-9985-d39c50d83c73" providerId="ADAL" clId="{D987F6E1-5CE4-4BD7-B1ED-78F8C5A2677C}" dt="2023-06-20T19:11:29.744" v="69" actId="14100"/>
          <ac:spMkLst>
            <pc:docMk/>
            <pc:sldMk cId="2910127581" sldId="391"/>
            <ac:spMk id="51" creationId="{A6FE0E29-0C34-27A1-7841-2BD6498DAC0B}"/>
          </ac:spMkLst>
        </pc:spChg>
      </pc:sldChg>
      <pc:sldChg chg="modSp mod">
        <pc:chgData name="Toby Donaldson" userId="2e6e5431-bb17-4c41-9985-d39c50d83c73" providerId="ADAL" clId="{D987F6E1-5CE4-4BD7-B1ED-78F8C5A2677C}" dt="2023-06-20T19:12:17.146" v="70" actId="113"/>
        <pc:sldMkLst>
          <pc:docMk/>
          <pc:sldMk cId="199073715" sldId="393"/>
        </pc:sldMkLst>
        <pc:spChg chg="mod">
          <ac:chgData name="Toby Donaldson" userId="2e6e5431-bb17-4c41-9985-d39c50d83c73" providerId="ADAL" clId="{D987F6E1-5CE4-4BD7-B1ED-78F8C5A2677C}" dt="2023-06-20T19:12:17.146" v="70" actId="113"/>
          <ac:spMkLst>
            <pc:docMk/>
            <pc:sldMk cId="199073715" sldId="393"/>
            <ac:spMk id="47" creationId="{ACDE9C6E-5148-51BD-9AC0-E1D5E7B12903}"/>
          </ac:spMkLst>
        </pc:spChg>
      </pc:sldChg>
      <pc:sldChg chg="modSp add del">
        <pc:chgData name="Toby Donaldson" userId="2e6e5431-bb17-4c41-9985-d39c50d83c73" providerId="ADAL" clId="{D987F6E1-5CE4-4BD7-B1ED-78F8C5A2677C}" dt="2023-06-23T20:40:10.937" v="169" actId="20577"/>
        <pc:sldMkLst>
          <pc:docMk/>
          <pc:sldMk cId="1998242673" sldId="408"/>
        </pc:sldMkLst>
        <pc:spChg chg="mod">
          <ac:chgData name="Toby Donaldson" userId="2e6e5431-bb17-4c41-9985-d39c50d83c73" providerId="ADAL" clId="{D987F6E1-5CE4-4BD7-B1ED-78F8C5A2677C}" dt="2023-06-23T20:40:10.937" v="169" actId="20577"/>
          <ac:spMkLst>
            <pc:docMk/>
            <pc:sldMk cId="1998242673" sldId="408"/>
            <ac:spMk id="29" creationId="{598DB661-424D-96DB-A613-0929C7A51C21}"/>
          </ac:spMkLst>
        </pc:spChg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3524777246" sldId="408"/>
        </pc:sldMkLst>
      </pc:sldChg>
      <pc:sldChg chg="del">
        <pc:chgData name="Toby Donaldson" userId="2e6e5431-bb17-4c41-9985-d39c50d83c73" providerId="ADAL" clId="{D987F6E1-5CE4-4BD7-B1ED-78F8C5A2677C}" dt="2023-06-20T21:40:36.679" v="72" actId="2696"/>
        <pc:sldMkLst>
          <pc:docMk/>
          <pc:sldMk cId="2066998986" sldId="409"/>
        </pc:sldMkLst>
      </pc:sldChg>
      <pc:sldChg chg="delSp modSp add del mod ord">
        <pc:chgData name="Toby Donaldson" userId="2e6e5431-bb17-4c41-9985-d39c50d83c73" providerId="ADAL" clId="{D987F6E1-5CE4-4BD7-B1ED-78F8C5A2677C}" dt="2023-06-21T04:19:33.391" v="101"/>
        <pc:sldMkLst>
          <pc:docMk/>
          <pc:sldMk cId="1552621511" sldId="410"/>
        </pc:sldMkLst>
        <pc:spChg chg="del">
          <ac:chgData name="Toby Donaldson" userId="2e6e5431-bb17-4c41-9985-d39c50d83c73" providerId="ADAL" clId="{D987F6E1-5CE4-4BD7-B1ED-78F8C5A2677C}" dt="2023-06-20T21:41:14.803" v="77" actId="21"/>
          <ac:spMkLst>
            <pc:docMk/>
            <pc:sldMk cId="1552621511" sldId="410"/>
            <ac:spMk id="5" creationId="{822128CC-019F-8B97-8E50-E50689234864}"/>
          </ac:spMkLst>
        </pc:spChg>
        <pc:spChg chg="del">
          <ac:chgData name="Toby Donaldson" userId="2e6e5431-bb17-4c41-9985-d39c50d83c73" providerId="ADAL" clId="{D987F6E1-5CE4-4BD7-B1ED-78F8C5A2677C}" dt="2023-06-20T21:41:17.548" v="78" actId="21"/>
          <ac:spMkLst>
            <pc:docMk/>
            <pc:sldMk cId="1552621511" sldId="410"/>
            <ac:spMk id="6" creationId="{1B2DC482-6FD2-B92E-6024-87D6B3E76C7D}"/>
          </ac:spMkLst>
        </pc:spChg>
        <pc:spChg chg="del mod">
          <ac:chgData name="Toby Donaldson" userId="2e6e5431-bb17-4c41-9985-d39c50d83c73" providerId="ADAL" clId="{D987F6E1-5CE4-4BD7-B1ED-78F8C5A2677C}" dt="2023-06-20T21:41:20.561" v="79" actId="21"/>
          <ac:spMkLst>
            <pc:docMk/>
            <pc:sldMk cId="1552621511" sldId="410"/>
            <ac:spMk id="7" creationId="{AD9C0A90-0508-1604-7833-3CCAAFF8A78E}"/>
          </ac:spMkLst>
        </pc:spChg>
        <pc:spChg chg="del">
          <ac:chgData name="Toby Donaldson" userId="2e6e5431-bb17-4c41-9985-d39c50d83c73" providerId="ADAL" clId="{D987F6E1-5CE4-4BD7-B1ED-78F8C5A2677C}" dt="2023-06-20T21:41:23.657" v="80" actId="21"/>
          <ac:spMkLst>
            <pc:docMk/>
            <pc:sldMk cId="1552621511" sldId="410"/>
            <ac:spMk id="8" creationId="{921F1C00-8047-C632-A21A-2E194E6CF3C3}"/>
          </ac:spMkLst>
        </pc:spChg>
        <pc:spChg chg="del">
          <ac:chgData name="Toby Donaldson" userId="2e6e5431-bb17-4c41-9985-d39c50d83c73" providerId="ADAL" clId="{D987F6E1-5CE4-4BD7-B1ED-78F8C5A2677C}" dt="2023-06-20T21:41:29.686" v="81" actId="21"/>
          <ac:spMkLst>
            <pc:docMk/>
            <pc:sldMk cId="1552621511" sldId="410"/>
            <ac:spMk id="9" creationId="{70539E31-9438-6F84-D04E-5F367A3AD43D}"/>
          </ac:spMkLst>
        </pc:spChg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3225473427" sldId="410"/>
        </pc:sldMkLst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585436807" sldId="411"/>
        </pc:sldMkLst>
      </pc:sldChg>
      <pc:sldChg chg="modSp add del">
        <pc:chgData name="Toby Donaldson" userId="2e6e5431-bb17-4c41-9985-d39c50d83c73" providerId="ADAL" clId="{D987F6E1-5CE4-4BD7-B1ED-78F8C5A2677C}" dt="2023-06-23T20:40:00.610" v="165" actId="20577"/>
        <pc:sldMkLst>
          <pc:docMk/>
          <pc:sldMk cId="743025199" sldId="411"/>
        </pc:sldMkLst>
        <pc:spChg chg="mod">
          <ac:chgData name="Toby Donaldson" userId="2e6e5431-bb17-4c41-9985-d39c50d83c73" providerId="ADAL" clId="{D987F6E1-5CE4-4BD7-B1ED-78F8C5A2677C}" dt="2023-06-23T20:40:00.610" v="165" actId="20577"/>
          <ac:spMkLst>
            <pc:docMk/>
            <pc:sldMk cId="743025199" sldId="411"/>
            <ac:spMk id="29" creationId="{598DB661-424D-96DB-A613-0929C7A51C21}"/>
          </ac:spMkLst>
        </pc:spChg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1140734788" sldId="412"/>
        </pc:sldMkLst>
      </pc:sldChg>
      <pc:sldChg chg="modSp add del ord">
        <pc:chgData name="Toby Donaldson" userId="2e6e5431-bb17-4c41-9985-d39c50d83c73" providerId="ADAL" clId="{D987F6E1-5CE4-4BD7-B1ED-78F8C5A2677C}" dt="2023-06-21T04:19:18.531" v="99"/>
        <pc:sldMkLst>
          <pc:docMk/>
          <pc:sldMk cId="1481583490" sldId="412"/>
        </pc:sldMkLst>
        <pc:graphicFrameChg chg="mod">
          <ac:chgData name="Toby Donaldson" userId="2e6e5431-bb17-4c41-9985-d39c50d83c73" providerId="ADAL" clId="{D987F6E1-5CE4-4BD7-B1ED-78F8C5A2677C}" dt="2023-06-20T21:42:19.176" v="83" actId="20577"/>
          <ac:graphicFrameMkLst>
            <pc:docMk/>
            <pc:sldMk cId="1481583490" sldId="412"/>
            <ac:graphicFrameMk id="5" creationId="{FA1635F3-1C68-3517-655A-D230EC8A1C03}"/>
          </ac:graphicFrameMkLst>
        </pc:graphicFrameChg>
      </pc:sldChg>
      <pc:sldChg chg="add del ord">
        <pc:chgData name="Toby Donaldson" userId="2e6e5431-bb17-4c41-9985-d39c50d83c73" providerId="ADAL" clId="{D987F6E1-5CE4-4BD7-B1ED-78F8C5A2677C}" dt="2023-06-21T04:19:33.391" v="101"/>
        <pc:sldMkLst>
          <pc:docMk/>
          <pc:sldMk cId="594494111" sldId="418"/>
        </pc:sldMkLst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692134487" sldId="418"/>
        </pc:sldMkLst>
      </pc:sldChg>
      <pc:sldChg chg="modSp mod">
        <pc:chgData name="Toby Donaldson" userId="2e6e5431-bb17-4c41-9985-d39c50d83c73" providerId="ADAL" clId="{D987F6E1-5CE4-4BD7-B1ED-78F8C5A2677C}" dt="2023-06-23T18:18:54.250" v="108" actId="1076"/>
        <pc:sldMkLst>
          <pc:docMk/>
          <pc:sldMk cId="2456484428" sldId="422"/>
        </pc:sldMkLst>
        <pc:spChg chg="mod">
          <ac:chgData name="Toby Donaldson" userId="2e6e5431-bb17-4c41-9985-d39c50d83c73" providerId="ADAL" clId="{D987F6E1-5CE4-4BD7-B1ED-78F8C5A2677C}" dt="2023-06-23T18:18:54.250" v="108" actId="1076"/>
          <ac:spMkLst>
            <pc:docMk/>
            <pc:sldMk cId="2456484428" sldId="422"/>
            <ac:spMk id="117" creationId="{51ECB168-2F44-2C0A-3032-E2C8A22C0327}"/>
          </ac:spMkLst>
        </pc:spChg>
        <pc:spChg chg="mod">
          <ac:chgData name="Toby Donaldson" userId="2e6e5431-bb17-4c41-9985-d39c50d83c73" providerId="ADAL" clId="{D987F6E1-5CE4-4BD7-B1ED-78F8C5A2677C}" dt="2023-06-23T18:18:51.210" v="107" actId="1076"/>
          <ac:spMkLst>
            <pc:docMk/>
            <pc:sldMk cId="2456484428" sldId="422"/>
            <ac:spMk id="118" creationId="{9B1C48D7-258C-A9AB-788D-43DE5F77FCF3}"/>
          </ac:spMkLst>
        </pc:spChg>
      </pc:sldChg>
      <pc:sldChg chg="delSp del mod">
        <pc:chgData name="Toby Donaldson" userId="2e6e5431-bb17-4c41-9985-d39c50d83c73" providerId="ADAL" clId="{D987F6E1-5CE4-4BD7-B1ED-78F8C5A2677C}" dt="2023-06-23T18:17:34.700" v="106" actId="2696"/>
        <pc:sldMkLst>
          <pc:docMk/>
          <pc:sldMk cId="1316247648" sldId="424"/>
        </pc:sldMkLst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95" creationId="{29BE18B7-65DF-43E7-D5C8-A0BCF3B0F4B2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96" creationId="{324236D7-C9CA-9819-4AB2-BD4FA06ECF77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97" creationId="{E52E8B52-3BC7-B407-6648-BE41C4379183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98" creationId="{F6C13632-41D3-5F70-1A69-86EA0BB5F268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99" creationId="{6928D446-C8D7-5849-89E6-6842982377CD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100" creationId="{E641384A-C8D4-6BB1-4538-1AD1463CB76F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101" creationId="{B4683D2C-0EB3-0867-BFBE-232FE2D320A1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102" creationId="{B1BD6A9D-FD86-66BF-A39B-F67CCCDF778B}"/>
          </ac:spMkLst>
        </pc:spChg>
      </pc:sldChg>
      <pc:sldChg chg="add">
        <pc:chgData name="Toby Donaldson" userId="2e6e5431-bb17-4c41-9985-d39c50d83c73" providerId="ADAL" clId="{D987F6E1-5CE4-4BD7-B1ED-78F8C5A2677C}" dt="2023-06-23T17:54:13.821" v="104" actId="2890"/>
        <pc:sldMkLst>
          <pc:docMk/>
          <pc:sldMk cId="642281763" sldId="432"/>
        </pc:sldMkLst>
      </pc:sldChg>
      <pc:sldChg chg="add del">
        <pc:chgData name="Toby Donaldson" userId="2e6e5431-bb17-4c41-9985-d39c50d83c73" providerId="ADAL" clId="{D987F6E1-5CE4-4BD7-B1ED-78F8C5A2677C}" dt="2023-06-23T17:53:10.873" v="103" actId="2696"/>
        <pc:sldMkLst>
          <pc:docMk/>
          <pc:sldMk cId="3048811641" sldId="432"/>
        </pc:sldMkLst>
      </pc:sldChg>
      <pc:sldChg chg="addSp delSp modSp new mod">
        <pc:chgData name="Toby Donaldson" userId="2e6e5431-bb17-4c41-9985-d39c50d83c73" providerId="ADAL" clId="{D987F6E1-5CE4-4BD7-B1ED-78F8C5A2677C}" dt="2023-06-23T18:41:50.898" v="161" actId="1076"/>
        <pc:sldMkLst>
          <pc:docMk/>
          <pc:sldMk cId="3263585400" sldId="433"/>
        </pc:sldMkLst>
        <pc:spChg chg="del">
          <ac:chgData name="Toby Donaldson" userId="2e6e5431-bb17-4c41-9985-d39c50d83c73" providerId="ADAL" clId="{D987F6E1-5CE4-4BD7-B1ED-78F8C5A2677C}" dt="2023-06-23T18:36:47.735" v="112" actId="21"/>
          <ac:spMkLst>
            <pc:docMk/>
            <pc:sldMk cId="3263585400" sldId="433"/>
            <ac:spMk id="2" creationId="{EFD6A67D-8AA7-0833-DBF3-367220DED507}"/>
          </ac:spMkLst>
        </pc:spChg>
        <pc:spChg chg="del">
          <ac:chgData name="Toby Donaldson" userId="2e6e5431-bb17-4c41-9985-d39c50d83c73" providerId="ADAL" clId="{D987F6E1-5CE4-4BD7-B1ED-78F8C5A2677C}" dt="2023-06-23T18:36:45.706" v="111" actId="21"/>
          <ac:spMkLst>
            <pc:docMk/>
            <pc:sldMk cId="3263585400" sldId="433"/>
            <ac:spMk id="3" creationId="{DDA861E2-9DC2-ED62-DD57-651181CA20A2}"/>
          </ac:spMkLst>
        </pc:spChg>
        <pc:spChg chg="add mod">
          <ac:chgData name="Toby Donaldson" userId="2e6e5431-bb17-4c41-9985-d39c50d83c73" providerId="ADAL" clId="{D987F6E1-5CE4-4BD7-B1ED-78F8C5A2677C}" dt="2023-06-23T18:41:50.898" v="161" actId="1076"/>
          <ac:spMkLst>
            <pc:docMk/>
            <pc:sldMk cId="3263585400" sldId="433"/>
            <ac:spMk id="5" creationId="{814FDE49-66C3-33F5-B74C-DCE0476AAD76}"/>
          </ac:spMkLst>
        </pc:spChg>
      </pc:sldChg>
    </pc:docChg>
  </pc:docChgLst>
  <pc:docChgLst>
    <pc:chgData name="Toby Donaldson" userId="2e6e5431-bb17-4c41-9985-d39c50d83c73" providerId="ADAL" clId="{675336D7-3E3E-41D5-A46E-72C6E1B96305}"/>
    <pc:docChg chg="undo custSel addSld delSld modSld">
      <pc:chgData name="Toby Donaldson" userId="2e6e5431-bb17-4c41-9985-d39c50d83c73" providerId="ADAL" clId="{675336D7-3E3E-41D5-A46E-72C6E1B96305}" dt="2023-06-14T02:55:37.938" v="505" actId="20577"/>
      <pc:docMkLst>
        <pc:docMk/>
      </pc:docMkLst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663854366" sldId="257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236845020" sldId="258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2537592840" sldId="259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4074961592" sldId="260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532909891" sldId="261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196614662" sldId="262"/>
        </pc:sldMkLst>
      </pc:sldChg>
      <pc:sldChg chg="modSp mod">
        <pc:chgData name="Toby Donaldson" userId="2e6e5431-bb17-4c41-9985-d39c50d83c73" providerId="ADAL" clId="{675336D7-3E3E-41D5-A46E-72C6E1B96305}" dt="2023-06-14T02:40:35.634" v="444" actId="114"/>
        <pc:sldMkLst>
          <pc:docMk/>
          <pc:sldMk cId="1731806296" sldId="263"/>
        </pc:sldMkLst>
        <pc:spChg chg="mod">
          <ac:chgData name="Toby Donaldson" userId="2e6e5431-bb17-4c41-9985-d39c50d83c73" providerId="ADAL" clId="{675336D7-3E3E-41D5-A46E-72C6E1B96305}" dt="2023-06-14T02:40:35.634" v="444" actId="114"/>
          <ac:spMkLst>
            <pc:docMk/>
            <pc:sldMk cId="1731806296" sldId="263"/>
            <ac:spMk id="50" creationId="{CC669DE5-0351-63EE-0A72-EDFC15141186}"/>
          </ac:spMkLst>
        </pc:spChg>
      </pc:sldChg>
      <pc:sldChg chg="del">
        <pc:chgData name="Toby Donaldson" userId="2e6e5431-bb17-4c41-9985-d39c50d83c73" providerId="ADAL" clId="{675336D7-3E3E-41D5-A46E-72C6E1B96305}" dt="2023-06-11T01:47:20.341" v="6" actId="2696"/>
        <pc:sldMkLst>
          <pc:docMk/>
          <pc:sldMk cId="1877414640" sldId="264"/>
        </pc:sldMkLst>
      </pc:sldChg>
      <pc:sldChg chg="del">
        <pc:chgData name="Toby Donaldson" userId="2e6e5431-bb17-4c41-9985-d39c50d83c73" providerId="ADAL" clId="{675336D7-3E3E-41D5-A46E-72C6E1B96305}" dt="2023-06-11T01:47:27.901" v="7" actId="2696"/>
        <pc:sldMkLst>
          <pc:docMk/>
          <pc:sldMk cId="2336572837" sldId="265"/>
        </pc:sldMkLst>
      </pc:sldChg>
      <pc:sldChg chg="del">
        <pc:chgData name="Toby Donaldson" userId="2e6e5431-bb17-4c41-9985-d39c50d83c73" providerId="ADAL" clId="{675336D7-3E3E-41D5-A46E-72C6E1B96305}" dt="2023-06-11T01:47:05.382" v="5" actId="2696"/>
        <pc:sldMkLst>
          <pc:docMk/>
          <pc:sldMk cId="3579847240" sldId="266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3358579260" sldId="267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158253727" sldId="268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2321753057" sldId="269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960015797" sldId="270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805511503" sldId="271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2980096962" sldId="272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271234865" sldId="273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1592566072" sldId="274"/>
        </pc:sldMkLst>
      </pc:sldChg>
      <pc:sldChg chg="del">
        <pc:chgData name="Toby Donaldson" userId="2e6e5431-bb17-4c41-9985-d39c50d83c73" providerId="ADAL" clId="{675336D7-3E3E-41D5-A46E-72C6E1B96305}" dt="2023-06-11T01:48:35.356" v="8" actId="2696"/>
        <pc:sldMkLst>
          <pc:docMk/>
          <pc:sldMk cId="1177978275" sldId="275"/>
        </pc:sldMkLst>
      </pc:sldChg>
      <pc:sldChg chg="del">
        <pc:chgData name="Toby Donaldson" userId="2e6e5431-bb17-4c41-9985-d39c50d83c73" providerId="ADAL" clId="{675336D7-3E3E-41D5-A46E-72C6E1B96305}" dt="2023-06-11T01:47:27.901" v="7" actId="2696"/>
        <pc:sldMkLst>
          <pc:docMk/>
          <pc:sldMk cId="2183620535" sldId="277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3484282601" sldId="278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3175052650" sldId="279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1904276728" sldId="280"/>
        </pc:sldMkLst>
      </pc:sldChg>
      <pc:sldChg chg="modSp mod">
        <pc:chgData name="Toby Donaldson" userId="2e6e5431-bb17-4c41-9985-d39c50d83c73" providerId="ADAL" clId="{675336D7-3E3E-41D5-A46E-72C6E1B96305}" dt="2023-06-14T02:38:13.009" v="435" actId="114"/>
        <pc:sldMkLst>
          <pc:docMk/>
          <pc:sldMk cId="1970976012" sldId="281"/>
        </pc:sldMkLst>
        <pc:spChg chg="mod">
          <ac:chgData name="Toby Donaldson" userId="2e6e5431-bb17-4c41-9985-d39c50d83c73" providerId="ADAL" clId="{675336D7-3E3E-41D5-A46E-72C6E1B96305}" dt="2023-06-11T01:49:19.326" v="11" actId="207"/>
          <ac:spMkLst>
            <pc:docMk/>
            <pc:sldMk cId="1970976012" sldId="281"/>
            <ac:spMk id="2" creationId="{83449784-009F-40BA-ED95-21868B8EADA5}"/>
          </ac:spMkLst>
        </pc:spChg>
        <pc:spChg chg="mod">
          <ac:chgData name="Toby Donaldson" userId="2e6e5431-bb17-4c41-9985-d39c50d83c73" providerId="ADAL" clId="{675336D7-3E3E-41D5-A46E-72C6E1B96305}" dt="2023-06-11T01:49:27.598" v="12" actId="207"/>
          <ac:spMkLst>
            <pc:docMk/>
            <pc:sldMk cId="1970976012" sldId="281"/>
            <ac:spMk id="3" creationId="{7882EC53-0607-3974-A122-A433D64572C3}"/>
          </ac:spMkLst>
        </pc:spChg>
        <pc:spChg chg="mod">
          <ac:chgData name="Toby Donaldson" userId="2e6e5431-bb17-4c41-9985-d39c50d83c73" providerId="ADAL" clId="{675336D7-3E3E-41D5-A46E-72C6E1B96305}" dt="2023-06-14T02:37:59.698" v="432" actId="20577"/>
          <ac:spMkLst>
            <pc:docMk/>
            <pc:sldMk cId="1970976012" sldId="281"/>
            <ac:spMk id="8" creationId="{39FCF498-DABF-0EF9-D3FF-BB319B094E17}"/>
          </ac:spMkLst>
        </pc:spChg>
        <pc:spChg chg="mod">
          <ac:chgData name="Toby Donaldson" userId="2e6e5431-bb17-4c41-9985-d39c50d83c73" providerId="ADAL" clId="{675336D7-3E3E-41D5-A46E-72C6E1B96305}" dt="2023-06-14T02:38:02.270" v="433" actId="20577"/>
          <ac:spMkLst>
            <pc:docMk/>
            <pc:sldMk cId="1970976012" sldId="281"/>
            <ac:spMk id="11" creationId="{6FA989C5-4956-82EB-094A-3FF5B45B8177}"/>
          </ac:spMkLst>
        </pc:spChg>
        <pc:spChg chg="mod">
          <ac:chgData name="Toby Donaldson" userId="2e6e5431-bb17-4c41-9985-d39c50d83c73" providerId="ADAL" clId="{675336D7-3E3E-41D5-A46E-72C6E1B96305}" dt="2023-06-14T02:38:03.801" v="434" actId="20577"/>
          <ac:spMkLst>
            <pc:docMk/>
            <pc:sldMk cId="1970976012" sldId="281"/>
            <ac:spMk id="14" creationId="{7C93AF38-3789-31E5-761C-0F97BD52D0DB}"/>
          </ac:spMkLst>
        </pc:spChg>
        <pc:spChg chg="mod">
          <ac:chgData name="Toby Donaldson" userId="2e6e5431-bb17-4c41-9985-d39c50d83c73" providerId="ADAL" clId="{675336D7-3E3E-41D5-A46E-72C6E1B96305}" dt="2023-06-14T02:38:13.009" v="435" actId="114"/>
          <ac:spMkLst>
            <pc:docMk/>
            <pc:sldMk cId="1970976012" sldId="281"/>
            <ac:spMk id="43" creationId="{3D09B04D-C556-66A7-6015-B50201813E6D}"/>
          </ac:spMkLst>
        </pc:spChg>
      </pc:sldChg>
      <pc:sldChg chg="delSp mod">
        <pc:chgData name="Toby Donaldson" userId="2e6e5431-bb17-4c41-9985-d39c50d83c73" providerId="ADAL" clId="{675336D7-3E3E-41D5-A46E-72C6E1B96305}" dt="2023-06-11T01:50:26.488" v="25" actId="21"/>
        <pc:sldMkLst>
          <pc:docMk/>
          <pc:sldMk cId="1240742714" sldId="282"/>
        </pc:sldMkLst>
        <pc:grpChg chg="del">
          <ac:chgData name="Toby Donaldson" userId="2e6e5431-bb17-4c41-9985-d39c50d83c73" providerId="ADAL" clId="{675336D7-3E3E-41D5-A46E-72C6E1B96305}" dt="2023-06-11T01:50:23.938" v="23" actId="21"/>
          <ac:grpSpMkLst>
            <pc:docMk/>
            <pc:sldMk cId="1240742714" sldId="282"/>
            <ac:grpSpMk id="46" creationId="{36DECD87-9ABA-666A-97A1-194C4C8471F0}"/>
          </ac:grpSpMkLst>
        </pc:grpChg>
        <pc:grpChg chg="del">
          <ac:chgData name="Toby Donaldson" userId="2e6e5431-bb17-4c41-9985-d39c50d83c73" providerId="ADAL" clId="{675336D7-3E3E-41D5-A46E-72C6E1B96305}" dt="2023-06-11T01:50:22.188" v="22" actId="21"/>
          <ac:grpSpMkLst>
            <pc:docMk/>
            <pc:sldMk cId="1240742714" sldId="282"/>
            <ac:grpSpMk id="47" creationId="{D1F2AE34-555F-3691-A3FE-C548B8EE496A}"/>
          </ac:grpSpMkLst>
        </pc:grpChg>
        <pc:grpChg chg="del">
          <ac:chgData name="Toby Donaldson" userId="2e6e5431-bb17-4c41-9985-d39c50d83c73" providerId="ADAL" clId="{675336D7-3E3E-41D5-A46E-72C6E1B96305}" dt="2023-06-11T01:50:25.481" v="24" actId="21"/>
          <ac:grpSpMkLst>
            <pc:docMk/>
            <pc:sldMk cId="1240742714" sldId="282"/>
            <ac:grpSpMk id="54" creationId="{64E7E37A-2571-5F05-BD4A-9320390EBE9C}"/>
          </ac:grpSpMkLst>
        </pc:grpChg>
        <pc:grpChg chg="del">
          <ac:chgData name="Toby Donaldson" userId="2e6e5431-bb17-4c41-9985-d39c50d83c73" providerId="ADAL" clId="{675336D7-3E3E-41D5-A46E-72C6E1B96305}" dt="2023-06-11T01:50:26.488" v="25" actId="21"/>
          <ac:grpSpMkLst>
            <pc:docMk/>
            <pc:sldMk cId="1240742714" sldId="282"/>
            <ac:grpSpMk id="55" creationId="{67E485AE-DFAE-B393-80CC-9D2157DBDAC1}"/>
          </ac:grpSpMkLst>
        </pc:grpChg>
        <pc:grpChg chg="del">
          <ac:chgData name="Toby Donaldson" userId="2e6e5431-bb17-4c41-9985-d39c50d83c73" providerId="ADAL" clId="{675336D7-3E3E-41D5-A46E-72C6E1B96305}" dt="2023-06-11T01:50:16.745" v="19" actId="21"/>
          <ac:grpSpMkLst>
            <pc:docMk/>
            <pc:sldMk cId="1240742714" sldId="282"/>
            <ac:grpSpMk id="56" creationId="{9C80CFF9-FD4A-60E0-090C-C6E9BA3C5FD4}"/>
          </ac:grpSpMkLst>
        </pc:grpChg>
        <pc:grpChg chg="del">
          <ac:chgData name="Toby Donaldson" userId="2e6e5431-bb17-4c41-9985-d39c50d83c73" providerId="ADAL" clId="{675336D7-3E3E-41D5-A46E-72C6E1B96305}" dt="2023-06-11T01:50:10.893" v="17" actId="21"/>
          <ac:grpSpMkLst>
            <pc:docMk/>
            <pc:sldMk cId="1240742714" sldId="282"/>
            <ac:grpSpMk id="175" creationId="{57665006-BB7E-7F07-0A8D-B2EF95CA0DB4}"/>
          </ac:grpSpMkLst>
        </pc:grpChg>
        <pc:grpChg chg="del">
          <ac:chgData name="Toby Donaldson" userId="2e6e5431-bb17-4c41-9985-d39c50d83c73" providerId="ADAL" clId="{675336D7-3E3E-41D5-A46E-72C6E1B96305}" dt="2023-06-11T01:50:02.480" v="13" actId="21"/>
          <ac:grpSpMkLst>
            <pc:docMk/>
            <pc:sldMk cId="1240742714" sldId="282"/>
            <ac:grpSpMk id="181" creationId="{C9055841-8724-AA3A-DC9E-0FBB33DB3CFD}"/>
          </ac:grpSpMkLst>
        </pc:grpChg>
        <pc:grpChg chg="del">
          <ac:chgData name="Toby Donaldson" userId="2e6e5431-bb17-4c41-9985-d39c50d83c73" providerId="ADAL" clId="{675336D7-3E3E-41D5-A46E-72C6E1B96305}" dt="2023-06-11T01:50:09.663" v="16" actId="21"/>
          <ac:grpSpMkLst>
            <pc:docMk/>
            <pc:sldMk cId="1240742714" sldId="282"/>
            <ac:grpSpMk id="186" creationId="{985F9BB3-25CA-D694-F8A1-43F775145F87}"/>
          </ac:grpSpMkLst>
        </pc:grpChg>
        <pc:grpChg chg="del">
          <ac:chgData name="Toby Donaldson" userId="2e6e5431-bb17-4c41-9985-d39c50d83c73" providerId="ADAL" clId="{675336D7-3E3E-41D5-A46E-72C6E1B96305}" dt="2023-06-11T01:50:07.299" v="15" actId="21"/>
          <ac:grpSpMkLst>
            <pc:docMk/>
            <pc:sldMk cId="1240742714" sldId="282"/>
            <ac:grpSpMk id="191" creationId="{3F5C54FA-907E-EC90-25D7-67B4693CCD02}"/>
          </ac:grpSpMkLst>
        </pc:grpChg>
        <pc:grpChg chg="del">
          <ac:chgData name="Toby Donaldson" userId="2e6e5431-bb17-4c41-9985-d39c50d83c73" providerId="ADAL" clId="{675336D7-3E3E-41D5-A46E-72C6E1B96305}" dt="2023-06-11T01:50:06.092" v="14" actId="21"/>
          <ac:grpSpMkLst>
            <pc:docMk/>
            <pc:sldMk cId="1240742714" sldId="282"/>
            <ac:grpSpMk id="192" creationId="{8CCBE3BA-FD67-613A-F2FA-2665AE197143}"/>
          </ac:grpSpMkLst>
        </pc:grpChg>
        <pc:grpChg chg="del">
          <ac:chgData name="Toby Donaldson" userId="2e6e5431-bb17-4c41-9985-d39c50d83c73" providerId="ADAL" clId="{675336D7-3E3E-41D5-A46E-72C6E1B96305}" dt="2023-06-11T01:50:19.516" v="21" actId="21"/>
          <ac:grpSpMkLst>
            <pc:docMk/>
            <pc:sldMk cId="1240742714" sldId="282"/>
            <ac:grpSpMk id="198" creationId="{52484E17-28C7-7F92-5BA4-BE5903F094A1}"/>
          </ac:grpSpMkLst>
        </pc:grpChg>
        <pc:grpChg chg="del">
          <ac:chgData name="Toby Donaldson" userId="2e6e5431-bb17-4c41-9985-d39c50d83c73" providerId="ADAL" clId="{675336D7-3E3E-41D5-A46E-72C6E1B96305}" dt="2023-06-11T01:50:18.244" v="20" actId="21"/>
          <ac:grpSpMkLst>
            <pc:docMk/>
            <pc:sldMk cId="1240742714" sldId="282"/>
            <ac:grpSpMk id="204" creationId="{59096D57-7C7A-EC9A-49D2-280589614B3D}"/>
          </ac:grpSpMkLst>
        </pc:grpChg>
        <pc:inkChg chg="del">
          <ac:chgData name="Toby Donaldson" userId="2e6e5431-bb17-4c41-9985-d39c50d83c73" providerId="ADAL" clId="{675336D7-3E3E-41D5-A46E-72C6E1B96305}" dt="2023-06-11T01:50:13.506" v="18" actId="21"/>
          <ac:inkMkLst>
            <pc:docMk/>
            <pc:sldMk cId="1240742714" sldId="282"/>
            <ac:inkMk id="57" creationId="{510DF17B-CB6A-620A-935D-1F866EC9E1BC}"/>
          </ac:inkMkLst>
        </pc:inkChg>
        <pc:inkChg chg="del">
          <ac:chgData name="Toby Donaldson" userId="2e6e5431-bb17-4c41-9985-d39c50d83c73" providerId="ADAL" clId="{675336D7-3E3E-41D5-A46E-72C6E1B96305}" dt="2023-06-11T01:50:09.663" v="16" actId="21"/>
          <ac:inkMkLst>
            <pc:docMk/>
            <pc:sldMk cId="1240742714" sldId="282"/>
            <ac:inkMk id="62" creationId="{8B41A638-AB27-33CF-F183-4BFA15528894}"/>
          </ac:inkMkLst>
        </pc:inkChg>
      </pc:sldChg>
      <pc:sldChg chg="del">
        <pc:chgData name="Toby Donaldson" userId="2e6e5431-bb17-4c41-9985-d39c50d83c73" providerId="ADAL" clId="{675336D7-3E3E-41D5-A46E-72C6E1B96305}" dt="2023-06-11T01:46:35.273" v="3" actId="2696"/>
        <pc:sldMkLst>
          <pc:docMk/>
          <pc:sldMk cId="4117243772" sldId="283"/>
        </pc:sldMkLst>
      </pc:sldChg>
      <pc:sldChg chg="del">
        <pc:chgData name="Toby Donaldson" userId="2e6e5431-bb17-4c41-9985-d39c50d83c73" providerId="ADAL" clId="{675336D7-3E3E-41D5-A46E-72C6E1B96305}" dt="2023-06-11T01:46:41.544" v="4" actId="2696"/>
        <pc:sldMkLst>
          <pc:docMk/>
          <pc:sldMk cId="1380517048" sldId="284"/>
        </pc:sldMkLst>
      </pc:sldChg>
      <pc:sldChg chg="modSp mod">
        <pc:chgData name="Toby Donaldson" userId="2e6e5431-bb17-4c41-9985-d39c50d83c73" providerId="ADAL" clId="{675336D7-3E3E-41D5-A46E-72C6E1B96305}" dt="2023-06-14T02:37:27.378" v="430" actId="20577"/>
        <pc:sldMkLst>
          <pc:docMk/>
          <pc:sldMk cId="2177985743" sldId="287"/>
        </pc:sldMkLst>
        <pc:spChg chg="mod">
          <ac:chgData name="Toby Donaldson" userId="2e6e5431-bb17-4c41-9985-d39c50d83c73" providerId="ADAL" clId="{675336D7-3E3E-41D5-A46E-72C6E1B96305}" dt="2023-06-14T02:37:27.378" v="430" actId="20577"/>
          <ac:spMkLst>
            <pc:docMk/>
            <pc:sldMk cId="2177985743" sldId="287"/>
            <ac:spMk id="44" creationId="{CFC68D6E-95FE-867E-F649-BA808CEF8B19}"/>
          </ac:spMkLst>
        </pc:spChg>
      </pc:sldChg>
      <pc:sldChg chg="delSp modSp mod">
        <pc:chgData name="Toby Donaldson" userId="2e6e5431-bb17-4c41-9985-d39c50d83c73" providerId="ADAL" clId="{675336D7-3E3E-41D5-A46E-72C6E1B96305}" dt="2023-06-14T02:55:37.938" v="505" actId="20577"/>
        <pc:sldMkLst>
          <pc:docMk/>
          <pc:sldMk cId="213665527" sldId="288"/>
        </pc:sldMkLst>
        <pc:spChg chg="mod">
          <ac:chgData name="Toby Donaldson" userId="2e6e5431-bb17-4c41-9985-d39c50d83c73" providerId="ADAL" clId="{675336D7-3E3E-41D5-A46E-72C6E1B96305}" dt="2023-06-14T02:55:37.938" v="505" actId="20577"/>
          <ac:spMkLst>
            <pc:docMk/>
            <pc:sldMk cId="213665527" sldId="288"/>
            <ac:spMk id="3" creationId="{45AC2AF0-1AFD-7B8B-6394-17F1C6AD4B8A}"/>
          </ac:spMkLst>
        </pc:spChg>
        <pc:inkChg chg="del">
          <ac:chgData name="Toby Donaldson" userId="2e6e5431-bb17-4c41-9985-d39c50d83c73" providerId="ADAL" clId="{675336D7-3E3E-41D5-A46E-72C6E1B96305}" dt="2023-06-11T01:50:47.895" v="26" actId="21"/>
          <ac:inkMkLst>
            <pc:docMk/>
            <pc:sldMk cId="213665527" sldId="288"/>
            <ac:inkMk id="42" creationId="{DA01EF27-E61F-7177-0B06-5309F2DF5EC0}"/>
          </ac:inkMkLst>
        </pc:inkChg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104929879" sldId="289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2431740023" sldId="290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1912664397" sldId="291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578969590" sldId="292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78645906" sldId="293"/>
        </pc:sldMkLst>
      </pc:sldChg>
      <pc:sldChg chg="del">
        <pc:chgData name="Toby Donaldson" userId="2e6e5431-bb17-4c41-9985-d39c50d83c73" providerId="ADAL" clId="{675336D7-3E3E-41D5-A46E-72C6E1B96305}" dt="2023-06-11T01:56:58.825" v="122" actId="2696"/>
        <pc:sldMkLst>
          <pc:docMk/>
          <pc:sldMk cId="1654995090" sldId="294"/>
        </pc:sldMkLst>
      </pc:sldChg>
      <pc:sldChg chg="del">
        <pc:chgData name="Toby Donaldson" userId="2e6e5431-bb17-4c41-9985-d39c50d83c73" providerId="ADAL" clId="{675336D7-3E3E-41D5-A46E-72C6E1B96305}" dt="2023-06-11T01:57:15.662" v="123" actId="2696"/>
        <pc:sldMkLst>
          <pc:docMk/>
          <pc:sldMk cId="1039605913" sldId="298"/>
        </pc:sldMkLst>
      </pc:sldChg>
      <pc:sldChg chg="addSp modSp mod">
        <pc:chgData name="Toby Donaldson" userId="2e6e5431-bb17-4c41-9985-d39c50d83c73" providerId="ADAL" clId="{675336D7-3E3E-41D5-A46E-72C6E1B96305}" dt="2023-06-11T01:57:56.480" v="173" actId="1076"/>
        <pc:sldMkLst>
          <pc:docMk/>
          <pc:sldMk cId="4084097814" sldId="299"/>
        </pc:sldMkLst>
        <pc:spChg chg="add mod">
          <ac:chgData name="Toby Donaldson" userId="2e6e5431-bb17-4c41-9985-d39c50d83c73" providerId="ADAL" clId="{675336D7-3E3E-41D5-A46E-72C6E1B96305}" dt="2023-06-11T01:57:56.480" v="173" actId="1076"/>
          <ac:spMkLst>
            <pc:docMk/>
            <pc:sldMk cId="4084097814" sldId="299"/>
            <ac:spMk id="35" creationId="{302261AB-5BE8-2867-7304-9B8AA48759A1}"/>
          </ac:spMkLst>
        </pc:spChg>
      </pc:sldChg>
      <pc:sldChg chg="del">
        <pc:chgData name="Toby Donaldson" userId="2e6e5431-bb17-4c41-9985-d39c50d83c73" providerId="ADAL" clId="{675336D7-3E3E-41D5-A46E-72C6E1B96305}" dt="2023-06-11T01:58:09.694" v="174" actId="2696"/>
        <pc:sldMkLst>
          <pc:docMk/>
          <pc:sldMk cId="2124943841" sldId="300"/>
        </pc:sldMkLst>
      </pc:sldChg>
      <pc:sldChg chg="del">
        <pc:chgData name="Toby Donaldson" userId="2e6e5431-bb17-4c41-9985-d39c50d83c73" providerId="ADAL" clId="{675336D7-3E3E-41D5-A46E-72C6E1B96305}" dt="2023-06-11T01:58:45.449" v="178" actId="2696"/>
        <pc:sldMkLst>
          <pc:docMk/>
          <pc:sldMk cId="3277500053" sldId="301"/>
        </pc:sldMkLst>
      </pc:sldChg>
      <pc:sldChg chg="modSp mod">
        <pc:chgData name="Toby Donaldson" userId="2e6e5431-bb17-4c41-9985-d39c50d83c73" providerId="ADAL" clId="{675336D7-3E3E-41D5-A46E-72C6E1B96305}" dt="2023-06-11T01:59:50.739" v="310" actId="113"/>
        <pc:sldMkLst>
          <pc:docMk/>
          <pc:sldMk cId="4250622663" sldId="302"/>
        </pc:sldMkLst>
        <pc:spChg chg="mod">
          <ac:chgData name="Toby Donaldson" userId="2e6e5431-bb17-4c41-9985-d39c50d83c73" providerId="ADAL" clId="{675336D7-3E3E-41D5-A46E-72C6E1B96305}" dt="2023-06-11T01:59:43.198" v="309" actId="1076"/>
          <ac:spMkLst>
            <pc:docMk/>
            <pc:sldMk cId="4250622663" sldId="302"/>
            <ac:spMk id="2" creationId="{C521E112-CB89-C7E5-5864-6BDFA96471D5}"/>
          </ac:spMkLst>
        </pc:spChg>
        <pc:spChg chg="mod">
          <ac:chgData name="Toby Donaldson" userId="2e6e5431-bb17-4c41-9985-d39c50d83c73" providerId="ADAL" clId="{675336D7-3E3E-41D5-A46E-72C6E1B96305}" dt="2023-06-11T01:59:50.739" v="310" actId="113"/>
          <ac:spMkLst>
            <pc:docMk/>
            <pc:sldMk cId="4250622663" sldId="302"/>
            <ac:spMk id="3" creationId="{45AC2AF0-1AFD-7B8B-6394-17F1C6AD4B8A}"/>
          </ac:spMkLst>
        </pc:spChg>
      </pc:sldChg>
      <pc:sldChg chg="del">
        <pc:chgData name="Toby Donaldson" userId="2e6e5431-bb17-4c41-9985-d39c50d83c73" providerId="ADAL" clId="{675336D7-3E3E-41D5-A46E-72C6E1B96305}" dt="2023-06-11T02:00:07.351" v="311" actId="2696"/>
        <pc:sldMkLst>
          <pc:docMk/>
          <pc:sldMk cId="2781638378" sldId="303"/>
        </pc:sldMkLst>
      </pc:sldChg>
      <pc:sldChg chg="del">
        <pc:chgData name="Toby Donaldson" userId="2e6e5431-bb17-4c41-9985-d39c50d83c73" providerId="ADAL" clId="{675336D7-3E3E-41D5-A46E-72C6E1B96305}" dt="2023-06-11T02:00:31.604" v="313" actId="2696"/>
        <pc:sldMkLst>
          <pc:docMk/>
          <pc:sldMk cId="2064521296" sldId="305"/>
        </pc:sldMkLst>
      </pc:sldChg>
      <pc:sldChg chg="del">
        <pc:chgData name="Toby Donaldson" userId="2e6e5431-bb17-4c41-9985-d39c50d83c73" providerId="ADAL" clId="{675336D7-3E3E-41D5-A46E-72C6E1B96305}" dt="2023-06-11T01:58:17.892" v="175" actId="2696"/>
        <pc:sldMkLst>
          <pc:docMk/>
          <pc:sldMk cId="3430302196" sldId="306"/>
        </pc:sldMkLst>
      </pc:sldChg>
      <pc:sldChg chg="del">
        <pc:chgData name="Toby Donaldson" userId="2e6e5431-bb17-4c41-9985-d39c50d83c73" providerId="ADAL" clId="{675336D7-3E3E-41D5-A46E-72C6E1B96305}" dt="2023-06-11T01:58:24.939" v="176" actId="2696"/>
        <pc:sldMkLst>
          <pc:docMk/>
          <pc:sldMk cId="543960148" sldId="307"/>
        </pc:sldMkLst>
      </pc:sldChg>
      <pc:sldChg chg="del">
        <pc:chgData name="Toby Donaldson" userId="2e6e5431-bb17-4c41-9985-d39c50d83c73" providerId="ADAL" clId="{675336D7-3E3E-41D5-A46E-72C6E1B96305}" dt="2023-06-11T01:58:34.330" v="177" actId="2696"/>
        <pc:sldMkLst>
          <pc:docMk/>
          <pc:sldMk cId="2512385575" sldId="308"/>
        </pc:sldMkLst>
      </pc:sldChg>
      <pc:sldChg chg="del">
        <pc:chgData name="Toby Donaldson" userId="2e6e5431-bb17-4c41-9985-d39c50d83c73" providerId="ADAL" clId="{675336D7-3E3E-41D5-A46E-72C6E1B96305}" dt="2023-06-11T02:00:15.052" v="312" actId="2696"/>
        <pc:sldMkLst>
          <pc:docMk/>
          <pc:sldMk cId="3457556992" sldId="309"/>
        </pc:sldMkLst>
      </pc:sldChg>
      <pc:sldChg chg="del">
        <pc:chgData name="Toby Donaldson" userId="2e6e5431-bb17-4c41-9985-d39c50d83c73" providerId="ADAL" clId="{675336D7-3E3E-41D5-A46E-72C6E1B96305}" dt="2023-06-11T02:00:37.235" v="314" actId="2696"/>
        <pc:sldMkLst>
          <pc:docMk/>
          <pc:sldMk cId="3471613638" sldId="310"/>
        </pc:sldMkLst>
      </pc:sldChg>
      <pc:sldChg chg="del">
        <pc:chgData name="Toby Donaldson" userId="2e6e5431-bb17-4c41-9985-d39c50d83c73" providerId="ADAL" clId="{675336D7-3E3E-41D5-A46E-72C6E1B96305}" dt="2023-06-11T02:00:42.621" v="315" actId="2696"/>
        <pc:sldMkLst>
          <pc:docMk/>
          <pc:sldMk cId="1400380303" sldId="311"/>
        </pc:sldMkLst>
      </pc:sldChg>
      <pc:sldChg chg="del">
        <pc:chgData name="Toby Donaldson" userId="2e6e5431-bb17-4c41-9985-d39c50d83c73" providerId="ADAL" clId="{675336D7-3E3E-41D5-A46E-72C6E1B96305}" dt="2023-06-11T02:00:52.192" v="316" actId="2696"/>
        <pc:sldMkLst>
          <pc:docMk/>
          <pc:sldMk cId="2751220641" sldId="312"/>
        </pc:sldMkLst>
      </pc:sldChg>
      <pc:sldChg chg="modSp mod">
        <pc:chgData name="Toby Donaldson" userId="2e6e5431-bb17-4c41-9985-d39c50d83c73" providerId="ADAL" clId="{675336D7-3E3E-41D5-A46E-72C6E1B96305}" dt="2023-06-11T02:01:30.757" v="366" actId="27636"/>
        <pc:sldMkLst>
          <pc:docMk/>
          <pc:sldMk cId="298745306" sldId="313"/>
        </pc:sldMkLst>
        <pc:spChg chg="mod">
          <ac:chgData name="Toby Donaldson" userId="2e6e5431-bb17-4c41-9985-d39c50d83c73" providerId="ADAL" clId="{675336D7-3E3E-41D5-A46E-72C6E1B96305}" dt="2023-06-11T02:01:30.757" v="366" actId="27636"/>
          <ac:spMkLst>
            <pc:docMk/>
            <pc:sldMk cId="298745306" sldId="313"/>
            <ac:spMk id="35" creationId="{3AEA7A8D-18D9-BD53-199C-2E649D22DA97}"/>
          </ac:spMkLst>
        </pc:spChg>
      </pc:sldChg>
      <pc:sldChg chg="del">
        <pc:chgData name="Toby Donaldson" userId="2e6e5431-bb17-4c41-9985-d39c50d83c73" providerId="ADAL" clId="{675336D7-3E3E-41D5-A46E-72C6E1B96305}" dt="2023-06-11T02:01:57.614" v="367" actId="2696"/>
        <pc:sldMkLst>
          <pc:docMk/>
          <pc:sldMk cId="2627866717" sldId="317"/>
        </pc:sldMkLst>
      </pc:sldChg>
      <pc:sldChg chg="del">
        <pc:chgData name="Toby Donaldson" userId="2e6e5431-bb17-4c41-9985-d39c50d83c73" providerId="ADAL" clId="{675336D7-3E3E-41D5-A46E-72C6E1B96305}" dt="2023-06-11T02:02:22.362" v="368" actId="2696"/>
        <pc:sldMkLst>
          <pc:docMk/>
          <pc:sldMk cId="3177373768" sldId="318"/>
        </pc:sldMkLst>
      </pc:sldChg>
      <pc:sldChg chg="del">
        <pc:chgData name="Toby Donaldson" userId="2e6e5431-bb17-4c41-9985-d39c50d83c73" providerId="ADAL" clId="{675336D7-3E3E-41D5-A46E-72C6E1B96305}" dt="2023-06-11T01:51:30.555" v="28" actId="2696"/>
        <pc:sldMkLst>
          <pc:docMk/>
          <pc:sldMk cId="2806207399" sldId="319"/>
        </pc:sldMkLst>
      </pc:sldChg>
      <pc:sldChg chg="del">
        <pc:chgData name="Toby Donaldson" userId="2e6e5431-bb17-4c41-9985-d39c50d83c73" providerId="ADAL" clId="{675336D7-3E3E-41D5-A46E-72C6E1B96305}" dt="2023-06-11T01:51:42.790" v="29" actId="2696"/>
        <pc:sldMkLst>
          <pc:docMk/>
          <pc:sldMk cId="3570513272" sldId="321"/>
        </pc:sldMkLst>
      </pc:sldChg>
      <pc:sldChg chg="del">
        <pc:chgData name="Toby Donaldson" userId="2e6e5431-bb17-4c41-9985-d39c50d83c73" providerId="ADAL" clId="{675336D7-3E3E-41D5-A46E-72C6E1B96305}" dt="2023-06-11T01:56:05.438" v="117" actId="2696"/>
        <pc:sldMkLst>
          <pc:docMk/>
          <pc:sldMk cId="2982983459" sldId="322"/>
        </pc:sldMkLst>
      </pc:sldChg>
      <pc:sldChg chg="del">
        <pc:chgData name="Toby Donaldson" userId="2e6e5431-bb17-4c41-9985-d39c50d83c73" providerId="ADAL" clId="{675336D7-3E3E-41D5-A46E-72C6E1B96305}" dt="2023-06-11T01:56:12.659" v="118" actId="2696"/>
        <pc:sldMkLst>
          <pc:docMk/>
          <pc:sldMk cId="23058490" sldId="323"/>
        </pc:sldMkLst>
      </pc:sldChg>
      <pc:sldChg chg="modSp mod">
        <pc:chgData name="Toby Donaldson" userId="2e6e5431-bb17-4c41-9985-d39c50d83c73" providerId="ADAL" clId="{675336D7-3E3E-41D5-A46E-72C6E1B96305}" dt="2023-06-11T01:56:39.215" v="121" actId="20577"/>
        <pc:sldMkLst>
          <pc:docMk/>
          <pc:sldMk cId="3613990540" sldId="324"/>
        </pc:sldMkLst>
        <pc:spChg chg="mod">
          <ac:chgData name="Toby Donaldson" userId="2e6e5431-bb17-4c41-9985-d39c50d83c73" providerId="ADAL" clId="{675336D7-3E3E-41D5-A46E-72C6E1B96305}" dt="2023-06-11T01:56:39.215" v="121" actId="20577"/>
          <ac:spMkLst>
            <pc:docMk/>
            <pc:sldMk cId="3613990540" sldId="324"/>
            <ac:spMk id="3" creationId="{45AC2AF0-1AFD-7B8B-6394-17F1C6AD4B8A}"/>
          </ac:spMkLst>
        </pc:spChg>
      </pc:sldChg>
      <pc:sldChg chg="modSp">
        <pc:chgData name="Toby Donaldson" userId="2e6e5431-bb17-4c41-9985-d39c50d83c73" providerId="ADAL" clId="{675336D7-3E3E-41D5-A46E-72C6E1B96305}" dt="2023-06-14T02:50:23.470" v="489" actId="20577"/>
        <pc:sldMkLst>
          <pc:docMk/>
          <pc:sldMk cId="2525308393" sldId="333"/>
        </pc:sldMkLst>
        <pc:spChg chg="mod">
          <ac:chgData name="Toby Donaldson" userId="2e6e5431-bb17-4c41-9985-d39c50d83c73" providerId="ADAL" clId="{675336D7-3E3E-41D5-A46E-72C6E1B96305}" dt="2023-06-14T02:50:23.470" v="489" actId="20577"/>
          <ac:spMkLst>
            <pc:docMk/>
            <pc:sldMk cId="2525308393" sldId="333"/>
            <ac:spMk id="45" creationId="{E18D0D37-166F-6911-1119-6792616E4D7C}"/>
          </ac:spMkLst>
        </pc:spChg>
      </pc:sldChg>
      <pc:sldChg chg="modSp mod">
        <pc:chgData name="Toby Donaldson" userId="2e6e5431-bb17-4c41-9985-d39c50d83c73" providerId="ADAL" clId="{675336D7-3E3E-41D5-A46E-72C6E1B96305}" dt="2023-06-14T02:49:55.943" v="483" actId="20577"/>
        <pc:sldMkLst>
          <pc:docMk/>
          <pc:sldMk cId="2408486048" sldId="334"/>
        </pc:sldMkLst>
        <pc:spChg chg="mod">
          <ac:chgData name="Toby Donaldson" userId="2e6e5431-bb17-4c41-9985-d39c50d83c73" providerId="ADAL" clId="{675336D7-3E3E-41D5-A46E-72C6E1B96305}" dt="2023-06-14T02:49:55.943" v="483" actId="20577"/>
          <ac:spMkLst>
            <pc:docMk/>
            <pc:sldMk cId="2408486048" sldId="334"/>
            <ac:spMk id="45" creationId="{E18D0D37-166F-6911-1119-6792616E4D7C}"/>
          </ac:spMkLst>
        </pc:spChg>
        <pc:spChg chg="mod">
          <ac:chgData name="Toby Donaldson" userId="2e6e5431-bb17-4c41-9985-d39c50d83c73" providerId="ADAL" clId="{675336D7-3E3E-41D5-A46E-72C6E1B96305}" dt="2023-06-14T02:47:27.873" v="466" actId="14100"/>
          <ac:spMkLst>
            <pc:docMk/>
            <pc:sldMk cId="2408486048" sldId="334"/>
            <ac:spMk id="46" creationId="{ADA896F7-C588-30C2-C5ED-148D2E6FFC3C}"/>
          </ac:spMkLst>
        </pc:spChg>
      </pc:sldChg>
      <pc:sldChg chg="addSp modSp mod">
        <pc:chgData name="Toby Donaldson" userId="2e6e5431-bb17-4c41-9985-d39c50d83c73" providerId="ADAL" clId="{675336D7-3E3E-41D5-A46E-72C6E1B96305}" dt="2023-06-14T02:49:46.297" v="480" actId="20577"/>
        <pc:sldMkLst>
          <pc:docMk/>
          <pc:sldMk cId="4182739517" sldId="335"/>
        </pc:sldMkLst>
        <pc:spChg chg="mod">
          <ac:chgData name="Toby Donaldson" userId="2e6e5431-bb17-4c41-9985-d39c50d83c73" providerId="ADAL" clId="{675336D7-3E3E-41D5-A46E-72C6E1B96305}" dt="2023-06-14T02:49:27.054" v="477" actId="13926"/>
          <ac:spMkLst>
            <pc:docMk/>
            <pc:sldMk cId="4182739517" sldId="335"/>
            <ac:spMk id="30" creationId="{7FD73280-6E47-3B53-8675-540E06F89C46}"/>
          </ac:spMkLst>
        </pc:spChg>
        <pc:spChg chg="mod">
          <ac:chgData name="Toby Donaldson" userId="2e6e5431-bb17-4c41-9985-d39c50d83c73" providerId="ADAL" clId="{675336D7-3E3E-41D5-A46E-72C6E1B96305}" dt="2023-06-14T02:48:59.718" v="476" actId="1076"/>
          <ac:spMkLst>
            <pc:docMk/>
            <pc:sldMk cId="4182739517" sldId="335"/>
            <ac:spMk id="31" creationId="{6802C90E-AEFD-822E-7095-28CE4B814FC6}"/>
          </ac:spMkLst>
        </pc:spChg>
        <pc:spChg chg="mod">
          <ac:chgData name="Toby Donaldson" userId="2e6e5431-bb17-4c41-9985-d39c50d83c73" providerId="ADAL" clId="{675336D7-3E3E-41D5-A46E-72C6E1B96305}" dt="2023-06-14T02:49:46.297" v="480" actId="20577"/>
          <ac:spMkLst>
            <pc:docMk/>
            <pc:sldMk cId="4182739517" sldId="335"/>
            <ac:spMk id="45" creationId="{E18D0D37-166F-6911-1119-6792616E4D7C}"/>
          </ac:spMkLst>
        </pc:spChg>
        <pc:spChg chg="mod">
          <ac:chgData name="Toby Donaldson" userId="2e6e5431-bb17-4c41-9985-d39c50d83c73" providerId="ADAL" clId="{675336D7-3E3E-41D5-A46E-72C6E1B96305}" dt="2023-06-14T02:48:17.204" v="469"/>
          <ac:spMkLst>
            <pc:docMk/>
            <pc:sldMk cId="4182739517" sldId="335"/>
            <ac:spMk id="46" creationId="{ADA896F7-C588-30C2-C5ED-148D2E6FFC3C}"/>
          </ac:spMkLst>
        </pc:spChg>
        <pc:spChg chg="add mod">
          <ac:chgData name="Toby Donaldson" userId="2e6e5431-bb17-4c41-9985-d39c50d83c73" providerId="ADAL" clId="{675336D7-3E3E-41D5-A46E-72C6E1B96305}" dt="2023-06-14T02:48:56.096" v="475" actId="1076"/>
          <ac:spMkLst>
            <pc:docMk/>
            <pc:sldMk cId="4182739517" sldId="335"/>
            <ac:spMk id="47" creationId="{7FE53ED1-51CA-4802-B480-D6DC1C8B140A}"/>
          </ac:spMkLst>
        </pc:spChg>
        <pc:cxnChg chg="mod">
          <ac:chgData name="Toby Donaldson" userId="2e6e5431-bb17-4c41-9985-d39c50d83c73" providerId="ADAL" clId="{675336D7-3E3E-41D5-A46E-72C6E1B96305}" dt="2023-06-14T02:47:54.570" v="468" actId="14100"/>
          <ac:cxnSpMkLst>
            <pc:docMk/>
            <pc:sldMk cId="4182739517" sldId="335"/>
            <ac:cxnSpMk id="50" creationId="{19CD8254-4ABA-49D8-9C78-7E88D598AE43}"/>
          </ac:cxnSpMkLst>
        </pc:cxnChg>
      </pc:sldChg>
      <pc:sldChg chg="addSp modSp del mod">
        <pc:chgData name="Toby Donaldson" userId="2e6e5431-bb17-4c41-9985-d39c50d83c73" providerId="ADAL" clId="{675336D7-3E3E-41D5-A46E-72C6E1B96305}" dt="2023-06-11T01:56:22.214" v="119" actId="2696"/>
        <pc:sldMkLst>
          <pc:docMk/>
          <pc:sldMk cId="1218919726" sldId="336"/>
        </pc:sldMkLst>
        <pc:spChg chg="mod">
          <ac:chgData name="Toby Donaldson" userId="2e6e5431-bb17-4c41-9985-d39c50d83c73" providerId="ADAL" clId="{675336D7-3E3E-41D5-A46E-72C6E1B96305}" dt="2023-06-11T01:53:08.575" v="60" actId="14100"/>
          <ac:spMkLst>
            <pc:docMk/>
            <pc:sldMk cId="1218919726" sldId="336"/>
            <ac:spMk id="3" creationId="{45AC2AF0-1AFD-7B8B-6394-17F1C6AD4B8A}"/>
          </ac:spMkLst>
        </pc:spChg>
        <pc:spChg chg="mod">
          <ac:chgData name="Toby Donaldson" userId="2e6e5431-bb17-4c41-9985-d39c50d83c73" providerId="ADAL" clId="{675336D7-3E3E-41D5-A46E-72C6E1B96305}" dt="2023-06-11T01:52:27.494" v="54" actId="14100"/>
          <ac:spMkLst>
            <pc:docMk/>
            <pc:sldMk cId="1218919726" sldId="336"/>
            <ac:spMk id="36" creationId="{F407AFDA-289F-764B-4514-6EF88C1A50EC}"/>
          </ac:spMkLst>
        </pc:s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675336D7-3E3E-41D5-A46E-72C6E1B96305}" dt="2023-06-11T01:52:54.834" v="59" actId="14100"/>
          <ac:grpSpMkLst>
            <pc:docMk/>
            <pc:sldMk cId="1218919726" sldId="336"/>
            <ac:grpSpMk id="10" creationId="{3F93FDC2-8D31-3989-0172-F7F101491206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4" creationId="{C290374F-6D43-A354-A4F7-82646EA0F19A}"/>
          </ac:cxnSpMkLst>
        </pc:cxnChg>
      </pc:sldChg>
      <pc:sldChg chg="addSp delSp modSp mod">
        <pc:chgData name="Toby Donaldson" userId="2e6e5431-bb17-4c41-9985-d39c50d83c73" providerId="ADAL" clId="{675336D7-3E3E-41D5-A46E-72C6E1B96305}" dt="2023-06-14T02:39:55.012" v="442" actId="114"/>
        <pc:sldMkLst>
          <pc:docMk/>
          <pc:sldMk cId="1723537678" sldId="337"/>
        </pc:sldMkLst>
        <pc:spChg chg="mod">
          <ac:chgData name="Toby Donaldson" userId="2e6e5431-bb17-4c41-9985-d39c50d83c73" providerId="ADAL" clId="{675336D7-3E3E-41D5-A46E-72C6E1B96305}" dt="2023-06-14T02:39:55.012" v="442" actId="114"/>
          <ac:spMkLst>
            <pc:docMk/>
            <pc:sldMk cId="1723537678" sldId="337"/>
            <ac:spMk id="3" creationId="{45AC2AF0-1AFD-7B8B-6394-17F1C6AD4B8A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5" creationId="{7FD826A0-560B-A58D-B996-305389BFBC94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6" creationId="{13255542-52BF-0124-513B-CCCE48DA1B70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8" creationId="{7163FA03-1F29-29D4-2CF9-01047D7BD1F1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9" creationId="{85C3DAE5-63DE-DAAB-4D5C-3372B41200EB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1" creationId="{F95A8AE4-57F8-7FAD-4CD2-AB1A89F51C1B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2" creationId="{CBC59A1C-B559-B5F8-9A47-C19B3FD1621D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14" creationId="{195C9FC3-EDAD-DFD3-81DF-3A943AE59819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15" creationId="{D4D8688D-453F-D5EA-2F91-F66D8B0E2A39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7" creationId="{2BDED83D-FA64-284F-E2A5-883C69C337B7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8" creationId="{833EE224-9FE7-F48D-F133-DCAC373EEAFD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0" creationId="{E683E1D5-7886-4D49-344E-EADC693C04DD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1" creationId="{3E60AE52-4E7F-A46C-C5D6-B3C4C220D03C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3" creationId="{A23C670A-8C5F-822A-E576-3ACA9DA5767A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4" creationId="{411DF72E-1498-C684-0922-75A00AB6C506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26" creationId="{2043EA3E-6367-18A1-85AD-CDFC35E35201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27" creationId="{4D5842F1-9BB9-6AFA-4A38-EAC577953132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3" creationId="{1FE6DA91-C29E-6DB7-4F7C-1F605AEFCA7D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4" creationId="{E8FBE1F7-7B81-CB4A-4956-BCEA8D09DBC9}"/>
          </ac:spMkLst>
        </pc:spChg>
        <pc:spChg chg="del mod">
          <ac:chgData name="Toby Donaldson" userId="2e6e5431-bb17-4c41-9985-d39c50d83c73" providerId="ADAL" clId="{675336D7-3E3E-41D5-A46E-72C6E1B96305}" dt="2023-06-11T01:55:49.906" v="115" actId="21"/>
          <ac:spMkLst>
            <pc:docMk/>
            <pc:sldMk cId="1723537678" sldId="337"/>
            <ac:spMk id="36" creationId="{F407AFDA-289F-764B-4514-6EF88C1A50EC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7" creationId="{317D0B7D-60B5-D130-2F20-EF10D20A7970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8" creationId="{38331DCB-590A-4AC1-AA4F-5D466AFBAE2D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5" creationId="{8795BD04-061E-C146-A0B4-3FED204042C9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6" creationId="{1A2A6D84-9D17-22DF-9209-9F2F2DE6FDC6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8" creationId="{76A8630A-140A-6EE8-8DC8-1605BDF21C41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9" creationId="{0BC58A7B-4173-D24A-299E-15097AAB1D9E}"/>
          </ac:spMkLst>
        </pc:spChg>
        <pc:spChg chg="mod">
          <ac:chgData name="Toby Donaldson" userId="2e6e5431-bb17-4c41-9985-d39c50d83c73" providerId="ADAL" clId="{675336D7-3E3E-41D5-A46E-72C6E1B96305}" dt="2023-06-14T02:39:33.760" v="440" actId="20577"/>
          <ac:spMkLst>
            <pc:docMk/>
            <pc:sldMk cId="1723537678" sldId="337"/>
            <ac:spMk id="52" creationId="{64682827-A71A-7E52-A029-DA6E1E433028}"/>
          </ac:spMkLst>
        </pc:spChg>
        <pc:spChg chg="add mod">
          <ac:chgData name="Toby Donaldson" userId="2e6e5431-bb17-4c41-9985-d39c50d83c73" providerId="ADAL" clId="{675336D7-3E3E-41D5-A46E-72C6E1B96305}" dt="2023-06-11T01:55:19.916" v="107" actId="1076"/>
          <ac:spMkLst>
            <pc:docMk/>
            <pc:sldMk cId="1723537678" sldId="337"/>
            <ac:spMk id="55" creationId="{44625FB3-54C4-03C1-F577-C481723A6FC6}"/>
          </ac:spMkLst>
        </pc:spChg>
        <pc:spChg chg="add mod">
          <ac:chgData name="Toby Donaldson" userId="2e6e5431-bb17-4c41-9985-d39c50d83c73" providerId="ADAL" clId="{675336D7-3E3E-41D5-A46E-72C6E1B96305}" dt="2023-06-11T01:55:37.794" v="114" actId="14100"/>
          <ac:spMkLst>
            <pc:docMk/>
            <pc:sldMk cId="1723537678" sldId="337"/>
            <ac:spMk id="56" creationId="{11B6C50E-BE2E-63D1-383B-F4CB664A33A0}"/>
          </ac:spMkLst>
        </pc:spChg>
        <pc:spChg chg="mod">
          <ac:chgData name="Toby Donaldson" userId="2e6e5431-bb17-4c41-9985-d39c50d83c73" providerId="ADAL" clId="{675336D7-3E3E-41D5-A46E-72C6E1B96305}" dt="2023-06-14T02:39:21.063" v="437"/>
          <ac:spMkLst>
            <pc:docMk/>
            <pc:sldMk cId="1723537678" sldId="337"/>
            <ac:spMk id="57" creationId="{C72F2803-6E0D-6CDA-AF4E-AEC04F4FE765}"/>
          </ac:spMkLst>
        </pc:s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4" creationId="{C46E37AB-9E57-1DCD-E72B-8E964FE63214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7" creationId="{365E084E-FDD6-D1DC-C0B4-483E52092CF9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10" creationId="{D9B4FD04-199E-79B1-AD2B-B78428126E82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13" creationId="{DB7A3276-BA51-DC6B-1355-CB14F62EE3EB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16" creationId="{671376BA-3E21-65C9-6EF9-4D33350EE3D6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19" creationId="{FC528B91-2288-401E-1597-E24A9FB89CF8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22" creationId="{9D961FC5-91B9-FA21-0C59-A1A432C9A9AA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25" creationId="{064B1C93-2BE7-5C62-5AF6-57C0EFAD8E60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29" creationId="{E7015448-CE26-B003-238C-54547EA793AF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35" creationId="{91AA9738-5568-2138-628B-0EB7B9A84C58}"/>
          </ac:grpSpMkLst>
        </pc:grpChg>
        <pc:grpChg chg="add mod">
          <ac:chgData name="Toby Donaldson" userId="2e6e5431-bb17-4c41-9985-d39c50d83c73" providerId="ADAL" clId="{675336D7-3E3E-41D5-A46E-72C6E1B96305}" dt="2023-06-14T02:39:43.092" v="441" actId="1076"/>
          <ac:grpSpMkLst>
            <pc:docMk/>
            <pc:sldMk cId="1723537678" sldId="337"/>
            <ac:grpSpMk id="36" creationId="{201E7E3F-40BA-4BA2-C8F1-86A35B189D36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44" creationId="{F4E85099-ADD4-01F6-93C7-E973B8A6B87D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47" creationId="{BE551256-47E4-0C50-19FE-60137FE7EAF1}"/>
          </ac:grpSpMkLst>
        </pc:grpChg>
        <pc:grpChg chg="add del mod">
          <ac:chgData name="Toby Donaldson" userId="2e6e5431-bb17-4c41-9985-d39c50d83c73" providerId="ADAL" clId="{675336D7-3E3E-41D5-A46E-72C6E1B96305}" dt="2023-06-11T01:54:17.986" v="71" actId="165"/>
          <ac:grpSpMkLst>
            <pc:docMk/>
            <pc:sldMk cId="1723537678" sldId="337"/>
            <ac:grpSpMk id="52" creationId="{881E02A3-F689-0984-0775-0A28EECFCBB2}"/>
          </ac:grpSpMkLst>
        </pc:grpChg>
        <pc:grpChg chg="add del mod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53" creationId="{B5F98EB5-AF5F-6D13-D045-0C15F27ED3F2}"/>
          </ac:grpSpMkLst>
        </pc:grpChg>
        <pc:grpChg chg="add mod">
          <ac:chgData name="Toby Donaldson" userId="2e6e5431-bb17-4c41-9985-d39c50d83c73" providerId="ADAL" clId="{675336D7-3E3E-41D5-A46E-72C6E1B96305}" dt="2023-06-11T01:54:40.909" v="73" actId="14100"/>
          <ac:grpSpMkLst>
            <pc:docMk/>
            <pc:sldMk cId="1723537678" sldId="337"/>
            <ac:grpSpMk id="54" creationId="{FD866242-A7F2-3253-DA0F-5E5FF9114E32}"/>
          </ac:grpSpMkLst>
        </pc:grp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28" creationId="{DE34C184-1631-3BE4-AD44-44CFFF917D7B}"/>
          </ac:cxnSpMkLst>
        </pc:cxn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30" creationId="{9E2CF653-D9F2-1204-BCCB-14A2B234F689}"/>
          </ac:cxnSpMkLst>
        </pc:cxn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31" creationId="{690D4599-78C4-00A6-7A1D-2BCCBEA0D96A}"/>
          </ac:cxnSpMkLst>
        </pc:cxn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32" creationId="{7DA91742-016F-5840-03DE-6B52E37A9D6C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0" creationId="{C1BF4C03-FA29-195D-6E08-EB6770AA26EE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1" creationId="{59F206DC-1DC6-BF5E-A7EC-E5FCF04474C7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2" creationId="{CBFE5B72-645D-91A0-739E-6B9855C1F48E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3" creationId="{4B8F660C-FB66-23F3-8B5A-64B6F730F8F1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50" creationId="{457820CC-95B2-F67C-0DBA-E3A0A7D73EEA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51" creationId="{C5DD9E9D-A9A0-BD01-12F8-84F79918B254}"/>
          </ac:cxnSpMkLst>
        </pc:cxnChg>
        <pc:cxnChg chg="add mod">
          <ac:chgData name="Toby Donaldson" userId="2e6e5431-bb17-4c41-9985-d39c50d83c73" providerId="ADAL" clId="{675336D7-3E3E-41D5-A46E-72C6E1B96305}" dt="2023-06-14T02:39:43.092" v="441" actId="1076"/>
          <ac:cxnSpMkLst>
            <pc:docMk/>
            <pc:sldMk cId="1723537678" sldId="337"/>
            <ac:cxnSpMk id="58" creationId="{E7BC0C49-072B-41D5-E850-2ACC96E9525C}"/>
          </ac:cxnSpMkLst>
        </pc:cxnChg>
      </pc:sldChg>
      <pc:sldChg chg="del">
        <pc:chgData name="Toby Donaldson" userId="2e6e5431-bb17-4c41-9985-d39c50d83c73" providerId="ADAL" clId="{675336D7-3E3E-41D5-A46E-72C6E1B96305}" dt="2023-06-11T01:56:01.072" v="116" actId="2696"/>
        <pc:sldMkLst>
          <pc:docMk/>
          <pc:sldMk cId="2968388451" sldId="338"/>
        </pc:sldMkLst>
      </pc:sldChg>
      <pc:sldChg chg="modSp mod">
        <pc:chgData name="Toby Donaldson" userId="2e6e5431-bb17-4c41-9985-d39c50d83c73" providerId="ADAL" clId="{675336D7-3E3E-41D5-A46E-72C6E1B96305}" dt="2023-06-14T02:51:27.919" v="495" actId="27636"/>
        <pc:sldMkLst>
          <pc:docMk/>
          <pc:sldMk cId="3657969845" sldId="339"/>
        </pc:sldMkLst>
        <pc:spChg chg="mod">
          <ac:chgData name="Toby Donaldson" userId="2e6e5431-bb17-4c41-9985-d39c50d83c73" providerId="ADAL" clId="{675336D7-3E3E-41D5-A46E-72C6E1B96305}" dt="2023-06-14T02:51:27.919" v="495" actId="27636"/>
          <ac:spMkLst>
            <pc:docMk/>
            <pc:sldMk cId="3657969845" sldId="339"/>
            <ac:spMk id="46" creationId="{ADA896F7-C588-30C2-C5ED-148D2E6FFC3C}"/>
          </ac:spMkLst>
        </pc:spChg>
      </pc:sldChg>
      <pc:sldChg chg="modSp">
        <pc:chgData name="Toby Donaldson" userId="2e6e5431-bb17-4c41-9985-d39c50d83c73" providerId="ADAL" clId="{675336D7-3E3E-41D5-A46E-72C6E1B96305}" dt="2023-06-14T02:51:56.774" v="496"/>
        <pc:sldMkLst>
          <pc:docMk/>
          <pc:sldMk cId="178534796" sldId="340"/>
        </pc:sldMkLst>
        <pc:spChg chg="mod">
          <ac:chgData name="Toby Donaldson" userId="2e6e5431-bb17-4c41-9985-d39c50d83c73" providerId="ADAL" clId="{675336D7-3E3E-41D5-A46E-72C6E1B96305}" dt="2023-06-14T02:51:56.774" v="496"/>
          <ac:spMkLst>
            <pc:docMk/>
            <pc:sldMk cId="178534796" sldId="340"/>
            <ac:spMk id="3" creationId="{4C75525E-9736-26C0-719A-E752EFAE5F43}"/>
          </ac:spMkLst>
        </pc:spChg>
      </pc:sldChg>
      <pc:sldChg chg="modSp mod">
        <pc:chgData name="Toby Donaldson" userId="2e6e5431-bb17-4c41-9985-d39c50d83c73" providerId="ADAL" clId="{675336D7-3E3E-41D5-A46E-72C6E1B96305}" dt="2023-06-14T02:53:05.351" v="502" actId="14100"/>
        <pc:sldMkLst>
          <pc:docMk/>
          <pc:sldMk cId="550347799" sldId="341"/>
        </pc:sldMkLst>
        <pc:spChg chg="mod">
          <ac:chgData name="Toby Donaldson" userId="2e6e5431-bb17-4c41-9985-d39c50d83c73" providerId="ADAL" clId="{675336D7-3E3E-41D5-A46E-72C6E1B96305}" dt="2023-06-14T02:53:05.351" v="502" actId="14100"/>
          <ac:spMkLst>
            <pc:docMk/>
            <pc:sldMk cId="550347799" sldId="341"/>
            <ac:spMk id="3" creationId="{4C75525E-9736-26C0-719A-E752EFAE5F43}"/>
          </ac:spMkLst>
        </pc:spChg>
        <pc:spChg chg="mod">
          <ac:chgData name="Toby Donaldson" userId="2e6e5431-bb17-4c41-9985-d39c50d83c73" providerId="ADAL" clId="{675336D7-3E3E-41D5-A46E-72C6E1B96305}" dt="2023-06-14T02:52:14.499" v="497"/>
          <ac:spMkLst>
            <pc:docMk/>
            <pc:sldMk cId="550347799" sldId="341"/>
            <ac:spMk id="46" creationId="{ADA896F7-C588-30C2-C5ED-148D2E6FFC3C}"/>
          </ac:spMkLst>
        </pc:spChg>
      </pc:sldChg>
      <pc:sldChg chg="addSp modSp mod">
        <pc:chgData name="Toby Donaldson" userId="2e6e5431-bb17-4c41-9985-d39c50d83c73" providerId="ADAL" clId="{675336D7-3E3E-41D5-A46E-72C6E1B96305}" dt="2023-06-14T02:53:30.453" v="504" actId="14100"/>
        <pc:sldMkLst>
          <pc:docMk/>
          <pc:sldMk cId="1680349918" sldId="343"/>
        </pc:sldMkLst>
        <pc:cxnChg chg="add mod">
          <ac:chgData name="Toby Donaldson" userId="2e6e5431-bb17-4c41-9985-d39c50d83c73" providerId="ADAL" clId="{675336D7-3E3E-41D5-A46E-72C6E1B96305}" dt="2023-06-14T02:53:30.453" v="504" actId="14100"/>
          <ac:cxnSpMkLst>
            <pc:docMk/>
            <pc:sldMk cId="1680349918" sldId="343"/>
            <ac:cxnSpMk id="13" creationId="{5E0795C2-B001-FB73-AD89-BBAAB7E43601}"/>
          </ac:cxnSpMkLst>
        </pc:cxnChg>
      </pc:sldChg>
      <pc:sldChg chg="del">
        <pc:chgData name="Toby Donaldson" userId="2e6e5431-bb17-4c41-9985-d39c50d83c73" providerId="ADAL" clId="{675336D7-3E3E-41D5-A46E-72C6E1B96305}" dt="2023-06-11T01:51:15.414" v="27" actId="2696"/>
        <pc:sldMkLst>
          <pc:docMk/>
          <pc:sldMk cId="2767087268" sldId="345"/>
        </pc:sldMkLst>
      </pc:sldChg>
      <pc:sldChg chg="addSp modSp add mod">
        <pc:chgData name="Toby Donaldson" userId="2e6e5431-bb17-4c41-9985-d39c50d83c73" providerId="ADAL" clId="{675336D7-3E3E-41D5-A46E-72C6E1B96305}" dt="2023-06-14T02:36:45.728" v="429" actId="20577"/>
        <pc:sldMkLst>
          <pc:docMk/>
          <pc:sldMk cId="3856553767" sldId="346"/>
        </pc:sldMkLst>
        <pc:spChg chg="add mod">
          <ac:chgData name="Toby Donaldson" userId="2e6e5431-bb17-4c41-9985-d39c50d83c73" providerId="ADAL" clId="{675336D7-3E3E-41D5-A46E-72C6E1B96305}" dt="2023-06-14T02:36:32.322" v="392" actId="20577"/>
          <ac:spMkLst>
            <pc:docMk/>
            <pc:sldMk cId="3856553767" sldId="346"/>
            <ac:spMk id="2" creationId="{E25F6A57-A75B-9084-7AE0-67EEE57E8E56}"/>
          </ac:spMkLst>
        </pc:spChg>
        <pc:spChg chg="add mod">
          <ac:chgData name="Toby Donaldson" userId="2e6e5431-bb17-4c41-9985-d39c50d83c73" providerId="ADAL" clId="{675336D7-3E3E-41D5-A46E-72C6E1B96305}" dt="2023-06-14T02:36:45.728" v="429" actId="20577"/>
          <ac:spMkLst>
            <pc:docMk/>
            <pc:sldMk cId="3856553767" sldId="346"/>
            <ac:spMk id="28" creationId="{070CB554-5ACD-1D16-1FC6-05E2FDC39372}"/>
          </ac:spMkLst>
        </pc:spChg>
      </pc:sldChg>
    </pc:docChg>
  </pc:docChgLst>
  <pc:docChgLst>
    <pc:chgData name="Toby Donaldson" userId="2e6e5431-bb17-4c41-9985-d39c50d83c73" providerId="ADAL" clId="{8FAA0405-CD06-4D0D-AE20-600DBA1F7D65}"/>
    <pc:docChg chg="undo custSel addSld delSld modSld sldOrd">
      <pc:chgData name="Toby Donaldson" userId="2e6e5431-bb17-4c41-9985-d39c50d83c73" providerId="ADAL" clId="{8FAA0405-CD06-4D0D-AE20-600DBA1F7D65}" dt="2023-06-20T03:00:10.131" v="9673" actId="113"/>
      <pc:docMkLst>
        <pc:docMk/>
      </pc:docMkLst>
      <pc:sldChg chg="modSp mod">
        <pc:chgData name="Toby Donaldson" userId="2e6e5431-bb17-4c41-9985-d39c50d83c73" providerId="ADAL" clId="{8FAA0405-CD06-4D0D-AE20-600DBA1F7D65}" dt="2023-06-19T17:41:54.756" v="4455" actId="20577"/>
        <pc:sldMkLst>
          <pc:docMk/>
          <pc:sldMk cId="526246408" sldId="256"/>
        </pc:sldMkLst>
        <pc:spChg chg="mod">
          <ac:chgData name="Toby Donaldson" userId="2e6e5431-bb17-4c41-9985-d39c50d83c73" providerId="ADAL" clId="{8FAA0405-CD06-4D0D-AE20-600DBA1F7D65}" dt="2023-06-19T17:41:54.756" v="4455" actId="20577"/>
          <ac:spMkLst>
            <pc:docMk/>
            <pc:sldMk cId="526246408" sldId="256"/>
            <ac:spMk id="2" creationId="{2991E635-9C12-1FB1-849D-9CBEE2F28135}"/>
          </ac:spMkLst>
        </pc:spChg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731806296" sldId="26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191649212" sldId="27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970976012" sldId="281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240742714" sldId="28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915701506" sldId="28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822892395" sldId="28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177985743" sldId="287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13665527" sldId="288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084097814" sldId="299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250622663" sldId="30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88499443" sldId="30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98745306" sldId="31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084949730" sldId="31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080349204" sldId="31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55185851" sldId="31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57827137" sldId="320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613990540" sldId="32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83955888" sldId="32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659807515" sldId="32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101305800" sldId="327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299445055" sldId="328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156276275" sldId="329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258717851" sldId="330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556942588" sldId="331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077400411" sldId="33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525308393" sldId="33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408486048" sldId="33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182739517" sldId="33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723537678" sldId="337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657969845" sldId="339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78534796" sldId="340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550347799" sldId="341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508505302" sldId="34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680349918" sldId="34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519272845" sldId="34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629372783" sldId="34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856553767" sldId="346"/>
        </pc:sldMkLst>
      </pc:sldChg>
      <pc:sldChg chg="modSp add del mod">
        <pc:chgData name="Toby Donaldson" userId="2e6e5431-bb17-4c41-9985-d39c50d83c73" providerId="ADAL" clId="{8FAA0405-CD06-4D0D-AE20-600DBA1F7D65}" dt="2023-06-19T23:52:39.826" v="9067" actId="2696"/>
        <pc:sldMkLst>
          <pc:docMk/>
          <pc:sldMk cId="526096545" sldId="347"/>
        </pc:sldMkLst>
        <pc:spChg chg="mod">
          <ac:chgData name="Toby Donaldson" userId="2e6e5431-bb17-4c41-9985-d39c50d83c73" providerId="ADAL" clId="{8FAA0405-CD06-4D0D-AE20-600DBA1F7D65}" dt="2023-06-19T01:43:49.503" v="57" actId="20577"/>
          <ac:spMkLst>
            <pc:docMk/>
            <pc:sldMk cId="526096545" sldId="347"/>
            <ac:spMk id="2" creationId="{2991E635-9C12-1FB1-849D-9CBEE2F28135}"/>
          </ac:spMkLst>
        </pc:spChg>
      </pc:sldChg>
      <pc:sldChg chg="addSp delSp modSp new del mod">
        <pc:chgData name="Toby Donaldson" userId="2e6e5431-bb17-4c41-9985-d39c50d83c73" providerId="ADAL" clId="{8FAA0405-CD06-4D0D-AE20-600DBA1F7D65}" dt="2023-06-19T01:51:42.850" v="217" actId="2696"/>
        <pc:sldMkLst>
          <pc:docMk/>
          <pc:sldMk cId="2532002796" sldId="348"/>
        </pc:sldMkLst>
        <pc:spChg chg="del">
          <ac:chgData name="Toby Donaldson" userId="2e6e5431-bb17-4c41-9985-d39c50d83c73" providerId="ADAL" clId="{8FAA0405-CD06-4D0D-AE20-600DBA1F7D65}" dt="2023-06-19T01:44:51.073" v="60" actId="21"/>
          <ac:spMkLst>
            <pc:docMk/>
            <pc:sldMk cId="2532002796" sldId="348"/>
            <ac:spMk id="2" creationId="{866FF390-CAF3-96FC-B520-638B97E3C2C5}"/>
          </ac:spMkLst>
        </pc:spChg>
        <pc:spChg chg="del">
          <ac:chgData name="Toby Donaldson" userId="2e6e5431-bb17-4c41-9985-d39c50d83c73" providerId="ADAL" clId="{8FAA0405-CD06-4D0D-AE20-600DBA1F7D65}" dt="2023-06-19T01:44:52.042" v="61"/>
          <ac:spMkLst>
            <pc:docMk/>
            <pc:sldMk cId="2532002796" sldId="348"/>
            <ac:spMk id="3" creationId="{12250902-2802-4AE5-87EA-92A7049A8F00}"/>
          </ac:spMkLst>
        </pc:spChg>
        <pc:spChg chg="add mod">
          <ac:chgData name="Toby Donaldson" userId="2e6e5431-bb17-4c41-9985-d39c50d83c73" providerId="ADAL" clId="{8FAA0405-CD06-4D0D-AE20-600DBA1F7D65}" dt="2023-06-19T01:45:14.312" v="107" actId="113"/>
          <ac:spMkLst>
            <pc:docMk/>
            <pc:sldMk cId="2532002796" sldId="348"/>
            <ac:spMk id="5" creationId="{4806EEF0-70A6-9868-EA82-A80DF2D83B74}"/>
          </ac:spMkLst>
        </pc:spChg>
        <pc:spChg chg="add del mod">
          <ac:chgData name="Toby Donaldson" userId="2e6e5431-bb17-4c41-9985-d39c50d83c73" providerId="ADAL" clId="{8FAA0405-CD06-4D0D-AE20-600DBA1F7D65}" dt="2023-06-19T01:44:55.003" v="62" actId="21"/>
          <ac:spMkLst>
            <pc:docMk/>
            <pc:sldMk cId="2532002796" sldId="348"/>
            <ac:spMk id="6" creationId="{23A25215-D231-50C1-7577-196EB3721A57}"/>
          </ac:spMkLst>
        </pc:spChg>
        <pc:spChg chg="add del mod">
          <ac:chgData name="Toby Donaldson" userId="2e6e5431-bb17-4c41-9985-d39c50d83c73" providerId="ADAL" clId="{8FAA0405-CD06-4D0D-AE20-600DBA1F7D65}" dt="2023-06-19T01:48:02.643" v="116" actId="21"/>
          <ac:spMkLst>
            <pc:docMk/>
            <pc:sldMk cId="2532002796" sldId="348"/>
            <ac:spMk id="7" creationId="{3958845C-3398-5A53-E8E1-6A6471030352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53:55.333" v="9197" actId="1076"/>
        <pc:sldMkLst>
          <pc:docMk/>
          <pc:sldMk cId="192311415" sldId="349"/>
        </pc:sldMkLst>
        <pc:spChg chg="add mod">
          <ac:chgData name="Toby Donaldson" userId="2e6e5431-bb17-4c41-9985-d39c50d83c73" providerId="ADAL" clId="{8FAA0405-CD06-4D0D-AE20-600DBA1F7D65}" dt="2023-06-19T23:53:55.333" v="9197" actId="1076"/>
          <ac:spMkLst>
            <pc:docMk/>
            <pc:sldMk cId="192311415" sldId="349"/>
            <ac:spMk id="2" creationId="{2AB64C4E-7C72-48C9-5AA1-E6872F856ACD}"/>
          </ac:spMkLst>
        </pc:spChg>
        <pc:spChg chg="add del mod">
          <ac:chgData name="Toby Donaldson" userId="2e6e5431-bb17-4c41-9985-d39c50d83c73" providerId="ADAL" clId="{8FAA0405-CD06-4D0D-AE20-600DBA1F7D65}" dt="2023-06-19T01:51:51.783" v="218" actId="478"/>
          <ac:spMkLst>
            <pc:docMk/>
            <pc:sldMk cId="192311415" sldId="349"/>
            <ac:spMk id="2" creationId="{FDA53997-DEA9-96E4-BFB6-7A007586899B}"/>
          </ac:spMkLst>
        </pc:spChg>
        <pc:spChg chg="add del mod">
          <ac:chgData name="Toby Donaldson" userId="2e6e5431-bb17-4c41-9985-d39c50d83c73" providerId="ADAL" clId="{8FAA0405-CD06-4D0D-AE20-600DBA1F7D65}" dt="2023-06-19T01:51:51.783" v="218" actId="478"/>
          <ac:spMkLst>
            <pc:docMk/>
            <pc:sldMk cId="192311415" sldId="349"/>
            <ac:spMk id="3" creationId="{86A81283-3B6B-6DD1-8A6B-E1EED49D9E14}"/>
          </ac:spMkLst>
        </pc:spChg>
        <pc:spChg chg="mod">
          <ac:chgData name="Toby Donaldson" userId="2e6e5431-bb17-4c41-9985-d39c50d83c73" providerId="ADAL" clId="{8FAA0405-CD06-4D0D-AE20-600DBA1F7D65}" dt="2023-06-19T04:05:56.845" v="2838" actId="1076"/>
          <ac:spMkLst>
            <pc:docMk/>
            <pc:sldMk cId="192311415" sldId="349"/>
            <ac:spMk id="5" creationId="{4806EEF0-70A6-9868-EA82-A80DF2D83B74}"/>
          </ac:spMkLst>
        </pc:spChg>
        <pc:spChg chg="del mod">
          <ac:chgData name="Toby Donaldson" userId="2e6e5431-bb17-4c41-9985-d39c50d83c73" providerId="ADAL" clId="{8FAA0405-CD06-4D0D-AE20-600DBA1F7D65}" dt="2023-06-19T01:51:51.783" v="218" actId="478"/>
          <ac:spMkLst>
            <pc:docMk/>
            <pc:sldMk cId="192311415" sldId="349"/>
            <ac:spMk id="7" creationId="{3958845C-3398-5A53-E8E1-6A6471030352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04:05:44.928" v="2837" actId="20577"/>
        <pc:sldMkLst>
          <pc:docMk/>
          <pc:sldMk cId="289510281" sldId="350"/>
        </pc:sldMkLst>
        <pc:spChg chg="mod">
          <ac:chgData name="Toby Donaldson" userId="2e6e5431-bb17-4c41-9985-d39c50d83c73" providerId="ADAL" clId="{8FAA0405-CD06-4D0D-AE20-600DBA1F7D65}" dt="2023-06-19T04:05:44.928" v="2837" actId="20577"/>
          <ac:spMkLst>
            <pc:docMk/>
            <pc:sldMk cId="289510281" sldId="350"/>
            <ac:spMk id="2" creationId="{FDA53997-DEA9-96E4-BFB6-7A007586899B}"/>
          </ac:spMkLst>
        </pc:spChg>
        <pc:spChg chg="mod">
          <ac:chgData name="Toby Donaldson" userId="2e6e5431-bb17-4c41-9985-d39c50d83c73" providerId="ADAL" clId="{8FAA0405-CD06-4D0D-AE20-600DBA1F7D65}" dt="2023-06-19T04:05:40.411" v="2835" actId="1076"/>
          <ac:spMkLst>
            <pc:docMk/>
            <pc:sldMk cId="289510281" sldId="350"/>
            <ac:spMk id="3" creationId="{86A81283-3B6B-6DD1-8A6B-E1EED49D9E14}"/>
          </ac:spMkLst>
        </pc:spChg>
        <pc:spChg chg="add del mod">
          <ac:chgData name="Toby Donaldson" userId="2e6e5431-bb17-4c41-9985-d39c50d83c73" providerId="ADAL" clId="{8FAA0405-CD06-4D0D-AE20-600DBA1F7D65}" dt="2023-06-19T01:52:37.771" v="228" actId="21"/>
          <ac:spMkLst>
            <pc:docMk/>
            <pc:sldMk cId="289510281" sldId="350"/>
            <ac:spMk id="6" creationId="{DD6C1CE4-D585-7EAC-CB9B-1AAC09E236E8}"/>
          </ac:spMkLst>
        </pc:spChg>
        <pc:spChg chg="mod">
          <ac:chgData name="Toby Donaldson" userId="2e6e5431-bb17-4c41-9985-d39c50d83c73" providerId="ADAL" clId="{8FAA0405-CD06-4D0D-AE20-600DBA1F7D65}" dt="2023-06-19T04:05:40.411" v="2835" actId="1076"/>
          <ac:spMkLst>
            <pc:docMk/>
            <pc:sldMk cId="289510281" sldId="350"/>
            <ac:spMk id="7" creationId="{3958845C-3398-5A53-E8E1-6A6471030352}"/>
          </ac:spMkLst>
        </pc:spChg>
      </pc:sldChg>
      <pc:sldChg chg="add del">
        <pc:chgData name="Toby Donaldson" userId="2e6e5431-bb17-4c41-9985-d39c50d83c73" providerId="ADAL" clId="{8FAA0405-CD06-4D0D-AE20-600DBA1F7D65}" dt="2023-06-19T01:52:42.637" v="229" actId="2696"/>
        <pc:sldMkLst>
          <pc:docMk/>
          <pc:sldMk cId="2145373661" sldId="351"/>
        </pc:sldMkLst>
      </pc:sldChg>
      <pc:sldChg chg="addSp delSp modSp add mod">
        <pc:chgData name="Toby Donaldson" userId="2e6e5431-bb17-4c41-9985-d39c50d83c73" providerId="ADAL" clId="{8FAA0405-CD06-4D0D-AE20-600DBA1F7D65}" dt="2023-06-19T01:58:33.393" v="577" actId="1076"/>
        <pc:sldMkLst>
          <pc:docMk/>
          <pc:sldMk cId="3528080031" sldId="351"/>
        </pc:sldMkLst>
        <pc:spChg chg="mod">
          <ac:chgData name="Toby Donaldson" userId="2e6e5431-bb17-4c41-9985-d39c50d83c73" providerId="ADAL" clId="{8FAA0405-CD06-4D0D-AE20-600DBA1F7D65}" dt="2023-06-19T01:58:12.225" v="574" actId="14100"/>
          <ac:spMkLst>
            <pc:docMk/>
            <pc:sldMk cId="3528080031" sldId="351"/>
            <ac:spMk id="2" creationId="{FDA53997-DEA9-96E4-BFB6-7A007586899B}"/>
          </ac:spMkLst>
        </pc:spChg>
        <pc:spChg chg="del">
          <ac:chgData name="Toby Donaldson" userId="2e6e5431-bb17-4c41-9985-d39c50d83c73" providerId="ADAL" clId="{8FAA0405-CD06-4D0D-AE20-600DBA1F7D65}" dt="2023-06-19T01:57:26.402" v="566" actId="21"/>
          <ac:spMkLst>
            <pc:docMk/>
            <pc:sldMk cId="3528080031" sldId="351"/>
            <ac:spMk id="3" creationId="{86A81283-3B6B-6DD1-8A6B-E1EED49D9E14}"/>
          </ac:spMkLst>
        </pc:spChg>
        <pc:spChg chg="del mod">
          <ac:chgData name="Toby Donaldson" userId="2e6e5431-bb17-4c41-9985-d39c50d83c73" providerId="ADAL" clId="{8FAA0405-CD06-4D0D-AE20-600DBA1F7D65}" dt="2023-06-19T01:58:06.678" v="572" actId="21"/>
          <ac:spMkLst>
            <pc:docMk/>
            <pc:sldMk cId="3528080031" sldId="351"/>
            <ac:spMk id="5" creationId="{4806EEF0-70A6-9868-EA82-A80DF2D83B74}"/>
          </ac:spMkLst>
        </pc:spChg>
        <pc:spChg chg="add mod">
          <ac:chgData name="Toby Donaldson" userId="2e6e5431-bb17-4c41-9985-d39c50d83c73" providerId="ADAL" clId="{8FAA0405-CD06-4D0D-AE20-600DBA1F7D65}" dt="2023-06-19T01:58:33.393" v="577" actId="1076"/>
          <ac:spMkLst>
            <pc:docMk/>
            <pc:sldMk cId="3528080031" sldId="351"/>
            <ac:spMk id="6" creationId="{7DAADCAC-B117-2D11-A688-EFC8841162B5}"/>
          </ac:spMkLst>
        </pc:spChg>
        <pc:spChg chg="mod">
          <ac:chgData name="Toby Donaldson" userId="2e6e5431-bb17-4c41-9985-d39c50d83c73" providerId="ADAL" clId="{8FAA0405-CD06-4D0D-AE20-600DBA1F7D65}" dt="2023-06-19T01:57:57.790" v="571" actId="208"/>
          <ac:spMkLst>
            <pc:docMk/>
            <pc:sldMk cId="3528080031" sldId="351"/>
            <ac:spMk id="7" creationId="{3958845C-3398-5A53-E8E1-6A6471030352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02:03:30.039" v="921" actId="20577"/>
        <pc:sldMkLst>
          <pc:docMk/>
          <pc:sldMk cId="62543480" sldId="352"/>
        </pc:sldMkLst>
        <pc:spChg chg="mod">
          <ac:chgData name="Toby Donaldson" userId="2e6e5431-bb17-4c41-9985-d39c50d83c73" providerId="ADAL" clId="{8FAA0405-CD06-4D0D-AE20-600DBA1F7D65}" dt="2023-06-19T02:01:31.747" v="843" actId="1076"/>
          <ac:spMkLst>
            <pc:docMk/>
            <pc:sldMk cId="62543480" sldId="352"/>
            <ac:spMk id="2" creationId="{FDA53997-DEA9-96E4-BFB6-7A007586899B}"/>
          </ac:spMkLst>
        </pc:spChg>
        <pc:spChg chg="mod">
          <ac:chgData name="Toby Donaldson" userId="2e6e5431-bb17-4c41-9985-d39c50d83c73" providerId="ADAL" clId="{8FAA0405-CD06-4D0D-AE20-600DBA1F7D65}" dt="2023-06-19T02:03:30.039" v="921" actId="20577"/>
          <ac:spMkLst>
            <pc:docMk/>
            <pc:sldMk cId="62543480" sldId="352"/>
            <ac:spMk id="6" creationId="{7DAADCAC-B117-2D11-A688-EFC8841162B5}"/>
          </ac:spMkLst>
        </pc:spChg>
        <pc:spChg chg="del">
          <ac:chgData name="Toby Donaldson" userId="2e6e5431-bb17-4c41-9985-d39c50d83c73" providerId="ADAL" clId="{8FAA0405-CD06-4D0D-AE20-600DBA1F7D65}" dt="2023-06-19T02:01:06.764" v="828" actId="21"/>
          <ac:spMkLst>
            <pc:docMk/>
            <pc:sldMk cId="62543480" sldId="352"/>
            <ac:spMk id="7" creationId="{3958845C-3398-5A53-E8E1-6A6471030352}"/>
          </ac:spMkLst>
        </pc:spChg>
        <pc:spChg chg="add mod">
          <ac:chgData name="Toby Donaldson" userId="2e6e5431-bb17-4c41-9985-d39c50d83c73" providerId="ADAL" clId="{8FAA0405-CD06-4D0D-AE20-600DBA1F7D65}" dt="2023-06-19T02:02:42.436" v="869" actId="1076"/>
          <ac:spMkLst>
            <pc:docMk/>
            <pc:sldMk cId="62543480" sldId="352"/>
            <ac:spMk id="9" creationId="{F8D3AD55-A039-07B6-09F0-8572F09AC732}"/>
          </ac:spMkLst>
        </pc:spChg>
        <pc:spChg chg="add mod">
          <ac:chgData name="Toby Donaldson" userId="2e6e5431-bb17-4c41-9985-d39c50d83c73" providerId="ADAL" clId="{8FAA0405-CD06-4D0D-AE20-600DBA1F7D65}" dt="2023-06-19T02:02:18.872" v="863" actId="1076"/>
          <ac:spMkLst>
            <pc:docMk/>
            <pc:sldMk cId="62543480" sldId="352"/>
            <ac:spMk id="10" creationId="{230FC248-8C06-923B-6B7C-162320F40A1E}"/>
          </ac:spMkLst>
        </pc:spChg>
        <pc:spChg chg="add mod">
          <ac:chgData name="Toby Donaldson" userId="2e6e5431-bb17-4c41-9985-d39c50d83c73" providerId="ADAL" clId="{8FAA0405-CD06-4D0D-AE20-600DBA1F7D65}" dt="2023-06-19T02:02:50.168" v="871" actId="1076"/>
          <ac:spMkLst>
            <pc:docMk/>
            <pc:sldMk cId="62543480" sldId="352"/>
            <ac:spMk id="13" creationId="{46654F15-E8F7-5CE6-5AC8-B75FC4AC7962}"/>
          </ac:spMkLst>
        </pc:spChg>
        <pc:spChg chg="add mod">
          <ac:chgData name="Toby Donaldson" userId="2e6e5431-bb17-4c41-9985-d39c50d83c73" providerId="ADAL" clId="{8FAA0405-CD06-4D0D-AE20-600DBA1F7D65}" dt="2023-06-19T02:02:56.663" v="873" actId="1076"/>
          <ac:spMkLst>
            <pc:docMk/>
            <pc:sldMk cId="62543480" sldId="352"/>
            <ac:spMk id="14" creationId="{1A73CFC5-31F7-A0CD-C812-08838F9FE0D3}"/>
          </ac:spMkLst>
        </pc:spChg>
        <pc:cxnChg chg="add mod">
          <ac:chgData name="Toby Donaldson" userId="2e6e5431-bb17-4c41-9985-d39c50d83c73" providerId="ADAL" clId="{8FAA0405-CD06-4D0D-AE20-600DBA1F7D65}" dt="2023-06-19T02:02:27.447" v="865" actId="14100"/>
          <ac:cxnSpMkLst>
            <pc:docMk/>
            <pc:sldMk cId="62543480" sldId="352"/>
            <ac:cxnSpMk id="5" creationId="{D46D3367-B051-84A6-66DE-A3CCEE153462}"/>
          </ac:cxnSpMkLst>
        </pc:cxnChg>
        <pc:cxnChg chg="add del mod">
          <ac:chgData name="Toby Donaldson" userId="2e6e5431-bb17-4c41-9985-d39c50d83c73" providerId="ADAL" clId="{8FAA0405-CD06-4D0D-AE20-600DBA1F7D65}" dt="2023-06-19T02:02:30.317" v="866" actId="21"/>
          <ac:cxnSpMkLst>
            <pc:docMk/>
            <pc:sldMk cId="62543480" sldId="352"/>
            <ac:cxnSpMk id="8" creationId="{EA867A88-515B-4B97-012B-E4E913C0B7CB}"/>
          </ac:cxnSpMkLst>
        </pc:cxnChg>
        <pc:cxnChg chg="add mod">
          <ac:chgData name="Toby Donaldson" userId="2e6e5431-bb17-4c41-9985-d39c50d83c73" providerId="ADAL" clId="{8FAA0405-CD06-4D0D-AE20-600DBA1F7D65}" dt="2023-06-19T02:02:38.383" v="868" actId="1076"/>
          <ac:cxnSpMkLst>
            <pc:docMk/>
            <pc:sldMk cId="62543480" sldId="352"/>
            <ac:cxnSpMk id="12" creationId="{7CFBA4EA-B2B1-ABF3-1D16-3862763D3219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02:05:03.162" v="1030" actId="20577"/>
        <pc:sldMkLst>
          <pc:docMk/>
          <pc:sldMk cId="1574620270" sldId="353"/>
        </pc:sldMkLst>
        <pc:spChg chg="add mod">
          <ac:chgData name="Toby Donaldson" userId="2e6e5431-bb17-4c41-9985-d39c50d83c73" providerId="ADAL" clId="{8FAA0405-CD06-4D0D-AE20-600DBA1F7D65}" dt="2023-06-19T02:05:03.162" v="1030" actId="20577"/>
          <ac:spMkLst>
            <pc:docMk/>
            <pc:sldMk cId="1574620270" sldId="353"/>
            <ac:spMk id="3" creationId="{5D65A45C-DF10-BEE0-A394-E0F4164F1F7C}"/>
          </ac:spMkLst>
        </pc:spChg>
      </pc:sldChg>
      <pc:sldChg chg="modSp add mod">
        <pc:chgData name="Toby Donaldson" userId="2e6e5431-bb17-4c41-9985-d39c50d83c73" providerId="ADAL" clId="{8FAA0405-CD06-4D0D-AE20-600DBA1F7D65}" dt="2023-06-19T02:05:24.123" v="1038" actId="113"/>
        <pc:sldMkLst>
          <pc:docMk/>
          <pc:sldMk cId="2038621535" sldId="354"/>
        </pc:sldMkLst>
        <pc:spChg chg="mod">
          <ac:chgData name="Toby Donaldson" userId="2e6e5431-bb17-4c41-9985-d39c50d83c73" providerId="ADAL" clId="{8FAA0405-CD06-4D0D-AE20-600DBA1F7D65}" dt="2023-06-19T02:05:24.123" v="1038" actId="113"/>
          <ac:spMkLst>
            <pc:docMk/>
            <pc:sldMk cId="2038621535" sldId="354"/>
            <ac:spMk id="3" creationId="{5D65A45C-DF10-BEE0-A394-E0F4164F1F7C}"/>
          </ac:spMkLst>
        </pc:spChg>
      </pc:sldChg>
      <pc:sldChg chg="addSp modSp add mod">
        <pc:chgData name="Toby Donaldson" userId="2e6e5431-bb17-4c41-9985-d39c50d83c73" providerId="ADAL" clId="{8FAA0405-CD06-4D0D-AE20-600DBA1F7D65}" dt="2023-06-19T02:08:14.258" v="1139" actId="208"/>
        <pc:sldMkLst>
          <pc:docMk/>
          <pc:sldMk cId="349815780" sldId="355"/>
        </pc:sldMkLst>
        <pc:spChg chg="mod">
          <ac:chgData name="Toby Donaldson" userId="2e6e5431-bb17-4c41-9985-d39c50d83c73" providerId="ADAL" clId="{8FAA0405-CD06-4D0D-AE20-600DBA1F7D65}" dt="2023-06-19T02:08:14.258" v="1139" actId="208"/>
          <ac:spMkLst>
            <pc:docMk/>
            <pc:sldMk cId="349815780" sldId="355"/>
            <ac:spMk id="3" creationId="{5D65A45C-DF10-BEE0-A394-E0F4164F1F7C}"/>
          </ac:spMkLst>
        </pc:spChg>
        <pc:spChg chg="add mod">
          <ac:chgData name="Toby Donaldson" userId="2e6e5431-bb17-4c41-9985-d39c50d83c73" providerId="ADAL" clId="{8FAA0405-CD06-4D0D-AE20-600DBA1F7D65}" dt="2023-06-19T02:08:08.315" v="1138" actId="1076"/>
          <ac:spMkLst>
            <pc:docMk/>
            <pc:sldMk cId="349815780" sldId="355"/>
            <ac:spMk id="7" creationId="{5695A07C-EF74-A851-2D64-784B0FCCD173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03:40:32.833" v="1827" actId="1076"/>
        <pc:sldMkLst>
          <pc:docMk/>
          <pc:sldMk cId="2723260068" sldId="356"/>
        </pc:sldMkLst>
        <pc:spChg chg="del mod">
          <ac:chgData name="Toby Donaldson" userId="2e6e5431-bb17-4c41-9985-d39c50d83c73" providerId="ADAL" clId="{8FAA0405-CD06-4D0D-AE20-600DBA1F7D65}" dt="2023-06-19T03:31:53.565" v="1359" actId="21"/>
          <ac:spMkLst>
            <pc:docMk/>
            <pc:sldMk cId="2723260068" sldId="356"/>
            <ac:spMk id="2" creationId="{FDA53997-DEA9-96E4-BFB6-7A007586899B}"/>
          </ac:spMkLst>
        </pc:spChg>
        <pc:spChg chg="del mod">
          <ac:chgData name="Toby Donaldson" userId="2e6e5431-bb17-4c41-9985-d39c50d83c73" providerId="ADAL" clId="{8FAA0405-CD06-4D0D-AE20-600DBA1F7D65}" dt="2023-06-19T03:31:53.565" v="1359" actId="21"/>
          <ac:spMkLst>
            <pc:docMk/>
            <pc:sldMk cId="2723260068" sldId="356"/>
            <ac:spMk id="3" creationId="{5D65A45C-DF10-BEE0-A394-E0F4164F1F7C}"/>
          </ac:spMkLst>
        </pc:spChg>
        <pc:spChg chg="del">
          <ac:chgData name="Toby Donaldson" userId="2e6e5431-bb17-4c41-9985-d39c50d83c73" providerId="ADAL" clId="{8FAA0405-CD06-4D0D-AE20-600DBA1F7D65}" dt="2023-06-19T02:08:28.408" v="1141" actId="21"/>
          <ac:spMkLst>
            <pc:docMk/>
            <pc:sldMk cId="2723260068" sldId="356"/>
            <ac:spMk id="6" creationId="{7DAADCAC-B117-2D11-A688-EFC8841162B5}"/>
          </ac:spMkLst>
        </pc:spChg>
        <pc:spChg chg="mod">
          <ac:chgData name="Toby Donaldson" userId="2e6e5431-bb17-4c41-9985-d39c50d83c73" providerId="ADAL" clId="{8FAA0405-CD06-4D0D-AE20-600DBA1F7D65}" dt="2023-06-19T03:31:55.902" v="1360" actId="1076"/>
          <ac:spMkLst>
            <pc:docMk/>
            <pc:sldMk cId="2723260068" sldId="356"/>
            <ac:spMk id="7" creationId="{5695A07C-EF74-A851-2D64-784B0FCCD173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8" creationId="{C0C60C42-C528-A86D-211A-0BD9BD8B900F}"/>
          </ac:spMkLst>
        </pc:spChg>
        <pc:spChg chg="del mod">
          <ac:chgData name="Toby Donaldson" userId="2e6e5431-bb17-4c41-9985-d39c50d83c73" providerId="ADAL" clId="{8FAA0405-CD06-4D0D-AE20-600DBA1F7D65}" dt="2023-06-19T02:08:50.406" v="1143" actId="21"/>
          <ac:spMkLst>
            <pc:docMk/>
            <pc:sldMk cId="2723260068" sldId="356"/>
            <ac:spMk id="9" creationId="{F8D3AD55-A039-07B6-09F0-8572F09AC732}"/>
          </ac:spMkLst>
        </pc:spChg>
        <pc:spChg chg="mod">
          <ac:chgData name="Toby Donaldson" userId="2e6e5431-bb17-4c41-9985-d39c50d83c73" providerId="ADAL" clId="{8FAA0405-CD06-4D0D-AE20-600DBA1F7D65}" dt="2023-06-19T03:32:03.336" v="1361" actId="1076"/>
          <ac:spMkLst>
            <pc:docMk/>
            <pc:sldMk cId="2723260068" sldId="356"/>
            <ac:spMk id="10" creationId="{230FC248-8C06-923B-6B7C-162320F40A1E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11" creationId="{7228217D-C1D3-1D0A-0D39-47FBFF411FBB}"/>
          </ac:spMkLst>
        </pc:spChg>
        <pc:spChg chg="del mod">
          <ac:chgData name="Toby Donaldson" userId="2e6e5431-bb17-4c41-9985-d39c50d83c73" providerId="ADAL" clId="{8FAA0405-CD06-4D0D-AE20-600DBA1F7D65}" dt="2023-06-19T03:31:00.651" v="1351" actId="21"/>
          <ac:spMkLst>
            <pc:docMk/>
            <pc:sldMk cId="2723260068" sldId="356"/>
            <ac:spMk id="13" creationId="{46654F15-E8F7-5CE6-5AC8-B75FC4AC7962}"/>
          </ac:spMkLst>
        </pc:spChg>
        <pc:spChg chg="del mod">
          <ac:chgData name="Toby Donaldson" userId="2e6e5431-bb17-4c41-9985-d39c50d83c73" providerId="ADAL" clId="{8FAA0405-CD06-4D0D-AE20-600DBA1F7D65}" dt="2023-06-19T02:08:50.406" v="1143" actId="21"/>
          <ac:spMkLst>
            <pc:docMk/>
            <pc:sldMk cId="2723260068" sldId="356"/>
            <ac:spMk id="14" creationId="{1A73CFC5-31F7-A0CD-C812-08838F9FE0D3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15" creationId="{D6BE4200-CCA1-FCA9-6041-9C0C93088CB2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16" creationId="{B1132ADB-ED81-47D8-290D-5CA3EC0C43E2}"/>
          </ac:spMkLst>
        </pc:spChg>
        <pc:spChg chg="add mod">
          <ac:chgData name="Toby Donaldson" userId="2e6e5431-bb17-4c41-9985-d39c50d83c73" providerId="ADAL" clId="{8FAA0405-CD06-4D0D-AE20-600DBA1F7D65}" dt="2023-06-19T03:31:40.950" v="1357" actId="20577"/>
          <ac:spMkLst>
            <pc:docMk/>
            <pc:sldMk cId="2723260068" sldId="356"/>
            <ac:spMk id="21" creationId="{7DA9CF11-ED23-B06E-841C-D9FB7D090F5E}"/>
          </ac:spMkLst>
        </pc:spChg>
        <pc:spChg chg="add mod">
          <ac:chgData name="Toby Donaldson" userId="2e6e5431-bb17-4c41-9985-d39c50d83c73" providerId="ADAL" clId="{8FAA0405-CD06-4D0D-AE20-600DBA1F7D65}" dt="2023-06-19T03:24:27.851" v="1207" actId="164"/>
          <ac:spMkLst>
            <pc:docMk/>
            <pc:sldMk cId="2723260068" sldId="356"/>
            <ac:spMk id="23" creationId="{CF0B166D-A832-E398-C268-B9DB3C569F83}"/>
          </ac:spMkLst>
        </pc:spChg>
        <pc:spChg chg="mod">
          <ac:chgData name="Toby Donaldson" userId="2e6e5431-bb17-4c41-9985-d39c50d83c73" providerId="ADAL" clId="{8FAA0405-CD06-4D0D-AE20-600DBA1F7D65}" dt="2023-06-19T03:24:31.764" v="1209"/>
          <ac:spMkLst>
            <pc:docMk/>
            <pc:sldMk cId="2723260068" sldId="356"/>
            <ac:spMk id="27" creationId="{DAD1BEDD-59D5-32A1-E495-DA4AD27A40B8}"/>
          </ac:spMkLst>
        </pc:spChg>
        <pc:spChg chg="mod">
          <ac:chgData name="Toby Donaldson" userId="2e6e5431-bb17-4c41-9985-d39c50d83c73" providerId="ADAL" clId="{8FAA0405-CD06-4D0D-AE20-600DBA1F7D65}" dt="2023-06-19T03:31:37.782" v="1356" actId="20577"/>
          <ac:spMkLst>
            <pc:docMk/>
            <pc:sldMk cId="2723260068" sldId="356"/>
            <ac:spMk id="29" creationId="{E9BDE1EB-06FB-B632-E7D4-86D233AEEE31}"/>
          </ac:spMkLst>
        </pc:spChg>
        <pc:spChg chg="mod">
          <ac:chgData name="Toby Donaldson" userId="2e6e5431-bb17-4c41-9985-d39c50d83c73" providerId="ADAL" clId="{8FAA0405-CD06-4D0D-AE20-600DBA1F7D65}" dt="2023-06-19T03:24:44.380" v="1215"/>
          <ac:spMkLst>
            <pc:docMk/>
            <pc:sldMk cId="2723260068" sldId="356"/>
            <ac:spMk id="32" creationId="{9889A6EC-3B07-9410-CF19-1057A01019D5}"/>
          </ac:spMkLst>
        </pc:spChg>
        <pc:spChg chg="mod">
          <ac:chgData name="Toby Donaldson" userId="2e6e5431-bb17-4c41-9985-d39c50d83c73" providerId="ADAL" clId="{8FAA0405-CD06-4D0D-AE20-600DBA1F7D65}" dt="2023-06-19T03:31:44.688" v="1358" actId="20577"/>
          <ac:spMkLst>
            <pc:docMk/>
            <pc:sldMk cId="2723260068" sldId="356"/>
            <ac:spMk id="34" creationId="{FEC835FB-5BF2-F3A4-1EE1-CD67E877564F}"/>
          </ac:spMkLst>
        </pc:spChg>
        <pc:spChg chg="mod">
          <ac:chgData name="Toby Donaldson" userId="2e6e5431-bb17-4c41-9985-d39c50d83c73" providerId="ADAL" clId="{8FAA0405-CD06-4D0D-AE20-600DBA1F7D65}" dt="2023-06-19T03:25:01.256" v="1221"/>
          <ac:spMkLst>
            <pc:docMk/>
            <pc:sldMk cId="2723260068" sldId="356"/>
            <ac:spMk id="37" creationId="{B5FCD619-A9F7-D9C1-8003-008BBA332405}"/>
          </ac:spMkLst>
        </pc:spChg>
        <pc:spChg chg="mod">
          <ac:chgData name="Toby Donaldson" userId="2e6e5431-bb17-4c41-9985-d39c50d83c73" providerId="ADAL" clId="{8FAA0405-CD06-4D0D-AE20-600DBA1F7D65}" dt="2023-06-19T03:25:07.795" v="1227" actId="20577"/>
          <ac:spMkLst>
            <pc:docMk/>
            <pc:sldMk cId="2723260068" sldId="356"/>
            <ac:spMk id="39" creationId="{7C0B74B3-5137-DD45-034A-2E39B3EA891E}"/>
          </ac:spMkLst>
        </pc:spChg>
        <pc:spChg chg="add mod">
          <ac:chgData name="Toby Donaldson" userId="2e6e5431-bb17-4c41-9985-d39c50d83c73" providerId="ADAL" clId="{8FAA0405-CD06-4D0D-AE20-600DBA1F7D65}" dt="2023-06-19T03:32:10.066" v="1362" actId="1076"/>
          <ac:spMkLst>
            <pc:docMk/>
            <pc:sldMk cId="2723260068" sldId="356"/>
            <ac:spMk id="42" creationId="{DEE4DFD4-7760-0E18-23F8-E397062A43ED}"/>
          </ac:spMkLst>
        </pc:spChg>
        <pc:spChg chg="mod topLvl">
          <ac:chgData name="Toby Donaldson" userId="2e6e5431-bb17-4c41-9985-d39c50d83c73" providerId="ADAL" clId="{8FAA0405-CD06-4D0D-AE20-600DBA1F7D65}" dt="2023-06-19T03:40:32.833" v="1827" actId="1076"/>
          <ac:spMkLst>
            <pc:docMk/>
            <pc:sldMk cId="2723260068" sldId="356"/>
            <ac:spMk id="45" creationId="{EEA59D3D-C2FE-C3E4-B12F-5B5CBC40C1BE}"/>
          </ac:spMkLst>
        </pc:spChg>
        <pc:spChg chg="mod topLvl">
          <ac:chgData name="Toby Donaldson" userId="2e6e5431-bb17-4c41-9985-d39c50d83c73" providerId="ADAL" clId="{8FAA0405-CD06-4D0D-AE20-600DBA1F7D65}" dt="2023-06-19T03:40:32.833" v="1827" actId="1076"/>
          <ac:spMkLst>
            <pc:docMk/>
            <pc:sldMk cId="2723260068" sldId="356"/>
            <ac:spMk id="47" creationId="{1701FBB2-6987-5B26-ED7E-7D11C33B3BD9}"/>
          </ac:spMkLst>
        </pc:spChg>
        <pc:spChg chg="add del mod">
          <ac:chgData name="Toby Donaldson" userId="2e6e5431-bb17-4c41-9985-d39c50d83c73" providerId="ADAL" clId="{8FAA0405-CD06-4D0D-AE20-600DBA1F7D65}" dt="2023-06-19T03:39:58.835" v="1824" actId="21"/>
          <ac:spMkLst>
            <pc:docMk/>
            <pc:sldMk cId="2723260068" sldId="356"/>
            <ac:spMk id="54" creationId="{4C758E64-56F4-807B-524D-AAEB4ABAA324}"/>
          </ac:spMkLst>
        </pc:spChg>
        <pc:spChg chg="add mod">
          <ac:chgData name="Toby Donaldson" userId="2e6e5431-bb17-4c41-9985-d39c50d83c73" providerId="ADAL" clId="{8FAA0405-CD06-4D0D-AE20-600DBA1F7D65}" dt="2023-06-19T03:32:03.336" v="1361" actId="1076"/>
          <ac:spMkLst>
            <pc:docMk/>
            <pc:sldMk cId="2723260068" sldId="356"/>
            <ac:spMk id="57" creationId="{7F7227BD-B9DE-9099-2861-7D8077EAD8E3}"/>
          </ac:spMkLst>
        </pc:spChg>
        <pc:spChg chg="add mod">
          <ac:chgData name="Toby Donaldson" userId="2e6e5431-bb17-4c41-9985-d39c50d83c73" providerId="ADAL" clId="{8FAA0405-CD06-4D0D-AE20-600DBA1F7D65}" dt="2023-06-19T03:32:10.066" v="1362" actId="1076"/>
          <ac:spMkLst>
            <pc:docMk/>
            <pc:sldMk cId="2723260068" sldId="356"/>
            <ac:spMk id="69" creationId="{7E7C6AFC-3E08-8A36-C0B2-19D2C71DF2EC}"/>
          </ac:spMkLst>
        </pc:spChg>
        <pc:spChg chg="add del mod">
          <ac:chgData name="Toby Donaldson" userId="2e6e5431-bb17-4c41-9985-d39c50d83c73" providerId="ADAL" clId="{8FAA0405-CD06-4D0D-AE20-600DBA1F7D65}" dt="2023-06-19T03:33:02.362" v="1439" actId="21"/>
          <ac:spMkLst>
            <pc:docMk/>
            <pc:sldMk cId="2723260068" sldId="356"/>
            <ac:spMk id="70" creationId="{CBB48501-27F9-EF5A-CAD2-2BBA047E1200}"/>
          </ac:spMkLst>
        </pc:spChg>
        <pc:spChg chg="add mod">
          <ac:chgData name="Toby Donaldson" userId="2e6e5431-bb17-4c41-9985-d39c50d83c73" providerId="ADAL" clId="{8FAA0405-CD06-4D0D-AE20-600DBA1F7D65}" dt="2023-06-19T03:39:53.361" v="1823" actId="20577"/>
          <ac:spMkLst>
            <pc:docMk/>
            <pc:sldMk cId="2723260068" sldId="356"/>
            <ac:spMk id="71" creationId="{C170DFBF-4E68-CBEE-6685-AADA0DE1CA25}"/>
          </ac:spMkLst>
        </pc:spChg>
        <pc:grpChg chg="add mod">
          <ac:chgData name="Toby Donaldson" userId="2e6e5431-bb17-4c41-9985-d39c50d83c73" providerId="ADAL" clId="{8FAA0405-CD06-4D0D-AE20-600DBA1F7D65}" dt="2023-06-19T03:24:27.851" v="1207" actId="164"/>
          <ac:grpSpMkLst>
            <pc:docMk/>
            <pc:sldMk cId="2723260068" sldId="356"/>
            <ac:grpSpMk id="22" creationId="{157E98BE-C5DB-DD15-6FE6-1F304DBE3CDD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24" creationId="{1918DEC2-BC79-151A-F7B8-5408D440D348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25" creationId="{72FEDA37-0B05-6F2C-3D0D-7FD79BCA1B65}"/>
          </ac:grpSpMkLst>
        </pc:grpChg>
        <pc:grpChg chg="mod">
          <ac:chgData name="Toby Donaldson" userId="2e6e5431-bb17-4c41-9985-d39c50d83c73" providerId="ADAL" clId="{8FAA0405-CD06-4D0D-AE20-600DBA1F7D65}" dt="2023-06-19T03:24:31.764" v="1209"/>
          <ac:grpSpMkLst>
            <pc:docMk/>
            <pc:sldMk cId="2723260068" sldId="356"/>
            <ac:grpSpMk id="26" creationId="{FE5B4C0E-0F58-873D-0F67-F493A8798507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30" creationId="{68F855C5-572D-B26C-7A80-C5F695B04C0B}"/>
          </ac:grpSpMkLst>
        </pc:grpChg>
        <pc:grpChg chg="mod">
          <ac:chgData name="Toby Donaldson" userId="2e6e5431-bb17-4c41-9985-d39c50d83c73" providerId="ADAL" clId="{8FAA0405-CD06-4D0D-AE20-600DBA1F7D65}" dt="2023-06-19T03:24:44.380" v="1215"/>
          <ac:grpSpMkLst>
            <pc:docMk/>
            <pc:sldMk cId="2723260068" sldId="356"/>
            <ac:grpSpMk id="31" creationId="{51F50877-FA2B-A7D5-0F5C-59D96E0F737B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35" creationId="{92367180-5052-A5BE-1104-A2822CF1D92B}"/>
          </ac:grpSpMkLst>
        </pc:grpChg>
        <pc:grpChg chg="mod">
          <ac:chgData name="Toby Donaldson" userId="2e6e5431-bb17-4c41-9985-d39c50d83c73" providerId="ADAL" clId="{8FAA0405-CD06-4D0D-AE20-600DBA1F7D65}" dt="2023-06-19T03:25:01.256" v="1221"/>
          <ac:grpSpMkLst>
            <pc:docMk/>
            <pc:sldMk cId="2723260068" sldId="356"/>
            <ac:grpSpMk id="36" creationId="{BC8702EC-A7FD-7DE3-AADA-FFF53EFEF44C}"/>
          </ac:grpSpMkLst>
        </pc:grpChg>
        <pc:grpChg chg="add del mod">
          <ac:chgData name="Toby Donaldson" userId="2e6e5431-bb17-4c41-9985-d39c50d83c73" providerId="ADAL" clId="{8FAA0405-CD06-4D0D-AE20-600DBA1F7D65}" dt="2023-06-19T03:28:03.918" v="1278" actId="165"/>
          <ac:grpSpMkLst>
            <pc:docMk/>
            <pc:sldMk cId="2723260068" sldId="356"/>
            <ac:grpSpMk id="43" creationId="{B16C3045-9848-7A4B-FA52-9D1B18B290D5}"/>
          </ac:grpSpMkLst>
        </pc:grpChg>
        <pc:grpChg chg="del mod topLvl">
          <ac:chgData name="Toby Donaldson" userId="2e6e5431-bb17-4c41-9985-d39c50d83c73" providerId="ADAL" clId="{8FAA0405-CD06-4D0D-AE20-600DBA1F7D65}" dt="2023-06-19T03:28:17.252" v="1280" actId="165"/>
          <ac:grpSpMkLst>
            <pc:docMk/>
            <pc:sldMk cId="2723260068" sldId="356"/>
            <ac:grpSpMk id="44" creationId="{5E78AA56-9AD2-9766-0E14-B539A247FCA6}"/>
          </ac:grpSpMkLst>
        </pc:grpChg>
        <pc:picChg chg="add mod">
          <ac:chgData name="Toby Donaldson" userId="2e6e5431-bb17-4c41-9985-d39c50d83c73" providerId="ADAL" clId="{8FAA0405-CD06-4D0D-AE20-600DBA1F7D65}" dt="2023-06-19T03:32:10.066" v="1362" actId="1076"/>
          <ac:picMkLst>
            <pc:docMk/>
            <pc:sldMk cId="2723260068" sldId="356"/>
            <ac:picMk id="18" creationId="{218E18C0-C343-9442-984F-3030F63AAC57}"/>
          </ac:picMkLst>
        </pc:picChg>
        <pc:picChg chg="add mod">
          <ac:chgData name="Toby Donaldson" userId="2e6e5431-bb17-4c41-9985-d39c50d83c73" providerId="ADAL" clId="{8FAA0405-CD06-4D0D-AE20-600DBA1F7D65}" dt="2023-06-19T03:24:02.934" v="1203" actId="208"/>
          <ac:picMkLst>
            <pc:docMk/>
            <pc:sldMk cId="2723260068" sldId="356"/>
            <ac:picMk id="20" creationId="{B591D1B6-9AAE-B7B0-C285-DCB30FA38F90}"/>
          </ac:picMkLst>
        </pc:picChg>
        <pc:picChg chg="mod">
          <ac:chgData name="Toby Donaldson" userId="2e6e5431-bb17-4c41-9985-d39c50d83c73" providerId="ADAL" clId="{8FAA0405-CD06-4D0D-AE20-600DBA1F7D65}" dt="2023-06-19T03:24:31.764" v="1209"/>
          <ac:picMkLst>
            <pc:docMk/>
            <pc:sldMk cId="2723260068" sldId="356"/>
            <ac:picMk id="28" creationId="{22D40CF5-EC65-DE1A-F31F-55562ACDE6D4}"/>
          </ac:picMkLst>
        </pc:picChg>
        <pc:picChg chg="mod">
          <ac:chgData name="Toby Donaldson" userId="2e6e5431-bb17-4c41-9985-d39c50d83c73" providerId="ADAL" clId="{8FAA0405-CD06-4D0D-AE20-600DBA1F7D65}" dt="2023-06-19T03:24:44.380" v="1215"/>
          <ac:picMkLst>
            <pc:docMk/>
            <pc:sldMk cId="2723260068" sldId="356"/>
            <ac:picMk id="33" creationId="{8361FAB0-DBDB-33D9-83A0-96A165B80AF6}"/>
          </ac:picMkLst>
        </pc:picChg>
        <pc:picChg chg="mod">
          <ac:chgData name="Toby Donaldson" userId="2e6e5431-bb17-4c41-9985-d39c50d83c73" providerId="ADAL" clId="{8FAA0405-CD06-4D0D-AE20-600DBA1F7D65}" dt="2023-06-19T03:25:01.256" v="1221"/>
          <ac:picMkLst>
            <pc:docMk/>
            <pc:sldMk cId="2723260068" sldId="356"/>
            <ac:picMk id="38" creationId="{67087071-F40F-26B0-2E3D-E12222625A73}"/>
          </ac:picMkLst>
        </pc:picChg>
        <pc:picChg chg="mod topLvl">
          <ac:chgData name="Toby Donaldson" userId="2e6e5431-bb17-4c41-9985-d39c50d83c73" providerId="ADAL" clId="{8FAA0405-CD06-4D0D-AE20-600DBA1F7D65}" dt="2023-06-19T03:40:32.833" v="1827" actId="1076"/>
          <ac:picMkLst>
            <pc:docMk/>
            <pc:sldMk cId="2723260068" sldId="356"/>
            <ac:picMk id="46" creationId="{9F18F30D-E9E4-5E3B-CF47-51CD4B27CECB}"/>
          </ac:picMkLst>
        </pc:picChg>
        <pc:picChg chg="add mod">
          <ac:chgData name="Toby Donaldson" userId="2e6e5431-bb17-4c41-9985-d39c50d83c73" providerId="ADAL" clId="{8FAA0405-CD06-4D0D-AE20-600DBA1F7D65}" dt="2023-06-19T03:32:03.336" v="1361" actId="1076"/>
          <ac:picMkLst>
            <pc:docMk/>
            <pc:sldMk cId="2723260068" sldId="356"/>
            <ac:picMk id="59" creationId="{0320F330-3C10-41C8-7830-B5E90AAD71AC}"/>
          </ac:picMkLst>
        </pc:picChg>
        <pc:picChg chg="add mod">
          <ac:chgData name="Toby Donaldson" userId="2e6e5431-bb17-4c41-9985-d39c50d83c73" providerId="ADAL" clId="{8FAA0405-CD06-4D0D-AE20-600DBA1F7D65}" dt="2023-06-19T03:32:03.336" v="1361" actId="1076"/>
          <ac:picMkLst>
            <pc:docMk/>
            <pc:sldMk cId="2723260068" sldId="356"/>
            <ac:picMk id="60" creationId="{57E4BC1D-2690-A81A-A0CE-608A3C553405}"/>
          </ac:picMkLst>
        </pc:picChg>
        <pc:picChg chg="add mod">
          <ac:chgData name="Toby Donaldson" userId="2e6e5431-bb17-4c41-9985-d39c50d83c73" providerId="ADAL" clId="{8FAA0405-CD06-4D0D-AE20-600DBA1F7D65}" dt="2023-06-19T03:32:03.336" v="1361" actId="1076"/>
          <ac:picMkLst>
            <pc:docMk/>
            <pc:sldMk cId="2723260068" sldId="356"/>
            <ac:picMk id="61" creationId="{4BEE3665-AC65-A82E-CD7D-A630D83522E0}"/>
          </ac:picMkLst>
        </pc:picChg>
        <pc:picChg chg="add del mod">
          <ac:chgData name="Toby Donaldson" userId="2e6e5431-bb17-4c41-9985-d39c50d83c73" providerId="ADAL" clId="{8FAA0405-CD06-4D0D-AE20-600DBA1F7D65}" dt="2023-06-19T03:30:53.565" v="1349" actId="21"/>
          <ac:picMkLst>
            <pc:docMk/>
            <pc:sldMk cId="2723260068" sldId="356"/>
            <ac:picMk id="62" creationId="{28F88DD1-0C60-73B8-ADD2-3B31D53B53C2}"/>
          </ac:picMkLst>
        </pc:picChg>
        <pc:cxnChg chg="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5" creationId="{D46D3367-B051-84A6-66DE-A3CCEE153462}"/>
          </ac:cxnSpMkLst>
        </pc:cxnChg>
        <pc:cxnChg chg="del mod">
          <ac:chgData name="Toby Donaldson" userId="2e6e5431-bb17-4c41-9985-d39c50d83c73" providerId="ADAL" clId="{8FAA0405-CD06-4D0D-AE20-600DBA1F7D65}" dt="2023-06-19T03:26:53.340" v="1246" actId="21"/>
          <ac:cxnSpMkLst>
            <pc:docMk/>
            <pc:sldMk cId="2723260068" sldId="356"/>
            <ac:cxnSpMk id="12" creationId="{7CFBA4EA-B2B1-ABF3-1D16-3862763D3219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41" creationId="{9C1C8743-679F-4C5A-A762-1A07DE630360}"/>
          </ac:cxnSpMkLst>
        </pc:cxnChg>
        <pc:cxnChg chg="add del mod">
          <ac:chgData name="Toby Donaldson" userId="2e6e5431-bb17-4c41-9985-d39c50d83c73" providerId="ADAL" clId="{8FAA0405-CD06-4D0D-AE20-600DBA1F7D65}" dt="2023-06-19T03:40:00.781" v="1825" actId="21"/>
          <ac:cxnSpMkLst>
            <pc:docMk/>
            <pc:sldMk cId="2723260068" sldId="356"/>
            <ac:cxnSpMk id="49" creationId="{FE13C4F0-EFD2-7051-9BF7-723C20CF72A4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64" creationId="{0E2A18CA-8FEB-C054-56EF-7AD47F9F5DBC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66" creationId="{2D82DA6D-B1CB-36F2-F42A-D0B1B0E7553D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68" creationId="{A6A735D6-8478-ECD9-5C77-DF440951F04C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03:40:38.629" v="1828"/>
        <pc:sldMkLst>
          <pc:docMk/>
          <pc:sldMk cId="2820886963" sldId="357"/>
        </pc:sldMkLst>
        <pc:spChg chg="add mod">
          <ac:chgData name="Toby Donaldson" userId="2e6e5431-bb17-4c41-9985-d39c50d83c73" providerId="ADAL" clId="{8FAA0405-CD06-4D0D-AE20-600DBA1F7D65}" dt="2023-06-19T03:34:05.149" v="1474" actId="1076"/>
          <ac:spMkLst>
            <pc:docMk/>
            <pc:sldMk cId="2820886963" sldId="357"/>
            <ac:spMk id="2" creationId="{73F9ECCF-B8DE-0366-8E33-E530DEDC22EE}"/>
          </ac:spMkLst>
        </pc:spChg>
        <pc:spChg chg="add mod">
          <ac:chgData name="Toby Donaldson" userId="2e6e5431-bb17-4c41-9985-d39c50d83c73" providerId="ADAL" clId="{8FAA0405-CD06-4D0D-AE20-600DBA1F7D65}" dt="2023-06-19T03:40:38.629" v="1828"/>
          <ac:spMkLst>
            <pc:docMk/>
            <pc:sldMk cId="2820886963" sldId="357"/>
            <ac:spMk id="6" creationId="{1A357F82-F5D1-A0D1-A68B-3B8A08D6FCDC}"/>
          </ac:spMkLst>
        </pc:spChg>
        <pc:spChg chg="add mod">
          <ac:chgData name="Toby Donaldson" userId="2e6e5431-bb17-4c41-9985-d39c50d83c73" providerId="ADAL" clId="{8FAA0405-CD06-4D0D-AE20-600DBA1F7D65}" dt="2023-06-19T03:40:38.629" v="1828"/>
          <ac:spMkLst>
            <pc:docMk/>
            <pc:sldMk cId="2820886963" sldId="357"/>
            <ac:spMk id="8" creationId="{9690EAA8-F294-F516-236D-3BF346E59DAA}"/>
          </ac:spMkLst>
        </pc:spChg>
        <pc:spChg chg="del">
          <ac:chgData name="Toby Donaldson" userId="2e6e5431-bb17-4c41-9985-d39c50d83c73" providerId="ADAL" clId="{8FAA0405-CD06-4D0D-AE20-600DBA1F7D65}" dt="2023-06-19T03:40:25.042" v="1826" actId="21"/>
          <ac:spMkLst>
            <pc:docMk/>
            <pc:sldMk cId="2820886963" sldId="357"/>
            <ac:spMk id="45" creationId="{EEA59D3D-C2FE-C3E4-B12F-5B5CBC40C1BE}"/>
          </ac:spMkLst>
        </pc:spChg>
        <pc:spChg chg="del">
          <ac:chgData name="Toby Donaldson" userId="2e6e5431-bb17-4c41-9985-d39c50d83c73" providerId="ADAL" clId="{8FAA0405-CD06-4D0D-AE20-600DBA1F7D65}" dt="2023-06-19T03:40:25.042" v="1826" actId="21"/>
          <ac:spMkLst>
            <pc:docMk/>
            <pc:sldMk cId="2820886963" sldId="357"/>
            <ac:spMk id="47" creationId="{1701FBB2-6987-5B26-ED7E-7D11C33B3BD9}"/>
          </ac:spMkLst>
        </pc:spChg>
        <pc:spChg chg="del">
          <ac:chgData name="Toby Donaldson" userId="2e6e5431-bb17-4c41-9985-d39c50d83c73" providerId="ADAL" clId="{8FAA0405-CD06-4D0D-AE20-600DBA1F7D65}" dt="2023-06-19T03:40:25.042" v="1826" actId="21"/>
          <ac:spMkLst>
            <pc:docMk/>
            <pc:sldMk cId="2820886963" sldId="357"/>
            <ac:spMk id="54" creationId="{4C758E64-56F4-807B-524D-AAEB4ABAA324}"/>
          </ac:spMkLst>
        </pc:spChg>
        <pc:spChg chg="mod">
          <ac:chgData name="Toby Donaldson" userId="2e6e5431-bb17-4c41-9985-d39c50d83c73" providerId="ADAL" clId="{8FAA0405-CD06-4D0D-AE20-600DBA1F7D65}" dt="2023-06-19T03:36:32.158" v="1475" actId="14100"/>
          <ac:spMkLst>
            <pc:docMk/>
            <pc:sldMk cId="2820886963" sldId="357"/>
            <ac:spMk id="69" creationId="{7E7C6AFC-3E08-8A36-C0B2-19D2C71DF2EC}"/>
          </ac:spMkLst>
        </pc:spChg>
        <pc:spChg chg="mod">
          <ac:chgData name="Toby Donaldson" userId="2e6e5431-bb17-4c41-9985-d39c50d83c73" providerId="ADAL" clId="{8FAA0405-CD06-4D0D-AE20-600DBA1F7D65}" dt="2023-06-19T03:36:55.291" v="1502" actId="20577"/>
          <ac:spMkLst>
            <pc:docMk/>
            <pc:sldMk cId="2820886963" sldId="357"/>
            <ac:spMk id="71" creationId="{C170DFBF-4E68-CBEE-6685-AADA0DE1CA25}"/>
          </ac:spMkLst>
        </pc:spChg>
        <pc:picChg chg="add mod">
          <ac:chgData name="Toby Donaldson" userId="2e6e5431-bb17-4c41-9985-d39c50d83c73" providerId="ADAL" clId="{8FAA0405-CD06-4D0D-AE20-600DBA1F7D65}" dt="2023-06-19T03:40:38.629" v="1828"/>
          <ac:picMkLst>
            <pc:docMk/>
            <pc:sldMk cId="2820886963" sldId="357"/>
            <ac:picMk id="3" creationId="{9A7D0567-980F-19C6-C569-2822F8C01F09}"/>
          </ac:picMkLst>
        </pc:picChg>
        <pc:picChg chg="del">
          <ac:chgData name="Toby Donaldson" userId="2e6e5431-bb17-4c41-9985-d39c50d83c73" providerId="ADAL" clId="{8FAA0405-CD06-4D0D-AE20-600DBA1F7D65}" dt="2023-06-19T03:40:25.042" v="1826" actId="21"/>
          <ac:picMkLst>
            <pc:docMk/>
            <pc:sldMk cId="2820886963" sldId="357"/>
            <ac:picMk id="46" creationId="{9F18F30D-E9E4-5E3B-CF47-51CD4B27CECB}"/>
          </ac:picMkLst>
        </pc:picChg>
        <pc:cxnChg chg="del">
          <ac:chgData name="Toby Donaldson" userId="2e6e5431-bb17-4c41-9985-d39c50d83c73" providerId="ADAL" clId="{8FAA0405-CD06-4D0D-AE20-600DBA1F7D65}" dt="2023-06-19T03:40:25.042" v="1826" actId="21"/>
          <ac:cxnSpMkLst>
            <pc:docMk/>
            <pc:sldMk cId="2820886963" sldId="357"/>
            <ac:cxnSpMk id="49" creationId="{FE13C4F0-EFD2-7051-9BF7-723C20CF72A4}"/>
          </ac:cxnSpMkLst>
        </pc:cxnChg>
      </pc:sldChg>
      <pc:sldChg chg="modSp new mod">
        <pc:chgData name="Toby Donaldson" userId="2e6e5431-bb17-4c41-9985-d39c50d83c73" providerId="ADAL" clId="{8FAA0405-CD06-4D0D-AE20-600DBA1F7D65}" dt="2023-06-19T03:42:06.463" v="1932" actId="20577"/>
        <pc:sldMkLst>
          <pc:docMk/>
          <pc:sldMk cId="2614943118" sldId="358"/>
        </pc:sldMkLst>
        <pc:spChg chg="mod">
          <ac:chgData name="Toby Donaldson" userId="2e6e5431-bb17-4c41-9985-d39c50d83c73" providerId="ADAL" clId="{8FAA0405-CD06-4D0D-AE20-600DBA1F7D65}" dt="2023-06-19T03:37:20.413" v="1556" actId="20577"/>
          <ac:spMkLst>
            <pc:docMk/>
            <pc:sldMk cId="2614943118" sldId="358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3:42:06.463" v="1932" actId="20577"/>
          <ac:spMkLst>
            <pc:docMk/>
            <pc:sldMk cId="2614943118" sldId="358"/>
            <ac:spMk id="3" creationId="{84DA8459-E9F3-24C6-B365-13876F576B92}"/>
          </ac:spMkLst>
        </pc:spChg>
      </pc:sldChg>
      <pc:sldChg chg="addSp delSp modSp new del mod">
        <pc:chgData name="Toby Donaldson" userId="2e6e5431-bb17-4c41-9985-d39c50d83c73" providerId="ADAL" clId="{8FAA0405-CD06-4D0D-AE20-600DBA1F7D65}" dt="2023-06-19T03:55:19.208" v="2638" actId="2696"/>
        <pc:sldMkLst>
          <pc:docMk/>
          <pc:sldMk cId="1313042492" sldId="359"/>
        </pc:sldMkLst>
        <pc:spChg chg="del mod">
          <ac:chgData name="Toby Donaldson" userId="2e6e5431-bb17-4c41-9985-d39c50d83c73" providerId="ADAL" clId="{8FAA0405-CD06-4D0D-AE20-600DBA1F7D65}" dt="2023-06-19T03:43:27.572" v="1966" actId="21"/>
          <ac:spMkLst>
            <pc:docMk/>
            <pc:sldMk cId="1313042492" sldId="359"/>
            <ac:spMk id="2" creationId="{E3F4673B-818B-0BF4-2B86-8F6E558E2746}"/>
          </ac:spMkLst>
        </pc:spChg>
        <pc:spChg chg="del">
          <ac:chgData name="Toby Donaldson" userId="2e6e5431-bb17-4c41-9985-d39c50d83c73" providerId="ADAL" clId="{8FAA0405-CD06-4D0D-AE20-600DBA1F7D65}" dt="2023-06-19T03:43:32.825" v="1968" actId="21"/>
          <ac:spMkLst>
            <pc:docMk/>
            <pc:sldMk cId="1313042492" sldId="359"/>
            <ac:spMk id="3" creationId="{16F48547-0143-7CB8-B427-FB3D1284A0ED}"/>
          </ac:spMkLst>
        </pc:spChg>
        <pc:spChg chg="add mod">
          <ac:chgData name="Toby Donaldson" userId="2e6e5431-bb17-4c41-9985-d39c50d83c73" providerId="ADAL" clId="{8FAA0405-CD06-4D0D-AE20-600DBA1F7D65}" dt="2023-06-19T03:46:54.384" v="2112" actId="113"/>
          <ac:spMkLst>
            <pc:docMk/>
            <pc:sldMk cId="1313042492" sldId="359"/>
            <ac:spMk id="5" creationId="{75E0075D-37B0-5B45-80F6-43204765F185}"/>
          </ac:spMkLst>
        </pc:spChg>
        <pc:spChg chg="add del mod">
          <ac:chgData name="Toby Donaldson" userId="2e6e5431-bb17-4c41-9985-d39c50d83c73" providerId="ADAL" clId="{8FAA0405-CD06-4D0D-AE20-600DBA1F7D65}" dt="2023-06-19T03:43:30.637" v="1967" actId="21"/>
          <ac:spMkLst>
            <pc:docMk/>
            <pc:sldMk cId="1313042492" sldId="359"/>
            <ac:spMk id="7" creationId="{C9F010AA-E2BE-B4E5-D7C8-B1963DEB62B3}"/>
          </ac:spMkLst>
        </pc:spChg>
        <pc:spChg chg="add mod">
          <ac:chgData name="Toby Donaldson" userId="2e6e5431-bb17-4c41-9985-d39c50d83c73" providerId="ADAL" clId="{8FAA0405-CD06-4D0D-AE20-600DBA1F7D65}" dt="2023-06-19T03:46:27.029" v="2106" actId="20577"/>
          <ac:spMkLst>
            <pc:docMk/>
            <pc:sldMk cId="1313042492" sldId="359"/>
            <ac:spMk id="8" creationId="{19502990-7F54-18D8-3FCC-833702398A5C}"/>
          </ac:spMkLst>
        </pc:spChg>
        <pc:spChg chg="add mod">
          <ac:chgData name="Toby Donaldson" userId="2e6e5431-bb17-4c41-9985-d39c50d83c73" providerId="ADAL" clId="{8FAA0405-CD06-4D0D-AE20-600DBA1F7D65}" dt="2023-06-19T03:45:19.641" v="2083" actId="164"/>
          <ac:spMkLst>
            <pc:docMk/>
            <pc:sldMk cId="1313042492" sldId="359"/>
            <ac:spMk id="9" creationId="{BA6D8FC0-880C-B572-43FE-91A60375B9BA}"/>
          </ac:spMkLst>
        </pc:spChg>
        <pc:spChg chg="mod">
          <ac:chgData name="Toby Donaldson" userId="2e6e5431-bb17-4c41-9985-d39c50d83c73" providerId="ADAL" clId="{8FAA0405-CD06-4D0D-AE20-600DBA1F7D65}" dt="2023-06-19T03:46:30.108" v="2107" actId="20577"/>
          <ac:spMkLst>
            <pc:docMk/>
            <pc:sldMk cId="1313042492" sldId="359"/>
            <ac:spMk id="12" creationId="{6FB1BE7A-C1AE-1AB2-DEAF-E5DB0367F0F1}"/>
          </ac:spMkLst>
        </pc:spChg>
        <pc:spChg chg="mod">
          <ac:chgData name="Toby Donaldson" userId="2e6e5431-bb17-4c41-9985-d39c50d83c73" providerId="ADAL" clId="{8FAA0405-CD06-4D0D-AE20-600DBA1F7D65}" dt="2023-06-19T03:46:08.307" v="2100" actId="20577"/>
          <ac:spMkLst>
            <pc:docMk/>
            <pc:sldMk cId="1313042492" sldId="359"/>
            <ac:spMk id="13" creationId="{B1919D1B-AF1D-603F-4CCA-5FD9283556C9}"/>
          </ac:spMkLst>
        </pc:spChg>
        <pc:spChg chg="mod">
          <ac:chgData name="Toby Donaldson" userId="2e6e5431-bb17-4c41-9985-d39c50d83c73" providerId="ADAL" clId="{8FAA0405-CD06-4D0D-AE20-600DBA1F7D65}" dt="2023-06-19T03:46:31.116" v="2108" actId="20577"/>
          <ac:spMkLst>
            <pc:docMk/>
            <pc:sldMk cId="1313042492" sldId="359"/>
            <ac:spMk id="15" creationId="{9A4CD7A5-FBE2-A823-AF92-77523528B74B}"/>
          </ac:spMkLst>
        </pc:spChg>
        <pc:spChg chg="mod">
          <ac:chgData name="Toby Donaldson" userId="2e6e5431-bb17-4c41-9985-d39c50d83c73" providerId="ADAL" clId="{8FAA0405-CD06-4D0D-AE20-600DBA1F7D65}" dt="2023-06-19T03:46:11.096" v="2101" actId="20577"/>
          <ac:spMkLst>
            <pc:docMk/>
            <pc:sldMk cId="1313042492" sldId="359"/>
            <ac:spMk id="16" creationId="{5B79A6B7-2C8D-0427-7032-8125BB8BF50B}"/>
          </ac:spMkLst>
        </pc:spChg>
        <pc:spChg chg="mod">
          <ac:chgData name="Toby Donaldson" userId="2e6e5431-bb17-4c41-9985-d39c50d83c73" providerId="ADAL" clId="{8FAA0405-CD06-4D0D-AE20-600DBA1F7D65}" dt="2023-06-19T03:46:45.364" v="2111" actId="20577"/>
          <ac:spMkLst>
            <pc:docMk/>
            <pc:sldMk cId="1313042492" sldId="359"/>
            <ac:spMk id="18" creationId="{D86499DA-727E-BA6E-272A-3B3978DE3F01}"/>
          </ac:spMkLst>
        </pc:spChg>
        <pc:spChg chg="mod">
          <ac:chgData name="Toby Donaldson" userId="2e6e5431-bb17-4c41-9985-d39c50d83c73" providerId="ADAL" clId="{8FAA0405-CD06-4D0D-AE20-600DBA1F7D65}" dt="2023-06-19T03:46:21.381" v="2105" actId="20577"/>
          <ac:spMkLst>
            <pc:docMk/>
            <pc:sldMk cId="1313042492" sldId="359"/>
            <ac:spMk id="19" creationId="{DCFD9807-3C2E-96F5-B5AD-202373A371F7}"/>
          </ac:spMkLst>
        </pc:spChg>
        <pc:spChg chg="mod">
          <ac:chgData name="Toby Donaldson" userId="2e6e5431-bb17-4c41-9985-d39c50d83c73" providerId="ADAL" clId="{8FAA0405-CD06-4D0D-AE20-600DBA1F7D65}" dt="2023-06-19T03:46:34.262" v="2109" actId="20577"/>
          <ac:spMkLst>
            <pc:docMk/>
            <pc:sldMk cId="1313042492" sldId="359"/>
            <ac:spMk id="21" creationId="{379CE671-6BD5-7E09-E3FA-BF4F98C8BFC3}"/>
          </ac:spMkLst>
        </pc:spChg>
        <pc:spChg chg="mod">
          <ac:chgData name="Toby Donaldson" userId="2e6e5431-bb17-4c41-9985-d39c50d83c73" providerId="ADAL" clId="{8FAA0405-CD06-4D0D-AE20-600DBA1F7D65}" dt="2023-06-19T03:46:12.868" v="2102" actId="20577"/>
          <ac:spMkLst>
            <pc:docMk/>
            <pc:sldMk cId="1313042492" sldId="359"/>
            <ac:spMk id="22" creationId="{4C495EB0-6939-71B7-2039-334D0E3FA2BB}"/>
          </ac:spMkLst>
        </pc:spChg>
        <pc:spChg chg="mod">
          <ac:chgData name="Toby Donaldson" userId="2e6e5431-bb17-4c41-9985-d39c50d83c73" providerId="ADAL" clId="{8FAA0405-CD06-4D0D-AE20-600DBA1F7D65}" dt="2023-06-19T03:46:37.831" v="2110" actId="20577"/>
          <ac:spMkLst>
            <pc:docMk/>
            <pc:sldMk cId="1313042492" sldId="359"/>
            <ac:spMk id="24" creationId="{1C68704C-2748-F593-70AE-EACB2EC2BC99}"/>
          </ac:spMkLst>
        </pc:spChg>
        <pc:spChg chg="mod">
          <ac:chgData name="Toby Donaldson" userId="2e6e5431-bb17-4c41-9985-d39c50d83c73" providerId="ADAL" clId="{8FAA0405-CD06-4D0D-AE20-600DBA1F7D65}" dt="2023-06-19T03:46:15.652" v="2103" actId="20577"/>
          <ac:spMkLst>
            <pc:docMk/>
            <pc:sldMk cId="1313042492" sldId="359"/>
            <ac:spMk id="25" creationId="{94B0E67D-7082-C329-AB8A-F704E18052B3}"/>
          </ac:spMkLst>
        </pc:s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0" creationId="{81638397-959E-295A-098E-C71769E3EF28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1" creationId="{3B8C7E2D-EBFA-C8CF-7ACE-249AF7A1E030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4" creationId="{E238476E-4DBC-3BC5-B64B-5017D3CB642F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7" creationId="{F0F54C5D-6FDF-DD35-45C3-C1392B49AB30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20" creationId="{ED27CBE0-7E01-865B-D931-21AC6D1A97AE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23" creationId="{AD4DD713-33E0-35CF-4721-37DF8CCCD87C}"/>
          </ac:grpSpMkLst>
        </pc:grpChg>
      </pc:sldChg>
      <pc:sldChg chg="addSp delSp modSp add mod">
        <pc:chgData name="Toby Donaldson" userId="2e6e5431-bb17-4c41-9985-d39c50d83c73" providerId="ADAL" clId="{8FAA0405-CD06-4D0D-AE20-600DBA1F7D65}" dt="2023-06-19T03:57:40.031" v="2644" actId="21"/>
        <pc:sldMkLst>
          <pc:docMk/>
          <pc:sldMk cId="779406024" sldId="360"/>
        </pc:sldMkLst>
        <pc:spChg chg="add del mod">
          <ac:chgData name="Toby Donaldson" userId="2e6e5431-bb17-4c41-9985-d39c50d83c73" providerId="ADAL" clId="{8FAA0405-CD06-4D0D-AE20-600DBA1F7D65}" dt="2023-06-19T03:47:57.819" v="2121" actId="21"/>
          <ac:spMkLst>
            <pc:docMk/>
            <pc:sldMk cId="779406024" sldId="360"/>
            <ac:spMk id="2" creationId="{F180714B-BE76-FE9A-4519-5EC864A1580F}"/>
          </ac:spMkLst>
        </pc:spChg>
        <pc:spChg chg="add del mod">
          <ac:chgData name="Toby Donaldson" userId="2e6e5431-bb17-4c41-9985-d39c50d83c73" providerId="ADAL" clId="{8FAA0405-CD06-4D0D-AE20-600DBA1F7D65}" dt="2023-06-19T03:57:40.031" v="2644" actId="21"/>
          <ac:spMkLst>
            <pc:docMk/>
            <pc:sldMk cId="779406024" sldId="360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19T03:49:42.264" v="2306" actId="20577"/>
          <ac:spMkLst>
            <pc:docMk/>
            <pc:sldMk cId="779406024" sldId="360"/>
            <ac:spMk id="5" creationId="{75E0075D-37B0-5B45-80F6-43204765F185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28" creationId="{D9BF5655-A51A-DAA8-ECD6-112574BDFC6C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29" creationId="{0645B38C-5319-EADB-913B-C0924E1B0019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30" creationId="{6364BCAA-6441-1FA4-86D7-F820DD3A72F2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31" creationId="{BE498FDB-4096-8415-5CED-270499990483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32" creationId="{DCB11DEC-1014-33E7-C077-161DE483FD91}"/>
          </ac:spMkLst>
        </pc:s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0" creationId="{81638397-959E-295A-098E-C71769E3EF28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1" creationId="{3B8C7E2D-EBFA-C8CF-7ACE-249AF7A1E030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4" creationId="{E238476E-4DBC-3BC5-B64B-5017D3CB642F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7" creationId="{F0F54C5D-6FDF-DD35-45C3-C1392B49AB30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20" creationId="{ED27CBE0-7E01-865B-D931-21AC6D1A97AE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23" creationId="{AD4DD713-33E0-35CF-4721-37DF8CCCD87C}"/>
          </ac:grpSpMkLst>
        </pc:grpChg>
        <pc:cxnChg chg="add del">
          <ac:chgData name="Toby Donaldson" userId="2e6e5431-bb17-4c41-9985-d39c50d83c73" providerId="ADAL" clId="{8FAA0405-CD06-4D0D-AE20-600DBA1F7D65}" dt="2023-06-19T03:52:25.392" v="2496" actId="11529"/>
          <ac:cxnSpMkLst>
            <pc:docMk/>
            <pc:sldMk cId="779406024" sldId="360"/>
            <ac:cxnSpMk id="7" creationId="{AD869C3F-60C6-5A88-8D9D-656E7CF8830E}"/>
          </ac:cxnSpMkLst>
        </pc:cxnChg>
        <pc:cxnChg chg="add del mod">
          <ac:chgData name="Toby Donaldson" userId="2e6e5431-bb17-4c41-9985-d39c50d83c73" providerId="ADAL" clId="{8FAA0405-CD06-4D0D-AE20-600DBA1F7D65}" dt="2023-06-19T03:57:36.375" v="2643" actId="478"/>
          <ac:cxnSpMkLst>
            <pc:docMk/>
            <pc:sldMk cId="779406024" sldId="360"/>
            <ac:cxnSpMk id="27" creationId="{6794D513-3224-8640-EE6B-8FA0402D35F4}"/>
          </ac:cxnSpMkLst>
        </pc:cxnChg>
      </pc:sldChg>
      <pc:sldChg chg="modSp add mod">
        <pc:chgData name="Toby Donaldson" userId="2e6e5431-bb17-4c41-9985-d39c50d83c73" providerId="ADAL" clId="{8FAA0405-CD06-4D0D-AE20-600DBA1F7D65}" dt="2023-06-19T03:58:58.086" v="2656" actId="20577"/>
        <pc:sldMkLst>
          <pc:docMk/>
          <pc:sldMk cId="2179044737" sldId="361"/>
        </pc:sldMkLst>
        <pc:spChg chg="mod">
          <ac:chgData name="Toby Donaldson" userId="2e6e5431-bb17-4c41-9985-d39c50d83c73" providerId="ADAL" clId="{8FAA0405-CD06-4D0D-AE20-600DBA1F7D65}" dt="2023-06-19T03:58:58.086" v="2656" actId="20577"/>
          <ac:spMkLst>
            <pc:docMk/>
            <pc:sldMk cId="2179044737" sldId="361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28" creationId="{D9BF5655-A51A-DAA8-ECD6-112574BDFC6C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29" creationId="{0645B38C-5319-EADB-913B-C0924E1B0019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30" creationId="{6364BCAA-6441-1FA4-86D7-F820DD3A72F2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31" creationId="{BE498FDB-4096-8415-5CED-270499990483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32" creationId="{DCB11DEC-1014-33E7-C077-161DE483FD91}"/>
          </ac:spMkLst>
        </pc:spChg>
        <pc:cxnChg chg="mod">
          <ac:chgData name="Toby Donaldson" userId="2e6e5431-bb17-4c41-9985-d39c50d83c73" providerId="ADAL" clId="{8FAA0405-CD06-4D0D-AE20-600DBA1F7D65}" dt="2023-06-19T03:58:19.597" v="2655" actId="1076"/>
          <ac:cxnSpMkLst>
            <pc:docMk/>
            <pc:sldMk cId="2179044737" sldId="361"/>
            <ac:cxnSpMk id="27" creationId="{6794D513-3224-8640-EE6B-8FA0402D35F4}"/>
          </ac:cxnSpMkLst>
        </pc:cxnChg>
      </pc:sldChg>
      <pc:sldChg chg="addSp delSp modSp new mod">
        <pc:chgData name="Toby Donaldson" userId="2e6e5431-bb17-4c41-9985-d39c50d83c73" providerId="ADAL" clId="{8FAA0405-CD06-4D0D-AE20-600DBA1F7D65}" dt="2023-06-19T04:03:14.071" v="2783" actId="14100"/>
        <pc:sldMkLst>
          <pc:docMk/>
          <pc:sldMk cId="1844616663" sldId="362"/>
        </pc:sldMkLst>
        <pc:spChg chg="del">
          <ac:chgData name="Toby Donaldson" userId="2e6e5431-bb17-4c41-9985-d39c50d83c73" providerId="ADAL" clId="{8FAA0405-CD06-4D0D-AE20-600DBA1F7D65}" dt="2023-06-19T04:00:46.328" v="2662" actId="21"/>
          <ac:spMkLst>
            <pc:docMk/>
            <pc:sldMk cId="1844616663" sldId="362"/>
            <ac:spMk id="2" creationId="{08F4CE19-08D2-B190-FE4C-EE8FF4621A02}"/>
          </ac:spMkLst>
        </pc:spChg>
        <pc:spChg chg="del">
          <ac:chgData name="Toby Donaldson" userId="2e6e5431-bb17-4c41-9985-d39c50d83c73" providerId="ADAL" clId="{8FAA0405-CD06-4D0D-AE20-600DBA1F7D65}" dt="2023-06-19T04:00:51.048" v="2663" actId="21"/>
          <ac:spMkLst>
            <pc:docMk/>
            <pc:sldMk cId="1844616663" sldId="362"/>
            <ac:spMk id="3" creationId="{B31F959F-A30E-CD77-1D8F-C4B8036A7D0F}"/>
          </ac:spMkLst>
        </pc:spChg>
        <pc:spChg chg="add mod">
          <ac:chgData name="Toby Donaldson" userId="2e6e5431-bb17-4c41-9985-d39c50d83c73" providerId="ADAL" clId="{8FAA0405-CD06-4D0D-AE20-600DBA1F7D65}" dt="2023-06-19T04:02:22.430" v="2676" actId="1076"/>
          <ac:spMkLst>
            <pc:docMk/>
            <pc:sldMk cId="1844616663" sldId="362"/>
            <ac:spMk id="8" creationId="{26BD6B01-F7B5-6561-357C-A086B85AD826}"/>
          </ac:spMkLst>
        </pc:spChg>
        <pc:spChg chg="add mod">
          <ac:chgData name="Toby Donaldson" userId="2e6e5431-bb17-4c41-9985-d39c50d83c73" providerId="ADAL" clId="{8FAA0405-CD06-4D0D-AE20-600DBA1F7D65}" dt="2023-06-19T04:02:58.483" v="2781" actId="1076"/>
          <ac:spMkLst>
            <pc:docMk/>
            <pc:sldMk cId="1844616663" sldId="362"/>
            <ac:spMk id="9" creationId="{5D5696AA-C9AE-E21B-2B9A-0AC1EDCB83A9}"/>
          </ac:spMkLst>
        </pc:spChg>
        <pc:picChg chg="add del">
          <ac:chgData name="Toby Donaldson" userId="2e6e5431-bb17-4c41-9985-d39c50d83c73" providerId="ADAL" clId="{8FAA0405-CD06-4D0D-AE20-600DBA1F7D65}" dt="2023-06-19T04:00:44.539" v="2661" actId="21"/>
          <ac:picMkLst>
            <pc:docMk/>
            <pc:sldMk cId="1844616663" sldId="362"/>
            <ac:picMk id="6" creationId="{20AAFFC3-28B1-7385-361A-A7A583F1190A}"/>
          </ac:picMkLst>
        </pc:picChg>
        <pc:cxnChg chg="add mod">
          <ac:chgData name="Toby Donaldson" userId="2e6e5431-bb17-4c41-9985-d39c50d83c73" providerId="ADAL" clId="{8FAA0405-CD06-4D0D-AE20-600DBA1F7D65}" dt="2023-06-19T04:03:14.071" v="2783" actId="14100"/>
          <ac:cxnSpMkLst>
            <pc:docMk/>
            <pc:sldMk cId="1844616663" sldId="362"/>
            <ac:cxnSpMk id="11" creationId="{4DA62FFC-C5AA-035E-CF33-C9A32D536B7B}"/>
          </ac:cxnSpMkLst>
        </pc:cxnChg>
      </pc:sldChg>
      <pc:sldChg chg="new del">
        <pc:chgData name="Toby Donaldson" userId="2e6e5431-bb17-4c41-9985-d39c50d83c73" providerId="ADAL" clId="{8FAA0405-CD06-4D0D-AE20-600DBA1F7D65}" dt="2023-06-19T03:56:08.568" v="2642" actId="2696"/>
        <pc:sldMkLst>
          <pc:docMk/>
          <pc:sldMk cId="1931686232" sldId="362"/>
        </pc:sldMkLst>
      </pc:sldChg>
      <pc:sldChg chg="modSp add del mod ord">
        <pc:chgData name="Toby Donaldson" userId="2e6e5431-bb17-4c41-9985-d39c50d83c73" providerId="ADAL" clId="{8FAA0405-CD06-4D0D-AE20-600DBA1F7D65}" dt="2023-06-19T04:06:38.860" v="2842" actId="2696"/>
        <pc:sldMkLst>
          <pc:docMk/>
          <pc:sldMk cId="9257241" sldId="363"/>
        </pc:sldMkLst>
        <pc:spChg chg="mod">
          <ac:chgData name="Toby Donaldson" userId="2e6e5431-bb17-4c41-9985-d39c50d83c73" providerId="ADAL" clId="{8FAA0405-CD06-4D0D-AE20-600DBA1F7D65}" dt="2023-06-19T04:05:12.912" v="2834" actId="113"/>
          <ac:spMkLst>
            <pc:docMk/>
            <pc:sldMk cId="9257241" sldId="363"/>
            <ac:spMk id="5" creationId="{75E0075D-37B0-5B45-80F6-43204765F185}"/>
          </ac:spMkLst>
        </pc:spChg>
      </pc:sldChg>
      <pc:sldChg chg="new del">
        <pc:chgData name="Toby Donaldson" userId="2e6e5431-bb17-4c41-9985-d39c50d83c73" providerId="ADAL" clId="{8FAA0405-CD06-4D0D-AE20-600DBA1F7D65}" dt="2023-06-19T04:04:42.070" v="2785" actId="680"/>
        <pc:sldMkLst>
          <pc:docMk/>
          <pc:sldMk cId="3992762809" sldId="363"/>
        </pc:sldMkLst>
      </pc:sldChg>
      <pc:sldChg chg="modSp add del mod ord">
        <pc:chgData name="Toby Donaldson" userId="2e6e5431-bb17-4c41-9985-d39c50d83c73" providerId="ADAL" clId="{8FAA0405-CD06-4D0D-AE20-600DBA1F7D65}" dt="2023-06-19T04:16:34.681" v="3622" actId="2696"/>
        <pc:sldMkLst>
          <pc:docMk/>
          <pc:sldMk cId="2893551947" sldId="364"/>
        </pc:sldMkLst>
        <pc:spChg chg="mod">
          <ac:chgData name="Toby Donaldson" userId="2e6e5431-bb17-4c41-9985-d39c50d83c73" providerId="ADAL" clId="{8FAA0405-CD06-4D0D-AE20-600DBA1F7D65}" dt="2023-06-19T04:09:36.725" v="3202" actId="113"/>
          <ac:spMkLst>
            <pc:docMk/>
            <pc:sldMk cId="2893551947" sldId="364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09:30.310" v="3201" actId="20577"/>
          <ac:spMkLst>
            <pc:docMk/>
            <pc:sldMk cId="2893551947" sldId="364"/>
            <ac:spMk id="3" creationId="{84DA8459-E9F3-24C6-B365-13876F576B92}"/>
          </ac:spMkLst>
        </pc:spChg>
      </pc:sldChg>
      <pc:sldChg chg="modSp add mod">
        <pc:chgData name="Toby Donaldson" userId="2e6e5431-bb17-4c41-9985-d39c50d83c73" providerId="ADAL" clId="{8FAA0405-CD06-4D0D-AE20-600DBA1F7D65}" dt="2023-06-19T04:31:35.015" v="4153" actId="13926"/>
        <pc:sldMkLst>
          <pc:docMk/>
          <pc:sldMk cId="2298068593" sldId="365"/>
        </pc:sldMkLst>
        <pc:spChg chg="mod">
          <ac:chgData name="Toby Donaldson" userId="2e6e5431-bb17-4c41-9985-d39c50d83c73" providerId="ADAL" clId="{8FAA0405-CD06-4D0D-AE20-600DBA1F7D65}" dt="2023-06-19T04:19:10.777" v="3699" actId="207"/>
          <ac:spMkLst>
            <pc:docMk/>
            <pc:sldMk cId="2298068593" sldId="365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31:35.015" v="4153" actId="13926"/>
          <ac:spMkLst>
            <pc:docMk/>
            <pc:sldMk cId="2298068593" sldId="365"/>
            <ac:spMk id="3" creationId="{84DA8459-E9F3-24C6-B365-13876F576B92}"/>
          </ac:spMkLst>
        </pc:spChg>
      </pc:sldChg>
      <pc:sldChg chg="modSp add mod ord">
        <pc:chgData name="Toby Donaldson" userId="2e6e5431-bb17-4c41-9985-d39c50d83c73" providerId="ADAL" clId="{8FAA0405-CD06-4D0D-AE20-600DBA1F7D65}" dt="2023-06-19T04:19:20.872" v="3701" actId="20577"/>
        <pc:sldMkLst>
          <pc:docMk/>
          <pc:sldMk cId="285952125" sldId="366"/>
        </pc:sldMkLst>
        <pc:spChg chg="mod">
          <ac:chgData name="Toby Donaldson" userId="2e6e5431-bb17-4c41-9985-d39c50d83c73" providerId="ADAL" clId="{8FAA0405-CD06-4D0D-AE20-600DBA1F7D65}" dt="2023-06-19T04:19:20.872" v="3701" actId="20577"/>
          <ac:spMkLst>
            <pc:docMk/>
            <pc:sldMk cId="285952125" sldId="366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16:16.212" v="3618" actId="20577"/>
          <ac:spMkLst>
            <pc:docMk/>
            <pc:sldMk cId="285952125" sldId="366"/>
            <ac:spMk id="3" creationId="{84DA8459-E9F3-24C6-B365-13876F576B92}"/>
          </ac:spMkLst>
        </pc:spChg>
      </pc:sldChg>
      <pc:sldChg chg="modSp add mod ord">
        <pc:chgData name="Toby Donaldson" userId="2e6e5431-bb17-4c41-9985-d39c50d83c73" providerId="ADAL" clId="{8FAA0405-CD06-4D0D-AE20-600DBA1F7D65}" dt="2023-06-19T04:19:07.350" v="3698" actId="207"/>
        <pc:sldMkLst>
          <pc:docMk/>
          <pc:sldMk cId="4027339764" sldId="367"/>
        </pc:sldMkLst>
        <pc:spChg chg="mod">
          <ac:chgData name="Toby Donaldson" userId="2e6e5431-bb17-4c41-9985-d39c50d83c73" providerId="ADAL" clId="{8FAA0405-CD06-4D0D-AE20-600DBA1F7D65}" dt="2023-06-19T04:19:07.350" v="3698" actId="207"/>
          <ac:spMkLst>
            <pc:docMk/>
            <pc:sldMk cId="4027339764" sldId="367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17:15.644" v="3634" actId="20577"/>
          <ac:spMkLst>
            <pc:docMk/>
            <pc:sldMk cId="4027339764" sldId="367"/>
            <ac:spMk id="3" creationId="{84DA8459-E9F3-24C6-B365-13876F576B92}"/>
          </ac:spMkLst>
        </pc:spChg>
      </pc:sldChg>
      <pc:sldChg chg="modSp add mod">
        <pc:chgData name="Toby Donaldson" userId="2e6e5431-bb17-4c41-9985-d39c50d83c73" providerId="ADAL" clId="{8FAA0405-CD06-4D0D-AE20-600DBA1F7D65}" dt="2023-06-19T04:31:20.148" v="4149" actId="13926"/>
        <pc:sldMkLst>
          <pc:docMk/>
          <pc:sldMk cId="703976646" sldId="368"/>
        </pc:sldMkLst>
        <pc:spChg chg="mod">
          <ac:chgData name="Toby Donaldson" userId="2e6e5431-bb17-4c41-9985-d39c50d83c73" providerId="ADAL" clId="{8FAA0405-CD06-4D0D-AE20-600DBA1F7D65}" dt="2023-06-19T04:19:00.592" v="3697" actId="207"/>
          <ac:spMkLst>
            <pc:docMk/>
            <pc:sldMk cId="703976646" sldId="368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31:20.148" v="4149" actId="13926"/>
          <ac:spMkLst>
            <pc:docMk/>
            <pc:sldMk cId="703976646" sldId="368"/>
            <ac:spMk id="3" creationId="{84DA8459-E9F3-24C6-B365-13876F576B92}"/>
          </ac:spMkLst>
        </pc:spChg>
      </pc:sldChg>
      <pc:sldChg chg="addSp delSp modSp add del mod ord">
        <pc:chgData name="Toby Donaldson" userId="2e6e5431-bb17-4c41-9985-d39c50d83c73" providerId="ADAL" clId="{8FAA0405-CD06-4D0D-AE20-600DBA1F7D65}" dt="2023-06-19T04:30:51.028" v="4145" actId="2696"/>
        <pc:sldMkLst>
          <pc:docMk/>
          <pc:sldMk cId="873787607" sldId="369"/>
        </pc:sldMkLst>
        <pc:spChg chg="add mod">
          <ac:chgData name="Toby Donaldson" userId="2e6e5431-bb17-4c41-9985-d39c50d83c73" providerId="ADAL" clId="{8FAA0405-CD06-4D0D-AE20-600DBA1F7D65}" dt="2023-06-19T04:21:42.138" v="3861" actId="20577"/>
          <ac:spMkLst>
            <pc:docMk/>
            <pc:sldMk cId="873787607" sldId="369"/>
            <ac:spMk id="2" creationId="{FE1EFA54-DCFA-9127-BEB2-272B83C450B3}"/>
          </ac:spMkLst>
        </pc:spChg>
        <pc:spChg chg="del mod">
          <ac:chgData name="Toby Donaldson" userId="2e6e5431-bb17-4c41-9985-d39c50d83c73" providerId="ADAL" clId="{8FAA0405-CD06-4D0D-AE20-600DBA1F7D65}" dt="2023-06-19T04:21:04.889" v="3768" actId="21"/>
          <ac:spMkLst>
            <pc:docMk/>
            <pc:sldMk cId="873787607" sldId="369"/>
            <ac:spMk id="5" creationId="{75E0075D-37B0-5B45-80F6-43204765F185}"/>
          </ac:spMkLst>
        </pc:spChg>
        <pc:spChg chg="del">
          <ac:chgData name="Toby Donaldson" userId="2e6e5431-bb17-4c41-9985-d39c50d83c73" providerId="ADAL" clId="{8FAA0405-CD06-4D0D-AE20-600DBA1F7D65}" dt="2023-06-19T04:20:22.514" v="3751" actId="21"/>
          <ac:spMkLst>
            <pc:docMk/>
            <pc:sldMk cId="873787607" sldId="369"/>
            <ac:spMk id="28" creationId="{D9BF5655-A51A-DAA8-ECD6-112574BDFC6C}"/>
          </ac:spMkLst>
        </pc:spChg>
        <pc:spChg chg="del">
          <ac:chgData name="Toby Donaldson" userId="2e6e5431-bb17-4c41-9985-d39c50d83c73" providerId="ADAL" clId="{8FAA0405-CD06-4D0D-AE20-600DBA1F7D65}" dt="2023-06-19T04:20:27.260" v="3752" actId="21"/>
          <ac:spMkLst>
            <pc:docMk/>
            <pc:sldMk cId="873787607" sldId="369"/>
            <ac:spMk id="29" creationId="{0645B38C-5319-EADB-913B-C0924E1B0019}"/>
          </ac:spMkLst>
        </pc:spChg>
        <pc:spChg chg="del">
          <ac:chgData name="Toby Donaldson" userId="2e6e5431-bb17-4c41-9985-d39c50d83c73" providerId="ADAL" clId="{8FAA0405-CD06-4D0D-AE20-600DBA1F7D65}" dt="2023-06-19T04:20:22.514" v="3751" actId="21"/>
          <ac:spMkLst>
            <pc:docMk/>
            <pc:sldMk cId="873787607" sldId="369"/>
            <ac:spMk id="30" creationId="{6364BCAA-6441-1FA4-86D7-F820DD3A72F2}"/>
          </ac:spMkLst>
        </pc:spChg>
        <pc:spChg chg="del">
          <ac:chgData name="Toby Donaldson" userId="2e6e5431-bb17-4c41-9985-d39c50d83c73" providerId="ADAL" clId="{8FAA0405-CD06-4D0D-AE20-600DBA1F7D65}" dt="2023-06-19T04:20:29.483" v="3753" actId="21"/>
          <ac:spMkLst>
            <pc:docMk/>
            <pc:sldMk cId="873787607" sldId="369"/>
            <ac:spMk id="31" creationId="{BE498FDB-4096-8415-5CED-270499990483}"/>
          </ac:spMkLst>
        </pc:spChg>
        <pc:spChg chg="del">
          <ac:chgData name="Toby Donaldson" userId="2e6e5431-bb17-4c41-9985-d39c50d83c73" providerId="ADAL" clId="{8FAA0405-CD06-4D0D-AE20-600DBA1F7D65}" dt="2023-06-19T04:20:22.514" v="3751" actId="21"/>
          <ac:spMkLst>
            <pc:docMk/>
            <pc:sldMk cId="873787607" sldId="369"/>
            <ac:spMk id="32" creationId="{DCB11DEC-1014-33E7-C077-161DE483FD91}"/>
          </ac:spMkLst>
        </pc:spChg>
        <pc:cxnChg chg="del">
          <ac:chgData name="Toby Donaldson" userId="2e6e5431-bb17-4c41-9985-d39c50d83c73" providerId="ADAL" clId="{8FAA0405-CD06-4D0D-AE20-600DBA1F7D65}" dt="2023-06-19T04:20:31.053" v="3754" actId="21"/>
          <ac:cxnSpMkLst>
            <pc:docMk/>
            <pc:sldMk cId="873787607" sldId="369"/>
            <ac:cxnSpMk id="27" creationId="{6794D513-3224-8640-EE6B-8FA0402D35F4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04:30:40.200" v="4144" actId="21"/>
        <pc:sldMkLst>
          <pc:docMk/>
          <pc:sldMk cId="2587347907" sldId="370"/>
        </pc:sldMkLst>
        <pc:spChg chg="mod">
          <ac:chgData name="Toby Donaldson" userId="2e6e5431-bb17-4c41-9985-d39c50d83c73" providerId="ADAL" clId="{8FAA0405-CD06-4D0D-AE20-600DBA1F7D65}" dt="2023-06-19T04:30:12.383" v="4141" actId="1076"/>
          <ac:spMkLst>
            <pc:docMk/>
            <pc:sldMk cId="2587347907" sldId="370"/>
            <ac:spMk id="3" creationId="{6B722D80-563A-282F-6B67-6493860AC3FA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5" creationId="{CC86EF9F-AE17-5776-788D-4EF0344652C3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6" creationId="{5C43A14C-9531-FDC6-8453-CB15381C6005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7" creationId="{025E6299-FC93-C718-7E87-854EF0F81E11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6" creationId="{AA62727D-8500-D2C5-E2D8-7B0683E5C842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7" creationId="{CF276396-5527-8BC3-5B94-8FA3ACE13289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8" creationId="{CAAB80C8-9705-9C01-91EA-7DB968762654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9" creationId="{6EC1AA15-2612-E5CF-AAF5-D861D251E44D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0" creationId="{D0634CDB-60C2-955D-4E03-3AF4BA39D438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1" creationId="{792646EA-ACD8-D426-820E-DC1F06463AFB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2" creationId="{6B0A74FF-B76C-1E8C-E02D-AFD6CD00ED27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3" creationId="{241FECB6-3648-65CA-98B1-344C5F9CB86D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4" creationId="{EC86AC2B-072B-8492-F218-B70EEE31A338}"/>
          </ac:spMkLst>
        </pc:spChg>
      </pc:sldChg>
      <pc:sldChg chg="add">
        <pc:chgData name="Toby Donaldson" userId="2e6e5431-bb17-4c41-9985-d39c50d83c73" providerId="ADAL" clId="{8FAA0405-CD06-4D0D-AE20-600DBA1F7D65}" dt="2023-06-19T04:30:26.162" v="4143" actId="2890"/>
        <pc:sldMkLst>
          <pc:docMk/>
          <pc:sldMk cId="479231566" sldId="371"/>
        </pc:sldMkLst>
      </pc:sldChg>
      <pc:sldChg chg="modSp add mod ord">
        <pc:chgData name="Toby Donaldson" userId="2e6e5431-bb17-4c41-9985-d39c50d83c73" providerId="ADAL" clId="{8FAA0405-CD06-4D0D-AE20-600DBA1F7D65}" dt="2023-06-19T04:32:04.209" v="4172" actId="20577"/>
        <pc:sldMkLst>
          <pc:docMk/>
          <pc:sldMk cId="1332570226" sldId="372"/>
        </pc:sldMkLst>
        <pc:spChg chg="mod">
          <ac:chgData name="Toby Donaldson" userId="2e6e5431-bb17-4c41-9985-d39c50d83c73" providerId="ADAL" clId="{8FAA0405-CD06-4D0D-AE20-600DBA1F7D65}" dt="2023-06-19T04:32:04.209" v="4172" actId="20577"/>
          <ac:spMkLst>
            <pc:docMk/>
            <pc:sldMk cId="1332570226" sldId="372"/>
            <ac:spMk id="2" creationId="{FE1EFA54-DCFA-9127-BEB2-272B83C450B3}"/>
          </ac:spMkLst>
        </pc:spChg>
      </pc:sldChg>
      <pc:sldChg chg="modSp add mod ord">
        <pc:chgData name="Toby Donaldson" userId="2e6e5431-bb17-4c41-9985-d39c50d83c73" providerId="ADAL" clId="{8FAA0405-CD06-4D0D-AE20-600DBA1F7D65}" dt="2023-06-19T04:33:56.788" v="4204" actId="20577"/>
        <pc:sldMkLst>
          <pc:docMk/>
          <pc:sldMk cId="3240710291" sldId="373"/>
        </pc:sldMkLst>
        <pc:spChg chg="mod">
          <ac:chgData name="Toby Donaldson" userId="2e6e5431-bb17-4c41-9985-d39c50d83c73" providerId="ADAL" clId="{8FAA0405-CD06-4D0D-AE20-600DBA1F7D65}" dt="2023-06-19T04:32:13.599" v="4179" actId="20577"/>
          <ac:spMkLst>
            <pc:docMk/>
            <pc:sldMk cId="3240710291" sldId="373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19T04:32:41.933" v="4181" actId="20577"/>
          <ac:spMkLst>
            <pc:docMk/>
            <pc:sldMk cId="3240710291" sldId="373"/>
            <ac:spMk id="26" creationId="{AA62727D-8500-D2C5-E2D8-7B0683E5C842}"/>
          </ac:spMkLst>
        </pc:spChg>
        <pc:spChg chg="mod">
          <ac:chgData name="Toby Donaldson" userId="2e6e5431-bb17-4c41-9985-d39c50d83c73" providerId="ADAL" clId="{8FAA0405-CD06-4D0D-AE20-600DBA1F7D65}" dt="2023-06-19T04:33:22.424" v="4187" actId="20577"/>
          <ac:spMkLst>
            <pc:docMk/>
            <pc:sldMk cId="3240710291" sldId="373"/>
            <ac:spMk id="27" creationId="{CF276396-5527-8BC3-5B94-8FA3ACE13289}"/>
          </ac:spMkLst>
        </pc:spChg>
        <pc:spChg chg="mod">
          <ac:chgData name="Toby Donaldson" userId="2e6e5431-bb17-4c41-9985-d39c50d83c73" providerId="ADAL" clId="{8FAA0405-CD06-4D0D-AE20-600DBA1F7D65}" dt="2023-06-19T04:33:25.831" v="4188" actId="20577"/>
          <ac:spMkLst>
            <pc:docMk/>
            <pc:sldMk cId="3240710291" sldId="373"/>
            <ac:spMk id="28" creationId="{CAAB80C8-9705-9C01-91EA-7DB968762654}"/>
          </ac:spMkLst>
        </pc:spChg>
        <pc:spChg chg="mod">
          <ac:chgData name="Toby Donaldson" userId="2e6e5431-bb17-4c41-9985-d39c50d83c73" providerId="ADAL" clId="{8FAA0405-CD06-4D0D-AE20-600DBA1F7D65}" dt="2023-06-19T04:32:57.541" v="4185" actId="20577"/>
          <ac:spMkLst>
            <pc:docMk/>
            <pc:sldMk cId="3240710291" sldId="373"/>
            <ac:spMk id="30" creationId="{D0634CDB-60C2-955D-4E03-3AF4BA39D438}"/>
          </ac:spMkLst>
        </pc:spChg>
        <pc:spChg chg="mod">
          <ac:chgData name="Toby Donaldson" userId="2e6e5431-bb17-4c41-9985-d39c50d83c73" providerId="ADAL" clId="{8FAA0405-CD06-4D0D-AE20-600DBA1F7D65}" dt="2023-06-19T04:33:39.241" v="4193" actId="20577"/>
          <ac:spMkLst>
            <pc:docMk/>
            <pc:sldMk cId="3240710291" sldId="373"/>
            <ac:spMk id="32" creationId="{6B0A74FF-B76C-1E8C-E02D-AFD6CD00ED27}"/>
          </ac:spMkLst>
        </pc:spChg>
        <pc:spChg chg="mod">
          <ac:chgData name="Toby Donaldson" userId="2e6e5431-bb17-4c41-9985-d39c50d83c73" providerId="ADAL" clId="{8FAA0405-CD06-4D0D-AE20-600DBA1F7D65}" dt="2023-06-19T04:33:56.788" v="4204" actId="20577"/>
          <ac:spMkLst>
            <pc:docMk/>
            <pc:sldMk cId="3240710291" sldId="373"/>
            <ac:spMk id="34" creationId="{EC86AC2B-072B-8492-F218-B70EEE31A338}"/>
          </ac:spMkLst>
        </pc:spChg>
      </pc:sldChg>
      <pc:sldChg chg="modSp new mod">
        <pc:chgData name="Toby Donaldson" userId="2e6e5431-bb17-4c41-9985-d39c50d83c73" providerId="ADAL" clId="{8FAA0405-CD06-4D0D-AE20-600DBA1F7D65}" dt="2023-06-19T04:35:45.557" v="4449" actId="20577"/>
        <pc:sldMkLst>
          <pc:docMk/>
          <pc:sldMk cId="2750575065" sldId="374"/>
        </pc:sldMkLst>
        <pc:spChg chg="mod">
          <ac:chgData name="Toby Donaldson" userId="2e6e5431-bb17-4c41-9985-d39c50d83c73" providerId="ADAL" clId="{8FAA0405-CD06-4D0D-AE20-600DBA1F7D65}" dt="2023-06-19T04:35:08.661" v="4353" actId="20577"/>
          <ac:spMkLst>
            <pc:docMk/>
            <pc:sldMk cId="2750575065" sldId="374"/>
            <ac:spMk id="2" creationId="{CEB5C744-BC48-E200-ABEC-EC3EF32E35B9}"/>
          </ac:spMkLst>
        </pc:spChg>
        <pc:spChg chg="mod">
          <ac:chgData name="Toby Donaldson" userId="2e6e5431-bb17-4c41-9985-d39c50d83c73" providerId="ADAL" clId="{8FAA0405-CD06-4D0D-AE20-600DBA1F7D65}" dt="2023-06-19T04:35:45.557" v="4449" actId="20577"/>
          <ac:spMkLst>
            <pc:docMk/>
            <pc:sldMk cId="2750575065" sldId="374"/>
            <ac:spMk id="3" creationId="{7D8CF51B-C849-E272-B924-FE6C98BD444D}"/>
          </ac:spMkLst>
        </pc:spChg>
      </pc:sldChg>
      <pc:sldChg chg="addSp delSp modSp add mod ord">
        <pc:chgData name="Toby Donaldson" userId="2e6e5431-bb17-4c41-9985-d39c50d83c73" providerId="ADAL" clId="{8FAA0405-CD06-4D0D-AE20-600DBA1F7D65}" dt="2023-06-19T17:46:13.717" v="4540"/>
        <pc:sldMkLst>
          <pc:docMk/>
          <pc:sldMk cId="2107750000" sldId="375"/>
        </pc:sldMkLst>
        <pc:spChg chg="mod">
          <ac:chgData name="Toby Donaldson" userId="2e6e5431-bb17-4c41-9985-d39c50d83c73" providerId="ADAL" clId="{8FAA0405-CD06-4D0D-AE20-600DBA1F7D65}" dt="2023-06-19T17:43:40.680" v="4500" actId="14100"/>
          <ac:spMkLst>
            <pc:docMk/>
            <pc:sldMk cId="2107750000" sldId="375"/>
            <ac:spMk id="2" creationId="{FE1EFA54-DCFA-9127-BEB2-272B83C450B3}"/>
          </ac:spMkLst>
        </pc:spChg>
        <pc:spChg chg="del">
          <ac:chgData name="Toby Donaldson" userId="2e6e5431-bb17-4c41-9985-d39c50d83c73" providerId="ADAL" clId="{8FAA0405-CD06-4D0D-AE20-600DBA1F7D65}" dt="2023-06-19T17:43:27.209" v="4460" actId="21"/>
          <ac:spMkLst>
            <pc:docMk/>
            <pc:sldMk cId="2107750000" sldId="375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6" creationId="{83F9DA12-EEB9-A23E-B4FF-83A1DF25C9B9}"/>
          </ac:spMkLst>
        </pc:spChg>
        <pc:spChg chg="mod">
          <ac:chgData name="Toby Donaldson" userId="2e6e5431-bb17-4c41-9985-d39c50d83c73" providerId="ADAL" clId="{8FAA0405-CD06-4D0D-AE20-600DBA1F7D65}" dt="2023-06-19T17:46:02.012" v="4528" actId="20577"/>
          <ac:spMkLst>
            <pc:docMk/>
            <pc:sldMk cId="2107750000" sldId="375"/>
            <ac:spMk id="7" creationId="{615FE6A9-2043-9F56-0785-25B7A5729E59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27" creationId="{F895BE5A-B5C9-BCB2-EB96-E55262E5C299}"/>
          </ac:spMkLst>
        </pc:spChg>
        <pc:spChg chg="mod">
          <ac:chgData name="Toby Donaldson" userId="2e6e5431-bb17-4c41-9985-d39c50d83c73" providerId="ADAL" clId="{8FAA0405-CD06-4D0D-AE20-600DBA1F7D65}" dt="2023-06-19T17:46:11.950" v="4535" actId="20577"/>
          <ac:spMkLst>
            <pc:docMk/>
            <pc:sldMk cId="2107750000" sldId="375"/>
            <ac:spMk id="28" creationId="{DFCA9CAD-CBF2-F407-0E32-0EBDB28C7E3C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0" creationId="{B5C4331F-C081-E92A-F3EE-AC0E7F217769}"/>
          </ac:spMkLst>
        </pc:spChg>
        <pc:spChg chg="mod">
          <ac:chgData name="Toby Donaldson" userId="2e6e5431-bb17-4c41-9985-d39c50d83c73" providerId="ADAL" clId="{8FAA0405-CD06-4D0D-AE20-600DBA1F7D65}" dt="2023-06-19T17:46:05.033" v="4530" actId="20577"/>
          <ac:spMkLst>
            <pc:docMk/>
            <pc:sldMk cId="2107750000" sldId="375"/>
            <ac:spMk id="31" creationId="{A077F06C-D7E3-DF59-544B-F5BB8CF595A3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3" creationId="{332077C5-23BD-5950-382A-761C413DCC76}"/>
          </ac:spMkLst>
        </pc:spChg>
        <pc:spChg chg="mod">
          <ac:chgData name="Toby Donaldson" userId="2e6e5431-bb17-4c41-9985-d39c50d83c73" providerId="ADAL" clId="{8FAA0405-CD06-4D0D-AE20-600DBA1F7D65}" dt="2023-06-19T17:46:13.261" v="4536" actId="20577"/>
          <ac:spMkLst>
            <pc:docMk/>
            <pc:sldMk cId="2107750000" sldId="375"/>
            <ac:spMk id="34" creationId="{970F8CAE-879E-844C-BE8B-4A616E8D356F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6" creationId="{86EAA196-CBB5-DE2B-4E5E-EF72E1F3F884}"/>
          </ac:spMkLst>
        </pc:spChg>
        <pc:spChg chg="mod">
          <ac:chgData name="Toby Donaldson" userId="2e6e5431-bb17-4c41-9985-d39c50d83c73" providerId="ADAL" clId="{8FAA0405-CD06-4D0D-AE20-600DBA1F7D65}" dt="2023-06-19T17:46:06.326" v="4531" actId="20577"/>
          <ac:spMkLst>
            <pc:docMk/>
            <pc:sldMk cId="2107750000" sldId="375"/>
            <ac:spMk id="37" creationId="{B0D22126-9DC1-17AE-8E64-50BE27721658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9" creationId="{EEC8B015-6BDE-CF7A-2B27-0B3BE5E4EBCA}"/>
          </ac:spMkLst>
        </pc:spChg>
        <pc:spChg chg="mod">
          <ac:chgData name="Toby Donaldson" userId="2e6e5431-bb17-4c41-9985-d39c50d83c73" providerId="ADAL" clId="{8FAA0405-CD06-4D0D-AE20-600DBA1F7D65}" dt="2023-06-19T17:46:09.231" v="4533" actId="20577"/>
          <ac:spMkLst>
            <pc:docMk/>
            <pc:sldMk cId="2107750000" sldId="375"/>
            <ac:spMk id="40" creationId="{B27DE039-89B8-EA2D-AACC-726D8E018A5B}"/>
          </ac:spMkLst>
        </pc:spChg>
        <pc:spChg chg="add mod">
          <ac:chgData name="Toby Donaldson" userId="2e6e5431-bb17-4c41-9985-d39c50d83c73" providerId="ADAL" clId="{8FAA0405-CD06-4D0D-AE20-600DBA1F7D65}" dt="2023-06-19T17:45:26.579" v="4519" actId="1076"/>
          <ac:spMkLst>
            <pc:docMk/>
            <pc:sldMk cId="2107750000" sldId="375"/>
            <ac:spMk id="42" creationId="{0AD6F1B7-1B33-4A8B-9518-B883BF4275D9}"/>
          </ac:spMkLst>
        </pc:spChg>
        <pc:spChg chg="add del mod">
          <ac:chgData name="Toby Donaldson" userId="2e6e5431-bb17-4c41-9985-d39c50d83c73" providerId="ADAL" clId="{8FAA0405-CD06-4D0D-AE20-600DBA1F7D65}" dt="2023-06-19T17:46:13.717" v="4540"/>
          <ac:spMkLst>
            <pc:docMk/>
            <pc:sldMk cId="2107750000" sldId="375"/>
            <ac:spMk id="43" creationId="{96E29F3A-B4F9-78F7-1C07-FBAA471B0588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50" creationId="{6E93AC40-31D7-402E-538E-C52CC79B6308}"/>
          </ac:spMkLst>
        </pc:spChg>
        <pc:spChg chg="mod">
          <ac:chgData name="Toby Donaldson" userId="2e6e5431-bb17-4c41-9985-d39c50d83c73" providerId="ADAL" clId="{8FAA0405-CD06-4D0D-AE20-600DBA1F7D65}" dt="2023-06-19T17:46:10.845" v="4534" actId="20577"/>
          <ac:spMkLst>
            <pc:docMk/>
            <pc:sldMk cId="2107750000" sldId="375"/>
            <ac:spMk id="51" creationId="{DF4FAD53-3712-1FB1-DE91-DE455FCDD86C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54" creationId="{1E130922-1B99-2C63-ACAC-C0704D0FA43E}"/>
          </ac:spMkLst>
        </pc:spChg>
        <pc:spChg chg="mod">
          <ac:chgData name="Toby Donaldson" userId="2e6e5431-bb17-4c41-9985-d39c50d83c73" providerId="ADAL" clId="{8FAA0405-CD06-4D0D-AE20-600DBA1F7D65}" dt="2023-06-19T17:46:07.793" v="4532" actId="20577"/>
          <ac:spMkLst>
            <pc:docMk/>
            <pc:sldMk cId="2107750000" sldId="375"/>
            <ac:spMk id="55" creationId="{6E61CD28-E341-36ED-936D-00D5E1262DAF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58" creationId="{DD0D5805-1BC9-820D-F78B-02610038AB34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59" creationId="{70C57328-6439-C168-384C-6815E7912E36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1" creationId="{D2F1307B-7B58-B1BF-64B7-4DCD1B5BC6E1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2" creationId="{52F0A28B-9639-F5AF-45C7-BAC0AB0991E7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4" creationId="{BF66DDE9-E9E1-75D8-D69D-D9C87D2A9AA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5" creationId="{01897FC6-B091-1323-BF55-751B0D898287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7" creationId="{518E28AE-0F36-0096-95FB-53098A48B062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8" creationId="{BCDF2DC1-D73B-54EC-C29E-FD20CA1A4F0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0" creationId="{BF0ADE27-5727-7FE8-97C3-5BC32A8436DF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1" creationId="{9701304A-ACA8-BAD1-3607-B67D430CB781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3" creationId="{E4F44081-5C08-C364-BBD3-32EF32788CC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4" creationId="{A2C6B744-1221-FF47-35DB-247D89FAEECA}"/>
          </ac:spMkLst>
        </pc:spChg>
        <pc:spChg chg="add del mod">
          <ac:chgData name="Toby Donaldson" userId="2e6e5431-bb17-4c41-9985-d39c50d83c73" providerId="ADAL" clId="{8FAA0405-CD06-4D0D-AE20-600DBA1F7D65}" dt="2023-06-19T17:44:06.259" v="4504"/>
          <ac:spMkLst>
            <pc:docMk/>
            <pc:sldMk cId="2107750000" sldId="375"/>
            <ac:spMk id="76" creationId="{D4826C41-1F73-8402-8C0B-595320E62902}"/>
          </ac:spMkLst>
        </pc:spChg>
        <pc:spChg chg="add del mod">
          <ac:chgData name="Toby Donaldson" userId="2e6e5431-bb17-4c41-9985-d39c50d83c73" providerId="ADAL" clId="{8FAA0405-CD06-4D0D-AE20-600DBA1F7D65}" dt="2023-06-19T17:44:06.259" v="4504"/>
          <ac:spMkLst>
            <pc:docMk/>
            <pc:sldMk cId="2107750000" sldId="375"/>
            <ac:spMk id="77" creationId="{2E34513A-5929-49FD-1C03-DE1060E5845B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4" creationId="{C9C5CC2A-D3DC-9815-31F4-6EBD8BCA6316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5" creationId="{BD2FD5F6-A409-052D-EE0A-38DB4AC0551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8" creationId="{9CE32D6E-B00E-21FF-799B-1BF4AD91FADB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9" creationId="{664DFAA3-15C9-7178-1415-912BF702C11E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92" creationId="{0D683ACE-4A91-EE06-F772-FAC82F111D33}"/>
          </ac:spMkLst>
        </pc:spChg>
        <pc:spChg chg="mod">
          <ac:chgData name="Toby Donaldson" userId="2e6e5431-bb17-4c41-9985-d39c50d83c73" providerId="ADAL" clId="{8FAA0405-CD06-4D0D-AE20-600DBA1F7D65}" dt="2023-06-19T17:45:51.883" v="4522" actId="20577"/>
          <ac:spMkLst>
            <pc:docMk/>
            <pc:sldMk cId="2107750000" sldId="375"/>
            <ac:spMk id="93" creationId="{1E7BEE66-9265-268B-9EC0-C58D773D1E62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95" creationId="{0AAE818F-60B4-8025-E5AE-1293BF2B1D57}"/>
          </ac:spMkLst>
        </pc:spChg>
        <pc:spChg chg="mod">
          <ac:chgData name="Toby Donaldson" userId="2e6e5431-bb17-4c41-9985-d39c50d83c73" providerId="ADAL" clId="{8FAA0405-CD06-4D0D-AE20-600DBA1F7D65}" dt="2023-06-19T17:45:55.228" v="4524" actId="20577"/>
          <ac:spMkLst>
            <pc:docMk/>
            <pc:sldMk cId="2107750000" sldId="375"/>
            <ac:spMk id="96" creationId="{415ED0DF-67D4-3540-DE49-2EF08095AB40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98" creationId="{8BED5278-F421-7512-8A41-9E532DF632C9}"/>
          </ac:spMkLst>
        </pc:spChg>
        <pc:spChg chg="mod">
          <ac:chgData name="Toby Donaldson" userId="2e6e5431-bb17-4c41-9985-d39c50d83c73" providerId="ADAL" clId="{8FAA0405-CD06-4D0D-AE20-600DBA1F7D65}" dt="2023-06-19T17:45:59.764" v="4527" actId="20577"/>
          <ac:spMkLst>
            <pc:docMk/>
            <pc:sldMk cId="2107750000" sldId="375"/>
            <ac:spMk id="99" creationId="{F31D05EE-F6EB-5603-D95C-290C6CD01336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1" creationId="{772F7952-3098-773B-B630-04345B1FE826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2" creationId="{63DA655D-32F7-E309-D10C-A5FC12466D52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4" creationId="{F4243CB8-A933-1990-518A-8AB58A08020B}"/>
          </ac:spMkLst>
        </pc:spChg>
        <pc:spChg chg="mod">
          <ac:chgData name="Toby Donaldson" userId="2e6e5431-bb17-4c41-9985-d39c50d83c73" providerId="ADAL" clId="{8FAA0405-CD06-4D0D-AE20-600DBA1F7D65}" dt="2023-06-19T17:45:57.715" v="4526" actId="20577"/>
          <ac:spMkLst>
            <pc:docMk/>
            <pc:sldMk cId="2107750000" sldId="375"/>
            <ac:spMk id="105" creationId="{BDD18E36-BE28-AEA6-9F94-07DA8EE66E1B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7" creationId="{C8197786-0747-C47F-7464-D00A14626462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8" creationId="{4CE1B1C1-1910-FC42-C0D1-4B97341B6E7A}"/>
          </ac:spMkLst>
        </pc:spChg>
        <pc:spChg chg="add mod">
          <ac:chgData name="Toby Donaldson" userId="2e6e5431-bb17-4c41-9985-d39c50d83c73" providerId="ADAL" clId="{8FAA0405-CD06-4D0D-AE20-600DBA1F7D65}" dt="2023-06-19T17:45:33.186" v="4520" actId="1076"/>
          <ac:spMkLst>
            <pc:docMk/>
            <pc:sldMk cId="2107750000" sldId="375"/>
            <ac:spMk id="110" creationId="{3011FE83-9E31-4501-C912-3B7DF2B5D3DB}"/>
          </ac:spMkLst>
        </pc:spChg>
        <pc:spChg chg="add del mod">
          <ac:chgData name="Toby Donaldson" userId="2e6e5431-bb17-4c41-9985-d39c50d83c73" providerId="ADAL" clId="{8FAA0405-CD06-4D0D-AE20-600DBA1F7D65}" dt="2023-06-19T17:46:13.717" v="4538"/>
          <ac:spMkLst>
            <pc:docMk/>
            <pc:sldMk cId="2107750000" sldId="375"/>
            <ac:spMk id="111" creationId="{B820447E-DAD4-3C5F-361F-958F897CFF67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18" creationId="{EDA8F9F4-F7F7-65CF-D57B-B3696EF281FB}"/>
          </ac:spMkLst>
        </pc:spChg>
        <pc:spChg chg="mod">
          <ac:chgData name="Toby Donaldson" userId="2e6e5431-bb17-4c41-9985-d39c50d83c73" providerId="ADAL" clId="{8FAA0405-CD06-4D0D-AE20-600DBA1F7D65}" dt="2023-06-19T17:45:56.160" v="4525" actId="20577"/>
          <ac:spMkLst>
            <pc:docMk/>
            <pc:sldMk cId="2107750000" sldId="375"/>
            <ac:spMk id="119" creationId="{A6FE62AD-87B9-C80C-EC0D-8013108FD91F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22" creationId="{09C7C8DF-E0C1-BD6C-DD4E-6E5E03B0C900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23" creationId="{B0A72E3F-9618-B86E-17D8-1B4DC579681C}"/>
          </ac:spMkLst>
        </pc:s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5" creationId="{9B479607-D43A-8FA6-089E-79120FA05D36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0" creationId="{81638397-959E-295A-098E-C71769E3EF28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1" creationId="{3B8C7E2D-EBFA-C8CF-7ACE-249AF7A1E030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4" creationId="{E238476E-4DBC-3BC5-B64B-5017D3CB642F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7" creationId="{F0F54C5D-6FDF-DD35-45C3-C1392B49AB30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20" creationId="{ED27CBE0-7E01-865B-D931-21AC6D1A97AE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23" creationId="{AD4DD713-33E0-35CF-4721-37DF8CCCD87C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26" creationId="{230F6D2D-E10D-780D-21AC-90D41F576705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29" creationId="{53C9AA13-286E-B7BC-4749-1A105EC71F80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32" creationId="{F11E4C09-CD3B-E3A7-284A-95A66E01D1CF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35" creationId="{6C36BE4A-F2DB-BF8C-744B-66C6479F8DF1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38" creationId="{3BCEBA6B-8DEB-A639-4551-CAD076DE72EB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49" creationId="{995426FB-356F-FDF3-5ED9-076E8192F2FE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53" creationId="{A853D238-D3F8-942D-AC42-2237EE58AB62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57" creationId="{1F8100EF-6DA5-4839-E2D2-5A173F805574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0" creationId="{42847B09-5138-9928-BD21-FAA45B639DE4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3" creationId="{9889A66E-FDA8-EABB-0A09-B77A0A82482B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6" creationId="{0F808DE3-1746-20D7-F8FB-AE706F7217E0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9" creationId="{AFF7ACBE-2870-1B42-15D5-F2AAAA9128DB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72" creationId="{C94D4344-2F06-4A92-D8BE-33E12262F4F9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83" creationId="{6F286224-B7F6-A672-BC6B-E26142681297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87" creationId="{9F201871-2A7A-490C-20FF-E669943399DA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91" creationId="{0AB5853B-2C7F-AA2C-696C-B2D79A96A953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94" creationId="{35196572-EE6E-24A9-EFE1-D69E43788B60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97" creationId="{8676076F-B846-2481-C556-2B779FDCC0A1}"/>
          </ac:grpSpMkLst>
        </pc:grpChg>
        <pc:grpChg chg="add del mod">
          <ac:chgData name="Toby Donaldson" userId="2e6e5431-bb17-4c41-9985-d39c50d83c73" providerId="ADAL" clId="{8FAA0405-CD06-4D0D-AE20-600DBA1F7D65}" dt="2023-06-19T17:44:49.448" v="4511" actId="21"/>
          <ac:grpSpMkLst>
            <pc:docMk/>
            <pc:sldMk cId="2107750000" sldId="375"/>
            <ac:grpSpMk id="100" creationId="{90B9C45A-03F3-6B99-B7DF-8AB76D1A7376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103" creationId="{FA5F2288-DF33-AF98-3837-958DA67D5F77}"/>
          </ac:grpSpMkLst>
        </pc:grpChg>
        <pc:grpChg chg="add del mod">
          <ac:chgData name="Toby Donaldson" userId="2e6e5431-bb17-4c41-9985-d39c50d83c73" providerId="ADAL" clId="{8FAA0405-CD06-4D0D-AE20-600DBA1F7D65}" dt="2023-06-19T17:44:45.493" v="4509" actId="21"/>
          <ac:grpSpMkLst>
            <pc:docMk/>
            <pc:sldMk cId="2107750000" sldId="375"/>
            <ac:grpSpMk id="106" creationId="{AE70C683-2B5A-0781-83BC-27122E9693E9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117" creationId="{75289DC1-0119-5A53-B0BA-5BF190AD8601}"/>
          </ac:grpSpMkLst>
        </pc:grpChg>
        <pc:grpChg chg="add del mod">
          <ac:chgData name="Toby Donaldson" userId="2e6e5431-bb17-4c41-9985-d39c50d83c73" providerId="ADAL" clId="{8FAA0405-CD06-4D0D-AE20-600DBA1F7D65}" dt="2023-06-19T17:44:41.575" v="4507" actId="21"/>
          <ac:grpSpMkLst>
            <pc:docMk/>
            <pc:sldMk cId="2107750000" sldId="375"/>
            <ac:grpSpMk id="121" creationId="{85A145DA-5B45-DB4E-CCB0-6F39080634C3}"/>
          </ac:grpSpMkLst>
        </pc:grp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1" creationId="{3FFFCD2F-7A5F-28A1-78D9-3A2514068D36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4" creationId="{7CAF2122-E255-82F0-716C-DFA02682B772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5" creationId="{8A0CEBED-727E-DF14-92C7-5C6239F9F88A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6" creationId="{DFD170AD-A345-092A-4663-AD40A3C6D805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7" creationId="{F7504DC7-10B1-B6B5-8E12-85B7C907F84C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8" creationId="{BB1D9F54-CEA6-D56E-285B-323B0BA8231E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52" creationId="{2E8A5DEA-1504-856B-BD2D-A3B2FFEDD3E4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56" creationId="{2B9C5D65-037D-3C3B-D8D7-B71C8F2D5F37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75" creationId="{F9E501A1-31CD-D25F-B0C6-C88BBC0B7F83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78" creationId="{F566D387-335D-D17B-485E-C83CBDAFFB01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79" creationId="{4901883C-5689-D0B3-7643-226735CF2333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0" creationId="{5D47DF0D-DCA7-090C-BADC-8895BACB8BAE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1" creationId="{77EE445F-9EDB-74E6-B487-347D562AA2FE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2" creationId="{4B252C19-F1FA-2320-5F06-C6706BDE08D9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6" creationId="{EE73FD2F-92AB-E24F-26E8-E525587F372E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90" creationId="{6C012EAC-DC96-CDE7-574F-167A9E71806B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09" creationId="{2B75D09E-6348-4EB2-E058-095355192C6A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12" creationId="{4477D0CD-9647-83A3-205E-C109A5E4891B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13" creationId="{731672B6-C276-81A9-13A9-5E67437C23EF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14" creationId="{35FC1D00-67CD-8F08-0583-6CA3BC8C6EE0}"/>
          </ac:cxnSpMkLst>
        </pc:cxnChg>
        <pc:cxnChg chg="add del mod">
          <ac:chgData name="Toby Donaldson" userId="2e6e5431-bb17-4c41-9985-d39c50d83c73" providerId="ADAL" clId="{8FAA0405-CD06-4D0D-AE20-600DBA1F7D65}" dt="2023-06-19T17:44:47.159" v="4510" actId="21"/>
          <ac:cxnSpMkLst>
            <pc:docMk/>
            <pc:sldMk cId="2107750000" sldId="375"/>
            <ac:cxnSpMk id="115" creationId="{3B96C116-F34B-504F-7D40-9BB9AEC13BB3}"/>
          </ac:cxnSpMkLst>
        </pc:cxnChg>
        <pc:cxnChg chg="add del mod">
          <ac:chgData name="Toby Donaldson" userId="2e6e5431-bb17-4c41-9985-d39c50d83c73" providerId="ADAL" clId="{8FAA0405-CD06-4D0D-AE20-600DBA1F7D65}" dt="2023-06-19T17:44:51.497" v="4512" actId="21"/>
          <ac:cxnSpMkLst>
            <pc:docMk/>
            <pc:sldMk cId="2107750000" sldId="375"/>
            <ac:cxnSpMk id="116" creationId="{15164873-949C-1C0E-D1B8-11C4D627D9C1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20" creationId="{33EC5327-33DA-2C28-D6B9-9F3181DC92E0}"/>
          </ac:cxnSpMkLst>
        </pc:cxnChg>
        <pc:cxnChg chg="add del mod">
          <ac:chgData name="Toby Donaldson" userId="2e6e5431-bb17-4c41-9985-d39c50d83c73" providerId="ADAL" clId="{8FAA0405-CD06-4D0D-AE20-600DBA1F7D65}" dt="2023-06-19T17:44:43.715" v="4508" actId="21"/>
          <ac:cxnSpMkLst>
            <pc:docMk/>
            <pc:sldMk cId="2107750000" sldId="375"/>
            <ac:cxnSpMk id="124" creationId="{DFAB8396-4111-1F6B-F9C3-E4AACB69B207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17:50:22.377" v="4778" actId="1076"/>
        <pc:sldMkLst>
          <pc:docMk/>
          <pc:sldMk cId="3436960552" sldId="376"/>
        </pc:sldMkLst>
        <pc:spChg chg="mod">
          <ac:chgData name="Toby Donaldson" userId="2e6e5431-bb17-4c41-9985-d39c50d83c73" providerId="ADAL" clId="{8FAA0405-CD06-4D0D-AE20-600DBA1F7D65}" dt="2023-06-19T17:50:17.216" v="4777" actId="14100"/>
          <ac:spMkLst>
            <pc:docMk/>
            <pc:sldMk cId="3436960552" sldId="376"/>
            <ac:spMk id="2" creationId="{FE1EFA54-DCFA-9127-BEB2-272B83C450B3}"/>
          </ac:spMkLst>
        </pc:spChg>
        <pc:spChg chg="add mod">
          <ac:chgData name="Toby Donaldson" userId="2e6e5431-bb17-4c41-9985-d39c50d83c73" providerId="ADAL" clId="{8FAA0405-CD06-4D0D-AE20-600DBA1F7D65}" dt="2023-06-19T17:50:22.377" v="4778" actId="1076"/>
          <ac:spMkLst>
            <pc:docMk/>
            <pc:sldMk cId="3436960552" sldId="376"/>
            <ac:spMk id="3" creationId="{E27B1C7A-A278-5E95-0B9C-CEAB925F1AB4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17:55:02.396" v="4904" actId="113"/>
        <pc:sldMkLst>
          <pc:docMk/>
          <pc:sldMk cId="1917867446" sldId="377"/>
        </pc:sldMkLst>
        <pc:spChg chg="mod">
          <ac:chgData name="Toby Donaldson" userId="2e6e5431-bb17-4c41-9985-d39c50d83c73" providerId="ADAL" clId="{8FAA0405-CD06-4D0D-AE20-600DBA1F7D65}" dt="2023-06-19T17:51:32.900" v="4796" actId="20577"/>
          <ac:spMkLst>
            <pc:docMk/>
            <pc:sldMk cId="1917867446" sldId="377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19T17:47:41.837" v="4620"/>
          <ac:spMkLst>
            <pc:docMk/>
            <pc:sldMk cId="1917867446" sldId="377"/>
            <ac:spMk id="8" creationId="{4E7890C1-93C2-14F9-E202-A2AB42ABA535}"/>
          </ac:spMkLst>
        </pc:spChg>
        <pc:spChg chg="mod">
          <ac:chgData name="Toby Donaldson" userId="2e6e5431-bb17-4c41-9985-d39c50d83c73" providerId="ADAL" clId="{8FAA0405-CD06-4D0D-AE20-600DBA1F7D65}" dt="2023-06-19T17:48:28.038" v="4635" actId="1076"/>
          <ac:spMkLst>
            <pc:docMk/>
            <pc:sldMk cId="1917867446" sldId="377"/>
            <ac:spMk id="9" creationId="{DEB2CE79-D64B-CD41-CFBA-425D3A99088E}"/>
          </ac:spMkLst>
        </pc:spChg>
        <pc:spChg chg="mod">
          <ac:chgData name="Toby Donaldson" userId="2e6e5431-bb17-4c41-9985-d39c50d83c73" providerId="ADAL" clId="{8FAA0405-CD06-4D0D-AE20-600DBA1F7D65}" dt="2023-06-19T17:47:41.837" v="4620"/>
          <ac:spMkLst>
            <pc:docMk/>
            <pc:sldMk cId="1917867446" sldId="377"/>
            <ac:spMk id="11" creationId="{B72D84C5-E3FB-F88E-5E79-3F5B9E6492F3}"/>
          </ac:spMkLst>
        </pc:spChg>
        <pc:spChg chg="mod">
          <ac:chgData name="Toby Donaldson" userId="2e6e5431-bb17-4c41-9985-d39c50d83c73" providerId="ADAL" clId="{8FAA0405-CD06-4D0D-AE20-600DBA1F7D65}" dt="2023-06-19T17:48:32.661" v="4636" actId="1076"/>
          <ac:spMkLst>
            <pc:docMk/>
            <pc:sldMk cId="1917867446" sldId="377"/>
            <ac:spMk id="12" creationId="{092B1734-4E8B-7225-52C0-8CEA3BD4CC05}"/>
          </ac:spMkLst>
        </pc:spChg>
        <pc:spChg chg="add mod">
          <ac:chgData name="Toby Donaldson" userId="2e6e5431-bb17-4c41-9985-d39c50d83c73" providerId="ADAL" clId="{8FAA0405-CD06-4D0D-AE20-600DBA1F7D65}" dt="2023-06-19T17:49:34.887" v="4718" actId="1076"/>
          <ac:spMkLst>
            <pc:docMk/>
            <pc:sldMk cId="1917867446" sldId="377"/>
            <ac:spMk id="13" creationId="{57078B4C-32AD-185A-C495-3BDDD7088F6C}"/>
          </ac:spMkLst>
        </pc:spChg>
        <pc:spChg chg="add mod">
          <ac:chgData name="Toby Donaldson" userId="2e6e5431-bb17-4c41-9985-d39c50d83c73" providerId="ADAL" clId="{8FAA0405-CD06-4D0D-AE20-600DBA1F7D65}" dt="2023-06-19T17:49:34.887" v="4718" actId="1076"/>
          <ac:spMkLst>
            <pc:docMk/>
            <pc:sldMk cId="1917867446" sldId="377"/>
            <ac:spMk id="14" creationId="{20CE6331-1E0E-B670-7A69-820E73C22F55}"/>
          </ac:spMkLst>
        </pc:spChg>
        <pc:spChg chg="add mod">
          <ac:chgData name="Toby Donaldson" userId="2e6e5431-bb17-4c41-9985-d39c50d83c73" providerId="ADAL" clId="{8FAA0405-CD06-4D0D-AE20-600DBA1F7D65}" dt="2023-06-19T17:51:51.939" v="4804" actId="208"/>
          <ac:spMkLst>
            <pc:docMk/>
            <pc:sldMk cId="1917867446" sldId="377"/>
            <ac:spMk id="18" creationId="{CA870DD8-14B4-716B-9D5D-A5248B6A321C}"/>
          </ac:spMkLst>
        </pc:spChg>
        <pc:spChg chg="add mod">
          <ac:chgData name="Toby Donaldson" userId="2e6e5431-bb17-4c41-9985-d39c50d83c73" providerId="ADAL" clId="{8FAA0405-CD06-4D0D-AE20-600DBA1F7D65}" dt="2023-06-19T17:51:38.324" v="4803" actId="20577"/>
          <ac:spMkLst>
            <pc:docMk/>
            <pc:sldMk cId="1917867446" sldId="377"/>
            <ac:spMk id="19" creationId="{55067CF7-C01D-42B6-0026-0139202672D9}"/>
          </ac:spMkLst>
        </pc:spChg>
        <pc:spChg chg="add mod">
          <ac:chgData name="Toby Donaldson" userId="2e6e5431-bb17-4c41-9985-d39c50d83c73" providerId="ADAL" clId="{8FAA0405-CD06-4D0D-AE20-600DBA1F7D65}" dt="2023-06-19T17:52:38.590" v="4848" actId="1076"/>
          <ac:spMkLst>
            <pc:docMk/>
            <pc:sldMk cId="1917867446" sldId="377"/>
            <ac:spMk id="20" creationId="{70376B4E-5F79-A545-EF9D-B48C2033404E}"/>
          </ac:spMkLst>
        </pc:spChg>
        <pc:spChg chg="add mod">
          <ac:chgData name="Toby Donaldson" userId="2e6e5431-bb17-4c41-9985-d39c50d83c73" providerId="ADAL" clId="{8FAA0405-CD06-4D0D-AE20-600DBA1F7D65}" dt="2023-06-19T17:52:32.797" v="4847" actId="1076"/>
          <ac:spMkLst>
            <pc:docMk/>
            <pc:sldMk cId="1917867446" sldId="377"/>
            <ac:spMk id="21" creationId="{0C821650-C2AC-4F2D-C7FA-D7BDBBCB498D}"/>
          </ac:spMkLst>
        </pc:spChg>
        <pc:spChg chg="add mod">
          <ac:chgData name="Toby Donaldson" userId="2e6e5431-bb17-4c41-9985-d39c50d83c73" providerId="ADAL" clId="{8FAA0405-CD06-4D0D-AE20-600DBA1F7D65}" dt="2023-06-19T17:55:02.396" v="4904" actId="113"/>
          <ac:spMkLst>
            <pc:docMk/>
            <pc:sldMk cId="1917867446" sldId="377"/>
            <ac:spMk id="22" creationId="{CA92131F-0A35-B835-11AE-7FEDC6E8621D}"/>
          </ac:spMkLst>
        </pc:spChg>
        <pc:spChg chg="add mod">
          <ac:chgData name="Toby Donaldson" userId="2e6e5431-bb17-4c41-9985-d39c50d83c73" providerId="ADAL" clId="{8FAA0405-CD06-4D0D-AE20-600DBA1F7D65}" dt="2023-06-19T17:55:01.208" v="4903" actId="113"/>
          <ac:spMkLst>
            <pc:docMk/>
            <pc:sldMk cId="1917867446" sldId="377"/>
            <ac:spMk id="58" creationId="{A2E398E8-ECDB-2F80-FCD1-B5C57E36F639}"/>
          </ac:spMkLst>
        </pc:spChg>
        <pc:grpChg chg="add mod">
          <ac:chgData name="Toby Donaldson" userId="2e6e5431-bb17-4c41-9985-d39c50d83c73" providerId="ADAL" clId="{8FAA0405-CD06-4D0D-AE20-600DBA1F7D65}" dt="2023-06-19T17:49:34.887" v="4718" actId="1076"/>
          <ac:grpSpMkLst>
            <pc:docMk/>
            <pc:sldMk cId="1917867446" sldId="377"/>
            <ac:grpSpMk id="3" creationId="{8289A0EA-B5CE-FC03-F2C5-79C059285B05}"/>
          </ac:grpSpMkLst>
        </pc:grpChg>
        <pc:grpChg chg="add mod">
          <ac:chgData name="Toby Donaldson" userId="2e6e5431-bb17-4c41-9985-d39c50d83c73" providerId="ADAL" clId="{8FAA0405-CD06-4D0D-AE20-600DBA1F7D65}" dt="2023-06-19T17:49:34.887" v="4718" actId="1076"/>
          <ac:grpSpMkLst>
            <pc:docMk/>
            <pc:sldMk cId="1917867446" sldId="377"/>
            <ac:grpSpMk id="10" creationId="{3C2D9E7B-5EE7-A5BE-1520-FBBC4B8F6E49}"/>
          </ac:grpSpMkLst>
        </pc:grpChg>
        <pc:cxnChg chg="add del mod">
          <ac:chgData name="Toby Donaldson" userId="2e6e5431-bb17-4c41-9985-d39c50d83c73" providerId="ADAL" clId="{8FAA0405-CD06-4D0D-AE20-600DBA1F7D65}" dt="2023-06-19T17:47:48.684" v="4622" actId="21"/>
          <ac:cxnSpMkLst>
            <pc:docMk/>
            <pc:sldMk cId="1917867446" sldId="377"/>
            <ac:cxnSpMk id="15" creationId="{20B20B49-E52A-4AEA-24B2-2089A066F8ED}"/>
          </ac:cxnSpMkLst>
        </pc:cxnChg>
        <pc:cxnChg chg="add mod">
          <ac:chgData name="Toby Donaldson" userId="2e6e5431-bb17-4c41-9985-d39c50d83c73" providerId="ADAL" clId="{8FAA0405-CD06-4D0D-AE20-600DBA1F7D65}" dt="2023-06-19T17:49:34.887" v="4718" actId="1076"/>
          <ac:cxnSpMkLst>
            <pc:docMk/>
            <pc:sldMk cId="1917867446" sldId="377"/>
            <ac:cxnSpMk id="16" creationId="{DD874FD9-FE5A-4806-763A-5716D98D50CD}"/>
          </ac:cxnSpMkLst>
        </pc:cxnChg>
        <pc:cxnChg chg="add mod">
          <ac:chgData name="Toby Donaldson" userId="2e6e5431-bb17-4c41-9985-d39c50d83c73" providerId="ADAL" clId="{8FAA0405-CD06-4D0D-AE20-600DBA1F7D65}" dt="2023-06-19T17:49:34.887" v="4718" actId="1076"/>
          <ac:cxnSpMkLst>
            <pc:docMk/>
            <pc:sldMk cId="1917867446" sldId="377"/>
            <ac:cxnSpMk id="17" creationId="{ABE03D08-A0F5-7E3D-6E0C-1677E5E63983}"/>
          </ac:cxnSpMkLst>
        </pc:cxnChg>
        <pc:cxnChg chg="add mod">
          <ac:chgData name="Toby Donaldson" userId="2e6e5431-bb17-4c41-9985-d39c50d83c73" providerId="ADAL" clId="{8FAA0405-CD06-4D0D-AE20-600DBA1F7D65}" dt="2023-06-19T17:54:22.045" v="4885" actId="14100"/>
          <ac:cxnSpMkLst>
            <pc:docMk/>
            <pc:sldMk cId="1917867446" sldId="377"/>
            <ac:cxnSpMk id="24" creationId="{30421E14-6960-62BA-59D8-669DCED5B359}"/>
          </ac:cxnSpMkLst>
        </pc:cxnChg>
        <pc:cxnChg chg="add mod">
          <ac:chgData name="Toby Donaldson" userId="2e6e5431-bb17-4c41-9985-d39c50d83c73" providerId="ADAL" clId="{8FAA0405-CD06-4D0D-AE20-600DBA1F7D65}" dt="2023-06-19T17:54:52.837" v="4902" actId="14100"/>
          <ac:cxnSpMkLst>
            <pc:docMk/>
            <pc:sldMk cId="1917867446" sldId="377"/>
            <ac:cxnSpMk id="59" creationId="{8002D9E6-D16D-36C2-21D9-9C14F1104669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17:58:39.123" v="5210" actId="14100"/>
        <pc:sldMkLst>
          <pc:docMk/>
          <pc:sldMk cId="2608695129" sldId="378"/>
        </pc:sldMkLst>
        <pc:spChg chg="add mod">
          <ac:chgData name="Toby Donaldson" userId="2e6e5431-bb17-4c41-9985-d39c50d83c73" providerId="ADAL" clId="{8FAA0405-CD06-4D0D-AE20-600DBA1F7D65}" dt="2023-06-19T17:57:42.929" v="5137" actId="1076"/>
          <ac:spMkLst>
            <pc:docMk/>
            <pc:sldMk cId="2608695129" sldId="378"/>
            <ac:spMk id="3" creationId="{84416B10-52F4-C19B-D09E-43B74E2A4429}"/>
          </ac:spMkLst>
        </pc:spChg>
        <pc:spChg chg="add mod">
          <ac:chgData name="Toby Donaldson" userId="2e6e5431-bb17-4c41-9985-d39c50d83c73" providerId="ADAL" clId="{8FAA0405-CD06-4D0D-AE20-600DBA1F7D65}" dt="2023-06-19T17:58:29.130" v="5208" actId="1076"/>
          <ac:spMkLst>
            <pc:docMk/>
            <pc:sldMk cId="2608695129" sldId="378"/>
            <ac:spMk id="8" creationId="{35C15A42-19BA-B9AD-B4A0-AF20CAAFBEC3}"/>
          </ac:spMkLst>
        </pc:spChg>
        <pc:cxnChg chg="add mod">
          <ac:chgData name="Toby Donaldson" userId="2e6e5431-bb17-4c41-9985-d39c50d83c73" providerId="ADAL" clId="{8FAA0405-CD06-4D0D-AE20-600DBA1F7D65}" dt="2023-06-19T17:58:39.123" v="5210" actId="14100"/>
          <ac:cxnSpMkLst>
            <pc:docMk/>
            <pc:sldMk cId="2608695129" sldId="378"/>
            <ac:cxnSpMk id="10" creationId="{34756110-C037-51D6-4980-BDDE7E1367D6}"/>
          </ac:cxnSpMkLst>
        </pc:cxnChg>
      </pc:sldChg>
      <pc:sldChg chg="addSp delSp modSp new mod">
        <pc:chgData name="Toby Donaldson" userId="2e6e5431-bb17-4c41-9985-d39c50d83c73" providerId="ADAL" clId="{8FAA0405-CD06-4D0D-AE20-600DBA1F7D65}" dt="2023-06-19T20:18:12.918" v="6034" actId="1076"/>
        <pc:sldMkLst>
          <pc:docMk/>
          <pc:sldMk cId="2385793512" sldId="379"/>
        </pc:sldMkLst>
        <pc:spChg chg="mod">
          <ac:chgData name="Toby Donaldson" userId="2e6e5431-bb17-4c41-9985-d39c50d83c73" providerId="ADAL" clId="{8FAA0405-CD06-4D0D-AE20-600DBA1F7D65}" dt="2023-06-19T18:00:12.559" v="5222" actId="20577"/>
          <ac:spMkLst>
            <pc:docMk/>
            <pc:sldMk cId="2385793512" sldId="379"/>
            <ac:spMk id="2" creationId="{9FF80AAC-D2AC-1F65-E994-44E10D9743A2}"/>
          </ac:spMkLst>
        </pc:spChg>
        <pc:spChg chg="mod">
          <ac:chgData name="Toby Donaldson" userId="2e6e5431-bb17-4c41-9985-d39c50d83c73" providerId="ADAL" clId="{8FAA0405-CD06-4D0D-AE20-600DBA1F7D65}" dt="2023-06-19T20:18:07.797" v="6033" actId="14100"/>
          <ac:spMkLst>
            <pc:docMk/>
            <pc:sldMk cId="2385793512" sldId="379"/>
            <ac:spMk id="3" creationId="{9AB1A0AB-53AF-B885-64B9-9EE340BF806C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6" creationId="{64492884-4B63-7434-075F-BCBE3508BBD9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7" creationId="{C1C7CA3E-790C-3F7D-9CB9-F079A80B436D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9" creationId="{079D093B-946C-B901-EC58-D0A6301B9D69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0" creationId="{6AC7222B-6B47-A897-5E11-16AECF9895E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2" creationId="{7D93E568-C327-7B22-87AA-1C5B5159611A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3" creationId="{9D620562-2A77-743A-E7E0-EE206B3E5CCA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5" creationId="{E4421A34-BD33-5361-A6C1-C0ACB8D3B98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6" creationId="{E17421C3-3595-78E6-746B-37F6D371913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8" creationId="{3EE4975E-5139-61B3-C383-46465391FD5A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9" creationId="{0B181010-B376-37FA-2CCF-4C4AC31DD275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21" creationId="{A0BAC52B-3CBA-9C57-C142-A393ACFC7606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22" creationId="{9A145E8F-7078-7CCB-748C-5BB65D273475}"/>
          </ac:spMkLst>
        </pc:spChg>
        <pc:spChg chg="add mod">
          <ac:chgData name="Toby Donaldson" userId="2e6e5431-bb17-4c41-9985-d39c50d83c73" providerId="ADAL" clId="{8FAA0405-CD06-4D0D-AE20-600DBA1F7D65}" dt="2023-06-19T18:01:12.024" v="5361" actId="1076"/>
          <ac:spMkLst>
            <pc:docMk/>
            <pc:sldMk cId="2385793512" sldId="379"/>
            <ac:spMk id="24" creationId="{C3760570-80D7-B651-9ABC-912279C90883}"/>
          </ac:spMkLst>
        </pc:spChg>
        <pc:spChg chg="add mod">
          <ac:chgData name="Toby Donaldson" userId="2e6e5431-bb17-4c41-9985-d39c50d83c73" providerId="ADAL" clId="{8FAA0405-CD06-4D0D-AE20-600DBA1F7D65}" dt="2023-06-19T18:01:12.024" v="5361" actId="1076"/>
          <ac:spMkLst>
            <pc:docMk/>
            <pc:sldMk cId="2385793512" sldId="379"/>
            <ac:spMk id="25" creationId="{6C8980C8-7196-8A2F-560A-5A238F76FC04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2" creationId="{A5E44FBF-9CE1-BAC2-CA45-DD3E3F9AB9B6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3" creationId="{8DEFB282-A382-8B38-808D-49C5CB991A1E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6" creationId="{5678265D-5C9C-28C7-0258-EBE33D574B5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7" creationId="{55828891-21A3-5027-3A5B-3485900BE140}"/>
          </ac:spMkLst>
        </pc:spChg>
        <pc:spChg chg="add del mod">
          <ac:chgData name="Toby Donaldson" userId="2e6e5431-bb17-4c41-9985-d39c50d83c73" providerId="ADAL" clId="{8FAA0405-CD06-4D0D-AE20-600DBA1F7D65}" dt="2023-06-19T20:17:39.512" v="6027" actId="21"/>
          <ac:spMkLst>
            <pc:docMk/>
            <pc:sldMk cId="2385793512" sldId="379"/>
            <ac:spMk id="40" creationId="{EA2870B1-2D44-EF75-C52E-210C6256C4F6}"/>
          </ac:spMkLst>
        </pc:spChg>
        <pc:spChg chg="add mod">
          <ac:chgData name="Toby Donaldson" userId="2e6e5431-bb17-4c41-9985-d39c50d83c73" providerId="ADAL" clId="{8FAA0405-CD06-4D0D-AE20-600DBA1F7D65}" dt="2023-06-19T18:11:41.348" v="5777" actId="113"/>
          <ac:spMkLst>
            <pc:docMk/>
            <pc:sldMk cId="2385793512" sldId="379"/>
            <ac:spMk id="41" creationId="{24445474-1E59-C753-2208-A180CED17AE4}"/>
          </ac:spMkLst>
        </pc:spChg>
        <pc:spChg chg="add mod">
          <ac:chgData name="Toby Donaldson" userId="2e6e5431-bb17-4c41-9985-d39c50d83c73" providerId="ADAL" clId="{8FAA0405-CD06-4D0D-AE20-600DBA1F7D65}" dt="2023-06-19T20:18:12.918" v="6034" actId="1076"/>
          <ac:spMkLst>
            <pc:docMk/>
            <pc:sldMk cId="2385793512" sldId="379"/>
            <ac:spMk id="42" creationId="{B7E8C029-9E89-065B-4F68-1F4DAAC8FE70}"/>
          </ac:spMkLst>
        </pc:s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5" creationId="{FA285958-B3AA-FA8E-CFDF-35341B68A646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8" creationId="{8E9FC588-B6B1-CFF5-4878-8B3B12A500E6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11" creationId="{19A03E68-3EA6-7257-7D86-290CBE9EEDA6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14" creationId="{B6539F7F-1E7E-8085-968A-FE51FC4B5FAB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17" creationId="{44A9295F-754A-882B-1496-66D954BBD8B3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20" creationId="{EFA9BBBE-0BB9-2056-792F-04FE674EEEE0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31" creationId="{551EF6A2-558F-7FA6-556B-9B6D802ADE98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35" creationId="{6BC1E63B-3D9D-13BB-F4B4-B1B6AD4252D1}"/>
          </ac:grpSpMkLst>
        </pc:grp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3" creationId="{36C6DDE8-FA6A-C278-7B18-2FC7C97DD4FF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6" creationId="{E512913C-A07A-BC04-65D8-0D2AA25DD513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7" creationId="{BE4526B2-8E05-04BD-F230-E978B89ECBF6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8" creationId="{A972E5D7-BEAA-D8C6-B2CE-6C1D15AF96C4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9" creationId="{A6C01CAF-5CFE-76D6-0CE0-119BA5F1AFDB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30" creationId="{522A92C3-58F5-BB0B-58C6-D17B1BF0CD5D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34" creationId="{44DDB7A5-9401-488C-EBD3-69D83189DBA5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38" creationId="{8178E793-C2E9-FBE5-C83A-41A5146A9E45}"/>
          </ac:cxnSpMkLst>
        </pc:cxnChg>
        <pc:cxnChg chg="add del mod">
          <ac:chgData name="Toby Donaldson" userId="2e6e5431-bb17-4c41-9985-d39c50d83c73" providerId="ADAL" clId="{8FAA0405-CD06-4D0D-AE20-600DBA1F7D65}" dt="2023-06-19T18:01:06.440" v="5360" actId="21"/>
          <ac:cxnSpMkLst>
            <pc:docMk/>
            <pc:sldMk cId="2385793512" sldId="379"/>
            <ac:cxnSpMk id="39" creationId="{77DF1A9A-E7BE-FDA9-A99A-D08A3058B77A}"/>
          </ac:cxnSpMkLst>
        </pc:cxnChg>
      </pc:sldChg>
      <pc:sldChg chg="modSp add del mod ord">
        <pc:chgData name="Toby Donaldson" userId="2e6e5431-bb17-4c41-9985-d39c50d83c73" providerId="ADAL" clId="{8FAA0405-CD06-4D0D-AE20-600DBA1F7D65}" dt="2023-06-19T20:08:18.688" v="5786" actId="2696"/>
        <pc:sldMkLst>
          <pc:docMk/>
          <pc:sldMk cId="2962560554" sldId="380"/>
        </pc:sldMkLst>
        <pc:spChg chg="mod">
          <ac:chgData name="Toby Donaldson" userId="2e6e5431-bb17-4c41-9985-d39c50d83c73" providerId="ADAL" clId="{8FAA0405-CD06-4D0D-AE20-600DBA1F7D65}" dt="2023-06-19T20:07:43.444" v="5782" actId="20577"/>
          <ac:spMkLst>
            <pc:docMk/>
            <pc:sldMk cId="2962560554" sldId="380"/>
            <ac:spMk id="2" creationId="{5A64DDE5-BED7-BBF9-848E-9D2825600A0C}"/>
          </ac:spMkLst>
        </pc:spChg>
      </pc:sldChg>
      <pc:sldChg chg="add ord">
        <pc:chgData name="Toby Donaldson" userId="2e6e5431-bb17-4c41-9985-d39c50d83c73" providerId="ADAL" clId="{8FAA0405-CD06-4D0D-AE20-600DBA1F7D65}" dt="2023-06-19T20:08:12.703" v="5785"/>
        <pc:sldMkLst>
          <pc:docMk/>
          <pc:sldMk cId="2554296244" sldId="381"/>
        </pc:sldMkLst>
      </pc:sldChg>
      <pc:sldChg chg="addSp modSp add mod ord">
        <pc:chgData name="Toby Donaldson" userId="2e6e5431-bb17-4c41-9985-d39c50d83c73" providerId="ADAL" clId="{8FAA0405-CD06-4D0D-AE20-600DBA1F7D65}" dt="2023-06-19T20:10:55.562" v="5895" actId="14100"/>
        <pc:sldMkLst>
          <pc:docMk/>
          <pc:sldMk cId="459997258" sldId="382"/>
        </pc:sldMkLst>
        <pc:spChg chg="mod">
          <ac:chgData name="Toby Donaldson" userId="2e6e5431-bb17-4c41-9985-d39c50d83c73" providerId="ADAL" clId="{8FAA0405-CD06-4D0D-AE20-600DBA1F7D65}" dt="2023-06-19T20:10:49.963" v="5894" actId="20577"/>
          <ac:spMkLst>
            <pc:docMk/>
            <pc:sldMk cId="459997258" sldId="382"/>
            <ac:spMk id="3" creationId="{84DA8459-E9F3-24C6-B365-13876F576B92}"/>
          </ac:spMkLst>
        </pc:spChg>
        <pc:spChg chg="add mod">
          <ac:chgData name="Toby Donaldson" userId="2e6e5431-bb17-4c41-9985-d39c50d83c73" providerId="ADAL" clId="{8FAA0405-CD06-4D0D-AE20-600DBA1F7D65}" dt="2023-06-19T20:10:30.355" v="5891" actId="1076"/>
          <ac:spMkLst>
            <pc:docMk/>
            <pc:sldMk cId="459997258" sldId="382"/>
            <ac:spMk id="5" creationId="{BD927CD9-4161-FDF6-9A3C-A2AEB8141AFA}"/>
          </ac:spMkLst>
        </pc:spChg>
        <pc:cxnChg chg="add">
          <ac:chgData name="Toby Donaldson" userId="2e6e5431-bb17-4c41-9985-d39c50d83c73" providerId="ADAL" clId="{8FAA0405-CD06-4D0D-AE20-600DBA1F7D65}" dt="2023-06-19T20:10:34.428" v="5892" actId="11529"/>
          <ac:cxnSpMkLst>
            <pc:docMk/>
            <pc:sldMk cId="459997258" sldId="382"/>
            <ac:cxnSpMk id="7" creationId="{B8133817-A337-FF42-D370-CFC9563BFC0B}"/>
          </ac:cxnSpMkLst>
        </pc:cxnChg>
        <pc:cxnChg chg="add mod">
          <ac:chgData name="Toby Donaldson" userId="2e6e5431-bb17-4c41-9985-d39c50d83c73" providerId="ADAL" clId="{8FAA0405-CD06-4D0D-AE20-600DBA1F7D65}" dt="2023-06-19T20:10:55.562" v="5895" actId="14100"/>
          <ac:cxnSpMkLst>
            <pc:docMk/>
            <pc:sldMk cId="459997258" sldId="382"/>
            <ac:cxnSpMk id="9" creationId="{E84DF3DA-F594-E9E0-EB77-7B53FDA7082C}"/>
          </ac:cxnSpMkLst>
        </pc:cxnChg>
      </pc:sldChg>
      <pc:sldChg chg="add">
        <pc:chgData name="Toby Donaldson" userId="2e6e5431-bb17-4c41-9985-d39c50d83c73" providerId="ADAL" clId="{8FAA0405-CD06-4D0D-AE20-600DBA1F7D65}" dt="2023-06-19T20:09:29.439" v="5790" actId="2890"/>
        <pc:sldMkLst>
          <pc:docMk/>
          <pc:sldMk cId="4038111191" sldId="383"/>
        </pc:sldMkLst>
      </pc:sldChg>
      <pc:sldChg chg="addSp delSp modSp add mod">
        <pc:chgData name="Toby Donaldson" userId="2e6e5431-bb17-4c41-9985-d39c50d83c73" providerId="ADAL" clId="{8FAA0405-CD06-4D0D-AE20-600DBA1F7D65}" dt="2023-06-19T22:54:52.572" v="7316" actId="122"/>
        <pc:sldMkLst>
          <pc:docMk/>
          <pc:sldMk cId="2709983985" sldId="384"/>
        </pc:sldMkLst>
        <pc:spChg chg="del">
          <ac:chgData name="Toby Donaldson" userId="2e6e5431-bb17-4c41-9985-d39c50d83c73" providerId="ADAL" clId="{8FAA0405-CD06-4D0D-AE20-600DBA1F7D65}" dt="2023-06-19T20:12:44.152" v="5897" actId="21"/>
          <ac:spMkLst>
            <pc:docMk/>
            <pc:sldMk cId="2709983985" sldId="384"/>
            <ac:spMk id="2" creationId="{5A64DDE5-BED7-BBF9-848E-9D2825600A0C}"/>
          </ac:spMkLst>
        </pc:spChg>
        <pc:spChg chg="del">
          <ac:chgData name="Toby Donaldson" userId="2e6e5431-bb17-4c41-9985-d39c50d83c73" providerId="ADAL" clId="{8FAA0405-CD06-4D0D-AE20-600DBA1F7D65}" dt="2023-06-19T20:13:14.242" v="5908" actId="21"/>
          <ac:spMkLst>
            <pc:docMk/>
            <pc:sldMk cId="2709983985" sldId="384"/>
            <ac:spMk id="3" creationId="{84DA8459-E9F3-24C6-B365-13876F576B92}"/>
          </ac:spMkLst>
        </pc:spChg>
        <pc:spChg chg="del">
          <ac:chgData name="Toby Donaldson" userId="2e6e5431-bb17-4c41-9985-d39c50d83c73" providerId="ADAL" clId="{8FAA0405-CD06-4D0D-AE20-600DBA1F7D65}" dt="2023-06-19T20:13:18.535" v="5910" actId="21"/>
          <ac:spMkLst>
            <pc:docMk/>
            <pc:sldMk cId="2709983985" sldId="384"/>
            <ac:spMk id="5" creationId="{BD927CD9-4161-FDF6-9A3C-A2AEB8141AFA}"/>
          </ac:spMkLst>
        </pc:spChg>
        <pc:spChg chg="add del mod">
          <ac:chgData name="Toby Donaldson" userId="2e6e5431-bb17-4c41-9985-d39c50d83c73" providerId="ADAL" clId="{8FAA0405-CD06-4D0D-AE20-600DBA1F7D65}" dt="2023-06-19T20:12:45.802" v="5898" actId="21"/>
          <ac:spMkLst>
            <pc:docMk/>
            <pc:sldMk cId="2709983985" sldId="384"/>
            <ac:spMk id="8" creationId="{D4B3546B-CCAB-398E-7326-5CEFB06FC469}"/>
          </ac:spMkLst>
        </pc:spChg>
        <pc:spChg chg="add mod">
          <ac:chgData name="Toby Donaldson" userId="2e6e5431-bb17-4c41-9985-d39c50d83c73" providerId="ADAL" clId="{8FAA0405-CD06-4D0D-AE20-600DBA1F7D65}" dt="2023-06-19T20:13:08.568" v="5907" actId="1076"/>
          <ac:spMkLst>
            <pc:docMk/>
            <pc:sldMk cId="2709983985" sldId="384"/>
            <ac:spMk id="10" creationId="{4FB89F36-87C0-1011-B61D-CC9700F7690D}"/>
          </ac:spMkLst>
        </pc:spChg>
        <pc:spChg chg="add del mod">
          <ac:chgData name="Toby Donaldson" userId="2e6e5431-bb17-4c41-9985-d39c50d83c73" providerId="ADAL" clId="{8FAA0405-CD06-4D0D-AE20-600DBA1F7D65}" dt="2023-06-19T20:13:16.359" v="5909" actId="21"/>
          <ac:spMkLst>
            <pc:docMk/>
            <pc:sldMk cId="2709983985" sldId="384"/>
            <ac:spMk id="12" creationId="{3C2BF860-DFC1-D367-A34F-C92F135EB673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4" creationId="{63BE8A81-8D96-6C7B-FF14-E3149C2C7F9D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7" creationId="{EE94F269-4161-0627-7B05-C42A1B226916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8" creationId="{7A254F5C-4612-C0CB-4697-EC47D381289C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0" creationId="{4CF1F513-E899-BF06-491A-219210DDE470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1" creationId="{E5CA1C5D-1D31-80CB-3A4B-F5BD2EDE163F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3" creationId="{8E32B627-0DD2-F4E8-AAF8-BB33784077BF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4" creationId="{AD3C7E64-A36C-9B44-F23C-3F8B72347C95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6" creationId="{7608F690-7427-59AB-34A7-6595EA47018D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9" creationId="{6CB495F0-48E1-D99A-EF88-C1B9D1C65466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30" creationId="{B5F0DF90-5458-5461-A91E-1AC649CC1B5F}"/>
          </ac:spMkLst>
        </pc:spChg>
        <pc:spChg chg="add mod">
          <ac:chgData name="Toby Donaldson" userId="2e6e5431-bb17-4c41-9985-d39c50d83c73" providerId="ADAL" clId="{8FAA0405-CD06-4D0D-AE20-600DBA1F7D65}" dt="2023-06-19T20:14:20.915" v="5923" actId="164"/>
          <ac:spMkLst>
            <pc:docMk/>
            <pc:sldMk cId="2709983985" sldId="384"/>
            <ac:spMk id="32" creationId="{E889CE32-8277-D28E-155B-621E622158A6}"/>
          </ac:spMkLst>
        </pc:spChg>
        <pc:spChg chg="add mod">
          <ac:chgData name="Toby Donaldson" userId="2e6e5431-bb17-4c41-9985-d39c50d83c73" providerId="ADAL" clId="{8FAA0405-CD06-4D0D-AE20-600DBA1F7D65}" dt="2023-06-19T20:14:20.915" v="5923" actId="164"/>
          <ac:spMkLst>
            <pc:docMk/>
            <pc:sldMk cId="2709983985" sldId="384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0" creationId="{E0550101-A002-46FA-2894-0618817E4096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1" creationId="{CBDF7014-80FA-CC69-CCE0-4529C024F5C4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4" creationId="{588F84ED-F2DD-EF98-6D75-DA5DFA6B06C9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5" creationId="{4D40A89E-9602-8B2F-ABE3-5DCCD2F44CB9}"/>
          </ac:spMkLst>
        </pc:spChg>
        <pc:spChg chg="add mod">
          <ac:chgData name="Toby Donaldson" userId="2e6e5431-bb17-4c41-9985-d39c50d83c73" providerId="ADAL" clId="{8FAA0405-CD06-4D0D-AE20-600DBA1F7D65}" dt="2023-06-19T22:54:52.572" v="7316" actId="122"/>
          <ac:spMkLst>
            <pc:docMk/>
            <pc:sldMk cId="2709983985" sldId="384"/>
            <ac:spMk id="51" creationId="{A6FE0E29-0C34-27A1-7841-2BD6498DAC0B}"/>
          </ac:spMkLst>
        </pc:spChg>
        <pc:spChg chg="add del mod">
          <ac:chgData name="Toby Donaldson" userId="2e6e5431-bb17-4c41-9985-d39c50d83c73" providerId="ADAL" clId="{8FAA0405-CD06-4D0D-AE20-600DBA1F7D65}" dt="2023-06-19T20:24:26.564" v="6223" actId="21"/>
          <ac:spMkLst>
            <pc:docMk/>
            <pc:sldMk cId="2709983985" sldId="384"/>
            <ac:spMk id="52" creationId="{2B594376-47AE-43F6-6F88-E4E07782B57F}"/>
          </ac:spMkLst>
        </pc:spChg>
        <pc:spChg chg="add del mod">
          <ac:chgData name="Toby Donaldson" userId="2e6e5431-bb17-4c41-9985-d39c50d83c73" providerId="ADAL" clId="{8FAA0405-CD06-4D0D-AE20-600DBA1F7D65}" dt="2023-06-19T22:28:52.947" v="6454" actId="21"/>
          <ac:spMkLst>
            <pc:docMk/>
            <pc:sldMk cId="2709983985" sldId="384"/>
            <ac:spMk id="53" creationId="{285B3749-C01D-B1F2-E7BF-F9952D7040EE}"/>
          </ac:spMkLst>
        </pc:spChg>
        <pc:spChg chg="add mod">
          <ac:chgData name="Toby Donaldson" userId="2e6e5431-bb17-4c41-9985-d39c50d83c73" providerId="ADAL" clId="{8FAA0405-CD06-4D0D-AE20-600DBA1F7D65}" dt="2023-06-19T22:29:51.040" v="6466" actId="14100"/>
          <ac:spMkLst>
            <pc:docMk/>
            <pc:sldMk cId="2709983985" sldId="384"/>
            <ac:spMk id="54" creationId="{CED1C7D8-686D-BCEE-4A33-186B7CE46B68}"/>
          </ac:spMkLst>
        </pc:s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13" creationId="{AE0F3D9B-B3C1-1D67-FB0A-8A083A1ADCFB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16" creationId="{052267AC-93E2-E85F-3EED-FE2ABB1715CF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19" creationId="{9182C24E-ACC6-7FA9-9E19-D10246A470AD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22" creationId="{2BC110BA-F804-681A-45D6-9CF8ED40734E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25" creationId="{56175C4E-8704-3A23-887A-5B025B11B267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28" creationId="{AC0BFFE5-8ED0-ACD5-D589-504F0D5C7942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39" creationId="{50789EBA-98BF-26D9-33DD-DFA2F22ABDCD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43" creationId="{94AA1F53-AFD9-86CD-B516-881D284E354D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50" creationId="{FFC40362-18D7-2195-4BAD-302C439B0F5F}"/>
          </ac:grpSpMkLst>
        </pc:grpChg>
        <pc:cxnChg chg="del mod">
          <ac:chgData name="Toby Donaldson" userId="2e6e5431-bb17-4c41-9985-d39c50d83c73" providerId="ADAL" clId="{8FAA0405-CD06-4D0D-AE20-600DBA1F7D65}" dt="2023-06-19T20:13:18.535" v="5910" actId="21"/>
          <ac:cxnSpMkLst>
            <pc:docMk/>
            <pc:sldMk cId="2709983985" sldId="384"/>
            <ac:cxnSpMk id="7" creationId="{B8133817-A337-FF42-D370-CFC9563BFC0B}"/>
          </ac:cxnSpMkLst>
        </pc:cxnChg>
        <pc:cxnChg chg="del mod">
          <ac:chgData name="Toby Donaldson" userId="2e6e5431-bb17-4c41-9985-d39c50d83c73" providerId="ADAL" clId="{8FAA0405-CD06-4D0D-AE20-600DBA1F7D65}" dt="2023-06-19T20:13:18.535" v="5910" actId="21"/>
          <ac:cxnSpMkLst>
            <pc:docMk/>
            <pc:sldMk cId="2709983985" sldId="384"/>
            <ac:cxnSpMk id="9" creationId="{E84DF3DA-F594-E9E0-EB77-7B53FDA7082C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1" creationId="{55A5DB7C-E205-784D-2C41-8AD58611556C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4" creationId="{A672C065-ACF7-B1BB-658C-CABEBC778044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5" creationId="{29FBC9D1-5A6E-4C2F-94B2-1FD78619DD29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6" creationId="{88E8C681-73F6-69C6-4BB6-76F587DA3FEF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7" creationId="{3DE190FD-05CB-6F3C-0E0B-F45FCB62A62A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8" creationId="{B75BEA4C-37B3-592C-705E-30C33CB4942F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42" creationId="{54181C67-5C6C-DF8D-DD01-56E70070EBF4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46" creationId="{11E7B57D-928B-B227-F43B-74B886B375C6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45.058" v="7311" actId="20577"/>
        <pc:sldMkLst>
          <pc:docMk/>
          <pc:sldMk cId="819031479" sldId="385"/>
        </pc:sldMkLst>
        <pc:spChg chg="mod">
          <ac:chgData name="Toby Donaldson" userId="2e6e5431-bb17-4c41-9985-d39c50d83c73" providerId="ADAL" clId="{8FAA0405-CD06-4D0D-AE20-600DBA1F7D65}" dt="2023-06-19T20:20:37.642" v="6044" actId="208"/>
          <ac:spMkLst>
            <pc:docMk/>
            <pc:sldMk cId="819031479" sldId="385"/>
            <ac:spMk id="3" creationId="{1112371D-E8C3-9EBF-85E5-F9878FA63183}"/>
          </ac:spMkLst>
        </pc:spChg>
        <pc:spChg chg="mod">
          <ac:chgData name="Toby Donaldson" userId="2e6e5431-bb17-4c41-9985-d39c50d83c73" providerId="ADAL" clId="{8FAA0405-CD06-4D0D-AE20-600DBA1F7D65}" dt="2023-06-19T20:20:54.693" v="6046" actId="20577"/>
          <ac:spMkLst>
            <pc:docMk/>
            <pc:sldMk cId="819031479" sldId="385"/>
            <ac:spMk id="5" creationId="{55BA5644-B59E-0439-C483-C10E46326892}"/>
          </ac:spMkLst>
        </pc:spChg>
        <pc:spChg chg="add mod">
          <ac:chgData name="Toby Donaldson" userId="2e6e5431-bb17-4c41-9985-d39c50d83c73" providerId="ADAL" clId="{8FAA0405-CD06-4D0D-AE20-600DBA1F7D65}" dt="2023-06-19T20:21:44.731" v="6139" actId="1076"/>
          <ac:spMkLst>
            <pc:docMk/>
            <pc:sldMk cId="819031479" sldId="385"/>
            <ac:spMk id="8" creationId="{91FFDCEC-1AE6-3150-18BB-0A6E00E2CC80}"/>
          </ac:spMkLst>
        </pc:spChg>
        <pc:spChg chg="add mod">
          <ac:chgData name="Toby Donaldson" userId="2e6e5431-bb17-4c41-9985-d39c50d83c73" providerId="ADAL" clId="{8FAA0405-CD06-4D0D-AE20-600DBA1F7D65}" dt="2023-06-19T20:22:00.874" v="6145" actId="688"/>
          <ac:spMkLst>
            <pc:docMk/>
            <pc:sldMk cId="819031479" sldId="385"/>
            <ac:spMk id="9" creationId="{F29A8FB6-909E-420D-008B-9CF8414AEF02}"/>
          </ac:spMkLst>
        </pc:spChg>
        <pc:spChg chg="add del mod">
          <ac:chgData name="Toby Donaldson" userId="2e6e5431-bb17-4c41-9985-d39c50d83c73" providerId="ADAL" clId="{8FAA0405-CD06-4D0D-AE20-600DBA1F7D65}" dt="2023-06-19T22:30:00.119" v="6468" actId="21"/>
          <ac:spMkLst>
            <pc:docMk/>
            <pc:sldMk cId="819031479" sldId="385"/>
            <ac:spMk id="11" creationId="{4778FAFE-EC8D-3350-F5B6-6EBDAB94D3BE}"/>
          </ac:spMkLst>
        </pc:spChg>
        <pc:spChg chg="add mod">
          <ac:chgData name="Toby Donaldson" userId="2e6e5431-bb17-4c41-9985-d39c50d83c73" providerId="ADAL" clId="{8FAA0405-CD06-4D0D-AE20-600DBA1F7D65}" dt="2023-06-19T22:29:57.675" v="6467"/>
          <ac:spMkLst>
            <pc:docMk/>
            <pc:sldMk cId="819031479" sldId="385"/>
            <ac:spMk id="12" creationId="{1D14C994-6EF2-60C7-9738-432CD4B9462D}"/>
          </ac:spMkLst>
        </pc:spChg>
        <pc:spChg chg="mod">
          <ac:chgData name="Toby Donaldson" userId="2e6e5431-bb17-4c41-9985-d39c50d83c73" providerId="ADAL" clId="{8FAA0405-CD06-4D0D-AE20-600DBA1F7D65}" dt="2023-06-19T22:54:45.058" v="7311" actId="20577"/>
          <ac:spMkLst>
            <pc:docMk/>
            <pc:sldMk cId="819031479" sldId="385"/>
            <ac:spMk id="51" creationId="{A6FE0E29-0C34-27A1-7841-2BD6498DAC0B}"/>
          </ac:spMkLst>
        </pc:spChg>
        <pc:spChg chg="del">
          <ac:chgData name="Toby Donaldson" userId="2e6e5431-bb17-4c41-9985-d39c50d83c73" providerId="ADAL" clId="{8FAA0405-CD06-4D0D-AE20-600DBA1F7D65}" dt="2023-06-19T20:24:22.799" v="6222" actId="21"/>
          <ac:spMkLst>
            <pc:docMk/>
            <pc:sldMk cId="819031479" sldId="385"/>
            <ac:spMk id="52" creationId="{2B594376-47AE-43F6-6F88-E4E07782B57F}"/>
          </ac:spMkLst>
        </pc:spChg>
        <pc:grpChg chg="add mod">
          <ac:chgData name="Toby Donaldson" userId="2e6e5431-bb17-4c41-9985-d39c50d83c73" providerId="ADAL" clId="{8FAA0405-CD06-4D0D-AE20-600DBA1F7D65}" dt="2023-06-19T20:20:14.827" v="6041" actId="1076"/>
          <ac:grpSpMkLst>
            <pc:docMk/>
            <pc:sldMk cId="819031479" sldId="385"/>
            <ac:grpSpMk id="2" creationId="{7EA4A8B4-8A8B-7530-C6D5-B552C48FAB53}"/>
          </ac:grpSpMkLst>
        </pc:grpChg>
        <pc:cxnChg chg="add mod">
          <ac:chgData name="Toby Donaldson" userId="2e6e5431-bb17-4c41-9985-d39c50d83c73" providerId="ADAL" clId="{8FAA0405-CD06-4D0D-AE20-600DBA1F7D65}" dt="2023-06-19T20:22:59.282" v="6148" actId="208"/>
          <ac:cxnSpMkLst>
            <pc:docMk/>
            <pc:sldMk cId="819031479" sldId="385"/>
            <ac:cxnSpMk id="6" creationId="{92A8FA1A-CD02-3BBF-468E-012A32D23969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39.432" v="7307" actId="20577"/>
        <pc:sldMkLst>
          <pc:docMk/>
          <pc:sldMk cId="1789975005" sldId="386"/>
        </pc:sldMkLst>
        <pc:spChg chg="add del mod">
          <ac:chgData name="Toby Donaldson" userId="2e6e5431-bb17-4c41-9985-d39c50d83c73" providerId="ADAL" clId="{8FAA0405-CD06-4D0D-AE20-600DBA1F7D65}" dt="2023-06-19T22:30:05.883" v="6470"/>
          <ac:spMkLst>
            <pc:docMk/>
            <pc:sldMk cId="1789975005" sldId="386"/>
            <ac:spMk id="7" creationId="{12E48F38-C29C-3725-97CB-A3DE824DF874}"/>
          </ac:spMkLst>
        </pc:spChg>
        <pc:spChg chg="mod">
          <ac:chgData name="Toby Donaldson" userId="2e6e5431-bb17-4c41-9985-d39c50d83c73" providerId="ADAL" clId="{8FAA0405-CD06-4D0D-AE20-600DBA1F7D65}" dt="2023-06-19T22:24:59.660" v="6283" actId="20577"/>
          <ac:spMkLst>
            <pc:docMk/>
            <pc:sldMk cId="1789975005" sldId="386"/>
            <ac:spMk id="8" creationId="{91FFDCEC-1AE6-3150-18BB-0A6E00E2CC80}"/>
          </ac:spMkLst>
        </pc:spChg>
        <pc:spChg chg="add mod">
          <ac:chgData name="Toby Donaldson" userId="2e6e5431-bb17-4c41-9985-d39c50d83c73" providerId="ADAL" clId="{8FAA0405-CD06-4D0D-AE20-600DBA1F7D65}" dt="2023-06-19T22:30:15.281" v="6471"/>
          <ac:spMkLst>
            <pc:docMk/>
            <pc:sldMk cId="1789975005" sldId="386"/>
            <ac:spMk id="11" creationId="{8A74C78E-0537-D6A7-5F11-8319372D3BF4}"/>
          </ac:spMkLst>
        </pc:spChg>
        <pc:spChg chg="mod">
          <ac:chgData name="Toby Donaldson" userId="2e6e5431-bb17-4c41-9985-d39c50d83c73" providerId="ADAL" clId="{8FAA0405-CD06-4D0D-AE20-600DBA1F7D65}" dt="2023-06-19T22:54:39.432" v="7307" actId="20577"/>
          <ac:spMkLst>
            <pc:docMk/>
            <pc:sldMk cId="1789975005" sldId="386"/>
            <ac:spMk id="51" creationId="{A6FE0E29-0C34-27A1-7841-2BD6498DAC0B}"/>
          </ac:spMkLst>
        </pc:spChg>
        <pc:spChg chg="del mod">
          <ac:chgData name="Toby Donaldson" userId="2e6e5431-bb17-4c41-9985-d39c50d83c73" providerId="ADAL" clId="{8FAA0405-CD06-4D0D-AE20-600DBA1F7D65}" dt="2023-06-19T22:30:17.395" v="6472" actId="21"/>
          <ac:spMkLst>
            <pc:docMk/>
            <pc:sldMk cId="1789975005" sldId="386"/>
            <ac:spMk id="52" creationId="{2B594376-47AE-43F6-6F88-E4E07782B57F}"/>
          </ac:spMkLst>
        </pc:spChg>
        <pc:cxnChg chg="mod">
          <ac:chgData name="Toby Donaldson" userId="2e6e5431-bb17-4c41-9985-d39c50d83c73" providerId="ADAL" clId="{8FAA0405-CD06-4D0D-AE20-600DBA1F7D65}" dt="2023-06-19T20:22:42.143" v="6147" actId="208"/>
          <ac:cxnSpMkLst>
            <pc:docMk/>
            <pc:sldMk cId="1789975005" sldId="386"/>
            <ac:cxnSpMk id="6" creationId="{92A8FA1A-CD02-3BBF-468E-012A32D23969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34.195" v="7303" actId="20577"/>
        <pc:sldMkLst>
          <pc:docMk/>
          <pc:sldMk cId="3750792691" sldId="387"/>
        </pc:sldMkLst>
        <pc:spChg chg="mod">
          <ac:chgData name="Toby Donaldson" userId="2e6e5431-bb17-4c41-9985-d39c50d83c73" providerId="ADAL" clId="{8FAA0405-CD06-4D0D-AE20-600DBA1F7D65}" dt="2023-06-19T20:58:54.256" v="6243" actId="208"/>
          <ac:spMkLst>
            <pc:docMk/>
            <pc:sldMk cId="3750792691" sldId="387"/>
            <ac:spMk id="3" creationId="{1112371D-E8C3-9EBF-85E5-F9878FA63183}"/>
          </ac:spMkLst>
        </pc:spChg>
        <pc:spChg chg="mod">
          <ac:chgData name="Toby Donaldson" userId="2e6e5431-bb17-4c41-9985-d39c50d83c73" providerId="ADAL" clId="{8FAA0405-CD06-4D0D-AE20-600DBA1F7D65}" dt="2023-06-19T20:59:39.102" v="6248" actId="20577"/>
          <ac:spMkLst>
            <pc:docMk/>
            <pc:sldMk cId="3750792691" sldId="387"/>
            <ac:spMk id="5" creationId="{55BA5644-B59E-0439-C483-C10E46326892}"/>
          </ac:spMkLst>
        </pc:spChg>
        <pc:spChg chg="add del">
          <ac:chgData name="Toby Donaldson" userId="2e6e5431-bb17-4c41-9985-d39c50d83c73" providerId="ADAL" clId="{8FAA0405-CD06-4D0D-AE20-600DBA1F7D65}" dt="2023-06-19T20:56:29.958" v="6229" actId="11529"/>
          <ac:spMkLst>
            <pc:docMk/>
            <pc:sldMk cId="3750792691" sldId="387"/>
            <ac:spMk id="7" creationId="{D13BC522-16D9-40BD-09FE-8B04C3120387}"/>
          </ac:spMkLst>
        </pc:spChg>
        <pc:spChg chg="del">
          <ac:chgData name="Toby Donaldson" userId="2e6e5431-bb17-4c41-9985-d39c50d83c73" providerId="ADAL" clId="{8FAA0405-CD06-4D0D-AE20-600DBA1F7D65}" dt="2023-06-19T20:55:58.782" v="6227" actId="21"/>
          <ac:spMkLst>
            <pc:docMk/>
            <pc:sldMk cId="3750792691" sldId="387"/>
            <ac:spMk id="8" creationId="{91FFDCEC-1AE6-3150-18BB-0A6E00E2CC80}"/>
          </ac:spMkLst>
        </pc:spChg>
        <pc:spChg chg="del">
          <ac:chgData name="Toby Donaldson" userId="2e6e5431-bb17-4c41-9985-d39c50d83c73" providerId="ADAL" clId="{8FAA0405-CD06-4D0D-AE20-600DBA1F7D65}" dt="2023-06-19T20:58:09.451" v="6238" actId="21"/>
          <ac:spMkLst>
            <pc:docMk/>
            <pc:sldMk cId="3750792691" sldId="387"/>
            <ac:spMk id="9" creationId="{F29A8FB6-909E-420D-008B-9CF8414AEF02}"/>
          </ac:spMkLst>
        </pc:spChg>
        <pc:spChg chg="add del">
          <ac:chgData name="Toby Donaldson" userId="2e6e5431-bb17-4c41-9985-d39c50d83c73" providerId="ADAL" clId="{8FAA0405-CD06-4D0D-AE20-600DBA1F7D65}" dt="2023-06-19T20:56:55.376" v="6231" actId="11529"/>
          <ac:spMkLst>
            <pc:docMk/>
            <pc:sldMk cId="3750792691" sldId="387"/>
            <ac:spMk id="11" creationId="{F5632F6F-EEC2-BB09-C3A9-445700DD528A}"/>
          </ac:spMkLst>
        </pc:spChg>
        <pc:spChg chg="add del">
          <ac:chgData name="Toby Donaldson" userId="2e6e5431-bb17-4c41-9985-d39c50d83c73" providerId="ADAL" clId="{8FAA0405-CD06-4D0D-AE20-600DBA1F7D65}" dt="2023-06-19T20:57:03.673" v="6233" actId="11529"/>
          <ac:spMkLst>
            <pc:docMk/>
            <pc:sldMk cId="3750792691" sldId="387"/>
            <ac:spMk id="12" creationId="{BDB898A8-57B5-7565-4018-2EFC4DCBABB3}"/>
          </ac:spMkLst>
        </pc:spChg>
        <pc:spChg chg="mod">
          <ac:chgData name="Toby Donaldson" userId="2e6e5431-bb17-4c41-9985-d39c50d83c73" providerId="ADAL" clId="{8FAA0405-CD06-4D0D-AE20-600DBA1F7D65}" dt="2023-06-19T22:23:22.153" v="6276" actId="207"/>
          <ac:spMkLst>
            <pc:docMk/>
            <pc:sldMk cId="3750792691" sldId="387"/>
            <ac:spMk id="27" creationId="{9415FC6F-8641-13A7-48D8-676681992CBC}"/>
          </ac:spMkLst>
        </pc:spChg>
        <pc:spChg chg="add del mod">
          <ac:chgData name="Toby Donaldson" userId="2e6e5431-bb17-4c41-9985-d39c50d83c73" providerId="ADAL" clId="{8FAA0405-CD06-4D0D-AE20-600DBA1F7D65}" dt="2023-06-19T22:23:04.488" v="6275" actId="21"/>
          <ac:spMkLst>
            <pc:docMk/>
            <pc:sldMk cId="3750792691" sldId="387"/>
            <ac:spMk id="47" creationId="{F4CC7002-6E34-C6A7-F9CB-984FB7E5001D}"/>
          </ac:spMkLst>
        </pc:spChg>
        <pc:spChg chg="add del">
          <ac:chgData name="Toby Donaldson" userId="2e6e5431-bb17-4c41-9985-d39c50d83c73" providerId="ADAL" clId="{8FAA0405-CD06-4D0D-AE20-600DBA1F7D65}" dt="2023-06-19T22:22:23.542" v="6265" actId="22"/>
          <ac:spMkLst>
            <pc:docMk/>
            <pc:sldMk cId="3750792691" sldId="387"/>
            <ac:spMk id="49" creationId="{99E9CBBA-2581-7A17-769A-C384FF4628E8}"/>
          </ac:spMkLst>
        </pc:spChg>
        <pc:spChg chg="mod">
          <ac:chgData name="Toby Donaldson" userId="2e6e5431-bb17-4c41-9985-d39c50d83c73" providerId="ADAL" clId="{8FAA0405-CD06-4D0D-AE20-600DBA1F7D65}" dt="2023-06-19T22:54:34.195" v="7303" actId="20577"/>
          <ac:spMkLst>
            <pc:docMk/>
            <pc:sldMk cId="3750792691" sldId="387"/>
            <ac:spMk id="51" creationId="{A6FE0E29-0C34-27A1-7841-2BD6498DAC0B}"/>
          </ac:spMkLst>
        </pc:spChg>
        <pc:spChg chg="add mod">
          <ac:chgData name="Toby Donaldson" userId="2e6e5431-bb17-4c41-9985-d39c50d83c73" providerId="ADAL" clId="{8FAA0405-CD06-4D0D-AE20-600DBA1F7D65}" dt="2023-06-19T22:22:58.495" v="6274" actId="14100"/>
          <ac:spMkLst>
            <pc:docMk/>
            <pc:sldMk cId="3750792691" sldId="387"/>
            <ac:spMk id="53" creationId="{F3F07374-B3E0-90E1-FA30-54150A5931A0}"/>
          </ac:spMkLst>
        </pc:spChg>
        <pc:spChg chg="add del mod">
          <ac:chgData name="Toby Donaldson" userId="2e6e5431-bb17-4c41-9985-d39c50d83c73" providerId="ADAL" clId="{8FAA0405-CD06-4D0D-AE20-600DBA1F7D65}" dt="2023-06-19T22:30:24.172" v="6474"/>
          <ac:spMkLst>
            <pc:docMk/>
            <pc:sldMk cId="3750792691" sldId="387"/>
            <ac:spMk id="54" creationId="{DB46E7D8-8870-C477-03C7-1F662B207E96}"/>
          </ac:spMkLst>
        </pc:spChg>
        <pc:cxnChg chg="mod">
          <ac:chgData name="Toby Donaldson" userId="2e6e5431-bb17-4c41-9985-d39c50d83c73" providerId="ADAL" clId="{8FAA0405-CD06-4D0D-AE20-600DBA1F7D65}" dt="2023-06-19T20:58:44.478" v="6242" actId="692"/>
          <ac:cxnSpMkLst>
            <pc:docMk/>
            <pc:sldMk cId="3750792691" sldId="387"/>
            <ac:cxnSpMk id="6" creationId="{92A8FA1A-CD02-3BBF-468E-012A32D23969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28.346" v="7299" actId="20577"/>
        <pc:sldMkLst>
          <pc:docMk/>
          <pc:sldMk cId="4122653192" sldId="388"/>
        </pc:sldMkLst>
        <pc:spChg chg="add del">
          <ac:chgData name="Toby Donaldson" userId="2e6e5431-bb17-4c41-9985-d39c50d83c73" providerId="ADAL" clId="{8FAA0405-CD06-4D0D-AE20-600DBA1F7D65}" dt="2023-06-19T20:59:58.617" v="6253" actId="11529"/>
          <ac:spMkLst>
            <pc:docMk/>
            <pc:sldMk cId="4122653192" sldId="388"/>
            <ac:spMk id="7" creationId="{C66D3C0E-878F-A585-841D-C1D2F1DA615B}"/>
          </ac:spMkLst>
        </pc:spChg>
        <pc:spChg chg="add mod">
          <ac:chgData name="Toby Donaldson" userId="2e6e5431-bb17-4c41-9985-d39c50d83c73" providerId="ADAL" clId="{8FAA0405-CD06-4D0D-AE20-600DBA1F7D65}" dt="2023-06-19T22:14:17.561" v="6263" actId="1076"/>
          <ac:spMkLst>
            <pc:docMk/>
            <pc:sldMk cId="4122653192" sldId="388"/>
            <ac:spMk id="8" creationId="{B0B41B49-2639-6830-35DE-FC08C298BBC7}"/>
          </ac:spMkLst>
        </pc:spChg>
        <pc:spChg chg="add mod">
          <ac:chgData name="Toby Donaldson" userId="2e6e5431-bb17-4c41-9985-d39c50d83c73" providerId="ADAL" clId="{8FAA0405-CD06-4D0D-AE20-600DBA1F7D65}" dt="2023-06-19T22:30:33.993" v="6475"/>
          <ac:spMkLst>
            <pc:docMk/>
            <pc:sldMk cId="4122653192" sldId="388"/>
            <ac:spMk id="9" creationId="{2BD0044D-0B04-CAC0-102F-44660D4D0C7D}"/>
          </ac:spMkLst>
        </pc:spChg>
        <pc:spChg chg="mod">
          <ac:chgData name="Toby Donaldson" userId="2e6e5431-bb17-4c41-9985-d39c50d83c73" providerId="ADAL" clId="{8FAA0405-CD06-4D0D-AE20-600DBA1F7D65}" dt="2023-06-19T22:25:38.500" v="6286" actId="20577"/>
          <ac:spMkLst>
            <pc:docMk/>
            <pc:sldMk cId="4122653192" sldId="388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2:25:34.142" v="6285" actId="207"/>
          <ac:spMkLst>
            <pc:docMk/>
            <pc:sldMk cId="4122653192" sldId="388"/>
            <ac:spMk id="33" creationId="{52CEF9D9-D0A5-67E0-F759-38528B050E18}"/>
          </ac:spMkLst>
        </pc:spChg>
        <pc:spChg chg="del mod">
          <ac:chgData name="Toby Donaldson" userId="2e6e5431-bb17-4c41-9985-d39c50d83c73" providerId="ADAL" clId="{8FAA0405-CD06-4D0D-AE20-600DBA1F7D65}" dt="2023-06-19T20:59:53.830" v="6251" actId="21"/>
          <ac:spMkLst>
            <pc:docMk/>
            <pc:sldMk cId="4122653192" sldId="388"/>
            <ac:spMk id="47" creationId="{F4CC7002-6E34-C6A7-F9CB-984FB7E5001D}"/>
          </ac:spMkLst>
        </pc:spChg>
        <pc:spChg chg="mod">
          <ac:chgData name="Toby Donaldson" userId="2e6e5431-bb17-4c41-9985-d39c50d83c73" providerId="ADAL" clId="{8FAA0405-CD06-4D0D-AE20-600DBA1F7D65}" dt="2023-06-19T22:54:28.346" v="7299" actId="20577"/>
          <ac:spMkLst>
            <pc:docMk/>
            <pc:sldMk cId="4122653192" sldId="388"/>
            <ac:spMk id="51" creationId="{A6FE0E29-0C34-27A1-7841-2BD6498DAC0B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54:22.824" v="7295" actId="20577"/>
        <pc:sldMkLst>
          <pc:docMk/>
          <pc:sldMk cId="4170483133" sldId="389"/>
        </pc:sldMkLst>
        <pc:spChg chg="add mod">
          <ac:chgData name="Toby Donaldson" userId="2e6e5431-bb17-4c41-9985-d39c50d83c73" providerId="ADAL" clId="{8FAA0405-CD06-4D0D-AE20-600DBA1F7D65}" dt="2023-06-19T22:30:37.237" v="6476"/>
          <ac:spMkLst>
            <pc:docMk/>
            <pc:sldMk cId="4170483133" sldId="389"/>
            <ac:spMk id="7" creationId="{CD4FDF1C-CA19-FC3E-0768-4D0A62D09A28}"/>
          </ac:spMkLst>
        </pc:spChg>
        <pc:spChg chg="mod">
          <ac:chgData name="Toby Donaldson" userId="2e6e5431-bb17-4c41-9985-d39c50d83c73" providerId="ADAL" clId="{8FAA0405-CD06-4D0D-AE20-600DBA1F7D65}" dt="2023-06-19T22:26:34.066" v="6295" actId="1076"/>
          <ac:spMkLst>
            <pc:docMk/>
            <pc:sldMk cId="4170483133" sldId="389"/>
            <ac:spMk id="8" creationId="{B0B41B49-2639-6830-35DE-FC08C298BBC7}"/>
          </ac:spMkLst>
        </pc:spChg>
        <pc:spChg chg="mod">
          <ac:chgData name="Toby Donaldson" userId="2e6e5431-bb17-4c41-9985-d39c50d83c73" providerId="ADAL" clId="{8FAA0405-CD06-4D0D-AE20-600DBA1F7D65}" dt="2023-06-19T22:54:22.824" v="7295" actId="20577"/>
          <ac:spMkLst>
            <pc:docMk/>
            <pc:sldMk cId="4170483133" sldId="389"/>
            <ac:spMk id="51" creationId="{A6FE0E29-0C34-27A1-7841-2BD6498DAC0B}"/>
          </ac:spMkLst>
        </pc:spChg>
        <pc:spChg chg="del">
          <ac:chgData name="Toby Donaldson" userId="2e6e5431-bb17-4c41-9985-d39c50d83c73" providerId="ADAL" clId="{8FAA0405-CD06-4D0D-AE20-600DBA1F7D65}" dt="2023-06-19T22:30:40.636" v="6477" actId="21"/>
          <ac:spMkLst>
            <pc:docMk/>
            <pc:sldMk cId="4170483133" sldId="389"/>
            <ac:spMk id="52" creationId="{2B594376-47AE-43F6-6F88-E4E07782B57F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54:12.775" v="7291" actId="20577"/>
        <pc:sldMkLst>
          <pc:docMk/>
          <pc:sldMk cId="3377118574" sldId="390"/>
        </pc:sldMkLst>
        <pc:spChg chg="add mod">
          <ac:chgData name="Toby Donaldson" userId="2e6e5431-bb17-4c41-9985-d39c50d83c73" providerId="ADAL" clId="{8FAA0405-CD06-4D0D-AE20-600DBA1F7D65}" dt="2023-06-19T22:30:50.442" v="6478"/>
          <ac:spMkLst>
            <pc:docMk/>
            <pc:sldMk cId="3377118574" sldId="390"/>
            <ac:spMk id="7" creationId="{E9C0B29C-406F-A7C3-5F24-83B42873C8E7}"/>
          </ac:spMkLst>
        </pc:spChg>
        <pc:spChg chg="del">
          <ac:chgData name="Toby Donaldson" userId="2e6e5431-bb17-4c41-9985-d39c50d83c73" providerId="ADAL" clId="{8FAA0405-CD06-4D0D-AE20-600DBA1F7D65}" dt="2023-06-19T22:26:49.633" v="6297" actId="21"/>
          <ac:spMkLst>
            <pc:docMk/>
            <pc:sldMk cId="3377118574" sldId="390"/>
            <ac:spMk id="8" creationId="{B0B41B49-2639-6830-35DE-FC08C298BBC7}"/>
          </ac:spMkLst>
        </pc:spChg>
        <pc:spChg chg="mod">
          <ac:chgData name="Toby Donaldson" userId="2e6e5431-bb17-4c41-9985-d39c50d83c73" providerId="ADAL" clId="{8FAA0405-CD06-4D0D-AE20-600DBA1F7D65}" dt="2023-06-19T22:54:12.775" v="7291" actId="20577"/>
          <ac:spMkLst>
            <pc:docMk/>
            <pc:sldMk cId="3377118574" sldId="390"/>
            <ac:spMk id="51" creationId="{A6FE0E29-0C34-27A1-7841-2BD6498DAC0B}"/>
          </ac:spMkLst>
        </pc:spChg>
        <pc:spChg chg="del">
          <ac:chgData name="Toby Donaldson" userId="2e6e5431-bb17-4c41-9985-d39c50d83c73" providerId="ADAL" clId="{8FAA0405-CD06-4D0D-AE20-600DBA1F7D65}" dt="2023-06-19T22:30:53.155" v="6479" actId="21"/>
          <ac:spMkLst>
            <pc:docMk/>
            <pc:sldMk cId="3377118574" sldId="390"/>
            <ac:spMk id="52" creationId="{2B594376-47AE-43F6-6F88-E4E07782B57F}"/>
          </ac:spMkLst>
        </pc:spChg>
      </pc:sldChg>
      <pc:sldChg chg="delSp modSp add mod">
        <pc:chgData name="Toby Donaldson" userId="2e6e5431-bb17-4c41-9985-d39c50d83c73" providerId="ADAL" clId="{8FAA0405-CD06-4D0D-AE20-600DBA1F7D65}" dt="2023-06-19T22:32:53.198" v="6494" actId="1076"/>
        <pc:sldMkLst>
          <pc:docMk/>
          <pc:sldMk cId="2910127581" sldId="391"/>
        </pc:sldMkLst>
        <pc:spChg chg="del">
          <ac:chgData name="Toby Donaldson" userId="2e6e5431-bb17-4c41-9985-d39c50d83c73" providerId="ADAL" clId="{8FAA0405-CD06-4D0D-AE20-600DBA1F7D65}" dt="2023-06-19T22:32:49.507" v="6493" actId="21"/>
          <ac:spMkLst>
            <pc:docMk/>
            <pc:sldMk cId="2910127581" sldId="391"/>
            <ac:spMk id="10" creationId="{4FB89F36-87C0-1011-B61D-CC9700F7690D}"/>
          </ac:spMkLst>
        </pc:spChg>
        <pc:spChg chg="mod">
          <ac:chgData name="Toby Donaldson" userId="2e6e5431-bb17-4c41-9985-d39c50d83c73" providerId="ADAL" clId="{8FAA0405-CD06-4D0D-AE20-600DBA1F7D65}" dt="2023-06-19T22:31:39.994" v="6482" actId="207"/>
          <ac:spMkLst>
            <pc:docMk/>
            <pc:sldMk cId="2910127581" sldId="391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2:32:53.198" v="6494" actId="1076"/>
          <ac:spMkLst>
            <pc:docMk/>
            <pc:sldMk cId="2910127581" sldId="391"/>
            <ac:spMk id="51" creationId="{A6FE0E29-0C34-27A1-7841-2BD6498DAC0B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34:47.886" v="6506" actId="13926"/>
        <pc:sldMkLst>
          <pc:docMk/>
          <pc:sldMk cId="4244637870" sldId="392"/>
        </pc:sldMkLst>
        <pc:spChg chg="mod">
          <ac:chgData name="Toby Donaldson" userId="2e6e5431-bb17-4c41-9985-d39c50d83c73" providerId="ADAL" clId="{8FAA0405-CD06-4D0D-AE20-600DBA1F7D65}" dt="2023-06-19T22:32:01.819" v="6484"/>
          <ac:spMkLst>
            <pc:docMk/>
            <pc:sldMk cId="4244637870" sldId="392"/>
            <ac:spMk id="9" creationId="{B388B527-17D5-9CA0-B267-BE31CF4CE474}"/>
          </ac:spMkLst>
        </pc:spChg>
        <pc:spChg chg="del">
          <ac:chgData name="Toby Donaldson" userId="2e6e5431-bb17-4c41-9985-d39c50d83c73" providerId="ADAL" clId="{8FAA0405-CD06-4D0D-AE20-600DBA1F7D65}" dt="2023-06-19T22:32:59.054" v="6496" actId="21"/>
          <ac:spMkLst>
            <pc:docMk/>
            <pc:sldMk cId="4244637870" sldId="392"/>
            <ac:spMk id="10" creationId="{4FB89F36-87C0-1011-B61D-CC9700F7690D}"/>
          </ac:spMkLst>
        </pc:spChg>
        <pc:spChg chg="mod">
          <ac:chgData name="Toby Donaldson" userId="2e6e5431-bb17-4c41-9985-d39c50d83c73" providerId="ADAL" clId="{8FAA0405-CD06-4D0D-AE20-600DBA1F7D65}" dt="2023-06-19T22:32:20.616" v="6488" actId="20577"/>
          <ac:spMkLst>
            <pc:docMk/>
            <pc:sldMk cId="4244637870" sldId="392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2:34:47.886" v="6506" actId="13926"/>
          <ac:spMkLst>
            <pc:docMk/>
            <pc:sldMk cId="4244637870" sldId="392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2:32:25.566" v="6490" actId="20577"/>
          <ac:spMkLst>
            <pc:docMk/>
            <pc:sldMk cId="4244637870" sldId="392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2:32:32.441" v="6492" actId="20577"/>
          <ac:spMkLst>
            <pc:docMk/>
            <pc:sldMk cId="4244637870" sldId="392"/>
            <ac:spMk id="33" creationId="{52CEF9D9-D0A5-67E0-F759-38528B050E18}"/>
          </ac:spMkLst>
        </pc:spChg>
        <pc:spChg chg="add mod">
          <ac:chgData name="Toby Donaldson" userId="2e6e5431-bb17-4c41-9985-d39c50d83c73" providerId="ADAL" clId="{8FAA0405-CD06-4D0D-AE20-600DBA1F7D65}" dt="2023-06-19T22:33:05.859" v="6497"/>
          <ac:spMkLst>
            <pc:docMk/>
            <pc:sldMk cId="4244637870" sldId="392"/>
            <ac:spMk id="47" creationId="{ACDE9C6E-5148-51BD-9AC0-E1D5E7B12903}"/>
          </ac:spMkLst>
        </pc:spChg>
        <pc:spChg chg="add del">
          <ac:chgData name="Toby Donaldson" userId="2e6e5431-bb17-4c41-9985-d39c50d83c73" providerId="ADAL" clId="{8FAA0405-CD06-4D0D-AE20-600DBA1F7D65}" dt="2023-06-19T22:33:30.370" v="6499" actId="11529"/>
          <ac:spMkLst>
            <pc:docMk/>
            <pc:sldMk cId="4244637870" sldId="392"/>
            <ac:spMk id="48" creationId="{9E52052F-3787-BA9B-2ED4-516B3641700B}"/>
          </ac:spMkLst>
        </pc:spChg>
        <pc:spChg chg="add del">
          <ac:chgData name="Toby Donaldson" userId="2e6e5431-bb17-4c41-9985-d39c50d83c73" providerId="ADAL" clId="{8FAA0405-CD06-4D0D-AE20-600DBA1F7D65}" dt="2023-06-19T22:33:50.811" v="6501" actId="11529"/>
          <ac:spMkLst>
            <pc:docMk/>
            <pc:sldMk cId="4244637870" sldId="392"/>
            <ac:spMk id="49" creationId="{554BE2B4-C426-6511-DDC9-237B30EE69BB}"/>
          </ac:spMkLst>
        </pc:spChg>
        <pc:spChg chg="del">
          <ac:chgData name="Toby Donaldson" userId="2e6e5431-bb17-4c41-9985-d39c50d83c73" providerId="ADAL" clId="{8FAA0405-CD06-4D0D-AE20-600DBA1F7D65}" dt="2023-06-19T22:32:57.397" v="6495" actId="21"/>
          <ac:spMkLst>
            <pc:docMk/>
            <pc:sldMk cId="4244637870" sldId="392"/>
            <ac:spMk id="51" creationId="{A6FE0E29-0C34-27A1-7841-2BD6498DAC0B}"/>
          </ac:spMkLst>
        </pc:spChg>
        <pc:spChg chg="add mod">
          <ac:chgData name="Toby Donaldson" userId="2e6e5431-bb17-4c41-9985-d39c50d83c73" providerId="ADAL" clId="{8FAA0405-CD06-4D0D-AE20-600DBA1F7D65}" dt="2023-06-19T22:34:30.142" v="6505" actId="693"/>
          <ac:spMkLst>
            <pc:docMk/>
            <pc:sldMk cId="4244637870" sldId="392"/>
            <ac:spMk id="52" creationId="{457D6FD9-04BD-D387-BC26-A2FDED245252}"/>
          </ac:spMkLst>
        </pc:spChg>
        <pc:grpChg chg="add mod">
          <ac:chgData name="Toby Donaldson" userId="2e6e5431-bb17-4c41-9985-d39c50d83c73" providerId="ADAL" clId="{8FAA0405-CD06-4D0D-AE20-600DBA1F7D65}" dt="2023-06-19T22:32:05.774" v="6485" actId="1076"/>
          <ac:grpSpMkLst>
            <pc:docMk/>
            <pc:sldMk cId="4244637870" sldId="392"/>
            <ac:grpSpMk id="8" creationId="{FC8D5118-5BEF-E1D5-E973-31DD8853583B}"/>
          </ac:grpSpMkLst>
        </pc:grpChg>
        <pc:cxnChg chg="add mod">
          <ac:chgData name="Toby Donaldson" userId="2e6e5431-bb17-4c41-9985-d39c50d83c73" providerId="ADAL" clId="{8FAA0405-CD06-4D0D-AE20-600DBA1F7D65}" dt="2023-06-19T22:32:05.774" v="6485" actId="1076"/>
          <ac:cxnSpMkLst>
            <pc:docMk/>
            <pc:sldMk cId="4244637870" sldId="392"/>
            <ac:cxnSpMk id="12" creationId="{A96573DF-EA93-47CA-08E7-95FDB25935E1}"/>
          </ac:cxnSpMkLst>
        </pc:cxnChg>
      </pc:sldChg>
      <pc:sldChg chg="modSp add mod">
        <pc:chgData name="Toby Donaldson" userId="2e6e5431-bb17-4c41-9985-d39c50d83c73" providerId="ADAL" clId="{8FAA0405-CD06-4D0D-AE20-600DBA1F7D65}" dt="2023-06-19T22:35:20.119" v="6555" actId="20577"/>
        <pc:sldMkLst>
          <pc:docMk/>
          <pc:sldMk cId="199073715" sldId="393"/>
        </pc:sldMkLst>
        <pc:spChg chg="mod">
          <ac:chgData name="Toby Donaldson" userId="2e6e5431-bb17-4c41-9985-d39c50d83c73" providerId="ADAL" clId="{8FAA0405-CD06-4D0D-AE20-600DBA1F7D65}" dt="2023-06-19T22:35:20.119" v="6555" actId="20577"/>
          <ac:spMkLst>
            <pc:docMk/>
            <pc:sldMk cId="199073715" sldId="393"/>
            <ac:spMk id="47" creationId="{ACDE9C6E-5148-51BD-9AC0-E1D5E7B12903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39:22.862" v="6913" actId="113"/>
        <pc:sldMkLst>
          <pc:docMk/>
          <pc:sldMk cId="763452559" sldId="394"/>
        </pc:sldMkLst>
        <pc:spChg chg="del">
          <ac:chgData name="Toby Donaldson" userId="2e6e5431-bb17-4c41-9985-d39c50d83c73" providerId="ADAL" clId="{8FAA0405-CD06-4D0D-AE20-600DBA1F7D65}" dt="2023-06-19T22:36:45.174" v="6703" actId="21"/>
          <ac:spMkLst>
            <pc:docMk/>
            <pc:sldMk cId="763452559" sldId="394"/>
            <ac:spMk id="7" creationId="{E9C0B29C-406F-A7C3-5F24-83B42873C8E7}"/>
          </ac:spMkLst>
        </pc:spChg>
        <pc:spChg chg="add">
          <ac:chgData name="Toby Donaldson" userId="2e6e5431-bb17-4c41-9985-d39c50d83c73" providerId="ADAL" clId="{8FAA0405-CD06-4D0D-AE20-600DBA1F7D65}" dt="2023-06-19T22:35:59.617" v="6559" actId="11529"/>
          <ac:spMkLst>
            <pc:docMk/>
            <pc:sldMk cId="763452559" sldId="394"/>
            <ac:spMk id="49" creationId="{2E275024-4053-589C-0770-62C22AD68D65}"/>
          </ac:spMkLst>
        </pc:spChg>
        <pc:spChg chg="add mod">
          <ac:chgData name="Toby Donaldson" userId="2e6e5431-bb17-4c41-9985-d39c50d83c73" providerId="ADAL" clId="{8FAA0405-CD06-4D0D-AE20-600DBA1F7D65}" dt="2023-06-19T22:38:16.545" v="6832" actId="1076"/>
          <ac:spMkLst>
            <pc:docMk/>
            <pc:sldMk cId="763452559" sldId="394"/>
            <ac:spMk id="51" creationId="{8E611EB6-FF14-8547-7E4B-448E5D707ACB}"/>
          </ac:spMkLst>
        </pc:spChg>
        <pc:spChg chg="add del mod">
          <ac:chgData name="Toby Donaldson" userId="2e6e5431-bb17-4c41-9985-d39c50d83c73" providerId="ADAL" clId="{8FAA0405-CD06-4D0D-AE20-600DBA1F7D65}" dt="2023-06-19T22:37:03.037" v="6707" actId="21"/>
          <ac:spMkLst>
            <pc:docMk/>
            <pc:sldMk cId="763452559" sldId="394"/>
            <ac:spMk id="53" creationId="{5990D768-ECF4-F95C-039C-5A44EF8F2383}"/>
          </ac:spMkLst>
        </pc:spChg>
        <pc:spChg chg="add mod">
          <ac:chgData name="Toby Donaldson" userId="2e6e5431-bb17-4c41-9985-d39c50d83c73" providerId="ADAL" clId="{8FAA0405-CD06-4D0D-AE20-600DBA1F7D65}" dt="2023-06-19T22:38:16.545" v="6832" actId="1076"/>
          <ac:spMkLst>
            <pc:docMk/>
            <pc:sldMk cId="763452559" sldId="394"/>
            <ac:spMk id="54" creationId="{4C3DDD15-5EA4-132A-8FB9-670E2FC31499}"/>
          </ac:spMkLst>
        </pc:spChg>
        <pc:spChg chg="add mod">
          <ac:chgData name="Toby Donaldson" userId="2e6e5431-bb17-4c41-9985-d39c50d83c73" providerId="ADAL" clId="{8FAA0405-CD06-4D0D-AE20-600DBA1F7D65}" dt="2023-06-19T22:39:22.862" v="6913" actId="113"/>
          <ac:spMkLst>
            <pc:docMk/>
            <pc:sldMk cId="763452559" sldId="394"/>
            <ac:spMk id="55" creationId="{38C89E59-B153-3163-1706-327633588D34}"/>
          </ac:spMkLst>
        </pc:spChg>
        <pc:cxnChg chg="add del">
          <ac:chgData name="Toby Donaldson" userId="2e6e5431-bb17-4c41-9985-d39c50d83c73" providerId="ADAL" clId="{8FAA0405-CD06-4D0D-AE20-600DBA1F7D65}" dt="2023-06-19T22:35:52.101" v="6558" actId="21"/>
          <ac:cxnSpMkLst>
            <pc:docMk/>
            <pc:sldMk cId="763452559" sldId="394"/>
            <ac:cxnSpMk id="48" creationId="{FC3C2594-0A0C-4FD4-57F5-3027C0882864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23:11:20.078" v="7778" actId="113"/>
        <pc:sldMkLst>
          <pc:docMk/>
          <pc:sldMk cId="3018047399" sldId="395"/>
        </pc:sldMkLst>
        <pc:spChg chg="add mod">
          <ac:chgData name="Toby Donaldson" userId="2e6e5431-bb17-4c41-9985-d39c50d83c73" providerId="ADAL" clId="{8FAA0405-CD06-4D0D-AE20-600DBA1F7D65}" dt="2023-06-19T22:39:32.492" v="6915" actId="13926"/>
          <ac:spMkLst>
            <pc:docMk/>
            <pc:sldMk cId="3018047399" sldId="395"/>
            <ac:spMk id="7" creationId="{AE0ECBF3-4645-6AEE-0DDE-66B2B8C2A050}"/>
          </ac:spMkLst>
        </pc:spChg>
        <pc:spChg chg="mod">
          <ac:chgData name="Toby Donaldson" userId="2e6e5431-bb17-4c41-9985-d39c50d83c73" providerId="ADAL" clId="{8FAA0405-CD06-4D0D-AE20-600DBA1F7D65}" dt="2023-06-19T23:11:20.078" v="7778" actId="113"/>
          <ac:spMkLst>
            <pc:docMk/>
            <pc:sldMk cId="3018047399" sldId="395"/>
            <ac:spMk id="47" creationId="{ACDE9C6E-5148-51BD-9AC0-E1D5E7B12903}"/>
          </ac:spMkLst>
        </pc:spChg>
        <pc:spChg chg="mod">
          <ac:chgData name="Toby Donaldson" userId="2e6e5431-bb17-4c41-9985-d39c50d83c73" providerId="ADAL" clId="{8FAA0405-CD06-4D0D-AE20-600DBA1F7D65}" dt="2023-06-19T22:39:17.284" v="6912" actId="113"/>
          <ac:spMkLst>
            <pc:docMk/>
            <pc:sldMk cId="3018047399" sldId="395"/>
            <ac:spMk id="55" creationId="{38C89E59-B153-3163-1706-327633588D34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11:23.443" v="7779" actId="113"/>
        <pc:sldMkLst>
          <pc:docMk/>
          <pc:sldMk cId="3559577232" sldId="396"/>
        </pc:sldMkLst>
        <pc:spChg chg="mod">
          <ac:chgData name="Toby Donaldson" userId="2e6e5431-bb17-4c41-9985-d39c50d83c73" providerId="ADAL" clId="{8FAA0405-CD06-4D0D-AE20-600DBA1F7D65}" dt="2023-06-19T22:47:24.152" v="7072" actId="1076"/>
          <ac:spMkLst>
            <pc:docMk/>
            <pc:sldMk cId="3559577232" sldId="396"/>
            <ac:spMk id="7" creationId="{AE0ECBF3-4645-6AEE-0DDE-66B2B8C2A050}"/>
          </ac:spMkLst>
        </pc:spChg>
        <pc:spChg chg="add mod">
          <ac:chgData name="Toby Donaldson" userId="2e6e5431-bb17-4c41-9985-d39c50d83c73" providerId="ADAL" clId="{8FAA0405-CD06-4D0D-AE20-600DBA1F7D65}" dt="2023-06-19T22:47:29.823" v="7073" actId="1076"/>
          <ac:spMkLst>
            <pc:docMk/>
            <pc:sldMk cId="3559577232" sldId="396"/>
            <ac:spMk id="10" creationId="{C3388612-A615-4DBE-5F1C-03AD960CEC5B}"/>
          </ac:spMkLst>
        </pc:spChg>
        <pc:spChg chg="mod">
          <ac:chgData name="Toby Donaldson" userId="2e6e5431-bb17-4c41-9985-d39c50d83c73" providerId="ADAL" clId="{8FAA0405-CD06-4D0D-AE20-600DBA1F7D65}" dt="2023-06-19T23:11:23.443" v="7779" actId="113"/>
          <ac:spMkLst>
            <pc:docMk/>
            <pc:sldMk cId="3559577232" sldId="396"/>
            <ac:spMk id="47" creationId="{ACDE9C6E-5148-51BD-9AC0-E1D5E7B12903}"/>
          </ac:spMkLst>
        </pc:spChg>
        <pc:spChg chg="mod">
          <ac:chgData name="Toby Donaldson" userId="2e6e5431-bb17-4c41-9985-d39c50d83c73" providerId="ADAL" clId="{8FAA0405-CD06-4D0D-AE20-600DBA1F7D65}" dt="2023-06-19T22:47:29.823" v="7073" actId="1076"/>
          <ac:spMkLst>
            <pc:docMk/>
            <pc:sldMk cId="3559577232" sldId="396"/>
            <ac:spMk id="49" creationId="{2E275024-4053-589C-0770-62C22AD68D65}"/>
          </ac:spMkLst>
        </pc:spChg>
        <pc:spChg chg="mod">
          <ac:chgData name="Toby Donaldson" userId="2e6e5431-bb17-4c41-9985-d39c50d83c73" providerId="ADAL" clId="{8FAA0405-CD06-4D0D-AE20-600DBA1F7D65}" dt="2023-06-19T22:47:19.061" v="7071" actId="1076"/>
          <ac:spMkLst>
            <pc:docMk/>
            <pc:sldMk cId="3559577232" sldId="396"/>
            <ac:spMk id="51" creationId="{8E611EB6-FF14-8547-7E4B-448E5D707ACB}"/>
          </ac:spMkLst>
        </pc:spChg>
        <pc:spChg chg="del">
          <ac:chgData name="Toby Donaldson" userId="2e6e5431-bb17-4c41-9985-d39c50d83c73" providerId="ADAL" clId="{8FAA0405-CD06-4D0D-AE20-600DBA1F7D65}" dt="2023-06-19T22:40:19.353" v="6917" actId="21"/>
          <ac:spMkLst>
            <pc:docMk/>
            <pc:sldMk cId="3559577232" sldId="396"/>
            <ac:spMk id="52" creationId="{457D6FD9-04BD-D387-BC26-A2FDED245252}"/>
          </ac:spMkLst>
        </pc:spChg>
        <pc:spChg chg="mod">
          <ac:chgData name="Toby Donaldson" userId="2e6e5431-bb17-4c41-9985-d39c50d83c73" providerId="ADAL" clId="{8FAA0405-CD06-4D0D-AE20-600DBA1F7D65}" dt="2023-06-19T22:47:19.061" v="7071" actId="1076"/>
          <ac:spMkLst>
            <pc:docMk/>
            <pc:sldMk cId="3559577232" sldId="396"/>
            <ac:spMk id="54" creationId="{4C3DDD15-5EA4-132A-8FB9-670E2FC31499}"/>
          </ac:spMkLst>
        </pc:spChg>
        <pc:spChg chg="mod">
          <ac:chgData name="Toby Donaldson" userId="2e6e5431-bb17-4c41-9985-d39c50d83c73" providerId="ADAL" clId="{8FAA0405-CD06-4D0D-AE20-600DBA1F7D65}" dt="2023-06-19T22:47:24.152" v="7072" actId="1076"/>
          <ac:spMkLst>
            <pc:docMk/>
            <pc:sldMk cId="3559577232" sldId="396"/>
            <ac:spMk id="55" creationId="{38C89E59-B153-3163-1706-327633588D34}"/>
          </ac:spMkLst>
        </pc:spChg>
        <pc:spChg chg="mod">
          <ac:chgData name="Toby Donaldson" userId="2e6e5431-bb17-4c41-9985-d39c50d83c73" providerId="ADAL" clId="{8FAA0405-CD06-4D0D-AE20-600DBA1F7D65}" dt="2023-06-19T22:42:45.638" v="6937"/>
          <ac:spMkLst>
            <pc:docMk/>
            <pc:sldMk cId="3559577232" sldId="396"/>
            <ac:spMk id="65" creationId="{EAECAC75-AF72-3503-672C-B047CADB1D04}"/>
          </ac:spMkLst>
        </pc:spChg>
        <pc:spChg chg="mod">
          <ac:chgData name="Toby Donaldson" userId="2e6e5431-bb17-4c41-9985-d39c50d83c73" providerId="ADAL" clId="{8FAA0405-CD06-4D0D-AE20-600DBA1F7D65}" dt="2023-06-19T22:48:28.688" v="7084" actId="1076"/>
          <ac:spMkLst>
            <pc:docMk/>
            <pc:sldMk cId="3559577232" sldId="396"/>
            <ac:spMk id="66" creationId="{63B5AF75-93D7-00B5-3C25-2A3EE7AE8F3E}"/>
          </ac:spMkLst>
        </pc:spChg>
        <pc:spChg chg="add mod">
          <ac:chgData name="Toby Donaldson" userId="2e6e5431-bb17-4c41-9985-d39c50d83c73" providerId="ADAL" clId="{8FAA0405-CD06-4D0D-AE20-600DBA1F7D65}" dt="2023-06-19T22:47:29.823" v="7073" actId="1076"/>
          <ac:spMkLst>
            <pc:docMk/>
            <pc:sldMk cId="3559577232" sldId="396"/>
            <ac:spMk id="69" creationId="{CC078579-49CA-F75B-83A2-4557D8F37C74}"/>
          </ac:spMkLst>
        </pc:spChg>
        <pc:spChg chg="add mod">
          <ac:chgData name="Toby Donaldson" userId="2e6e5431-bb17-4c41-9985-d39c50d83c73" providerId="ADAL" clId="{8FAA0405-CD06-4D0D-AE20-600DBA1F7D65}" dt="2023-06-19T22:48:00.075" v="7078" actId="113"/>
          <ac:spMkLst>
            <pc:docMk/>
            <pc:sldMk cId="3559577232" sldId="396"/>
            <ac:spMk id="97" creationId="{14F23419-26B2-BD9E-5F70-42EE0EAB510B}"/>
          </ac:spMkLst>
        </pc:s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" creationId="{7EA4A8B4-8A8B-7530-C6D5-B552C48FAB53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8" creationId="{FC8D5118-5BEF-E1D5-E973-31DD8853583B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13" creationId="{AE0F3D9B-B3C1-1D67-FB0A-8A083A1ADCFB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16" creationId="{052267AC-93E2-E85F-3EED-FE2ABB1715CF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19" creationId="{9182C24E-ACC6-7FA9-9E19-D10246A470AD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2" creationId="{2BC110BA-F804-681A-45D6-9CF8ED40734E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5" creationId="{56175C4E-8704-3A23-887A-5B025B11B267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8" creationId="{AC0BFFE5-8ED0-ACD5-D589-504F0D5C7942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39" creationId="{50789EBA-98BF-26D9-33DD-DFA2F22ABDCD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43" creationId="{94AA1F53-AFD9-86CD-B516-881D284E354D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50" creationId="{FFC40362-18D7-2195-4BAD-302C439B0F5F}"/>
          </ac:grpSpMkLst>
        </pc:grpChg>
        <pc:grpChg chg="add mod">
          <ac:chgData name="Toby Donaldson" userId="2e6e5431-bb17-4c41-9985-d39c50d83c73" providerId="ADAL" clId="{8FAA0405-CD06-4D0D-AE20-600DBA1F7D65}" dt="2023-06-19T22:48:23.177" v="7083" actId="1076"/>
          <ac:grpSpMkLst>
            <pc:docMk/>
            <pc:sldMk cId="3559577232" sldId="396"/>
            <ac:grpSpMk id="64" creationId="{053DC016-B5B0-9A73-DDF4-FEE489605573}"/>
          </ac:grpSpMkLst>
        </pc:grp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6" creationId="{92A8FA1A-CD02-3BBF-468E-012A32D23969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12" creationId="{A96573DF-EA93-47CA-08E7-95FDB25935E1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1" creationId="{55A5DB7C-E205-784D-2C41-8AD58611556C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4" creationId="{A672C065-ACF7-B1BB-658C-CABEBC778044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5" creationId="{29FBC9D1-5A6E-4C2F-94B2-1FD78619DD29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6" creationId="{88E8C681-73F6-69C6-4BB6-76F587DA3FEF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7" creationId="{3DE190FD-05CB-6F3C-0E0B-F45FCB62A62A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8" creationId="{B75BEA4C-37B3-592C-705E-30C33CB4942F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42" creationId="{54181C67-5C6C-DF8D-DD01-56E70070EBF4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46" creationId="{11E7B57D-928B-B227-F43B-74B886B375C6}"/>
          </ac:cxnSpMkLst>
        </pc:cxnChg>
        <pc:cxnChg chg="add del">
          <ac:chgData name="Toby Donaldson" userId="2e6e5431-bb17-4c41-9985-d39c50d83c73" providerId="ADAL" clId="{8FAA0405-CD06-4D0D-AE20-600DBA1F7D65}" dt="2023-06-19T22:41:09.725" v="6924" actId="11529"/>
          <ac:cxnSpMkLst>
            <pc:docMk/>
            <pc:sldMk cId="3559577232" sldId="396"/>
            <ac:cxnSpMk id="53" creationId="{51BDC844-4BED-7F48-9F89-4A270FB95F7C}"/>
          </ac:cxnSpMkLst>
        </pc:cxnChg>
        <pc:cxnChg chg="add mod">
          <ac:chgData name="Toby Donaldson" userId="2e6e5431-bb17-4c41-9985-d39c50d83c73" providerId="ADAL" clId="{8FAA0405-CD06-4D0D-AE20-600DBA1F7D65}" dt="2023-06-19T22:47:29.823" v="7073" actId="1076"/>
          <ac:cxnSpMkLst>
            <pc:docMk/>
            <pc:sldMk cId="3559577232" sldId="396"/>
            <ac:cxnSpMk id="57" creationId="{3AD338C9-69DA-44C8-E867-95E08C1986DA}"/>
          </ac:cxnSpMkLst>
        </pc:cxnChg>
        <pc:cxnChg chg="add mod">
          <ac:chgData name="Toby Donaldson" userId="2e6e5431-bb17-4c41-9985-d39c50d83c73" providerId="ADAL" clId="{8FAA0405-CD06-4D0D-AE20-600DBA1F7D65}" dt="2023-06-19T22:47:29.823" v="7073" actId="1076"/>
          <ac:cxnSpMkLst>
            <pc:docMk/>
            <pc:sldMk cId="3559577232" sldId="396"/>
            <ac:cxnSpMk id="60" creationId="{2A9C58AF-84B7-EE28-AEFF-1EBD6C6FEEBA}"/>
          </ac:cxnSpMkLst>
        </pc:cxnChg>
        <pc:cxnChg chg="add mod">
          <ac:chgData name="Toby Donaldson" userId="2e6e5431-bb17-4c41-9985-d39c50d83c73" providerId="ADAL" clId="{8FAA0405-CD06-4D0D-AE20-600DBA1F7D65}" dt="2023-06-19T22:47:29.823" v="7073" actId="1076"/>
          <ac:cxnSpMkLst>
            <pc:docMk/>
            <pc:sldMk cId="3559577232" sldId="396"/>
            <ac:cxnSpMk id="61" creationId="{DA911D82-E787-7511-0099-D3155F50F1DD}"/>
          </ac:cxnSpMkLst>
        </pc:cxnChg>
        <pc:cxnChg chg="add mod">
          <ac:chgData name="Toby Donaldson" userId="2e6e5431-bb17-4c41-9985-d39c50d83c73" providerId="ADAL" clId="{8FAA0405-CD06-4D0D-AE20-600DBA1F7D65}" dt="2023-06-19T22:48:23.177" v="7083" actId="1076"/>
          <ac:cxnSpMkLst>
            <pc:docMk/>
            <pc:sldMk cId="3559577232" sldId="396"/>
            <ac:cxnSpMk id="67" creationId="{0C6EA21E-DFFB-6642-A5C6-279191D63F1E}"/>
          </ac:cxnSpMkLst>
        </pc:cxnChg>
        <pc:cxnChg chg="add del">
          <ac:chgData name="Toby Donaldson" userId="2e6e5431-bb17-4c41-9985-d39c50d83c73" providerId="ADAL" clId="{8FAA0405-CD06-4D0D-AE20-600DBA1F7D65}" dt="2023-06-19T22:44:39.249" v="6972" actId="11529"/>
          <ac:cxnSpMkLst>
            <pc:docMk/>
            <pc:sldMk cId="3559577232" sldId="396"/>
            <ac:cxnSpMk id="71" creationId="{EE8CB0E0-0CF9-D341-512C-25C29EBF9901}"/>
          </ac:cxnSpMkLst>
        </pc:cxnChg>
        <pc:cxnChg chg="add mod">
          <ac:chgData name="Toby Donaldson" userId="2e6e5431-bb17-4c41-9985-d39c50d83c73" providerId="ADAL" clId="{8FAA0405-CD06-4D0D-AE20-600DBA1F7D65}" dt="2023-06-19T22:49:04.310" v="7086" actId="208"/>
          <ac:cxnSpMkLst>
            <pc:docMk/>
            <pc:sldMk cId="3559577232" sldId="396"/>
            <ac:cxnSpMk id="73" creationId="{6342BF10-8B5E-065B-DB94-8D3BFB55F3FF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74" creationId="{6E5822E3-F21E-E5BD-5E1B-71F30DAFE9E6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77" creationId="{F724C67A-FDD1-2357-0891-BE53E15D7D08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79" creationId="{CBD2DF52-DFFD-E93B-0E79-F89CEB8A0185}"/>
          </ac:cxnSpMkLst>
        </pc:cxnChg>
        <pc:cxnChg chg="add del mod">
          <ac:chgData name="Toby Donaldson" userId="2e6e5431-bb17-4c41-9985-d39c50d83c73" providerId="ADAL" clId="{8FAA0405-CD06-4D0D-AE20-600DBA1F7D65}" dt="2023-06-19T22:49:17.480" v="7089" actId="21"/>
          <ac:cxnSpMkLst>
            <pc:docMk/>
            <pc:sldMk cId="3559577232" sldId="396"/>
            <ac:cxnSpMk id="81" creationId="{2A3301A1-9E4D-1CDA-F3C3-75405E910F6D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82" creationId="{EB12BDB5-D68A-BE81-5732-D0E0A478A202}"/>
          </ac:cxnSpMkLst>
        </pc:cxnChg>
        <pc:cxnChg chg="add del mod">
          <ac:chgData name="Toby Donaldson" userId="2e6e5431-bb17-4c41-9985-d39c50d83c73" providerId="ADAL" clId="{8FAA0405-CD06-4D0D-AE20-600DBA1F7D65}" dt="2023-06-19T22:49:17.480" v="7089" actId="21"/>
          <ac:cxnSpMkLst>
            <pc:docMk/>
            <pc:sldMk cId="3559577232" sldId="396"/>
            <ac:cxnSpMk id="84" creationId="{6C72FB79-E47A-BECC-DCC6-6A7667590318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86" creationId="{0606986B-72A4-CEE0-D77F-BACF431F3153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89" creationId="{185B283E-0508-4C94-D275-315CBC8C4334}"/>
          </ac:cxnSpMkLst>
        </pc:cxnChg>
        <pc:cxnChg chg="add mod">
          <ac:chgData name="Toby Donaldson" userId="2e6e5431-bb17-4c41-9985-d39c50d83c73" providerId="ADAL" clId="{8FAA0405-CD06-4D0D-AE20-600DBA1F7D65}" dt="2023-06-19T22:47:55.006" v="7077" actId="14100"/>
          <ac:cxnSpMkLst>
            <pc:docMk/>
            <pc:sldMk cId="3559577232" sldId="396"/>
            <ac:cxnSpMk id="93" creationId="{23B33F78-5228-64FF-6736-D4944FA5EB8A}"/>
          </ac:cxnSpMkLst>
        </pc:cxnChg>
        <pc:cxnChg chg="add mod">
          <ac:chgData name="Toby Donaldson" userId="2e6e5431-bb17-4c41-9985-d39c50d83c73" providerId="ADAL" clId="{8FAA0405-CD06-4D0D-AE20-600DBA1F7D65}" dt="2023-06-19T22:49:25.930" v="7093" actId="14100"/>
          <ac:cxnSpMkLst>
            <pc:docMk/>
            <pc:sldMk cId="3559577232" sldId="396"/>
            <ac:cxnSpMk id="100" creationId="{173468FE-83D7-0CB9-041D-548A67F53429}"/>
          </ac:cxnSpMkLst>
        </pc:cxnChg>
        <pc:cxnChg chg="add mod">
          <ac:chgData name="Toby Donaldson" userId="2e6e5431-bb17-4c41-9985-d39c50d83c73" providerId="ADAL" clId="{8FAA0405-CD06-4D0D-AE20-600DBA1F7D65}" dt="2023-06-19T22:50:33.352" v="7112" actId="14100"/>
          <ac:cxnSpMkLst>
            <pc:docMk/>
            <pc:sldMk cId="3559577232" sldId="396"/>
            <ac:cxnSpMk id="103" creationId="{128E6D35-43F8-39F2-8D4A-F7ABA6D60B67}"/>
          </ac:cxnSpMkLst>
        </pc:cxnChg>
        <pc:cxnChg chg="add mod">
          <ac:chgData name="Toby Donaldson" userId="2e6e5431-bb17-4c41-9985-d39c50d83c73" providerId="ADAL" clId="{8FAA0405-CD06-4D0D-AE20-600DBA1F7D65}" dt="2023-06-19T22:49:48.783" v="7101" actId="14100"/>
          <ac:cxnSpMkLst>
            <pc:docMk/>
            <pc:sldMk cId="3559577232" sldId="396"/>
            <ac:cxnSpMk id="106" creationId="{48879E6B-3B96-FC1B-2EE5-9CCB19425791}"/>
          </ac:cxnSpMkLst>
        </pc:cxnChg>
        <pc:cxnChg chg="add mod">
          <ac:chgData name="Toby Donaldson" userId="2e6e5431-bb17-4c41-9985-d39c50d83c73" providerId="ADAL" clId="{8FAA0405-CD06-4D0D-AE20-600DBA1F7D65}" dt="2023-06-19T22:50:52.327" v="7115" actId="14100"/>
          <ac:cxnSpMkLst>
            <pc:docMk/>
            <pc:sldMk cId="3559577232" sldId="396"/>
            <ac:cxnSpMk id="110" creationId="{BC32BE56-B130-245D-3CAF-9ED986607BCC}"/>
          </ac:cxnSpMkLst>
        </pc:cxnChg>
        <pc:cxnChg chg="add mod">
          <ac:chgData name="Toby Donaldson" userId="2e6e5431-bb17-4c41-9985-d39c50d83c73" providerId="ADAL" clId="{8FAA0405-CD06-4D0D-AE20-600DBA1F7D65}" dt="2023-06-19T22:50:10.402" v="7107" actId="14100"/>
          <ac:cxnSpMkLst>
            <pc:docMk/>
            <pc:sldMk cId="3559577232" sldId="396"/>
            <ac:cxnSpMk id="113" creationId="{937A24A6-D942-3420-6616-8D72788CF9AC}"/>
          </ac:cxnSpMkLst>
        </pc:cxnChg>
        <pc:cxnChg chg="add mod">
          <ac:chgData name="Toby Donaldson" userId="2e6e5431-bb17-4c41-9985-d39c50d83c73" providerId="ADAL" clId="{8FAA0405-CD06-4D0D-AE20-600DBA1F7D65}" dt="2023-06-19T22:50:24.660" v="7111" actId="14100"/>
          <ac:cxnSpMkLst>
            <pc:docMk/>
            <pc:sldMk cId="3559577232" sldId="396"/>
            <ac:cxnSpMk id="116" creationId="{AF374DD7-D33C-1F08-284D-B8A5D6DCF916}"/>
          </ac:cxnSpMkLst>
        </pc:cxnChg>
      </pc:sldChg>
      <pc:sldChg chg="addSp delSp modSp add mod ord">
        <pc:chgData name="Toby Donaldson" userId="2e6e5431-bb17-4c41-9985-d39c50d83c73" providerId="ADAL" clId="{8FAA0405-CD06-4D0D-AE20-600DBA1F7D65}" dt="2023-06-19T22:56:15.595" v="7407" actId="14100"/>
        <pc:sldMkLst>
          <pc:docMk/>
          <pc:sldMk cId="4093582635" sldId="397"/>
        </pc:sldMkLst>
        <pc:spChg chg="del">
          <ac:chgData name="Toby Donaldson" userId="2e6e5431-bb17-4c41-9985-d39c50d83c73" providerId="ADAL" clId="{8FAA0405-CD06-4D0D-AE20-600DBA1F7D65}" dt="2023-06-19T22:52:26.608" v="7267" actId="21"/>
          <ac:spMkLst>
            <pc:docMk/>
            <pc:sldMk cId="4093582635" sldId="397"/>
            <ac:spMk id="7" creationId="{AE0ECBF3-4645-6AEE-0DDE-66B2B8C2A050}"/>
          </ac:spMkLst>
        </pc:spChg>
        <pc:spChg chg="add mod">
          <ac:chgData name="Toby Donaldson" userId="2e6e5431-bb17-4c41-9985-d39c50d83c73" providerId="ADAL" clId="{8FAA0405-CD06-4D0D-AE20-600DBA1F7D65}" dt="2023-06-19T22:55:32.231" v="7323" actId="1076"/>
          <ac:spMkLst>
            <pc:docMk/>
            <pc:sldMk cId="4093582635" sldId="397"/>
            <ac:spMk id="10" creationId="{198B2A6E-51A9-7520-C4A6-774BBFCA9ABF}"/>
          </ac:spMkLst>
        </pc:spChg>
        <pc:spChg chg="mod">
          <ac:chgData name="Toby Donaldson" userId="2e6e5431-bb17-4c41-9985-d39c50d83c73" providerId="ADAL" clId="{8FAA0405-CD06-4D0D-AE20-600DBA1F7D65}" dt="2023-06-19T22:52:41.996" v="7271" actId="13926"/>
          <ac:spMkLst>
            <pc:docMk/>
            <pc:sldMk cId="4093582635" sldId="397"/>
            <ac:spMk id="15" creationId="{09EDE7DF-E715-D56B-C837-8675681C2400}"/>
          </ac:spMkLst>
        </pc:spChg>
        <pc:spChg chg="del mod">
          <ac:chgData name="Toby Donaldson" userId="2e6e5431-bb17-4c41-9985-d39c50d83c73" providerId="ADAL" clId="{8FAA0405-CD06-4D0D-AE20-600DBA1F7D65}" dt="2023-06-19T22:51:54.789" v="7151" actId="21"/>
          <ac:spMkLst>
            <pc:docMk/>
            <pc:sldMk cId="4093582635" sldId="397"/>
            <ac:spMk id="47" creationId="{ACDE9C6E-5148-51BD-9AC0-E1D5E7B12903}"/>
          </ac:spMkLst>
        </pc:spChg>
        <pc:spChg chg="del">
          <ac:chgData name="Toby Donaldson" userId="2e6e5431-bb17-4c41-9985-d39c50d83c73" providerId="ADAL" clId="{8FAA0405-CD06-4D0D-AE20-600DBA1F7D65}" dt="2023-06-19T22:52:29.873" v="7268" actId="21"/>
          <ac:spMkLst>
            <pc:docMk/>
            <pc:sldMk cId="4093582635" sldId="397"/>
            <ac:spMk id="49" creationId="{2E275024-4053-589C-0770-62C22AD68D65}"/>
          </ac:spMkLst>
        </pc:spChg>
        <pc:spChg chg="del">
          <ac:chgData name="Toby Donaldson" userId="2e6e5431-bb17-4c41-9985-d39c50d83c73" providerId="ADAL" clId="{8FAA0405-CD06-4D0D-AE20-600DBA1F7D65}" dt="2023-06-19T22:52:26.608" v="7267" actId="21"/>
          <ac:spMkLst>
            <pc:docMk/>
            <pc:sldMk cId="4093582635" sldId="397"/>
            <ac:spMk id="51" creationId="{8E611EB6-FF14-8547-7E4B-448E5D707ACB}"/>
          </ac:spMkLst>
        </pc:spChg>
        <pc:spChg chg="del">
          <ac:chgData name="Toby Donaldson" userId="2e6e5431-bb17-4c41-9985-d39c50d83c73" providerId="ADAL" clId="{8FAA0405-CD06-4D0D-AE20-600DBA1F7D65}" dt="2023-06-19T22:52:38.310" v="7270" actId="21"/>
          <ac:spMkLst>
            <pc:docMk/>
            <pc:sldMk cId="4093582635" sldId="397"/>
            <ac:spMk id="52" creationId="{457D6FD9-04BD-D387-BC26-A2FDED245252}"/>
          </ac:spMkLst>
        </pc:spChg>
        <pc:spChg chg="del">
          <ac:chgData name="Toby Donaldson" userId="2e6e5431-bb17-4c41-9985-d39c50d83c73" providerId="ADAL" clId="{8FAA0405-CD06-4D0D-AE20-600DBA1F7D65}" dt="2023-06-19T22:52:26.608" v="7267" actId="21"/>
          <ac:spMkLst>
            <pc:docMk/>
            <pc:sldMk cId="4093582635" sldId="397"/>
            <ac:spMk id="54" creationId="{4C3DDD15-5EA4-132A-8FB9-670E2FC31499}"/>
          </ac:spMkLst>
        </pc:spChg>
        <pc:spChg chg="del">
          <ac:chgData name="Toby Donaldson" userId="2e6e5431-bb17-4c41-9985-d39c50d83c73" providerId="ADAL" clId="{8FAA0405-CD06-4D0D-AE20-600DBA1F7D65}" dt="2023-06-19T22:52:29.873" v="7268" actId="21"/>
          <ac:spMkLst>
            <pc:docMk/>
            <pc:sldMk cId="4093582635" sldId="397"/>
            <ac:spMk id="55" creationId="{38C89E59-B153-3163-1706-327633588D34}"/>
          </ac:spMkLst>
        </pc:spChg>
        <pc:spChg chg="add del mod">
          <ac:chgData name="Toby Donaldson" userId="2e6e5431-bb17-4c41-9985-d39c50d83c73" providerId="ADAL" clId="{8FAA0405-CD06-4D0D-AE20-600DBA1F7D65}" dt="2023-06-19T22:55:13.796" v="7320"/>
          <ac:spMkLst>
            <pc:docMk/>
            <pc:sldMk cId="4093582635" sldId="397"/>
            <ac:spMk id="63" creationId="{FA4C4D03-70F5-58FD-2CC1-310263D2FB49}"/>
          </ac:spMkLst>
        </pc:spChg>
        <pc:spChg chg="add mod">
          <ac:chgData name="Toby Donaldson" userId="2e6e5431-bb17-4c41-9985-d39c50d83c73" providerId="ADAL" clId="{8FAA0405-CD06-4D0D-AE20-600DBA1F7D65}" dt="2023-06-19T22:55:14.640" v="7321"/>
          <ac:spMkLst>
            <pc:docMk/>
            <pc:sldMk cId="4093582635" sldId="397"/>
            <ac:spMk id="64" creationId="{7A474C79-7ADA-3710-82F1-8468EE5675A5}"/>
          </ac:spMkLst>
        </pc:spChg>
        <pc:spChg chg="add mod">
          <ac:chgData name="Toby Donaldson" userId="2e6e5431-bb17-4c41-9985-d39c50d83c73" providerId="ADAL" clId="{8FAA0405-CD06-4D0D-AE20-600DBA1F7D65}" dt="2023-06-19T22:56:15.595" v="7407" actId="14100"/>
          <ac:spMkLst>
            <pc:docMk/>
            <pc:sldMk cId="4093582635" sldId="397"/>
            <ac:spMk id="65" creationId="{8FDB58E4-7616-9EA8-F4E8-C5B20FD71766}"/>
          </ac:spMkLst>
        </pc:s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" creationId="{7EA4A8B4-8A8B-7530-C6D5-B552C48FAB53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8" creationId="{FC8D5118-5BEF-E1D5-E973-31DD8853583B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13" creationId="{AE0F3D9B-B3C1-1D67-FB0A-8A083A1ADCFB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16" creationId="{052267AC-93E2-E85F-3EED-FE2ABB1715CF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19" creationId="{9182C24E-ACC6-7FA9-9E19-D10246A470AD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2" creationId="{2BC110BA-F804-681A-45D6-9CF8ED40734E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5" creationId="{56175C4E-8704-3A23-887A-5B025B11B267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8" creationId="{AC0BFFE5-8ED0-ACD5-D589-504F0D5C7942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39" creationId="{50789EBA-98BF-26D9-33DD-DFA2F22ABDCD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43" creationId="{94AA1F53-AFD9-86CD-B516-881D284E354D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50" creationId="{FFC40362-18D7-2195-4BAD-302C439B0F5F}"/>
          </ac:grpSpMkLst>
        </pc:grp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6" creationId="{92A8FA1A-CD02-3BBF-468E-012A32D23969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12" creationId="{A96573DF-EA93-47CA-08E7-95FDB25935E1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1" creationId="{55A5DB7C-E205-784D-2C41-8AD58611556C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4" creationId="{A672C065-ACF7-B1BB-658C-CABEBC778044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5" creationId="{29FBC9D1-5A6E-4C2F-94B2-1FD78619DD29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6" creationId="{88E8C681-73F6-69C6-4BB6-76F587DA3FEF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7" creationId="{3DE190FD-05CB-6F3C-0E0B-F45FCB62A62A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8" creationId="{B75BEA4C-37B3-592C-705E-30C33CB4942F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42" creationId="{54181C67-5C6C-DF8D-DD01-56E70070EBF4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46" creationId="{11E7B57D-928B-B227-F43B-74B886B375C6}"/>
          </ac:cxnSpMkLst>
        </pc:cxnChg>
        <pc:cxnChg chg="add mod">
          <ac:chgData name="Toby Donaldson" userId="2e6e5431-bb17-4c41-9985-d39c50d83c73" providerId="ADAL" clId="{8FAA0405-CD06-4D0D-AE20-600DBA1F7D65}" dt="2023-06-19T22:53:55.781" v="7279" actId="14100"/>
          <ac:cxnSpMkLst>
            <pc:docMk/>
            <pc:sldMk cId="4093582635" sldId="397"/>
            <ac:cxnSpMk id="53" creationId="{DE6810A0-9F0A-536C-6C74-938E2E27D270}"/>
          </ac:cxnSpMkLst>
        </pc:cxnChg>
        <pc:cxnChg chg="add mod">
          <ac:chgData name="Toby Donaldson" userId="2e6e5431-bb17-4c41-9985-d39c50d83c73" providerId="ADAL" clId="{8FAA0405-CD06-4D0D-AE20-600DBA1F7D65}" dt="2023-06-19T22:54:01.259" v="7281" actId="14100"/>
          <ac:cxnSpMkLst>
            <pc:docMk/>
            <pc:sldMk cId="4093582635" sldId="397"/>
            <ac:cxnSpMk id="56" creationId="{15C909E9-C0AE-0602-3464-5462FF8401B5}"/>
          </ac:cxnSpMkLst>
        </pc:cxnChg>
      </pc:sldChg>
      <pc:sldChg chg="addSp delSp modSp add del mod">
        <pc:chgData name="Toby Donaldson" userId="2e6e5431-bb17-4c41-9985-d39c50d83c73" providerId="ADAL" clId="{8FAA0405-CD06-4D0D-AE20-600DBA1F7D65}" dt="2023-06-19T23:02:33.030" v="7532" actId="2696"/>
        <pc:sldMkLst>
          <pc:docMk/>
          <pc:sldMk cId="2028061621" sldId="398"/>
        </pc:sldMkLst>
        <pc:spChg chg="add mod">
          <ac:chgData name="Toby Donaldson" userId="2e6e5431-bb17-4c41-9985-d39c50d83c73" providerId="ADAL" clId="{8FAA0405-CD06-4D0D-AE20-600DBA1F7D65}" dt="2023-06-19T22:59:14.737" v="7519" actId="20577"/>
          <ac:spMkLst>
            <pc:docMk/>
            <pc:sldMk cId="2028061621" sldId="398"/>
            <ac:spMk id="7" creationId="{D4561252-6786-5E79-76E4-DA17D3C2E3A9}"/>
          </ac:spMkLst>
        </pc:spChg>
        <pc:spChg chg="mod">
          <ac:chgData name="Toby Donaldson" userId="2e6e5431-bb17-4c41-9985-d39c50d83c73" providerId="ADAL" clId="{8FAA0405-CD06-4D0D-AE20-600DBA1F7D65}" dt="2023-06-19T22:58:58.524" v="7492" actId="20577"/>
          <ac:spMkLst>
            <pc:docMk/>
            <pc:sldMk cId="2028061621" sldId="398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2:58:55.544" v="7491" actId="20577"/>
          <ac:spMkLst>
            <pc:docMk/>
            <pc:sldMk cId="2028061621" sldId="398"/>
            <ac:spMk id="33" creationId="{52CEF9D9-D0A5-67E0-F759-38528B050E18}"/>
          </ac:spMkLst>
        </pc:spChg>
        <pc:spChg chg="add mod">
          <ac:chgData name="Toby Donaldson" userId="2e6e5431-bb17-4c41-9985-d39c50d83c73" providerId="ADAL" clId="{8FAA0405-CD06-4D0D-AE20-600DBA1F7D65}" dt="2023-06-19T22:58:38.520" v="7487" actId="14100"/>
          <ac:spMkLst>
            <pc:docMk/>
            <pc:sldMk cId="2028061621" sldId="398"/>
            <ac:spMk id="47" creationId="{AF98179D-92F4-AD6A-3654-2111EC99464B}"/>
          </ac:spMkLst>
        </pc:spChg>
        <pc:cxnChg chg="del">
          <ac:chgData name="Toby Donaldson" userId="2e6e5431-bb17-4c41-9985-d39c50d83c73" providerId="ADAL" clId="{8FAA0405-CD06-4D0D-AE20-600DBA1F7D65}" dt="2023-06-19T22:56:27.241" v="7409" actId="21"/>
          <ac:cxnSpMkLst>
            <pc:docMk/>
            <pc:sldMk cId="2028061621" sldId="398"/>
            <ac:cxnSpMk id="53" creationId="{DE6810A0-9F0A-536C-6C74-938E2E27D270}"/>
          </ac:cxnSpMkLst>
        </pc:cxnChg>
        <pc:cxnChg chg="del">
          <ac:chgData name="Toby Donaldson" userId="2e6e5431-bb17-4c41-9985-d39c50d83c73" providerId="ADAL" clId="{8FAA0405-CD06-4D0D-AE20-600DBA1F7D65}" dt="2023-06-19T22:56:27.241" v="7409" actId="21"/>
          <ac:cxnSpMkLst>
            <pc:docMk/>
            <pc:sldMk cId="2028061621" sldId="398"/>
            <ac:cxnSpMk id="56" creationId="{15C909E9-C0AE-0602-3464-5462FF8401B5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3:04:19.941" v="7591" actId="21"/>
        <pc:sldMkLst>
          <pc:docMk/>
          <pc:sldMk cId="3379417721" sldId="398"/>
        </pc:sldMkLst>
        <pc:spChg chg="add del">
          <ac:chgData name="Toby Donaldson" userId="2e6e5431-bb17-4c41-9985-d39c50d83c73" providerId="ADAL" clId="{8FAA0405-CD06-4D0D-AE20-600DBA1F7D65}" dt="2023-06-19T23:03:07.204" v="7535" actId="11529"/>
          <ac:spMkLst>
            <pc:docMk/>
            <pc:sldMk cId="3379417721" sldId="398"/>
            <ac:spMk id="7" creationId="{615584BD-0AC2-5A3C-3FA8-5A1340FFC872}"/>
          </ac:spMkLst>
        </pc:spChg>
        <pc:spChg chg="add del">
          <ac:chgData name="Toby Donaldson" userId="2e6e5431-bb17-4c41-9985-d39c50d83c73" providerId="ADAL" clId="{8FAA0405-CD06-4D0D-AE20-600DBA1F7D65}" dt="2023-06-19T23:03:22.068" v="7537" actId="11529"/>
          <ac:spMkLst>
            <pc:docMk/>
            <pc:sldMk cId="3379417721" sldId="398"/>
            <ac:spMk id="47" creationId="{1AAD1A2C-64DB-9512-4EA0-3991033D16DB}"/>
          </ac:spMkLst>
        </pc:spChg>
        <pc:spChg chg="add mod">
          <ac:chgData name="Toby Donaldson" userId="2e6e5431-bb17-4c41-9985-d39c50d83c73" providerId="ADAL" clId="{8FAA0405-CD06-4D0D-AE20-600DBA1F7D65}" dt="2023-06-19T23:03:49.770" v="7540" actId="692"/>
          <ac:spMkLst>
            <pc:docMk/>
            <pc:sldMk cId="3379417721" sldId="398"/>
            <ac:spMk id="48" creationId="{430563B2-55BB-67EA-9929-BE36556D785F}"/>
          </ac:spMkLst>
        </pc:spChg>
        <pc:spChg chg="add mod">
          <ac:chgData name="Toby Donaldson" userId="2e6e5431-bb17-4c41-9985-d39c50d83c73" providerId="ADAL" clId="{8FAA0405-CD06-4D0D-AE20-600DBA1F7D65}" dt="2023-06-19T23:04:16.762" v="7590" actId="20577"/>
          <ac:spMkLst>
            <pc:docMk/>
            <pc:sldMk cId="3379417721" sldId="398"/>
            <ac:spMk id="49" creationId="{F4866D0A-1ED4-8D6A-D717-6EDDA3C77977}"/>
          </ac:spMkLst>
        </pc:spChg>
        <pc:spChg chg="del">
          <ac:chgData name="Toby Donaldson" userId="2e6e5431-bb17-4c41-9985-d39c50d83c73" providerId="ADAL" clId="{8FAA0405-CD06-4D0D-AE20-600DBA1F7D65}" dt="2023-06-19T23:04:19.941" v="7591" actId="21"/>
          <ac:spMkLst>
            <pc:docMk/>
            <pc:sldMk cId="3379417721" sldId="398"/>
            <ac:spMk id="65" creationId="{8FDB58E4-7616-9EA8-F4E8-C5B20FD71766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06:40.741" v="7699" actId="14100"/>
        <pc:sldMkLst>
          <pc:docMk/>
          <pc:sldMk cId="2653799750" sldId="399"/>
        </pc:sldMkLst>
        <pc:spChg chg="add mod">
          <ac:chgData name="Toby Donaldson" userId="2e6e5431-bb17-4c41-9985-d39c50d83c73" providerId="ADAL" clId="{8FAA0405-CD06-4D0D-AE20-600DBA1F7D65}" dt="2023-06-19T23:06:40.741" v="7699" actId="14100"/>
          <ac:spMkLst>
            <pc:docMk/>
            <pc:sldMk cId="2653799750" sldId="399"/>
            <ac:spMk id="7" creationId="{E09A116B-DA62-FAA0-9BEF-A496C2BAF5F7}"/>
          </ac:spMkLst>
        </pc:spChg>
        <pc:spChg chg="mod">
          <ac:chgData name="Toby Donaldson" userId="2e6e5431-bb17-4c41-9985-d39c50d83c73" providerId="ADAL" clId="{8FAA0405-CD06-4D0D-AE20-600DBA1F7D65}" dt="2023-06-19T23:04:47.926" v="7596" actId="20577"/>
          <ac:spMkLst>
            <pc:docMk/>
            <pc:sldMk cId="2653799750" sldId="399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3:04:42.939" v="7595" actId="207"/>
          <ac:spMkLst>
            <pc:docMk/>
            <pc:sldMk cId="2653799750" sldId="399"/>
            <ac:spMk id="15" creationId="{09EDE7DF-E715-D56B-C837-8675681C2400}"/>
          </ac:spMkLst>
        </pc:spChg>
        <pc:spChg chg="del">
          <ac:chgData name="Toby Donaldson" userId="2e6e5431-bb17-4c41-9985-d39c50d83c73" providerId="ADAL" clId="{8FAA0405-CD06-4D0D-AE20-600DBA1F7D65}" dt="2023-06-19T23:04:51.114" v="7597" actId="21"/>
          <ac:spMkLst>
            <pc:docMk/>
            <pc:sldMk cId="2653799750" sldId="399"/>
            <ac:spMk id="48" creationId="{430563B2-55BB-67EA-9929-BE36556D785F}"/>
          </ac:spMkLst>
        </pc:spChg>
        <pc:spChg chg="mod">
          <ac:chgData name="Toby Donaldson" userId="2e6e5431-bb17-4c41-9985-d39c50d83c73" providerId="ADAL" clId="{8FAA0405-CD06-4D0D-AE20-600DBA1F7D65}" dt="2023-06-19T23:06:27.176" v="7693" actId="1076"/>
          <ac:spMkLst>
            <pc:docMk/>
            <pc:sldMk cId="2653799750" sldId="399"/>
            <ac:spMk id="49" creationId="{F4866D0A-1ED4-8D6A-D717-6EDDA3C77977}"/>
          </ac:spMkLst>
        </pc:spChg>
        <pc:cxnChg chg="del">
          <ac:chgData name="Toby Donaldson" userId="2e6e5431-bb17-4c41-9985-d39c50d83c73" providerId="ADAL" clId="{8FAA0405-CD06-4D0D-AE20-600DBA1F7D65}" dt="2023-06-19T23:04:34.181" v="7593" actId="21"/>
          <ac:cxnSpMkLst>
            <pc:docMk/>
            <pc:sldMk cId="2653799750" sldId="399"/>
            <ac:cxnSpMk id="53" creationId="{DE6810A0-9F0A-536C-6C74-938E2E27D270}"/>
          </ac:cxnSpMkLst>
        </pc:cxnChg>
        <pc:cxnChg chg="del">
          <ac:chgData name="Toby Donaldson" userId="2e6e5431-bb17-4c41-9985-d39c50d83c73" providerId="ADAL" clId="{8FAA0405-CD06-4D0D-AE20-600DBA1F7D65}" dt="2023-06-19T23:04:34.181" v="7593" actId="21"/>
          <ac:cxnSpMkLst>
            <pc:docMk/>
            <pc:sldMk cId="2653799750" sldId="399"/>
            <ac:cxnSpMk id="56" creationId="{15C909E9-C0AE-0602-3464-5462FF8401B5}"/>
          </ac:cxnSpMkLst>
        </pc:cxnChg>
      </pc:sldChg>
      <pc:sldChg chg="modSp add del mod">
        <pc:chgData name="Toby Donaldson" userId="2e6e5431-bb17-4c41-9985-d39c50d83c73" providerId="ADAL" clId="{8FAA0405-CD06-4D0D-AE20-600DBA1F7D65}" dt="2023-06-19T23:02:33.030" v="7532" actId="2696"/>
        <pc:sldMkLst>
          <pc:docMk/>
          <pc:sldMk cId="3129591497" sldId="399"/>
        </pc:sldMkLst>
        <pc:spChg chg="mod">
          <ac:chgData name="Toby Donaldson" userId="2e6e5431-bb17-4c41-9985-d39c50d83c73" providerId="ADAL" clId="{8FAA0405-CD06-4D0D-AE20-600DBA1F7D65}" dt="2023-06-19T22:59:44.999" v="7525" actId="1076"/>
          <ac:spMkLst>
            <pc:docMk/>
            <pc:sldMk cId="3129591497" sldId="399"/>
            <ac:spMk id="7" creationId="{D4561252-6786-5E79-76E4-DA17D3C2E3A9}"/>
          </ac:spMkLst>
        </pc:spChg>
        <pc:spChg chg="mod">
          <ac:chgData name="Toby Donaldson" userId="2e6e5431-bb17-4c41-9985-d39c50d83c73" providerId="ADAL" clId="{8FAA0405-CD06-4D0D-AE20-600DBA1F7D65}" dt="2023-06-19T22:59:31.812" v="7522"/>
          <ac:spMkLst>
            <pc:docMk/>
            <pc:sldMk cId="3129591497" sldId="399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2:59:29.176" v="7521" actId="21"/>
          <ac:spMkLst>
            <pc:docMk/>
            <pc:sldMk cId="3129591497" sldId="399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2:59:41.740" v="7524" actId="14100"/>
          <ac:spMkLst>
            <pc:docMk/>
            <pc:sldMk cId="3129591497" sldId="399"/>
            <ac:spMk id="47" creationId="{AF98179D-92F4-AD6A-3654-2111EC99464B}"/>
          </ac:spMkLst>
        </pc:spChg>
      </pc:sldChg>
      <pc:sldChg chg="modSp add del mod">
        <pc:chgData name="Toby Donaldson" userId="2e6e5431-bb17-4c41-9985-d39c50d83c73" providerId="ADAL" clId="{8FAA0405-CD06-4D0D-AE20-600DBA1F7D65}" dt="2023-06-19T23:02:33.030" v="7532" actId="2696"/>
        <pc:sldMkLst>
          <pc:docMk/>
          <pc:sldMk cId="2203702300" sldId="400"/>
        </pc:sldMkLst>
        <pc:spChg chg="mod">
          <ac:chgData name="Toby Donaldson" userId="2e6e5431-bb17-4c41-9985-d39c50d83c73" providerId="ADAL" clId="{8FAA0405-CD06-4D0D-AE20-600DBA1F7D65}" dt="2023-06-19T23:00:32.861" v="7531" actId="1076"/>
          <ac:spMkLst>
            <pc:docMk/>
            <pc:sldMk cId="2203702300" sldId="400"/>
            <ac:spMk id="7" creationId="{D4561252-6786-5E79-76E4-DA17D3C2E3A9}"/>
          </ac:spMkLst>
        </pc:spChg>
        <pc:spChg chg="mod">
          <ac:chgData name="Toby Donaldson" userId="2e6e5431-bb17-4c41-9985-d39c50d83c73" providerId="ADAL" clId="{8FAA0405-CD06-4D0D-AE20-600DBA1F7D65}" dt="2023-06-19T23:00:06.124" v="7527" actId="21"/>
          <ac:spMkLst>
            <pc:docMk/>
            <pc:sldMk cId="2203702300" sldId="400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3:00:08.982" v="7528"/>
          <ac:spMkLst>
            <pc:docMk/>
            <pc:sldMk cId="2203702300" sldId="400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3:00:27.029" v="7530" actId="14100"/>
          <ac:spMkLst>
            <pc:docMk/>
            <pc:sldMk cId="2203702300" sldId="400"/>
            <ac:spMk id="47" creationId="{AF98179D-92F4-AD6A-3654-2111EC99464B}"/>
          </ac:spMkLst>
        </pc:spChg>
      </pc:sldChg>
      <pc:sldChg chg="modSp add mod">
        <pc:chgData name="Toby Donaldson" userId="2e6e5431-bb17-4c41-9985-d39c50d83c73" providerId="ADAL" clId="{8FAA0405-CD06-4D0D-AE20-600DBA1F7D65}" dt="2023-06-19T23:07:55.356" v="7710" actId="1076"/>
        <pc:sldMkLst>
          <pc:docMk/>
          <pc:sldMk cId="4261043479" sldId="400"/>
        </pc:sldMkLst>
        <pc:spChg chg="mod">
          <ac:chgData name="Toby Donaldson" userId="2e6e5431-bb17-4c41-9985-d39c50d83c73" providerId="ADAL" clId="{8FAA0405-CD06-4D0D-AE20-600DBA1F7D65}" dt="2023-06-19T23:07:46.493" v="7709" actId="14100"/>
          <ac:spMkLst>
            <pc:docMk/>
            <pc:sldMk cId="4261043479" sldId="400"/>
            <ac:spMk id="7" creationId="{E09A116B-DA62-FAA0-9BEF-A496C2BAF5F7}"/>
          </ac:spMkLst>
        </pc:spChg>
        <pc:spChg chg="mod">
          <ac:chgData name="Toby Donaldson" userId="2e6e5431-bb17-4c41-9985-d39c50d83c73" providerId="ADAL" clId="{8FAA0405-CD06-4D0D-AE20-600DBA1F7D65}" dt="2023-06-19T23:07:07.735" v="7703" actId="207"/>
          <ac:spMkLst>
            <pc:docMk/>
            <pc:sldMk cId="4261043479" sldId="400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3:07:20.078" v="7705" actId="207"/>
          <ac:spMkLst>
            <pc:docMk/>
            <pc:sldMk cId="4261043479" sldId="400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3:07:55.356" v="7710" actId="1076"/>
          <ac:spMkLst>
            <pc:docMk/>
            <pc:sldMk cId="4261043479" sldId="400"/>
            <ac:spMk id="49" creationId="{F4866D0A-1ED4-8D6A-D717-6EDDA3C77977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09:07.629" v="7724" actId="1076"/>
        <pc:sldMkLst>
          <pc:docMk/>
          <pc:sldMk cId="2596666704" sldId="401"/>
        </pc:sldMkLst>
        <pc:spChg chg="add del mod">
          <ac:chgData name="Toby Donaldson" userId="2e6e5431-bb17-4c41-9985-d39c50d83c73" providerId="ADAL" clId="{8FAA0405-CD06-4D0D-AE20-600DBA1F7D65}" dt="2023-06-19T23:09:03.100" v="7723" actId="14100"/>
          <ac:spMkLst>
            <pc:docMk/>
            <pc:sldMk cId="2596666704" sldId="401"/>
            <ac:spMk id="7" creationId="{E09A116B-DA62-FAA0-9BEF-A496C2BAF5F7}"/>
          </ac:spMkLst>
        </pc:spChg>
        <pc:spChg chg="mod">
          <ac:chgData name="Toby Donaldson" userId="2e6e5431-bb17-4c41-9985-d39c50d83c73" providerId="ADAL" clId="{8FAA0405-CD06-4D0D-AE20-600DBA1F7D65}" dt="2023-06-19T23:08:17.616" v="7713" actId="207"/>
          <ac:spMkLst>
            <pc:docMk/>
            <pc:sldMk cId="2596666704" sldId="401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3:08:25.127" v="7715" actId="207"/>
          <ac:spMkLst>
            <pc:docMk/>
            <pc:sldMk cId="2596666704" sldId="401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3:09:07.629" v="7724" actId="1076"/>
          <ac:spMkLst>
            <pc:docMk/>
            <pc:sldMk cId="2596666704" sldId="401"/>
            <ac:spMk id="49" creationId="{F4866D0A-1ED4-8D6A-D717-6EDDA3C77977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10:56.072" v="7777" actId="20577"/>
        <pc:sldMkLst>
          <pc:docMk/>
          <pc:sldMk cId="1876412655" sldId="402"/>
        </pc:sldMkLst>
        <pc:spChg chg="del">
          <ac:chgData name="Toby Donaldson" userId="2e6e5431-bb17-4c41-9985-d39c50d83c73" providerId="ADAL" clId="{8FAA0405-CD06-4D0D-AE20-600DBA1F7D65}" dt="2023-06-19T23:09:16.798" v="7726" actId="21"/>
          <ac:spMkLst>
            <pc:docMk/>
            <pc:sldMk cId="1876412655" sldId="402"/>
            <ac:spMk id="7" creationId="{E09A116B-DA62-FAA0-9BEF-A496C2BAF5F7}"/>
          </ac:spMkLst>
        </pc:spChg>
        <pc:spChg chg="mod topLvl">
          <ac:chgData name="Toby Donaldson" userId="2e6e5431-bb17-4c41-9985-d39c50d83c73" providerId="ADAL" clId="{8FAA0405-CD06-4D0D-AE20-600DBA1F7D65}" dt="2023-06-19T23:09:53.458" v="7731" actId="692"/>
          <ac:spMkLst>
            <pc:docMk/>
            <pc:sldMk cId="1876412655" sldId="402"/>
            <ac:spMk id="9" creationId="{B388B527-17D5-9CA0-B267-BE31CF4CE474}"/>
          </ac:spMkLst>
        </pc:spChg>
        <pc:spChg chg="mod topLvl">
          <ac:chgData name="Toby Donaldson" userId="2e6e5431-bb17-4c41-9985-d39c50d83c73" providerId="ADAL" clId="{8FAA0405-CD06-4D0D-AE20-600DBA1F7D65}" dt="2023-06-19T23:09:47.986" v="7730" actId="165"/>
          <ac:spMkLst>
            <pc:docMk/>
            <pc:sldMk cId="1876412655" sldId="402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3:09:20.614" v="7727" actId="207"/>
          <ac:spMkLst>
            <pc:docMk/>
            <pc:sldMk cId="1876412655" sldId="402"/>
            <ac:spMk id="27" creationId="{9415FC6F-8641-13A7-48D8-676681992CBC}"/>
          </ac:spMkLst>
        </pc:spChg>
        <pc:spChg chg="add mod">
          <ac:chgData name="Toby Donaldson" userId="2e6e5431-bb17-4c41-9985-d39c50d83c73" providerId="ADAL" clId="{8FAA0405-CD06-4D0D-AE20-600DBA1F7D65}" dt="2023-06-19T23:10:56.072" v="7777" actId="20577"/>
          <ac:spMkLst>
            <pc:docMk/>
            <pc:sldMk cId="1876412655" sldId="402"/>
            <ac:spMk id="47" creationId="{5D6D5FC0-4961-7618-7A12-04CA7188597C}"/>
          </ac:spMkLst>
        </pc:spChg>
        <pc:spChg chg="del">
          <ac:chgData name="Toby Donaldson" userId="2e6e5431-bb17-4c41-9985-d39c50d83c73" providerId="ADAL" clId="{8FAA0405-CD06-4D0D-AE20-600DBA1F7D65}" dt="2023-06-19T23:09:26.370" v="7728" actId="21"/>
          <ac:spMkLst>
            <pc:docMk/>
            <pc:sldMk cId="1876412655" sldId="402"/>
            <ac:spMk id="49" creationId="{F4866D0A-1ED4-8D6A-D717-6EDDA3C77977}"/>
          </ac:spMkLst>
        </pc:spChg>
        <pc:grpChg chg="del">
          <ac:chgData name="Toby Donaldson" userId="2e6e5431-bb17-4c41-9985-d39c50d83c73" providerId="ADAL" clId="{8FAA0405-CD06-4D0D-AE20-600DBA1F7D65}" dt="2023-06-19T23:09:47.986" v="7730" actId="165"/>
          <ac:grpSpMkLst>
            <pc:docMk/>
            <pc:sldMk cId="1876412655" sldId="402"/>
            <ac:grpSpMk id="8" creationId="{FC8D5118-5BEF-E1D5-E973-31DD8853583B}"/>
          </ac:grpSpMkLst>
        </pc:grpChg>
        <pc:cxnChg chg="mod">
          <ac:chgData name="Toby Donaldson" userId="2e6e5431-bb17-4c41-9985-d39c50d83c73" providerId="ADAL" clId="{8FAA0405-CD06-4D0D-AE20-600DBA1F7D65}" dt="2023-06-19T23:09:34.725" v="7729" actId="692"/>
          <ac:cxnSpMkLst>
            <pc:docMk/>
            <pc:sldMk cId="1876412655" sldId="402"/>
            <ac:cxnSpMk id="12" creationId="{A96573DF-EA93-47CA-08E7-95FDB25935E1}"/>
          </ac:cxnSpMkLst>
        </pc:cxnChg>
      </pc:sldChg>
      <pc:sldChg chg="addSp delSp modSp add mod ord">
        <pc:chgData name="Toby Donaldson" userId="2e6e5431-bb17-4c41-9985-d39c50d83c73" providerId="ADAL" clId="{8FAA0405-CD06-4D0D-AE20-600DBA1F7D65}" dt="2023-06-19T23:24:27.217" v="8181" actId="1076"/>
        <pc:sldMkLst>
          <pc:docMk/>
          <pc:sldMk cId="1547373081" sldId="403"/>
        </pc:sldMkLst>
        <pc:spChg chg="add mod">
          <ac:chgData name="Toby Donaldson" userId="2e6e5431-bb17-4c41-9985-d39c50d83c73" providerId="ADAL" clId="{8FAA0405-CD06-4D0D-AE20-600DBA1F7D65}" dt="2023-06-19T23:22:58.854" v="8155" actId="692"/>
          <ac:spMkLst>
            <pc:docMk/>
            <pc:sldMk cId="1547373081" sldId="403"/>
            <ac:spMk id="2" creationId="{AB917712-7EC2-2A02-79E2-5AEA460F69E7}"/>
          </ac:spMkLst>
        </pc:spChg>
        <pc:spChg chg="add mod">
          <ac:chgData name="Toby Donaldson" userId="2e6e5431-bb17-4c41-9985-d39c50d83c73" providerId="ADAL" clId="{8FAA0405-CD06-4D0D-AE20-600DBA1F7D65}" dt="2023-06-19T23:24:27.217" v="8181" actId="1076"/>
          <ac:spMkLst>
            <pc:docMk/>
            <pc:sldMk cId="1547373081" sldId="403"/>
            <ac:spMk id="3" creationId="{AE377E1E-4103-E0AE-2FA8-CC464D54706D}"/>
          </ac:spMkLst>
        </pc:spChg>
        <pc:spChg chg="add mod">
          <ac:chgData name="Toby Donaldson" userId="2e6e5431-bb17-4c41-9985-d39c50d83c73" providerId="ADAL" clId="{8FAA0405-CD06-4D0D-AE20-600DBA1F7D65}" dt="2023-06-19T23:24:27.217" v="8181" actId="1076"/>
          <ac:spMkLst>
            <pc:docMk/>
            <pc:sldMk cId="1547373081" sldId="403"/>
            <ac:spMk id="5" creationId="{8B9FB6DB-5FE2-8696-0F25-5253FCA56947}"/>
          </ac:spMkLst>
        </pc:spChg>
        <pc:spChg chg="del">
          <ac:chgData name="Toby Donaldson" userId="2e6e5431-bb17-4c41-9985-d39c50d83c73" providerId="ADAL" clId="{8FAA0405-CD06-4D0D-AE20-600DBA1F7D65}" dt="2023-06-19T23:24:00.586" v="8179" actId="21"/>
          <ac:spMkLst>
            <pc:docMk/>
            <pc:sldMk cId="1547373081" sldId="403"/>
            <ac:spMk id="7" creationId="{AE0ECBF3-4645-6AEE-0DDE-66B2B8C2A050}"/>
          </ac:spMkLst>
        </pc:spChg>
        <pc:spChg chg="del mod">
          <ac:chgData name="Toby Donaldson" userId="2e6e5431-bb17-4c41-9985-d39c50d83c73" providerId="ADAL" clId="{8FAA0405-CD06-4D0D-AE20-600DBA1F7D65}" dt="2023-06-19T23:24:00.586" v="8179" actId="21"/>
          <ac:spMkLst>
            <pc:docMk/>
            <pc:sldMk cId="1547373081" sldId="403"/>
            <ac:spMk id="55" creationId="{38C89E59-B153-3163-1706-327633588D34}"/>
          </ac:spMkLst>
        </pc:spChg>
        <pc:spChg chg="mod">
          <ac:chgData name="Toby Donaldson" userId="2e6e5431-bb17-4c41-9985-d39c50d83c73" providerId="ADAL" clId="{8FAA0405-CD06-4D0D-AE20-600DBA1F7D65}" dt="2023-06-19T23:22:06.482" v="8150" actId="20577"/>
          <ac:spMkLst>
            <pc:docMk/>
            <pc:sldMk cId="1547373081" sldId="403"/>
            <ac:spMk id="66" creationId="{63B5AF75-93D7-00B5-3C25-2A3EE7AE8F3E}"/>
          </ac:spMkLst>
        </pc:spChg>
        <pc:spChg chg="mod">
          <ac:chgData name="Toby Donaldson" userId="2e6e5431-bb17-4c41-9985-d39c50d83c73" providerId="ADAL" clId="{8FAA0405-CD06-4D0D-AE20-600DBA1F7D65}" dt="2023-06-19T23:23:34.704" v="8159" actId="20577"/>
          <ac:spMkLst>
            <pc:docMk/>
            <pc:sldMk cId="1547373081" sldId="403"/>
            <ac:spMk id="97" creationId="{14F23419-26B2-BD9E-5F70-42EE0EAB510B}"/>
          </ac:spMkLst>
        </pc:sp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73" creationId="{6342BF10-8B5E-065B-DB94-8D3BFB55F3FF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00" creationId="{173468FE-83D7-0CB9-041D-548A67F53429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03" creationId="{128E6D35-43F8-39F2-8D4A-F7ABA6D60B67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06" creationId="{48879E6B-3B96-FC1B-2EE5-9CCB19425791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10" creationId="{BC32BE56-B130-245D-3CAF-9ED986607BCC}"/>
          </ac:cxnSpMkLst>
        </pc:cxnChg>
        <pc:cxnChg chg="mod">
          <ac:chgData name="Toby Donaldson" userId="2e6e5431-bb17-4c41-9985-d39c50d83c73" providerId="ADAL" clId="{8FAA0405-CD06-4D0D-AE20-600DBA1F7D65}" dt="2023-06-19T23:20:32.764" v="8130" actId="692"/>
          <ac:cxnSpMkLst>
            <pc:docMk/>
            <pc:sldMk cId="1547373081" sldId="403"/>
            <ac:cxnSpMk id="113" creationId="{937A24A6-D942-3420-6616-8D72788CF9AC}"/>
          </ac:cxnSpMkLst>
        </pc:cxnChg>
        <pc:cxnChg chg="mod">
          <ac:chgData name="Toby Donaldson" userId="2e6e5431-bb17-4c41-9985-d39c50d83c73" providerId="ADAL" clId="{8FAA0405-CD06-4D0D-AE20-600DBA1F7D65}" dt="2023-06-19T23:20:32.764" v="8130" actId="692"/>
          <ac:cxnSpMkLst>
            <pc:docMk/>
            <pc:sldMk cId="1547373081" sldId="403"/>
            <ac:cxnSpMk id="116" creationId="{AF374DD7-D33C-1F08-284D-B8A5D6DCF916}"/>
          </ac:cxnSpMkLst>
        </pc:cxnChg>
      </pc:sldChg>
      <pc:sldChg chg="addSp delSp modSp add mod ord">
        <pc:chgData name="Toby Donaldson" userId="2e6e5431-bb17-4c41-9985-d39c50d83c73" providerId="ADAL" clId="{8FAA0405-CD06-4D0D-AE20-600DBA1F7D65}" dt="2023-06-19T23:19:00.285" v="8103" actId="21"/>
        <pc:sldMkLst>
          <pc:docMk/>
          <pc:sldMk cId="3953143879" sldId="404"/>
        </pc:sldMkLst>
        <pc:spChg chg="add mod">
          <ac:chgData name="Toby Donaldson" userId="2e6e5431-bb17-4c41-9985-d39c50d83c73" providerId="ADAL" clId="{8FAA0405-CD06-4D0D-AE20-600DBA1F7D65}" dt="2023-06-19T23:18:38.390" v="8101"/>
          <ac:spMkLst>
            <pc:docMk/>
            <pc:sldMk cId="3953143879" sldId="404"/>
            <ac:spMk id="7" creationId="{0428714B-D531-5065-D0FB-3717C7466E79}"/>
          </ac:spMkLst>
        </pc:spChg>
        <pc:spChg chg="mod">
          <ac:chgData name="Toby Donaldson" userId="2e6e5431-bb17-4c41-9985-d39c50d83c73" providerId="ADAL" clId="{8FAA0405-CD06-4D0D-AE20-600DBA1F7D65}" dt="2023-06-19T23:13:08.951" v="7892" actId="14100"/>
          <ac:spMkLst>
            <pc:docMk/>
            <pc:sldMk cId="3953143879" sldId="404"/>
            <ac:spMk id="10" creationId="{198B2A6E-51A9-7520-C4A6-774BBFCA9ABF}"/>
          </ac:spMkLst>
        </pc:spChg>
        <pc:spChg chg="mod">
          <ac:chgData name="Toby Donaldson" userId="2e6e5431-bb17-4c41-9985-d39c50d83c73" providerId="ADAL" clId="{8FAA0405-CD06-4D0D-AE20-600DBA1F7D65}" dt="2023-06-19T23:14:31.715" v="7921" actId="1076"/>
          <ac:spMkLst>
            <pc:docMk/>
            <pc:sldMk cId="3953143879" sldId="404"/>
            <ac:spMk id="48" creationId="{430563B2-55BB-67EA-9929-BE36556D785F}"/>
          </ac:spMkLst>
        </pc:spChg>
        <pc:spChg chg="del mod">
          <ac:chgData name="Toby Donaldson" userId="2e6e5431-bb17-4c41-9985-d39c50d83c73" providerId="ADAL" clId="{8FAA0405-CD06-4D0D-AE20-600DBA1F7D65}" dt="2023-06-19T23:18:33.247" v="8100" actId="21"/>
          <ac:spMkLst>
            <pc:docMk/>
            <pc:sldMk cId="3953143879" sldId="404"/>
            <ac:spMk id="49" creationId="{F4866D0A-1ED4-8D6A-D717-6EDDA3C77977}"/>
          </ac:spMkLst>
        </pc:spChg>
        <pc:spChg chg="del mod">
          <ac:chgData name="Toby Donaldson" userId="2e6e5431-bb17-4c41-9985-d39c50d83c73" providerId="ADAL" clId="{8FAA0405-CD06-4D0D-AE20-600DBA1F7D65}" dt="2023-06-19T23:19:00.285" v="8103" actId="21"/>
          <ac:spMkLst>
            <pc:docMk/>
            <pc:sldMk cId="3953143879" sldId="404"/>
            <ac:spMk id="64" creationId="{7A474C79-7ADA-3710-82F1-8468EE5675A5}"/>
          </ac:spMkLst>
        </pc:s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" creationId="{7EA4A8B4-8A8B-7530-C6D5-B552C48FAB53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8" creationId="{FC8D5118-5BEF-E1D5-E973-31DD8853583B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13" creationId="{AE0F3D9B-B3C1-1D67-FB0A-8A083A1ADCFB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16" creationId="{052267AC-93E2-E85F-3EED-FE2ABB1715CF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19" creationId="{9182C24E-ACC6-7FA9-9E19-D10246A470AD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2" creationId="{2BC110BA-F804-681A-45D6-9CF8ED40734E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5" creationId="{56175C4E-8704-3A23-887A-5B025B11B267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8" creationId="{AC0BFFE5-8ED0-ACD5-D589-504F0D5C7942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39" creationId="{50789EBA-98BF-26D9-33DD-DFA2F22ABDCD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43" creationId="{94AA1F53-AFD9-86CD-B516-881D284E354D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50" creationId="{FFC40362-18D7-2195-4BAD-302C439B0F5F}"/>
          </ac:grpSpMkLst>
        </pc:grp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6" creationId="{92A8FA1A-CD02-3BBF-468E-012A32D23969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12" creationId="{A96573DF-EA93-47CA-08E7-95FDB25935E1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1" creationId="{55A5DB7C-E205-784D-2C41-8AD58611556C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4" creationId="{A672C065-ACF7-B1BB-658C-CABEBC778044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5" creationId="{29FBC9D1-5A6E-4C2F-94B2-1FD78619DD29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6" creationId="{88E8C681-73F6-69C6-4BB6-76F587DA3FEF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7" creationId="{3DE190FD-05CB-6F3C-0E0B-F45FCB62A62A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8" creationId="{B75BEA4C-37B3-592C-705E-30C33CB4942F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42" creationId="{54181C67-5C6C-DF8D-DD01-56E70070EBF4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46" creationId="{11E7B57D-928B-B227-F43B-74B886B375C6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53" creationId="{DE6810A0-9F0A-536C-6C74-938E2E27D270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56" creationId="{15C909E9-C0AE-0602-3464-5462FF8401B5}"/>
          </ac:cxnSpMkLst>
        </pc:cxnChg>
      </pc:sldChg>
      <pc:sldChg chg="modSp add del mod">
        <pc:chgData name="Toby Donaldson" userId="2e6e5431-bb17-4c41-9985-d39c50d83c73" providerId="ADAL" clId="{8FAA0405-CD06-4D0D-AE20-600DBA1F7D65}" dt="2023-06-19T23:12:37.417" v="7834" actId="2696"/>
        <pc:sldMkLst>
          <pc:docMk/>
          <pc:sldMk cId="4140966974" sldId="404"/>
        </pc:sldMkLst>
        <pc:spChg chg="mod">
          <ac:chgData name="Toby Donaldson" userId="2e6e5431-bb17-4c41-9985-d39c50d83c73" providerId="ADAL" clId="{8FAA0405-CD06-4D0D-AE20-600DBA1F7D65}" dt="2023-06-19T23:12:19.530" v="7833" actId="14100"/>
          <ac:spMkLst>
            <pc:docMk/>
            <pc:sldMk cId="4140966974" sldId="404"/>
            <ac:spMk id="10" creationId="{198B2A6E-51A9-7520-C4A6-774BBFCA9ABF}"/>
          </ac:spMkLst>
        </pc:spChg>
      </pc:sldChg>
      <pc:sldChg chg="delSp add del mod ord">
        <pc:chgData name="Toby Donaldson" userId="2e6e5431-bb17-4c41-9985-d39c50d83c73" providerId="ADAL" clId="{8FAA0405-CD06-4D0D-AE20-600DBA1F7D65}" dt="2023-06-19T23:14:56.721" v="7925" actId="2696"/>
        <pc:sldMkLst>
          <pc:docMk/>
          <pc:sldMk cId="4174142123" sldId="405"/>
        </pc:sldMkLst>
        <pc:spChg chg="del">
          <ac:chgData name="Toby Donaldson" userId="2e6e5431-bb17-4c41-9985-d39c50d83c73" providerId="ADAL" clId="{8FAA0405-CD06-4D0D-AE20-600DBA1F7D65}" dt="2023-06-19T23:14:04.981" v="7918" actId="21"/>
          <ac:spMkLst>
            <pc:docMk/>
            <pc:sldMk cId="4174142123" sldId="405"/>
            <ac:spMk id="7" creationId="{E09A116B-DA62-FAA0-9BEF-A496C2BAF5F7}"/>
          </ac:spMkLst>
        </pc:spChg>
        <pc:spChg chg="del">
          <ac:chgData name="Toby Donaldson" userId="2e6e5431-bb17-4c41-9985-d39c50d83c73" providerId="ADAL" clId="{8FAA0405-CD06-4D0D-AE20-600DBA1F7D65}" dt="2023-06-19T23:14:07.996" v="7919" actId="21"/>
          <ac:spMkLst>
            <pc:docMk/>
            <pc:sldMk cId="4174142123" sldId="405"/>
            <ac:spMk id="49" creationId="{F4866D0A-1ED4-8D6A-D717-6EDDA3C77977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21:52.992" v="8149"/>
        <pc:sldMkLst>
          <pc:docMk/>
          <pc:sldMk cId="2665976433" sldId="406"/>
        </pc:sldMkLst>
        <pc:spChg chg="add mod">
          <ac:chgData name="Toby Donaldson" userId="2e6e5431-bb17-4c41-9985-d39c50d83c73" providerId="ADAL" clId="{8FAA0405-CD06-4D0D-AE20-600DBA1F7D65}" dt="2023-06-19T23:16:06.742" v="7933" actId="693"/>
          <ac:spMkLst>
            <pc:docMk/>
            <pc:sldMk cId="2665976433" sldId="406"/>
            <ac:spMk id="7" creationId="{610A8B96-A88C-5BE5-F8A1-2153D1DC541F}"/>
          </ac:spMkLst>
        </pc:spChg>
        <pc:spChg chg="mod">
          <ac:chgData name="Toby Donaldson" userId="2e6e5431-bb17-4c41-9985-d39c50d83c73" providerId="ADAL" clId="{8FAA0405-CD06-4D0D-AE20-600DBA1F7D65}" dt="2023-06-19T23:15:23.650" v="7929" actId="20577"/>
          <ac:spMkLst>
            <pc:docMk/>
            <pc:sldMk cId="2665976433" sldId="406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3:15:20.488" v="7928" actId="13926"/>
          <ac:spMkLst>
            <pc:docMk/>
            <pc:sldMk cId="2665976433" sldId="406"/>
            <ac:spMk id="15" creationId="{09EDE7DF-E715-D56B-C837-8675681C2400}"/>
          </ac:spMkLst>
        </pc:spChg>
        <pc:spChg chg="add mod">
          <ac:chgData name="Toby Donaldson" userId="2e6e5431-bb17-4c41-9985-d39c50d83c73" providerId="ADAL" clId="{8FAA0405-CD06-4D0D-AE20-600DBA1F7D65}" dt="2023-06-19T23:18:25.292" v="8099" actId="1076"/>
          <ac:spMkLst>
            <pc:docMk/>
            <pc:sldMk cId="2665976433" sldId="406"/>
            <ac:spMk id="47" creationId="{98A6AC41-401B-1024-53BF-694D06B80E29}"/>
          </ac:spMkLst>
        </pc:spChg>
        <pc:spChg chg="del">
          <ac:chgData name="Toby Donaldson" userId="2e6e5431-bb17-4c41-9985-d39c50d83c73" providerId="ADAL" clId="{8FAA0405-CD06-4D0D-AE20-600DBA1F7D65}" dt="2023-06-19T23:15:11.455" v="7926" actId="21"/>
          <ac:spMkLst>
            <pc:docMk/>
            <pc:sldMk cId="2665976433" sldId="406"/>
            <ac:spMk id="48" creationId="{430563B2-55BB-67EA-9929-BE36556D785F}"/>
          </ac:spMkLst>
        </pc:spChg>
        <pc:spChg chg="mod">
          <ac:chgData name="Toby Donaldson" userId="2e6e5431-bb17-4c41-9985-d39c50d83c73" providerId="ADAL" clId="{8FAA0405-CD06-4D0D-AE20-600DBA1F7D65}" dt="2023-06-19T23:18:25.292" v="8099" actId="1076"/>
          <ac:spMkLst>
            <pc:docMk/>
            <pc:sldMk cId="2665976433" sldId="406"/>
            <ac:spMk id="49" creationId="{F4866D0A-1ED4-8D6A-D717-6EDDA3C77977}"/>
          </ac:spMkLst>
        </pc:spChg>
        <pc:spChg chg="add">
          <ac:chgData name="Toby Donaldson" userId="2e6e5431-bb17-4c41-9985-d39c50d83c73" providerId="ADAL" clId="{8FAA0405-CD06-4D0D-AE20-600DBA1F7D65}" dt="2023-06-19T23:17:04.579" v="8046" actId="11529"/>
          <ac:spMkLst>
            <pc:docMk/>
            <pc:sldMk cId="2665976433" sldId="406"/>
            <ac:spMk id="51" creationId="{AEB6BD1B-351D-4D88-8313-F283FF41BB5E}"/>
          </ac:spMkLst>
        </pc:spChg>
        <pc:spChg chg="add del mod">
          <ac:chgData name="Toby Donaldson" userId="2e6e5431-bb17-4c41-9985-d39c50d83c73" providerId="ADAL" clId="{8FAA0405-CD06-4D0D-AE20-600DBA1F7D65}" dt="2023-06-19T23:21:46.422" v="8148" actId="21"/>
          <ac:spMkLst>
            <pc:docMk/>
            <pc:sldMk cId="2665976433" sldId="406"/>
            <ac:spMk id="52" creationId="{3AB7CF26-DDD8-11C2-A75C-71F9FC190FCF}"/>
          </ac:spMkLst>
        </pc:spChg>
        <pc:spChg chg="add mod">
          <ac:chgData name="Toby Donaldson" userId="2e6e5431-bb17-4c41-9985-d39c50d83c73" providerId="ADAL" clId="{8FAA0405-CD06-4D0D-AE20-600DBA1F7D65}" dt="2023-06-19T23:19:39.405" v="8124" actId="1076"/>
          <ac:spMkLst>
            <pc:docMk/>
            <pc:sldMk cId="2665976433" sldId="406"/>
            <ac:spMk id="54" creationId="{C01AEB2F-6EE6-708C-E227-3F77A0539761}"/>
          </ac:spMkLst>
        </pc:spChg>
        <pc:spChg chg="add mod">
          <ac:chgData name="Toby Donaldson" userId="2e6e5431-bb17-4c41-9985-d39c50d83c73" providerId="ADAL" clId="{8FAA0405-CD06-4D0D-AE20-600DBA1F7D65}" dt="2023-06-19T23:19:14.563" v="8105" actId="1076"/>
          <ac:spMkLst>
            <pc:docMk/>
            <pc:sldMk cId="2665976433" sldId="406"/>
            <ac:spMk id="55" creationId="{7694F9EA-32F2-B712-8C41-C8DAAD2EDE76}"/>
          </ac:spMkLst>
        </pc:spChg>
        <pc:spChg chg="add mod">
          <ac:chgData name="Toby Donaldson" userId="2e6e5431-bb17-4c41-9985-d39c50d83c73" providerId="ADAL" clId="{8FAA0405-CD06-4D0D-AE20-600DBA1F7D65}" dt="2023-06-19T23:21:52.992" v="8149"/>
          <ac:spMkLst>
            <pc:docMk/>
            <pc:sldMk cId="2665976433" sldId="406"/>
            <ac:spMk id="57" creationId="{3732BD00-36F2-59C8-4804-DAFA863C9A00}"/>
          </ac:spMkLst>
        </pc:spChg>
        <pc:spChg chg="del">
          <ac:chgData name="Toby Donaldson" userId="2e6e5431-bb17-4c41-9985-d39c50d83c73" providerId="ADAL" clId="{8FAA0405-CD06-4D0D-AE20-600DBA1F7D65}" dt="2023-06-19T23:18:54.872" v="8102" actId="21"/>
          <ac:spMkLst>
            <pc:docMk/>
            <pc:sldMk cId="2665976433" sldId="406"/>
            <ac:spMk id="64" creationId="{7A474C79-7ADA-3710-82F1-8468EE5675A5}"/>
          </ac:spMkLst>
        </pc:spChg>
        <pc:cxnChg chg="del">
          <ac:chgData name="Toby Donaldson" userId="2e6e5431-bb17-4c41-9985-d39c50d83c73" providerId="ADAL" clId="{8FAA0405-CD06-4D0D-AE20-600DBA1F7D65}" dt="2023-06-19T23:15:11.455" v="7926" actId="21"/>
          <ac:cxnSpMkLst>
            <pc:docMk/>
            <pc:sldMk cId="2665976433" sldId="406"/>
            <ac:cxnSpMk id="53" creationId="{DE6810A0-9F0A-536C-6C74-938E2E27D270}"/>
          </ac:cxnSpMkLst>
        </pc:cxnChg>
        <pc:cxnChg chg="del">
          <ac:chgData name="Toby Donaldson" userId="2e6e5431-bb17-4c41-9985-d39c50d83c73" providerId="ADAL" clId="{8FAA0405-CD06-4D0D-AE20-600DBA1F7D65}" dt="2023-06-19T23:15:11.455" v="7926" actId="21"/>
          <ac:cxnSpMkLst>
            <pc:docMk/>
            <pc:sldMk cId="2665976433" sldId="406"/>
            <ac:cxnSpMk id="56" creationId="{15C909E9-C0AE-0602-3464-5462FF8401B5}"/>
          </ac:cxnSpMkLst>
        </pc:cxnChg>
      </pc:sldChg>
      <pc:sldChg chg="delSp modSp add mod ord">
        <pc:chgData name="Toby Donaldson" userId="2e6e5431-bb17-4c41-9985-d39c50d83c73" providerId="ADAL" clId="{8FAA0405-CD06-4D0D-AE20-600DBA1F7D65}" dt="2023-06-19T23:21:36.707" v="8147" actId="1076"/>
        <pc:sldMkLst>
          <pc:docMk/>
          <pc:sldMk cId="1713280575" sldId="407"/>
        </pc:sldMkLst>
        <pc:spChg chg="mod">
          <ac:chgData name="Toby Donaldson" userId="2e6e5431-bb17-4c41-9985-d39c50d83c73" providerId="ADAL" clId="{8FAA0405-CD06-4D0D-AE20-600DBA1F7D65}" dt="2023-06-19T23:21:36.707" v="8147" actId="1076"/>
          <ac:spMkLst>
            <pc:docMk/>
            <pc:sldMk cId="1713280575" sldId="407"/>
            <ac:spMk id="52" creationId="{3AB7CF26-DDD8-11C2-A75C-71F9FC190FCF}"/>
          </ac:spMkLst>
        </pc:spChg>
        <pc:spChg chg="del">
          <ac:chgData name="Toby Donaldson" userId="2e6e5431-bb17-4c41-9985-d39c50d83c73" providerId="ADAL" clId="{8FAA0405-CD06-4D0D-AE20-600DBA1F7D65}" dt="2023-06-19T23:19:53.426" v="8126" actId="21"/>
          <ac:spMkLst>
            <pc:docMk/>
            <pc:sldMk cId="1713280575" sldId="407"/>
            <ac:spMk id="55" creationId="{7694F9EA-32F2-B712-8C41-C8DAAD2EDE76}"/>
          </ac:spMkLst>
        </pc:spChg>
      </pc:sldChg>
      <pc:sldChg chg="add del">
        <pc:chgData name="Toby Donaldson" userId="2e6e5431-bb17-4c41-9985-d39c50d83c73" providerId="ADAL" clId="{8FAA0405-CD06-4D0D-AE20-600DBA1F7D65}" dt="2023-06-19T23:25:09.785" v="8183" actId="2696"/>
        <pc:sldMkLst>
          <pc:docMk/>
          <pc:sldMk cId="1747776481" sldId="408"/>
        </pc:sldMkLst>
      </pc:sldChg>
      <pc:sldChg chg="addSp delSp modSp add mod">
        <pc:chgData name="Toby Donaldson" userId="2e6e5431-bb17-4c41-9985-d39c50d83c73" providerId="ADAL" clId="{8FAA0405-CD06-4D0D-AE20-600DBA1F7D65}" dt="2023-06-19T23:38:40.973" v="8693" actId="1076"/>
        <pc:sldMkLst>
          <pc:docMk/>
          <pc:sldMk cId="1998242673" sldId="408"/>
        </pc:sldMkLst>
        <pc:spChg chg="mod">
          <ac:chgData name="Toby Donaldson" userId="2e6e5431-bb17-4c41-9985-d39c50d83c73" providerId="ADAL" clId="{8FAA0405-CD06-4D0D-AE20-600DBA1F7D65}" dt="2023-06-19T23:25:38.019" v="8196" actId="14100"/>
          <ac:spMkLst>
            <pc:docMk/>
            <pc:sldMk cId="1998242673" sldId="408"/>
            <ac:spMk id="2" creationId="{FE1EFA54-DCFA-9127-BEB2-272B83C450B3}"/>
          </ac:spMkLst>
        </pc:spChg>
        <pc:spChg chg="add del mod">
          <ac:chgData name="Toby Donaldson" userId="2e6e5431-bb17-4c41-9985-d39c50d83c73" providerId="ADAL" clId="{8FAA0405-CD06-4D0D-AE20-600DBA1F7D65}" dt="2023-06-19T23:27:15.496" v="8218" actId="21"/>
          <ac:spMkLst>
            <pc:docMk/>
            <pc:sldMk cId="1998242673" sldId="408"/>
            <ac:spMk id="5" creationId="{733EB081-E6DF-5DD6-918E-102BA137B8BF}"/>
          </ac:spMkLst>
        </pc:spChg>
        <pc:spChg chg="add del mod">
          <ac:chgData name="Toby Donaldson" userId="2e6e5431-bb17-4c41-9985-d39c50d83c73" providerId="ADAL" clId="{8FAA0405-CD06-4D0D-AE20-600DBA1F7D65}" dt="2023-06-19T23:27:34.858" v="8225" actId="21"/>
          <ac:spMkLst>
            <pc:docMk/>
            <pc:sldMk cId="1998242673" sldId="408"/>
            <ac:spMk id="6" creationId="{EADDF1C1-DB99-0BC5-9CF6-5B7345E35D91}"/>
          </ac:spMkLst>
        </pc:spChg>
        <pc:spChg chg="add mod">
          <ac:chgData name="Toby Donaldson" userId="2e6e5431-bb17-4c41-9985-d39c50d83c73" providerId="ADAL" clId="{8FAA0405-CD06-4D0D-AE20-600DBA1F7D65}" dt="2023-06-19T23:28:16.946" v="8242" actId="20577"/>
          <ac:spMkLst>
            <pc:docMk/>
            <pc:sldMk cId="1998242673" sldId="408"/>
            <ac:spMk id="7" creationId="{6AB481E7-3398-FFA4-1798-7083EBA1118B}"/>
          </ac:spMkLst>
        </pc:spChg>
        <pc:spChg chg="add mod">
          <ac:chgData name="Toby Donaldson" userId="2e6e5431-bb17-4c41-9985-d39c50d83c73" providerId="ADAL" clId="{8FAA0405-CD06-4D0D-AE20-600DBA1F7D65}" dt="2023-06-19T23:27:22.415" v="8220" actId="1076"/>
          <ac:spMkLst>
            <pc:docMk/>
            <pc:sldMk cId="1998242673" sldId="408"/>
            <ac:spMk id="26" creationId="{119FB0E5-AF9B-D20A-F056-283C33C63B38}"/>
          </ac:spMkLst>
        </pc:spChg>
        <pc:spChg chg="add mod">
          <ac:chgData name="Toby Donaldson" userId="2e6e5431-bb17-4c41-9985-d39c50d83c73" providerId="ADAL" clId="{8FAA0405-CD06-4D0D-AE20-600DBA1F7D65}" dt="2023-06-19T23:27:28.617" v="8222" actId="1076"/>
          <ac:spMkLst>
            <pc:docMk/>
            <pc:sldMk cId="1998242673" sldId="408"/>
            <ac:spMk id="27" creationId="{77E082AB-5123-2484-2448-9029C488CEB8}"/>
          </ac:spMkLst>
        </pc:spChg>
        <pc:spChg chg="add mod">
          <ac:chgData name="Toby Donaldson" userId="2e6e5431-bb17-4c41-9985-d39c50d83c73" providerId="ADAL" clId="{8FAA0405-CD06-4D0D-AE20-600DBA1F7D65}" dt="2023-06-19T23:27:38.209" v="8226" actId="1076"/>
          <ac:spMkLst>
            <pc:docMk/>
            <pc:sldMk cId="1998242673" sldId="408"/>
            <ac:spMk id="28" creationId="{A18C2B86-555B-A558-8645-0D3E6F40FBF0}"/>
          </ac:spMkLst>
        </pc:spChg>
        <pc:spChg chg="add mod">
          <ac:chgData name="Toby Donaldson" userId="2e6e5431-bb17-4c41-9985-d39c50d83c73" providerId="ADAL" clId="{8FAA0405-CD06-4D0D-AE20-600DBA1F7D65}" dt="2023-06-19T23:28:11.754" v="8240" actId="20577"/>
          <ac:spMkLst>
            <pc:docMk/>
            <pc:sldMk cId="1998242673" sldId="408"/>
            <ac:spMk id="29" creationId="{598DB661-424D-96DB-A613-0929C7A51C21}"/>
          </ac:spMkLst>
        </pc:spChg>
        <pc:spChg chg="add mod">
          <ac:chgData name="Toby Donaldson" userId="2e6e5431-bb17-4c41-9985-d39c50d83c73" providerId="ADAL" clId="{8FAA0405-CD06-4D0D-AE20-600DBA1F7D65}" dt="2023-06-19T23:28:30.513" v="8250" actId="20577"/>
          <ac:spMkLst>
            <pc:docMk/>
            <pc:sldMk cId="1998242673" sldId="408"/>
            <ac:spMk id="30" creationId="{BD920F40-3A28-42C2-5D10-EE2D18F7C815}"/>
          </ac:spMkLst>
        </pc:spChg>
        <pc:spChg chg="add del">
          <ac:chgData name="Toby Donaldson" userId="2e6e5431-bb17-4c41-9985-d39c50d83c73" providerId="ADAL" clId="{8FAA0405-CD06-4D0D-AE20-600DBA1F7D65}" dt="2023-06-19T23:34:35.208" v="8492" actId="11529"/>
          <ac:spMkLst>
            <pc:docMk/>
            <pc:sldMk cId="1998242673" sldId="408"/>
            <ac:spMk id="31" creationId="{3DA41866-03DA-13CA-8055-E8A31C49197B}"/>
          </ac:spMkLst>
        </pc:spChg>
        <pc:spChg chg="add mod">
          <ac:chgData name="Toby Donaldson" userId="2e6e5431-bb17-4c41-9985-d39c50d83c73" providerId="ADAL" clId="{8FAA0405-CD06-4D0D-AE20-600DBA1F7D65}" dt="2023-06-19T23:34:44.084" v="8494" actId="1076"/>
          <ac:spMkLst>
            <pc:docMk/>
            <pc:sldMk cId="1998242673" sldId="408"/>
            <ac:spMk id="32" creationId="{3B6B45EF-ED5D-6FF3-BBE6-DF1AB0B3C1E7}"/>
          </ac:spMkLst>
        </pc:spChg>
        <pc:spChg chg="add mod">
          <ac:chgData name="Toby Donaldson" userId="2e6e5431-bb17-4c41-9985-d39c50d83c73" providerId="ADAL" clId="{8FAA0405-CD06-4D0D-AE20-600DBA1F7D65}" dt="2023-06-19T23:37:15.295" v="8613" actId="1076"/>
          <ac:spMkLst>
            <pc:docMk/>
            <pc:sldMk cId="1998242673" sldId="408"/>
            <ac:spMk id="33" creationId="{AC0E539E-C094-AF0D-857F-B123F7EF0137}"/>
          </ac:spMkLst>
        </pc:spChg>
        <pc:spChg chg="add mod">
          <ac:chgData name="Toby Donaldson" userId="2e6e5431-bb17-4c41-9985-d39c50d83c73" providerId="ADAL" clId="{8FAA0405-CD06-4D0D-AE20-600DBA1F7D65}" dt="2023-06-19T23:36:23.113" v="8600" actId="1076"/>
          <ac:spMkLst>
            <pc:docMk/>
            <pc:sldMk cId="1998242673" sldId="408"/>
            <ac:spMk id="34" creationId="{9D8ACD1A-AF75-CABB-832A-E981DC28F552}"/>
          </ac:spMkLst>
        </pc:spChg>
        <pc:spChg chg="add mod">
          <ac:chgData name="Toby Donaldson" userId="2e6e5431-bb17-4c41-9985-d39c50d83c73" providerId="ADAL" clId="{8FAA0405-CD06-4D0D-AE20-600DBA1F7D65}" dt="2023-06-19T23:37:13.632" v="8612" actId="1076"/>
          <ac:spMkLst>
            <pc:docMk/>
            <pc:sldMk cId="1998242673" sldId="408"/>
            <ac:spMk id="35" creationId="{3BCD45F2-70F2-8C13-9174-0B5B4A04D49F}"/>
          </ac:spMkLst>
        </pc:spChg>
        <pc:spChg chg="add mod">
          <ac:chgData name="Toby Donaldson" userId="2e6e5431-bb17-4c41-9985-d39c50d83c73" providerId="ADAL" clId="{8FAA0405-CD06-4D0D-AE20-600DBA1F7D65}" dt="2023-06-19T23:37:26.210" v="8615" actId="1076"/>
          <ac:spMkLst>
            <pc:docMk/>
            <pc:sldMk cId="1998242673" sldId="408"/>
            <ac:spMk id="36" creationId="{1A85AC01-86B6-C3AE-C210-743252D3A97D}"/>
          </ac:spMkLst>
        </pc:spChg>
        <pc:spChg chg="add mod">
          <ac:chgData name="Toby Donaldson" userId="2e6e5431-bb17-4c41-9985-d39c50d83c73" providerId="ADAL" clId="{8FAA0405-CD06-4D0D-AE20-600DBA1F7D65}" dt="2023-06-19T23:38:40.973" v="8693" actId="1076"/>
          <ac:spMkLst>
            <pc:docMk/>
            <pc:sldMk cId="1998242673" sldId="408"/>
            <ac:spMk id="37" creationId="{F41B150D-78BF-61AE-B79F-951FE19CB1F4}"/>
          </ac:spMkLst>
        </pc:spChg>
      </pc:sldChg>
      <pc:sldChg chg="add del">
        <pc:chgData name="Toby Donaldson" userId="2e6e5431-bb17-4c41-9985-d39c50d83c73" providerId="ADAL" clId="{8FAA0405-CD06-4D0D-AE20-600DBA1F7D65}" dt="2023-06-19T23:29:03.867" v="8252" actId="2696"/>
        <pc:sldMkLst>
          <pc:docMk/>
          <pc:sldMk cId="221199616" sldId="409"/>
        </pc:sldMkLst>
      </pc:sldChg>
      <pc:sldChg chg="modSp add mod">
        <pc:chgData name="Toby Donaldson" userId="2e6e5431-bb17-4c41-9985-d39c50d83c73" providerId="ADAL" clId="{8FAA0405-CD06-4D0D-AE20-600DBA1F7D65}" dt="2023-06-19T23:29:35.447" v="8261" actId="207"/>
        <pc:sldMkLst>
          <pc:docMk/>
          <pc:sldMk cId="2066998986" sldId="409"/>
        </pc:sldMkLst>
        <pc:spChg chg="mod">
          <ac:chgData name="Toby Donaldson" userId="2e6e5431-bb17-4c41-9985-d39c50d83c73" providerId="ADAL" clId="{8FAA0405-CD06-4D0D-AE20-600DBA1F7D65}" dt="2023-06-19T23:29:35.447" v="8261" actId="207"/>
          <ac:spMkLst>
            <pc:docMk/>
            <pc:sldMk cId="2066998986" sldId="409"/>
            <ac:spMk id="2" creationId="{5A64DDE5-BED7-BBF9-848E-9D2825600A0C}"/>
          </ac:spMkLst>
        </pc:spChg>
      </pc:sldChg>
      <pc:sldChg chg="addSp modSp add mod">
        <pc:chgData name="Toby Donaldson" userId="2e6e5431-bb17-4c41-9985-d39c50d83c73" providerId="ADAL" clId="{8FAA0405-CD06-4D0D-AE20-600DBA1F7D65}" dt="2023-06-19T23:34:06.222" v="8490" actId="113"/>
        <pc:sldMkLst>
          <pc:docMk/>
          <pc:sldMk cId="1552621511" sldId="410"/>
        </pc:sldMkLst>
        <pc:spChg chg="mod">
          <ac:chgData name="Toby Donaldson" userId="2e6e5431-bb17-4c41-9985-d39c50d83c73" providerId="ADAL" clId="{8FAA0405-CD06-4D0D-AE20-600DBA1F7D65}" dt="2023-06-19T23:34:06.222" v="8490" actId="113"/>
          <ac:spMkLst>
            <pc:docMk/>
            <pc:sldMk cId="1552621511" sldId="410"/>
            <ac:spMk id="3" creationId="{84DA8459-E9F3-24C6-B365-13876F576B92}"/>
          </ac:spMkLst>
        </pc:spChg>
        <pc:spChg chg="add mod">
          <ac:chgData name="Toby Donaldson" userId="2e6e5431-bb17-4c41-9985-d39c50d83c73" providerId="ADAL" clId="{8FAA0405-CD06-4D0D-AE20-600DBA1F7D65}" dt="2023-06-19T23:30:16.252" v="8266" actId="1076"/>
          <ac:spMkLst>
            <pc:docMk/>
            <pc:sldMk cId="1552621511" sldId="410"/>
            <ac:spMk id="5" creationId="{822128CC-019F-8B97-8E50-E50689234864}"/>
          </ac:spMkLst>
        </pc:spChg>
        <pc:spChg chg="add mod">
          <ac:chgData name="Toby Donaldson" userId="2e6e5431-bb17-4c41-9985-d39c50d83c73" providerId="ADAL" clId="{8FAA0405-CD06-4D0D-AE20-600DBA1F7D65}" dt="2023-06-19T23:30:30.624" v="8274" actId="20577"/>
          <ac:spMkLst>
            <pc:docMk/>
            <pc:sldMk cId="1552621511" sldId="410"/>
            <ac:spMk id="6" creationId="{1B2DC482-6FD2-B92E-6024-87D6B3E76C7D}"/>
          </ac:spMkLst>
        </pc:spChg>
        <pc:spChg chg="add mod">
          <ac:chgData name="Toby Donaldson" userId="2e6e5431-bb17-4c41-9985-d39c50d83c73" providerId="ADAL" clId="{8FAA0405-CD06-4D0D-AE20-600DBA1F7D65}" dt="2023-06-19T23:30:38.779" v="8276" actId="1076"/>
          <ac:spMkLst>
            <pc:docMk/>
            <pc:sldMk cId="1552621511" sldId="410"/>
            <ac:spMk id="7" creationId="{AD9C0A90-0508-1604-7833-3CCAAFF8A78E}"/>
          </ac:spMkLst>
        </pc:spChg>
        <pc:spChg chg="add mod">
          <ac:chgData name="Toby Donaldson" userId="2e6e5431-bb17-4c41-9985-d39c50d83c73" providerId="ADAL" clId="{8FAA0405-CD06-4D0D-AE20-600DBA1F7D65}" dt="2023-06-19T23:30:44.183" v="8278" actId="1076"/>
          <ac:spMkLst>
            <pc:docMk/>
            <pc:sldMk cId="1552621511" sldId="410"/>
            <ac:spMk id="8" creationId="{921F1C00-8047-C632-A21A-2E194E6CF3C3}"/>
          </ac:spMkLst>
        </pc:spChg>
        <pc:spChg chg="add mod">
          <ac:chgData name="Toby Donaldson" userId="2e6e5431-bb17-4c41-9985-d39c50d83c73" providerId="ADAL" clId="{8FAA0405-CD06-4D0D-AE20-600DBA1F7D65}" dt="2023-06-19T23:31:23.513" v="8292" actId="1076"/>
          <ac:spMkLst>
            <pc:docMk/>
            <pc:sldMk cId="1552621511" sldId="410"/>
            <ac:spMk id="9" creationId="{70539E31-9438-6F84-D04E-5F367A3AD43D}"/>
          </ac:spMkLst>
        </pc:spChg>
      </pc:sldChg>
      <pc:sldChg chg="addSp modSp add mod">
        <pc:chgData name="Toby Donaldson" userId="2e6e5431-bb17-4c41-9985-d39c50d83c73" providerId="ADAL" clId="{8FAA0405-CD06-4D0D-AE20-600DBA1F7D65}" dt="2023-06-19T23:40:19.342" v="8789" actId="207"/>
        <pc:sldMkLst>
          <pc:docMk/>
          <pc:sldMk cId="743025199" sldId="411"/>
        </pc:sldMkLst>
        <pc:spChg chg="add mod">
          <ac:chgData name="Toby Donaldson" userId="2e6e5431-bb17-4c41-9985-d39c50d83c73" providerId="ADAL" clId="{8FAA0405-CD06-4D0D-AE20-600DBA1F7D65}" dt="2023-06-19T23:40:19.342" v="8789" actId="207"/>
          <ac:spMkLst>
            <pc:docMk/>
            <pc:sldMk cId="743025199" sldId="411"/>
            <ac:spMk id="5" creationId="{90332C19-8D5B-F250-1EE0-3F524A3A8F97}"/>
          </ac:spMkLst>
        </pc:spChg>
      </pc:sldChg>
      <pc:sldChg chg="addSp delSp modSp add mod ord">
        <pc:chgData name="Toby Donaldson" userId="2e6e5431-bb17-4c41-9985-d39c50d83c73" providerId="ADAL" clId="{8FAA0405-CD06-4D0D-AE20-600DBA1F7D65}" dt="2023-06-19T23:52:26.694" v="9066" actId="1076"/>
        <pc:sldMkLst>
          <pc:docMk/>
          <pc:sldMk cId="1481583490" sldId="412"/>
        </pc:sldMkLst>
        <pc:spChg chg="mod">
          <ac:chgData name="Toby Donaldson" userId="2e6e5431-bb17-4c41-9985-d39c50d83c73" providerId="ADAL" clId="{8FAA0405-CD06-4D0D-AE20-600DBA1F7D65}" dt="2023-06-19T23:40:58.514" v="8799" actId="20577"/>
          <ac:spMkLst>
            <pc:docMk/>
            <pc:sldMk cId="1481583490" sldId="412"/>
            <ac:spMk id="2" creationId="{5A64DDE5-BED7-BBF9-848E-9D2825600A0C}"/>
          </ac:spMkLst>
        </pc:spChg>
        <pc:spChg chg="del mod">
          <ac:chgData name="Toby Donaldson" userId="2e6e5431-bb17-4c41-9985-d39c50d83c73" providerId="ADAL" clId="{8FAA0405-CD06-4D0D-AE20-600DBA1F7D65}" dt="2023-06-19T23:48:09.925" v="8989" actId="21"/>
          <ac:spMkLst>
            <pc:docMk/>
            <pc:sldMk cId="1481583490" sldId="412"/>
            <ac:spMk id="3" creationId="{84DA8459-E9F3-24C6-B365-13876F576B92}"/>
          </ac:spMkLst>
        </pc:spChg>
        <pc:spChg chg="add del mod">
          <ac:chgData name="Toby Donaldson" userId="2e6e5431-bb17-4c41-9985-d39c50d83c73" providerId="ADAL" clId="{8FAA0405-CD06-4D0D-AE20-600DBA1F7D65}" dt="2023-06-19T23:48:12.537" v="8990" actId="21"/>
          <ac:spMkLst>
            <pc:docMk/>
            <pc:sldMk cId="1481583490" sldId="412"/>
            <ac:spMk id="7" creationId="{AB34E0DC-9A66-C79E-3AB3-6C8A1ADDC0DE}"/>
          </ac:spMkLst>
        </pc:spChg>
        <pc:spChg chg="add mod">
          <ac:chgData name="Toby Donaldson" userId="2e6e5431-bb17-4c41-9985-d39c50d83c73" providerId="ADAL" clId="{8FAA0405-CD06-4D0D-AE20-600DBA1F7D65}" dt="2023-06-19T23:52:26.694" v="9066" actId="1076"/>
          <ac:spMkLst>
            <pc:docMk/>
            <pc:sldMk cId="1481583490" sldId="412"/>
            <ac:spMk id="8" creationId="{407B6262-A050-FF34-F341-1E06BB542796}"/>
          </ac:spMkLst>
        </pc:spChg>
        <pc:spChg chg="add mod">
          <ac:chgData name="Toby Donaldson" userId="2e6e5431-bb17-4c41-9985-d39c50d83c73" providerId="ADAL" clId="{8FAA0405-CD06-4D0D-AE20-600DBA1F7D65}" dt="2023-06-19T23:52:26.694" v="9066" actId="1076"/>
          <ac:spMkLst>
            <pc:docMk/>
            <pc:sldMk cId="1481583490" sldId="412"/>
            <ac:spMk id="9" creationId="{1A7BC14E-02CC-480C-C23E-E8062E8419B9}"/>
          </ac:spMkLst>
        </pc:spChg>
        <pc:graphicFrameChg chg="add mod modGraphic">
          <ac:chgData name="Toby Donaldson" userId="2e6e5431-bb17-4c41-9985-d39c50d83c73" providerId="ADAL" clId="{8FAA0405-CD06-4D0D-AE20-600DBA1F7D65}" dt="2023-06-19T23:52:26.694" v="9066" actId="1076"/>
          <ac:graphicFrameMkLst>
            <pc:docMk/>
            <pc:sldMk cId="1481583490" sldId="412"/>
            <ac:graphicFrameMk id="5" creationId="{FA1635F3-1C68-3517-655A-D230EC8A1C03}"/>
          </ac:graphicFrameMkLst>
        </pc:graphicFrameChg>
      </pc:sldChg>
      <pc:sldChg chg="addSp delSp modSp add mod ord">
        <pc:chgData name="Toby Donaldson" userId="2e6e5431-bb17-4c41-9985-d39c50d83c73" providerId="ADAL" clId="{8FAA0405-CD06-4D0D-AE20-600DBA1F7D65}" dt="2023-06-20T03:00:00.426" v="9670" actId="113"/>
        <pc:sldMkLst>
          <pc:docMk/>
          <pc:sldMk cId="1713072026" sldId="413"/>
        </pc:sldMkLst>
        <pc:spChg chg="mod">
          <ac:chgData name="Toby Donaldson" userId="2e6e5431-bb17-4c41-9985-d39c50d83c73" providerId="ADAL" clId="{8FAA0405-CD06-4D0D-AE20-600DBA1F7D65}" dt="2023-06-20T03:00:00.426" v="9670" actId="113"/>
          <ac:spMkLst>
            <pc:docMk/>
            <pc:sldMk cId="1713072026" sldId="413"/>
            <ac:spMk id="2" creationId="{FE1EFA54-DCFA-9127-BEB2-272B83C450B3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" creationId="{FDA688CA-B28F-AC6F-7EBD-448F8FD4346E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7" creationId="{6AB481E7-3398-FFA4-1798-7083EBA1118B}"/>
          </ac:spMkLst>
        </pc:spChg>
        <pc:spChg chg="mod">
          <ac:chgData name="Toby Donaldson" userId="2e6e5431-bb17-4c41-9985-d39c50d83c73" providerId="ADAL" clId="{8FAA0405-CD06-4D0D-AE20-600DBA1F7D65}" dt="2023-06-20T00:14:42.564" v="9302" actId="20577"/>
          <ac:spMkLst>
            <pc:docMk/>
            <pc:sldMk cId="1713072026" sldId="413"/>
            <ac:spMk id="8" creationId="{19502990-7F54-18D8-3FCC-833702398A5C}"/>
          </ac:spMkLst>
        </pc:spChg>
        <pc:spChg chg="mod">
          <ac:chgData name="Toby Donaldson" userId="2e6e5431-bb17-4c41-9985-d39c50d83c73" providerId="ADAL" clId="{8FAA0405-CD06-4D0D-AE20-600DBA1F7D65}" dt="2023-06-20T00:14:43.612" v="9303" actId="20577"/>
          <ac:spMkLst>
            <pc:docMk/>
            <pc:sldMk cId="1713072026" sldId="413"/>
            <ac:spMk id="12" creationId="{6FB1BE7A-C1AE-1AB2-DEAF-E5DB0367F0F1}"/>
          </ac:spMkLst>
        </pc:spChg>
        <pc:spChg chg="mod">
          <ac:chgData name="Toby Donaldson" userId="2e6e5431-bb17-4c41-9985-d39c50d83c73" providerId="ADAL" clId="{8FAA0405-CD06-4D0D-AE20-600DBA1F7D65}" dt="2023-06-20T00:14:44.676" v="9304" actId="20577"/>
          <ac:spMkLst>
            <pc:docMk/>
            <pc:sldMk cId="1713072026" sldId="413"/>
            <ac:spMk id="15" creationId="{9A4CD7A5-FBE2-A823-AF92-77523528B74B}"/>
          </ac:spMkLst>
        </pc:spChg>
        <pc:spChg chg="mod">
          <ac:chgData name="Toby Donaldson" userId="2e6e5431-bb17-4c41-9985-d39c50d83c73" providerId="ADAL" clId="{8FAA0405-CD06-4D0D-AE20-600DBA1F7D65}" dt="2023-06-20T00:15:00.246" v="9309" actId="20577"/>
          <ac:spMkLst>
            <pc:docMk/>
            <pc:sldMk cId="1713072026" sldId="413"/>
            <ac:spMk id="18" creationId="{D86499DA-727E-BA6E-272A-3B3978DE3F01}"/>
          </ac:spMkLst>
        </pc:spChg>
        <pc:spChg chg="mod">
          <ac:chgData name="Toby Donaldson" userId="2e6e5431-bb17-4c41-9985-d39c50d83c73" providerId="ADAL" clId="{8FAA0405-CD06-4D0D-AE20-600DBA1F7D65}" dt="2023-06-20T00:14:46.538" v="9305" actId="20577"/>
          <ac:spMkLst>
            <pc:docMk/>
            <pc:sldMk cId="1713072026" sldId="413"/>
            <ac:spMk id="21" creationId="{379CE671-6BD5-7E09-E3FA-BF4F98C8BFC3}"/>
          </ac:spMkLst>
        </pc:spChg>
        <pc:spChg chg="mod">
          <ac:chgData name="Toby Donaldson" userId="2e6e5431-bb17-4c41-9985-d39c50d83c73" providerId="ADAL" clId="{8FAA0405-CD06-4D0D-AE20-600DBA1F7D65}" dt="2023-06-20T00:14:58.703" v="9308" actId="20577"/>
          <ac:spMkLst>
            <pc:docMk/>
            <pc:sldMk cId="1713072026" sldId="413"/>
            <ac:spMk id="24" creationId="{1C68704C-2748-F593-70AE-EACB2EC2BC99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6" creationId="{119FB0E5-AF9B-D20A-F056-283C33C63B38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7" creationId="{77E082AB-5123-2484-2448-9029C488CEB8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8" creationId="{A18C2B86-555B-A558-8645-0D3E6F40FBF0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9" creationId="{598DB661-424D-96DB-A613-0929C7A51C21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0" creationId="{BD920F40-3A28-42C2-5D10-EE2D18F7C815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31" creationId="{5BD3D306-63AA-EA2D-6A13-1C1AAEB9F368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2" creationId="{3B6B45EF-ED5D-6FF3-BBE6-DF1AB0B3C1E7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3" creationId="{AC0E539E-C094-AF0D-857F-B123F7EF0137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4" creationId="{9D8ACD1A-AF75-CABB-832A-E981DC28F552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5" creationId="{3BCD45F2-70F2-8C13-9174-0B5B4A04D49F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6" creationId="{1A85AC01-86B6-C3AE-C210-743252D3A97D}"/>
          </ac:spMkLst>
        </pc:spChg>
        <pc:spChg chg="del">
          <ac:chgData name="Toby Donaldson" userId="2e6e5431-bb17-4c41-9985-d39c50d83c73" providerId="ADAL" clId="{8FAA0405-CD06-4D0D-AE20-600DBA1F7D65}" dt="2023-06-20T00:11:54.757" v="9202" actId="21"/>
          <ac:spMkLst>
            <pc:docMk/>
            <pc:sldMk cId="1713072026" sldId="413"/>
            <ac:spMk id="37" creationId="{F41B150D-78BF-61AE-B79F-951FE19CB1F4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39" creationId="{3EBB2D61-FF76-EF87-5CD0-249E27A63885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0" creationId="{EA6A0DB7-466C-AE55-ED35-CC8E3ECC5AAF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2" creationId="{3BA8F209-E19D-FD29-94D1-8A2FC1E39409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3" creationId="{A7D9DC3E-8F52-C104-10B6-01C14F74F482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5" creationId="{7A33E916-1D2E-58B7-C1DF-E55F2BE41DF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6" creationId="{54D9E13C-B8C8-FE98-A845-1916947D5E7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8" creationId="{BAED64C8-9567-EEA2-F387-5443213B9651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9" creationId="{6AD39496-2019-A7F3-88A5-B5925B6684A0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1" creationId="{0EAD3DD0-AF46-AE2A-0625-E8219E94630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2" creationId="{978859B4-399F-A424-D0F6-E1280E64DB44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5" creationId="{82DAC97A-675A-1C45-3174-FCC904800975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6" creationId="{B003E519-C785-560C-B5CD-568B911B6F54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3" creationId="{3453F538-8101-818A-CB40-2BCAD65F7FF1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4" creationId="{89339D67-6DD2-F958-6D45-EBE4FBA4F891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7" creationId="{CBB0B4E7-7AFF-50AA-4303-9898D1691988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8" creationId="{B7854401-9868-A8E3-6BD0-0F8351387ACF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1" creationId="{D9C953D0-A481-207B-8B17-B3FB6724E6A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2" creationId="{BF93DF8B-B3A7-CB41-AADB-84D93BC55153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5" creationId="{F213836B-E146-8233-F940-0BE3E7F4B6D9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6" creationId="{E14252BD-21DA-296F-5D3B-685CED901E6D}"/>
          </ac:spMkLst>
        </pc:spChg>
        <pc:spChg chg="mod">
          <ac:chgData name="Toby Donaldson" userId="2e6e5431-bb17-4c41-9985-d39c50d83c73" providerId="ADAL" clId="{8FAA0405-CD06-4D0D-AE20-600DBA1F7D65}" dt="2023-06-20T00:15:01.824" v="9310" actId="20577"/>
          <ac:spMkLst>
            <pc:docMk/>
            <pc:sldMk cId="1713072026" sldId="413"/>
            <ac:spMk id="81" creationId="{694D21D4-6626-21D7-D8D3-87A57EC4461C}"/>
          </ac:spMkLst>
        </pc:spChg>
        <pc:spChg chg="mod">
          <ac:chgData name="Toby Donaldson" userId="2e6e5431-bb17-4c41-9985-d39c50d83c73" providerId="ADAL" clId="{8FAA0405-CD06-4D0D-AE20-600DBA1F7D65}" dt="2023-06-20T00:13:04.318" v="9272" actId="20577"/>
          <ac:spMkLst>
            <pc:docMk/>
            <pc:sldMk cId="1713072026" sldId="413"/>
            <ac:spMk id="82" creationId="{9D52F4BD-BA71-CC1C-888D-360D4C728FED}"/>
          </ac:spMkLst>
        </pc:spChg>
        <pc:spChg chg="mod">
          <ac:chgData name="Toby Donaldson" userId="2e6e5431-bb17-4c41-9985-d39c50d83c73" providerId="ADAL" clId="{8FAA0405-CD06-4D0D-AE20-600DBA1F7D65}" dt="2023-06-20T00:15:03.355" v="9311" actId="20577"/>
          <ac:spMkLst>
            <pc:docMk/>
            <pc:sldMk cId="1713072026" sldId="413"/>
            <ac:spMk id="84" creationId="{429D70D5-DC69-1F28-C782-770ACF05CB48}"/>
          </ac:spMkLst>
        </pc:spChg>
        <pc:spChg chg="mod">
          <ac:chgData name="Toby Donaldson" userId="2e6e5431-bb17-4c41-9985-d39c50d83c73" providerId="ADAL" clId="{8FAA0405-CD06-4D0D-AE20-600DBA1F7D65}" dt="2023-06-20T00:13:14.087" v="9275" actId="20577"/>
          <ac:spMkLst>
            <pc:docMk/>
            <pc:sldMk cId="1713072026" sldId="413"/>
            <ac:spMk id="85" creationId="{BFF7706C-C5B2-EDBE-D493-FA8CC65E8CCB}"/>
          </ac:spMkLst>
        </pc:spChg>
        <pc:spChg chg="mod">
          <ac:chgData name="Toby Donaldson" userId="2e6e5431-bb17-4c41-9985-d39c50d83c73" providerId="ADAL" clId="{8FAA0405-CD06-4D0D-AE20-600DBA1F7D65}" dt="2023-06-20T00:15:04.834" v="9312" actId="20577"/>
          <ac:spMkLst>
            <pc:docMk/>
            <pc:sldMk cId="1713072026" sldId="413"/>
            <ac:spMk id="87" creationId="{ED73B593-3FCF-C280-E97D-A896D6754125}"/>
          </ac:spMkLst>
        </pc:spChg>
        <pc:spChg chg="mod">
          <ac:chgData name="Toby Donaldson" userId="2e6e5431-bb17-4c41-9985-d39c50d83c73" providerId="ADAL" clId="{8FAA0405-CD06-4D0D-AE20-600DBA1F7D65}" dt="2023-06-20T00:13:20.442" v="9278" actId="20577"/>
          <ac:spMkLst>
            <pc:docMk/>
            <pc:sldMk cId="1713072026" sldId="413"/>
            <ac:spMk id="88" creationId="{E571E7BB-4665-104E-8309-3445921EE5F4}"/>
          </ac:spMkLst>
        </pc:spChg>
        <pc:spChg chg="mod">
          <ac:chgData name="Toby Donaldson" userId="2e6e5431-bb17-4c41-9985-d39c50d83c73" providerId="ADAL" clId="{8FAA0405-CD06-4D0D-AE20-600DBA1F7D65}" dt="2023-06-20T00:15:06.018" v="9313" actId="20577"/>
          <ac:spMkLst>
            <pc:docMk/>
            <pc:sldMk cId="1713072026" sldId="413"/>
            <ac:spMk id="90" creationId="{DA5AC42F-9DD8-F414-A3B0-A437C65CE06F}"/>
          </ac:spMkLst>
        </pc:spChg>
        <pc:spChg chg="mod">
          <ac:chgData name="Toby Donaldson" userId="2e6e5431-bb17-4c41-9985-d39c50d83c73" providerId="ADAL" clId="{8FAA0405-CD06-4D0D-AE20-600DBA1F7D65}" dt="2023-06-20T00:13:30.804" v="9281" actId="20577"/>
          <ac:spMkLst>
            <pc:docMk/>
            <pc:sldMk cId="1713072026" sldId="413"/>
            <ac:spMk id="91" creationId="{888C7F0D-79DC-B9BF-93E5-5AAD341FE819}"/>
          </ac:spMkLst>
        </pc:spChg>
        <pc:spChg chg="mod">
          <ac:chgData name="Toby Donaldson" userId="2e6e5431-bb17-4c41-9985-d39c50d83c73" providerId="ADAL" clId="{8FAA0405-CD06-4D0D-AE20-600DBA1F7D65}" dt="2023-06-20T00:15:07.924" v="9314" actId="20577"/>
          <ac:spMkLst>
            <pc:docMk/>
            <pc:sldMk cId="1713072026" sldId="413"/>
            <ac:spMk id="93" creationId="{9F4CB71B-AC69-68BC-FACB-FE9B8B43386B}"/>
          </ac:spMkLst>
        </pc:spChg>
        <pc:spChg chg="mod">
          <ac:chgData name="Toby Donaldson" userId="2e6e5431-bb17-4c41-9985-d39c50d83c73" providerId="ADAL" clId="{8FAA0405-CD06-4D0D-AE20-600DBA1F7D65}" dt="2023-06-20T00:13:43.268" v="9285" actId="20577"/>
          <ac:spMkLst>
            <pc:docMk/>
            <pc:sldMk cId="1713072026" sldId="413"/>
            <ac:spMk id="94" creationId="{09D1A166-3B07-84DB-9AFF-10B2822D5111}"/>
          </ac:spMkLst>
        </pc:spChg>
        <pc:spChg chg="add mod">
          <ac:chgData name="Toby Donaldson" userId="2e6e5431-bb17-4c41-9985-d39c50d83c73" providerId="ADAL" clId="{8FAA0405-CD06-4D0D-AE20-600DBA1F7D65}" dt="2023-06-20T00:17:10.993" v="9335" actId="14100"/>
          <ac:spMkLst>
            <pc:docMk/>
            <pc:sldMk cId="1713072026" sldId="413"/>
            <ac:spMk id="95" creationId="{29BE18B7-65DF-43E7-D5C8-A0BCF3B0F4B2}"/>
          </ac:spMkLst>
        </pc:spChg>
        <pc:spChg chg="add mod">
          <ac:chgData name="Toby Donaldson" userId="2e6e5431-bb17-4c41-9985-d39c50d83c73" providerId="ADAL" clId="{8FAA0405-CD06-4D0D-AE20-600DBA1F7D65}" dt="2023-06-20T00:16:42.038" v="9327" actId="14100"/>
          <ac:spMkLst>
            <pc:docMk/>
            <pc:sldMk cId="1713072026" sldId="413"/>
            <ac:spMk id="96" creationId="{324236D7-C9CA-9819-4AB2-BD4FA06ECF77}"/>
          </ac:spMkLst>
        </pc:spChg>
        <pc:spChg chg="add mod">
          <ac:chgData name="Toby Donaldson" userId="2e6e5431-bb17-4c41-9985-d39c50d83c73" providerId="ADAL" clId="{8FAA0405-CD06-4D0D-AE20-600DBA1F7D65}" dt="2023-06-20T00:16:52.675" v="9330" actId="14100"/>
          <ac:spMkLst>
            <pc:docMk/>
            <pc:sldMk cId="1713072026" sldId="413"/>
            <ac:spMk id="97" creationId="{E52E8B52-3BC7-B407-6648-BE41C4379183}"/>
          </ac:spMkLst>
        </pc:spChg>
        <pc:spChg chg="add mod">
          <ac:chgData name="Toby Donaldson" userId="2e6e5431-bb17-4c41-9985-d39c50d83c73" providerId="ADAL" clId="{8FAA0405-CD06-4D0D-AE20-600DBA1F7D65}" dt="2023-06-20T00:17:05.202" v="9334" actId="14100"/>
          <ac:spMkLst>
            <pc:docMk/>
            <pc:sldMk cId="1713072026" sldId="413"/>
            <ac:spMk id="98" creationId="{F6C13632-41D3-5F70-1A69-86EA0BB5F268}"/>
          </ac:spMkLst>
        </pc:spChg>
        <pc:spChg chg="add mod">
          <ac:chgData name="Toby Donaldson" userId="2e6e5431-bb17-4c41-9985-d39c50d83c73" providerId="ADAL" clId="{8FAA0405-CD06-4D0D-AE20-600DBA1F7D65}" dt="2023-06-20T00:18:02.539" v="9356" actId="1076"/>
          <ac:spMkLst>
            <pc:docMk/>
            <pc:sldMk cId="1713072026" sldId="413"/>
            <ac:spMk id="99" creationId="{6928D446-C8D7-5849-89E6-6842982377CD}"/>
          </ac:spMkLst>
        </pc:spChg>
        <pc:spChg chg="add mod">
          <ac:chgData name="Toby Donaldson" userId="2e6e5431-bb17-4c41-9985-d39c50d83c73" providerId="ADAL" clId="{8FAA0405-CD06-4D0D-AE20-600DBA1F7D65}" dt="2023-06-20T00:17:56.899" v="9355" actId="1076"/>
          <ac:spMkLst>
            <pc:docMk/>
            <pc:sldMk cId="1713072026" sldId="413"/>
            <ac:spMk id="100" creationId="{E641384A-C8D4-6BB1-4538-1AD1463CB76F}"/>
          </ac:spMkLst>
        </pc:spChg>
        <pc:spChg chg="add mod">
          <ac:chgData name="Toby Donaldson" userId="2e6e5431-bb17-4c41-9985-d39c50d83c73" providerId="ADAL" clId="{8FAA0405-CD06-4D0D-AE20-600DBA1F7D65}" dt="2023-06-20T00:17:54.345" v="9354" actId="1076"/>
          <ac:spMkLst>
            <pc:docMk/>
            <pc:sldMk cId="1713072026" sldId="413"/>
            <ac:spMk id="101" creationId="{B4683D2C-0EB3-0867-BFBE-232FE2D320A1}"/>
          </ac:spMkLst>
        </pc:spChg>
        <pc:spChg chg="add mod">
          <ac:chgData name="Toby Donaldson" userId="2e6e5431-bb17-4c41-9985-d39c50d83c73" providerId="ADAL" clId="{8FAA0405-CD06-4D0D-AE20-600DBA1F7D65}" dt="2023-06-20T00:17:47.134" v="9353" actId="20577"/>
          <ac:spMkLst>
            <pc:docMk/>
            <pc:sldMk cId="1713072026" sldId="413"/>
            <ac:spMk id="102" creationId="{B1BD6A9D-FD86-66BF-A39B-F67CCCDF778B}"/>
          </ac:spMkLst>
        </pc:s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5" creationId="{C43BCE17-13F7-20F1-3253-A7A7832FD9AF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0" creationId="{81638397-959E-295A-098E-C71769E3EF28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1" creationId="{3B8C7E2D-EBFA-C8CF-7ACE-249AF7A1E030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4" creationId="{E238476E-4DBC-3BC5-B64B-5017D3CB642F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7" creationId="{F0F54C5D-6FDF-DD35-45C3-C1392B49AB30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20" creationId="{ED27CBE0-7E01-865B-D931-21AC6D1A97AE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23" creationId="{AD4DD713-33E0-35CF-4721-37DF8CCCD87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38" creationId="{C6F71CB2-C847-E31E-6963-3BFCC23A7F82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41" creationId="{97CAEDED-2196-52DB-2301-1FD346C600AB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44" creationId="{352F91E7-BD75-33FB-F178-92F2686AB781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47" creationId="{0C33FEA6-BBE8-1087-3F62-C5B851C3D92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50" creationId="{251E0874-A2AF-C19C-8521-2BAEAD22052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54" creationId="{4506BA76-F5DA-9C39-23B2-9989259C81A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62" creationId="{A47BF156-DB0D-72DF-3919-462C4198194D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66" creationId="{0F43AB26-F003-17D9-F4B2-75BDDE228299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70" creationId="{6C5B45DA-C810-2634-92CB-0F625198152B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74" creationId="{2388A5CB-E243-1F7A-31CB-EAD5CAFDE206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0" creationId="{49E73A0D-2D65-DB9B-674E-3942FD770137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3" creationId="{47800C46-169A-155B-5D72-7213C6DF7208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6" creationId="{E9DAF984-0CE8-2107-496C-C8CEFFDF298A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9" creationId="{D9EDD36F-61C7-F5E8-2B7E-038D7C3066E1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92" creationId="{7440A567-19AD-51FA-06D6-2C58FE3291AB}"/>
          </ac:grpSpMkLst>
        </pc:grp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3" creationId="{997829A8-BD1A-66F3-4900-9A42D693584E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7" creationId="{D58D49F1-9D59-A7E1-6B6E-441E9041E5F4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8" creationId="{200B22A1-60EB-C779-991E-594298D22A73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9" creationId="{0566895E-79CD-2FA6-89D7-1EEEFA92FD8E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0" creationId="{E460EB33-B362-A9C3-A7F0-F96845542999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1" creationId="{C06F0664-CAE4-A18C-A1D2-A8813C6DC437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5" creationId="{81C03B50-910E-6794-37F9-C70AA489BF95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9" creationId="{A6848CC8-1D15-3427-E768-A50E86A5591F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73" creationId="{BEEFDEFF-E6F3-85ED-07A5-21E898E50E26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77" creationId="{86B47405-7FFF-5207-0FDE-23002C400DD2}"/>
          </ac:cxnSpMkLst>
        </pc:cxnChg>
        <pc:cxnChg chg="add del mod">
          <ac:chgData name="Toby Donaldson" userId="2e6e5431-bb17-4c41-9985-d39c50d83c73" providerId="ADAL" clId="{8FAA0405-CD06-4D0D-AE20-600DBA1F7D65}" dt="2023-06-20T00:12:43.076" v="9267" actId="21"/>
          <ac:cxnSpMkLst>
            <pc:docMk/>
            <pc:sldMk cId="1713072026" sldId="413"/>
            <ac:cxnSpMk id="78" creationId="{05D8A8FA-897E-2101-B9A4-3986BBC85E70}"/>
          </ac:cxnSpMkLst>
        </pc:cxnChg>
        <pc:cxnChg chg="add del mod">
          <ac:chgData name="Toby Donaldson" userId="2e6e5431-bb17-4c41-9985-d39c50d83c73" providerId="ADAL" clId="{8FAA0405-CD06-4D0D-AE20-600DBA1F7D65}" dt="2023-06-20T00:12:43.076" v="9267" actId="21"/>
          <ac:cxnSpMkLst>
            <pc:docMk/>
            <pc:sldMk cId="1713072026" sldId="413"/>
            <ac:cxnSpMk id="79" creationId="{4EEB5CD0-18B5-97E1-36EC-8D1F7507D781}"/>
          </ac:cxnSpMkLst>
        </pc:cxnChg>
      </pc:sldChg>
      <pc:sldChg chg="add del">
        <pc:chgData name="Toby Donaldson" userId="2e6e5431-bb17-4c41-9985-d39c50d83c73" providerId="ADAL" clId="{8FAA0405-CD06-4D0D-AE20-600DBA1F7D65}" dt="2023-06-20T00:26:22.872" v="9525" actId="2696"/>
        <pc:sldMkLst>
          <pc:docMk/>
          <pc:sldMk cId="178107580" sldId="414"/>
        </pc:sldMkLst>
      </pc:sldChg>
      <pc:sldChg chg="addSp modSp add mod">
        <pc:chgData name="Toby Donaldson" userId="2e6e5431-bb17-4c41-9985-d39c50d83c73" providerId="ADAL" clId="{8FAA0405-CD06-4D0D-AE20-600DBA1F7D65}" dt="2023-06-20T03:00:04.127" v="9671" actId="113"/>
        <pc:sldMkLst>
          <pc:docMk/>
          <pc:sldMk cId="3692526904" sldId="415"/>
        </pc:sldMkLst>
        <pc:spChg chg="mod">
          <ac:chgData name="Toby Donaldson" userId="2e6e5431-bb17-4c41-9985-d39c50d83c73" providerId="ADAL" clId="{8FAA0405-CD06-4D0D-AE20-600DBA1F7D65}" dt="2023-06-20T03:00:04.127" v="9671" actId="113"/>
          <ac:spMkLst>
            <pc:docMk/>
            <pc:sldMk cId="3692526904" sldId="415"/>
            <ac:spMk id="2" creationId="{FE1EFA54-DCFA-9127-BEB2-272B83C450B3}"/>
          </ac:spMkLst>
        </pc:spChg>
        <pc:spChg chg="add mod">
          <ac:chgData name="Toby Donaldson" userId="2e6e5431-bb17-4c41-9985-d39c50d83c73" providerId="ADAL" clId="{8FAA0405-CD06-4D0D-AE20-600DBA1F7D65}" dt="2023-06-20T00:18:58.117" v="9361" actId="1076"/>
          <ac:spMkLst>
            <pc:docMk/>
            <pc:sldMk cId="3692526904" sldId="415"/>
            <ac:spMk id="3" creationId="{71659BBA-B0F2-D561-355D-9EB430606601}"/>
          </ac:spMkLst>
        </pc:spChg>
        <pc:spChg chg="add mod">
          <ac:chgData name="Toby Donaldson" userId="2e6e5431-bb17-4c41-9985-d39c50d83c73" providerId="ADAL" clId="{8FAA0405-CD06-4D0D-AE20-600DBA1F7D65}" dt="2023-06-20T00:19:17.093" v="9367" actId="1076"/>
          <ac:spMkLst>
            <pc:docMk/>
            <pc:sldMk cId="3692526904" sldId="415"/>
            <ac:spMk id="7" creationId="{BA908205-88C2-E9D2-6812-D26AB817D63A}"/>
          </ac:spMkLst>
        </pc:spChg>
        <pc:spChg chg="mod">
          <ac:chgData name="Toby Donaldson" userId="2e6e5431-bb17-4c41-9985-d39c50d83c73" providerId="ADAL" clId="{8FAA0405-CD06-4D0D-AE20-600DBA1F7D65}" dt="2023-06-20T00:21:54.470" v="9404" actId="207"/>
          <ac:spMkLst>
            <pc:docMk/>
            <pc:sldMk cId="3692526904" sldId="415"/>
            <ac:spMk id="9" creationId="{BA6D8FC0-880C-B572-43FE-91A60375B9BA}"/>
          </ac:spMkLst>
        </pc:spChg>
        <pc:spChg chg="mod">
          <ac:chgData name="Toby Donaldson" userId="2e6e5431-bb17-4c41-9985-d39c50d83c73" providerId="ADAL" clId="{8FAA0405-CD06-4D0D-AE20-600DBA1F7D65}" dt="2023-06-20T00:22:00.248" v="9405" actId="207"/>
          <ac:spMkLst>
            <pc:docMk/>
            <pc:sldMk cId="3692526904" sldId="415"/>
            <ac:spMk id="13" creationId="{B1919D1B-AF1D-603F-4CCA-5FD9283556C9}"/>
          </ac:spMkLst>
        </pc:spChg>
        <pc:spChg chg="mod">
          <ac:chgData name="Toby Donaldson" userId="2e6e5431-bb17-4c41-9985-d39c50d83c73" providerId="ADAL" clId="{8FAA0405-CD06-4D0D-AE20-600DBA1F7D65}" dt="2023-06-20T00:22:03.724" v="9406" actId="207"/>
          <ac:spMkLst>
            <pc:docMk/>
            <pc:sldMk cId="3692526904" sldId="415"/>
            <ac:spMk id="16" creationId="{5B79A6B7-2C8D-0427-7032-8125BB8BF50B}"/>
          </ac:spMkLst>
        </pc:spChg>
        <pc:spChg chg="mod">
          <ac:chgData name="Toby Donaldson" userId="2e6e5431-bb17-4c41-9985-d39c50d83c73" providerId="ADAL" clId="{8FAA0405-CD06-4D0D-AE20-600DBA1F7D65}" dt="2023-06-20T00:22:12.449" v="9409" actId="207"/>
          <ac:spMkLst>
            <pc:docMk/>
            <pc:sldMk cId="3692526904" sldId="415"/>
            <ac:spMk id="19" creationId="{DCFD9807-3C2E-96F5-B5AD-202373A371F7}"/>
          </ac:spMkLst>
        </pc:spChg>
        <pc:spChg chg="mod">
          <ac:chgData name="Toby Donaldson" userId="2e6e5431-bb17-4c41-9985-d39c50d83c73" providerId="ADAL" clId="{8FAA0405-CD06-4D0D-AE20-600DBA1F7D65}" dt="2023-06-20T00:22:06.717" v="9407" actId="207"/>
          <ac:spMkLst>
            <pc:docMk/>
            <pc:sldMk cId="3692526904" sldId="415"/>
            <ac:spMk id="22" creationId="{4C495EB0-6939-71B7-2039-334D0E3FA2BB}"/>
          </ac:spMkLst>
        </pc:spChg>
        <pc:spChg chg="mod">
          <ac:chgData name="Toby Donaldson" userId="2e6e5431-bb17-4c41-9985-d39c50d83c73" providerId="ADAL" clId="{8FAA0405-CD06-4D0D-AE20-600DBA1F7D65}" dt="2023-06-20T00:22:09.346" v="9408" actId="207"/>
          <ac:spMkLst>
            <pc:docMk/>
            <pc:sldMk cId="3692526904" sldId="415"/>
            <ac:spMk id="25" creationId="{94B0E67D-7082-C329-AB8A-F704E18052B3}"/>
          </ac:spMkLst>
        </pc:spChg>
        <pc:spChg chg="add mod">
          <ac:chgData name="Toby Donaldson" userId="2e6e5431-bb17-4c41-9985-d39c50d83c73" providerId="ADAL" clId="{8FAA0405-CD06-4D0D-AE20-600DBA1F7D65}" dt="2023-06-20T00:19:27.825" v="9370" actId="20577"/>
          <ac:spMkLst>
            <pc:docMk/>
            <pc:sldMk cId="3692526904" sldId="415"/>
            <ac:spMk id="26" creationId="{45636605-2642-A32F-1AD2-ACE1B50B48B3}"/>
          </ac:spMkLst>
        </pc:spChg>
        <pc:spChg chg="add mod">
          <ac:chgData name="Toby Donaldson" userId="2e6e5431-bb17-4c41-9985-d39c50d83c73" providerId="ADAL" clId="{8FAA0405-CD06-4D0D-AE20-600DBA1F7D65}" dt="2023-06-20T00:19:42.244" v="9373" actId="20577"/>
          <ac:spMkLst>
            <pc:docMk/>
            <pc:sldMk cId="3692526904" sldId="415"/>
            <ac:spMk id="27" creationId="{B178EB34-42FE-4FB3-6A0B-74BC16EE60D5}"/>
          </ac:spMkLst>
        </pc:spChg>
        <pc:spChg chg="add mod">
          <ac:chgData name="Toby Donaldson" userId="2e6e5431-bb17-4c41-9985-d39c50d83c73" providerId="ADAL" clId="{8FAA0405-CD06-4D0D-AE20-600DBA1F7D65}" dt="2023-06-20T00:19:54.151" v="9377" actId="20577"/>
          <ac:spMkLst>
            <pc:docMk/>
            <pc:sldMk cId="3692526904" sldId="415"/>
            <ac:spMk id="28" creationId="{891C23C7-C45B-5861-AE45-F5917FED5CBB}"/>
          </ac:spMkLst>
        </pc:spChg>
        <pc:spChg chg="add mod">
          <ac:chgData name="Toby Donaldson" userId="2e6e5431-bb17-4c41-9985-d39c50d83c73" providerId="ADAL" clId="{8FAA0405-CD06-4D0D-AE20-600DBA1F7D65}" dt="2023-06-20T00:20:05.832" v="9380" actId="20577"/>
          <ac:spMkLst>
            <pc:docMk/>
            <pc:sldMk cId="3692526904" sldId="415"/>
            <ac:spMk id="29" creationId="{486120B2-6C65-AF89-97D6-650368097D7D}"/>
          </ac:spMkLst>
        </pc:spChg>
        <pc:spChg chg="add mod">
          <ac:chgData name="Toby Donaldson" userId="2e6e5431-bb17-4c41-9985-d39c50d83c73" providerId="ADAL" clId="{8FAA0405-CD06-4D0D-AE20-600DBA1F7D65}" dt="2023-06-20T00:20:34.477" v="9385" actId="1076"/>
          <ac:spMkLst>
            <pc:docMk/>
            <pc:sldMk cId="3692526904" sldId="415"/>
            <ac:spMk id="30" creationId="{E0582761-63EA-B3F5-354E-CA7D49C5D197}"/>
          </ac:spMkLst>
        </pc:spChg>
        <pc:spChg chg="add mod">
          <ac:chgData name="Toby Donaldson" userId="2e6e5431-bb17-4c41-9985-d39c50d83c73" providerId="ADAL" clId="{8FAA0405-CD06-4D0D-AE20-600DBA1F7D65}" dt="2023-06-20T00:20:52.235" v="9388" actId="20577"/>
          <ac:spMkLst>
            <pc:docMk/>
            <pc:sldMk cId="3692526904" sldId="415"/>
            <ac:spMk id="32" creationId="{4575E82C-81C5-AC3B-F0F3-5518B6837339}"/>
          </ac:spMkLst>
        </pc:spChg>
        <pc:spChg chg="add mod">
          <ac:chgData name="Toby Donaldson" userId="2e6e5431-bb17-4c41-9985-d39c50d83c73" providerId="ADAL" clId="{8FAA0405-CD06-4D0D-AE20-600DBA1F7D65}" dt="2023-06-20T00:21:07.493" v="9393" actId="20577"/>
          <ac:spMkLst>
            <pc:docMk/>
            <pc:sldMk cId="3692526904" sldId="415"/>
            <ac:spMk id="33" creationId="{E5153CDE-99F5-5358-04EC-88BC2C403242}"/>
          </ac:spMkLst>
        </pc:spChg>
        <pc:spChg chg="add mod">
          <ac:chgData name="Toby Donaldson" userId="2e6e5431-bb17-4c41-9985-d39c50d83c73" providerId="ADAL" clId="{8FAA0405-CD06-4D0D-AE20-600DBA1F7D65}" dt="2023-06-20T00:21:27.854" v="9398" actId="20577"/>
          <ac:spMkLst>
            <pc:docMk/>
            <pc:sldMk cId="3692526904" sldId="415"/>
            <ac:spMk id="34" creationId="{0BE086BA-37FE-E700-0D37-A27C690C9C0D}"/>
          </ac:spMkLst>
        </pc:spChg>
        <pc:spChg chg="add mod">
          <ac:chgData name="Toby Donaldson" userId="2e6e5431-bb17-4c41-9985-d39c50d83c73" providerId="ADAL" clId="{8FAA0405-CD06-4D0D-AE20-600DBA1F7D65}" dt="2023-06-20T00:21:48.261" v="9403" actId="1076"/>
          <ac:spMkLst>
            <pc:docMk/>
            <pc:sldMk cId="3692526904" sldId="415"/>
            <ac:spMk id="35" creationId="{9F769C18-AFA3-BFB3-2898-DBCEA444279F}"/>
          </ac:spMkLst>
        </pc:spChg>
        <pc:spChg chg="mod">
          <ac:chgData name="Toby Donaldson" userId="2e6e5431-bb17-4c41-9985-d39c50d83c73" providerId="ADAL" clId="{8FAA0405-CD06-4D0D-AE20-600DBA1F7D65}" dt="2023-06-20T00:22:14.623" v="9410" actId="207"/>
          <ac:spMkLst>
            <pc:docMk/>
            <pc:sldMk cId="3692526904" sldId="415"/>
            <ac:spMk id="82" creationId="{9D52F4BD-BA71-CC1C-888D-360D4C728FED}"/>
          </ac:spMkLst>
        </pc:spChg>
        <pc:spChg chg="mod">
          <ac:chgData name="Toby Donaldson" userId="2e6e5431-bb17-4c41-9985-d39c50d83c73" providerId="ADAL" clId="{8FAA0405-CD06-4D0D-AE20-600DBA1F7D65}" dt="2023-06-20T00:22:17.263" v="9411" actId="207"/>
          <ac:spMkLst>
            <pc:docMk/>
            <pc:sldMk cId="3692526904" sldId="415"/>
            <ac:spMk id="85" creationId="{BFF7706C-C5B2-EDBE-D493-FA8CC65E8CCB}"/>
          </ac:spMkLst>
        </pc:spChg>
        <pc:spChg chg="mod">
          <ac:chgData name="Toby Donaldson" userId="2e6e5431-bb17-4c41-9985-d39c50d83c73" providerId="ADAL" clId="{8FAA0405-CD06-4D0D-AE20-600DBA1F7D65}" dt="2023-06-20T00:22:20.032" v="9412" actId="207"/>
          <ac:spMkLst>
            <pc:docMk/>
            <pc:sldMk cId="3692526904" sldId="415"/>
            <ac:spMk id="88" creationId="{E571E7BB-4665-104E-8309-3445921EE5F4}"/>
          </ac:spMkLst>
        </pc:spChg>
        <pc:spChg chg="mod">
          <ac:chgData name="Toby Donaldson" userId="2e6e5431-bb17-4c41-9985-d39c50d83c73" providerId="ADAL" clId="{8FAA0405-CD06-4D0D-AE20-600DBA1F7D65}" dt="2023-06-20T00:22:22.638" v="9413" actId="207"/>
          <ac:spMkLst>
            <pc:docMk/>
            <pc:sldMk cId="3692526904" sldId="415"/>
            <ac:spMk id="91" creationId="{888C7F0D-79DC-B9BF-93E5-5AAD341FE819}"/>
          </ac:spMkLst>
        </pc:spChg>
        <pc:spChg chg="mod">
          <ac:chgData name="Toby Donaldson" userId="2e6e5431-bb17-4c41-9985-d39c50d83c73" providerId="ADAL" clId="{8FAA0405-CD06-4D0D-AE20-600DBA1F7D65}" dt="2023-06-20T00:22:26.574" v="9414" actId="207"/>
          <ac:spMkLst>
            <pc:docMk/>
            <pc:sldMk cId="3692526904" sldId="415"/>
            <ac:spMk id="94" creationId="{09D1A166-3B07-84DB-9AFF-10B2822D5111}"/>
          </ac:spMkLst>
        </pc:spChg>
        <pc:spChg chg="mod">
          <ac:chgData name="Toby Donaldson" userId="2e6e5431-bb17-4c41-9985-d39c50d83c73" providerId="ADAL" clId="{8FAA0405-CD06-4D0D-AE20-600DBA1F7D65}" dt="2023-06-20T00:20:57.677" v="9391" actId="1076"/>
          <ac:spMkLst>
            <pc:docMk/>
            <pc:sldMk cId="3692526904" sldId="415"/>
            <ac:spMk id="96" creationId="{324236D7-C9CA-9819-4AB2-BD4FA06ECF77}"/>
          </ac:spMkLst>
        </pc:spChg>
      </pc:sldChg>
      <pc:sldChg chg="addSp modSp add mod">
        <pc:chgData name="Toby Donaldson" userId="2e6e5431-bb17-4c41-9985-d39c50d83c73" providerId="ADAL" clId="{8FAA0405-CD06-4D0D-AE20-600DBA1F7D65}" dt="2023-06-20T03:00:07.092" v="9672" actId="113"/>
        <pc:sldMkLst>
          <pc:docMk/>
          <pc:sldMk cId="3969925464" sldId="416"/>
        </pc:sldMkLst>
        <pc:spChg chg="mod">
          <ac:chgData name="Toby Donaldson" userId="2e6e5431-bb17-4c41-9985-d39c50d83c73" providerId="ADAL" clId="{8FAA0405-CD06-4D0D-AE20-600DBA1F7D65}" dt="2023-06-20T03:00:07.092" v="9672" actId="113"/>
          <ac:spMkLst>
            <pc:docMk/>
            <pc:sldMk cId="3969925464" sldId="416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20T00:22:45.778" v="9416" actId="20577"/>
          <ac:spMkLst>
            <pc:docMk/>
            <pc:sldMk cId="3969925464" sldId="416"/>
            <ac:spMk id="8" creationId="{19502990-7F54-18D8-3FCC-833702398A5C}"/>
          </ac:spMkLst>
        </pc:spChg>
        <pc:spChg chg="mod">
          <ac:chgData name="Toby Donaldson" userId="2e6e5431-bb17-4c41-9985-d39c50d83c73" providerId="ADAL" clId="{8FAA0405-CD06-4D0D-AE20-600DBA1F7D65}" dt="2023-06-20T00:22:48.831" v="9417" actId="20577"/>
          <ac:spMkLst>
            <pc:docMk/>
            <pc:sldMk cId="3969925464" sldId="416"/>
            <ac:spMk id="12" creationId="{6FB1BE7A-C1AE-1AB2-DEAF-E5DB0367F0F1}"/>
          </ac:spMkLst>
        </pc:spChg>
        <pc:spChg chg="mod">
          <ac:chgData name="Toby Donaldson" userId="2e6e5431-bb17-4c41-9985-d39c50d83c73" providerId="ADAL" clId="{8FAA0405-CD06-4D0D-AE20-600DBA1F7D65}" dt="2023-06-20T00:22:50.921" v="9419" actId="20577"/>
          <ac:spMkLst>
            <pc:docMk/>
            <pc:sldMk cId="3969925464" sldId="416"/>
            <ac:spMk id="15" creationId="{9A4CD7A5-FBE2-A823-AF92-77523528B74B}"/>
          </ac:spMkLst>
        </pc:spChg>
        <pc:spChg chg="mod">
          <ac:chgData name="Toby Donaldson" userId="2e6e5431-bb17-4c41-9985-d39c50d83c73" providerId="ADAL" clId="{8FAA0405-CD06-4D0D-AE20-600DBA1F7D65}" dt="2023-06-20T00:23:00.092" v="9423" actId="20577"/>
          <ac:spMkLst>
            <pc:docMk/>
            <pc:sldMk cId="3969925464" sldId="416"/>
            <ac:spMk id="18" creationId="{D86499DA-727E-BA6E-272A-3B3978DE3F01}"/>
          </ac:spMkLst>
        </pc:spChg>
        <pc:spChg chg="mod">
          <ac:chgData name="Toby Donaldson" userId="2e6e5431-bb17-4c41-9985-d39c50d83c73" providerId="ADAL" clId="{8FAA0405-CD06-4D0D-AE20-600DBA1F7D65}" dt="2023-06-20T00:22:55.093" v="9420" actId="20577"/>
          <ac:spMkLst>
            <pc:docMk/>
            <pc:sldMk cId="3969925464" sldId="416"/>
            <ac:spMk id="21" creationId="{379CE671-6BD5-7E09-E3FA-BF4F98C8BFC3}"/>
          </ac:spMkLst>
        </pc:spChg>
        <pc:spChg chg="mod">
          <ac:chgData name="Toby Donaldson" userId="2e6e5431-bb17-4c41-9985-d39c50d83c73" providerId="ADAL" clId="{8FAA0405-CD06-4D0D-AE20-600DBA1F7D65}" dt="2023-06-20T00:22:57.786" v="9421" actId="20577"/>
          <ac:spMkLst>
            <pc:docMk/>
            <pc:sldMk cId="3969925464" sldId="416"/>
            <ac:spMk id="24" creationId="{1C68704C-2748-F593-70AE-EACB2EC2BC99}"/>
          </ac:spMkLst>
        </pc:spChg>
        <pc:spChg chg="add mod">
          <ac:chgData name="Toby Donaldson" userId="2e6e5431-bb17-4c41-9985-d39c50d83c73" providerId="ADAL" clId="{8FAA0405-CD06-4D0D-AE20-600DBA1F7D65}" dt="2023-06-20T00:23:39.129" v="9514" actId="20577"/>
          <ac:spMkLst>
            <pc:docMk/>
            <pc:sldMk cId="3969925464" sldId="416"/>
            <ac:spMk id="36" creationId="{DADA2218-3FB1-3D4F-EC88-B4A525283479}"/>
          </ac:spMkLst>
        </pc:spChg>
        <pc:spChg chg="mod">
          <ac:chgData name="Toby Donaldson" userId="2e6e5431-bb17-4c41-9985-d39c50d83c73" providerId="ADAL" clId="{8FAA0405-CD06-4D0D-AE20-600DBA1F7D65}" dt="2023-06-20T00:24:02.554" v="9515"/>
          <ac:spMkLst>
            <pc:docMk/>
            <pc:sldMk cId="3969925464" sldId="416"/>
            <ac:spMk id="78" creationId="{3E621D58-5BAA-0DEA-6389-FAD1136ED64F}"/>
          </ac:spMkLst>
        </pc:spChg>
        <pc:spChg chg="mod">
          <ac:chgData name="Toby Donaldson" userId="2e6e5431-bb17-4c41-9985-d39c50d83c73" providerId="ADAL" clId="{8FAA0405-CD06-4D0D-AE20-600DBA1F7D65}" dt="2023-06-20T00:24:08.578" v="9517" actId="20577"/>
          <ac:spMkLst>
            <pc:docMk/>
            <pc:sldMk cId="3969925464" sldId="416"/>
            <ac:spMk id="79" creationId="{A04B1D09-C59C-1A25-CAAD-555F91A4656F}"/>
          </ac:spMkLst>
        </pc:spChg>
        <pc:spChg chg="mod">
          <ac:chgData name="Toby Donaldson" userId="2e6e5431-bb17-4c41-9985-d39c50d83c73" providerId="ADAL" clId="{8FAA0405-CD06-4D0D-AE20-600DBA1F7D65}" dt="2023-06-20T00:23:01.874" v="9425" actId="20577"/>
          <ac:spMkLst>
            <pc:docMk/>
            <pc:sldMk cId="3969925464" sldId="416"/>
            <ac:spMk id="81" creationId="{694D21D4-6626-21D7-D8D3-87A57EC4461C}"/>
          </ac:spMkLst>
        </pc:spChg>
        <pc:spChg chg="mod">
          <ac:chgData name="Toby Donaldson" userId="2e6e5431-bb17-4c41-9985-d39c50d83c73" providerId="ADAL" clId="{8FAA0405-CD06-4D0D-AE20-600DBA1F7D65}" dt="2023-06-20T00:23:05.833" v="9426" actId="20577"/>
          <ac:spMkLst>
            <pc:docMk/>
            <pc:sldMk cId="3969925464" sldId="416"/>
            <ac:spMk id="84" creationId="{429D70D5-DC69-1F28-C782-770ACF05CB48}"/>
          </ac:spMkLst>
        </pc:spChg>
        <pc:spChg chg="mod">
          <ac:chgData name="Toby Donaldson" userId="2e6e5431-bb17-4c41-9985-d39c50d83c73" providerId="ADAL" clId="{8FAA0405-CD06-4D0D-AE20-600DBA1F7D65}" dt="2023-06-20T00:23:09.255" v="9427" actId="20577"/>
          <ac:spMkLst>
            <pc:docMk/>
            <pc:sldMk cId="3969925464" sldId="416"/>
            <ac:spMk id="87" creationId="{ED73B593-3FCF-C280-E97D-A896D6754125}"/>
          </ac:spMkLst>
        </pc:spChg>
        <pc:spChg chg="mod">
          <ac:chgData name="Toby Donaldson" userId="2e6e5431-bb17-4c41-9985-d39c50d83c73" providerId="ADAL" clId="{8FAA0405-CD06-4D0D-AE20-600DBA1F7D65}" dt="2023-06-20T00:23:12.514" v="9428" actId="20577"/>
          <ac:spMkLst>
            <pc:docMk/>
            <pc:sldMk cId="3969925464" sldId="416"/>
            <ac:spMk id="90" creationId="{DA5AC42F-9DD8-F414-A3B0-A437C65CE06F}"/>
          </ac:spMkLst>
        </pc:spChg>
        <pc:spChg chg="mod">
          <ac:chgData name="Toby Donaldson" userId="2e6e5431-bb17-4c41-9985-d39c50d83c73" providerId="ADAL" clId="{8FAA0405-CD06-4D0D-AE20-600DBA1F7D65}" dt="2023-06-20T00:23:16.962" v="9429" actId="20577"/>
          <ac:spMkLst>
            <pc:docMk/>
            <pc:sldMk cId="3969925464" sldId="416"/>
            <ac:spMk id="93" creationId="{9F4CB71B-AC69-68BC-FACB-FE9B8B43386B}"/>
          </ac:spMkLst>
        </pc:spChg>
        <pc:spChg chg="mod">
          <ac:chgData name="Toby Donaldson" userId="2e6e5431-bb17-4c41-9985-d39c50d83c73" providerId="ADAL" clId="{8FAA0405-CD06-4D0D-AE20-600DBA1F7D65}" dt="2023-06-20T00:24:02.554" v="9515"/>
          <ac:spMkLst>
            <pc:docMk/>
            <pc:sldMk cId="3969925464" sldId="416"/>
            <ac:spMk id="104" creationId="{5643F682-AD34-1E5A-8FA8-047F42D25079}"/>
          </ac:spMkLst>
        </pc:spChg>
        <pc:spChg chg="mod">
          <ac:chgData name="Toby Donaldson" userId="2e6e5431-bb17-4c41-9985-d39c50d83c73" providerId="ADAL" clId="{8FAA0405-CD06-4D0D-AE20-600DBA1F7D65}" dt="2023-06-20T00:24:25.546" v="9521" actId="1076"/>
          <ac:spMkLst>
            <pc:docMk/>
            <pc:sldMk cId="3969925464" sldId="416"/>
            <ac:spMk id="105" creationId="{166EC377-4E5B-5D4E-22A7-64F5044DB1F8}"/>
          </ac:spMkLst>
        </pc:spChg>
        <pc:spChg chg="mod">
          <ac:chgData name="Toby Donaldson" userId="2e6e5431-bb17-4c41-9985-d39c50d83c73" providerId="ADAL" clId="{8FAA0405-CD06-4D0D-AE20-600DBA1F7D65}" dt="2023-06-20T00:24:02.554" v="9515"/>
          <ac:spMkLst>
            <pc:docMk/>
            <pc:sldMk cId="3969925464" sldId="416"/>
            <ac:spMk id="108" creationId="{DC1CE06A-D112-2EAB-0A6A-8E8AED6DA951}"/>
          </ac:spMkLst>
        </pc:spChg>
        <pc:spChg chg="mod">
          <ac:chgData name="Toby Donaldson" userId="2e6e5431-bb17-4c41-9985-d39c50d83c73" providerId="ADAL" clId="{8FAA0405-CD06-4D0D-AE20-600DBA1F7D65}" dt="2023-06-20T00:24:21.177" v="9520" actId="1076"/>
          <ac:spMkLst>
            <pc:docMk/>
            <pc:sldMk cId="3969925464" sldId="416"/>
            <ac:spMk id="109" creationId="{B6074BAF-ED69-63AD-AE49-69BB1195396D}"/>
          </ac:spMkLst>
        </pc:spChg>
        <pc:spChg chg="add mod">
          <ac:chgData name="Toby Donaldson" userId="2e6e5431-bb17-4c41-9985-d39c50d83c73" providerId="ADAL" clId="{8FAA0405-CD06-4D0D-AE20-600DBA1F7D65}" dt="2023-06-20T00:24:29.634" v="9522" actId="20577"/>
          <ac:spMkLst>
            <pc:docMk/>
            <pc:sldMk cId="3969925464" sldId="416"/>
            <ac:spMk id="111" creationId="{2038083E-AA9A-74B8-6983-1DC0D6B18CCA}"/>
          </ac:spMkLst>
        </pc:spChg>
        <pc:spChg chg="add mod">
          <ac:chgData name="Toby Donaldson" userId="2e6e5431-bb17-4c41-9985-d39c50d83c73" providerId="ADAL" clId="{8FAA0405-CD06-4D0D-AE20-600DBA1F7D65}" dt="2023-06-20T00:24:32.618" v="9523" actId="20577"/>
          <ac:spMkLst>
            <pc:docMk/>
            <pc:sldMk cId="3969925464" sldId="416"/>
            <ac:spMk id="112" creationId="{49F22F45-65DD-349E-37B5-E1A055E86857}"/>
          </ac:spMkLst>
        </pc:spChg>
        <pc:spChg chg="add mod">
          <ac:chgData name="Toby Donaldson" userId="2e6e5431-bb17-4c41-9985-d39c50d83c73" providerId="ADAL" clId="{8FAA0405-CD06-4D0D-AE20-600DBA1F7D65}" dt="2023-06-20T00:24:35.659" v="9524" actId="20577"/>
          <ac:spMkLst>
            <pc:docMk/>
            <pc:sldMk cId="3969925464" sldId="416"/>
            <ac:spMk id="113" creationId="{81FD9BE7-1CAC-80FA-BCAC-DEFCAFBCA870}"/>
          </ac:spMkLst>
        </pc:spChg>
        <pc:grpChg chg="add mod">
          <ac:chgData name="Toby Donaldson" userId="2e6e5431-bb17-4c41-9985-d39c50d83c73" providerId="ADAL" clId="{8FAA0405-CD06-4D0D-AE20-600DBA1F7D65}" dt="2023-06-20T00:24:06.924" v="9516" actId="1076"/>
          <ac:grpSpMkLst>
            <pc:docMk/>
            <pc:sldMk cId="3969925464" sldId="416"/>
            <ac:grpSpMk id="37" creationId="{0631D77E-0172-4CB9-FAC2-1CAA41EAB922}"/>
          </ac:grpSpMkLst>
        </pc:grpChg>
        <pc:grpChg chg="add mod">
          <ac:chgData name="Toby Donaldson" userId="2e6e5431-bb17-4c41-9985-d39c50d83c73" providerId="ADAL" clId="{8FAA0405-CD06-4D0D-AE20-600DBA1F7D65}" dt="2023-06-20T00:24:06.924" v="9516" actId="1076"/>
          <ac:grpSpMkLst>
            <pc:docMk/>
            <pc:sldMk cId="3969925464" sldId="416"/>
            <ac:grpSpMk id="103" creationId="{C6D3D725-B5F8-33A1-B4F3-8AEE16BE46A6}"/>
          </ac:grpSpMkLst>
        </pc:grpChg>
        <pc:grpChg chg="add mod">
          <ac:chgData name="Toby Donaldson" userId="2e6e5431-bb17-4c41-9985-d39c50d83c73" providerId="ADAL" clId="{8FAA0405-CD06-4D0D-AE20-600DBA1F7D65}" dt="2023-06-20T00:24:06.924" v="9516" actId="1076"/>
          <ac:grpSpMkLst>
            <pc:docMk/>
            <pc:sldMk cId="3969925464" sldId="416"/>
            <ac:grpSpMk id="107" creationId="{BE8070BE-E9EA-55F3-CF29-BE4191CDB08B}"/>
          </ac:grpSpMkLst>
        </pc:grpChg>
        <pc:cxnChg chg="add mod">
          <ac:chgData name="Toby Donaldson" userId="2e6e5431-bb17-4c41-9985-d39c50d83c73" providerId="ADAL" clId="{8FAA0405-CD06-4D0D-AE20-600DBA1F7D65}" dt="2023-06-20T00:24:06.924" v="9516" actId="1076"/>
          <ac:cxnSpMkLst>
            <pc:docMk/>
            <pc:sldMk cId="3969925464" sldId="416"/>
            <ac:cxnSpMk id="106" creationId="{04F1DC6E-D712-AA45-8C43-0AD94D4F06DD}"/>
          </ac:cxnSpMkLst>
        </pc:cxnChg>
        <pc:cxnChg chg="add mod">
          <ac:chgData name="Toby Donaldson" userId="2e6e5431-bb17-4c41-9985-d39c50d83c73" providerId="ADAL" clId="{8FAA0405-CD06-4D0D-AE20-600DBA1F7D65}" dt="2023-06-20T00:24:06.924" v="9516" actId="1076"/>
          <ac:cxnSpMkLst>
            <pc:docMk/>
            <pc:sldMk cId="3969925464" sldId="416"/>
            <ac:cxnSpMk id="110" creationId="{7AA1312D-7DF8-784C-C505-7C73966F1D52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20T03:00:10.131" v="9673" actId="113"/>
        <pc:sldMkLst>
          <pc:docMk/>
          <pc:sldMk cId="4285787113" sldId="417"/>
        </pc:sldMkLst>
        <pc:spChg chg="mod">
          <ac:chgData name="Toby Donaldson" userId="2e6e5431-bb17-4c41-9985-d39c50d83c73" providerId="ADAL" clId="{8FAA0405-CD06-4D0D-AE20-600DBA1F7D65}" dt="2023-06-20T03:00:10.131" v="9673" actId="113"/>
          <ac:spMkLst>
            <pc:docMk/>
            <pc:sldMk cId="4285787113" sldId="417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20T00:26:36.083" v="9530" actId="20577"/>
          <ac:spMkLst>
            <pc:docMk/>
            <pc:sldMk cId="4285787113" sldId="417"/>
            <ac:spMk id="112" creationId="{49F22F45-65DD-349E-37B5-E1A055E86857}"/>
          </ac:spMkLst>
        </pc:spChg>
        <pc:spChg chg="mod">
          <ac:chgData name="Toby Donaldson" userId="2e6e5431-bb17-4c41-9985-d39c50d83c73" providerId="ADAL" clId="{8FAA0405-CD06-4D0D-AE20-600DBA1F7D65}" dt="2023-06-20T00:26:49.591" v="9537" actId="14100"/>
          <ac:spMkLst>
            <pc:docMk/>
            <pc:sldMk cId="4285787113" sldId="417"/>
            <ac:spMk id="113" creationId="{81FD9BE7-1CAC-80FA-BCAC-DEFCAFBCA870}"/>
          </ac:spMkLst>
        </pc:spChg>
        <pc:spChg chg="add mod">
          <ac:chgData name="Toby Donaldson" userId="2e6e5431-bb17-4c41-9985-d39c50d83c73" providerId="ADAL" clId="{8FAA0405-CD06-4D0D-AE20-600DBA1F7D65}" dt="2023-06-20T00:27:17.065" v="9578" actId="1076"/>
          <ac:spMkLst>
            <pc:docMk/>
            <pc:sldMk cId="4285787113" sldId="417"/>
            <ac:spMk id="114" creationId="{B4653458-93B8-E7B5-B5EC-A6B1C69F9170}"/>
          </ac:spMkLst>
        </pc:spChg>
        <pc:spChg chg="add mod">
          <ac:chgData name="Toby Donaldson" userId="2e6e5431-bb17-4c41-9985-d39c50d83c73" providerId="ADAL" clId="{8FAA0405-CD06-4D0D-AE20-600DBA1F7D65}" dt="2023-06-20T00:28:05.622" v="9669" actId="1076"/>
          <ac:spMkLst>
            <pc:docMk/>
            <pc:sldMk cId="4285787113" sldId="417"/>
            <ac:spMk id="115" creationId="{9EEEB3EB-8767-711F-A6B3-9E5E27183294}"/>
          </ac:spMkLst>
        </pc:spChg>
      </pc:sldChg>
    </pc:docChg>
  </pc:docChgLst>
  <pc:docChgLst>
    <pc:chgData name="Toby Donaldson" userId="2e6e5431-bb17-4c41-9985-d39c50d83c73" providerId="ADAL" clId="{201389A7-90CB-4A45-B4A2-6C7E1CF1294F}"/>
    <pc:docChg chg="addSld modSld modNotesMaster">
      <pc:chgData name="Toby Donaldson" userId="2e6e5431-bb17-4c41-9985-d39c50d83c73" providerId="ADAL" clId="{201389A7-90CB-4A45-B4A2-6C7E1CF1294F}" dt="2023-06-09T19:08:54.328" v="196"/>
      <pc:docMkLst>
        <pc:docMk/>
      </pc:docMkLst>
      <pc:sldChg chg="addSp delSp modSp mod">
        <pc:chgData name="Toby Donaldson" userId="2e6e5431-bb17-4c41-9985-d39c50d83c73" providerId="ADAL" clId="{201389A7-90CB-4A45-B4A2-6C7E1CF1294F}" dt="2023-06-06T21:14:26.017" v="192"/>
        <pc:sldMkLst>
          <pc:docMk/>
          <pc:sldMk cId="1240742714" sldId="282"/>
        </pc:sldMkLst>
        <pc:grpChg chg="del 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38" creationId="{47F7B17C-AC92-22B5-1435-98DD0157834B}"/>
          </ac:grpSpMkLst>
        </pc:grpChg>
        <pc:grpChg chg="del 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45" creationId="{6C4F0F6D-15AF-D911-7D9B-7070E8AC9AE2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6" creationId="{36DECD87-9ABA-666A-97A1-194C4C8471F0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7" creationId="{D1F2AE34-555F-3691-A3FE-C548B8EE496A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4" creationId="{64E7E37A-2571-5F05-BD4A-9320390EBE9C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5" creationId="{67E485AE-DFAE-B393-80CC-9D2157DBDAC1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6" creationId="{9C80CFF9-FD4A-60E0-090C-C6E9BA3C5FD4}"/>
          </ac:grpSpMkLst>
        </pc:grpChg>
        <pc:grpChg chg="del mod">
          <ac:chgData name="Toby Donaldson" userId="2e6e5431-bb17-4c41-9985-d39c50d83c73" providerId="ADAL" clId="{201389A7-90CB-4A45-B4A2-6C7E1CF1294F}" dt="2023-06-06T21:07:39.656" v="43"/>
          <ac:grpSpMkLst>
            <pc:docMk/>
            <pc:sldMk cId="1240742714" sldId="282"/>
            <ac:grpSpMk id="61" creationId="{E9AD52A3-B13C-8D20-65E2-28A2B67702EC}"/>
          </ac:grpSpMkLst>
        </pc:grpChg>
        <pc:grpChg chg="del mod">
          <ac:chgData name="Toby Donaldson" userId="2e6e5431-bb17-4c41-9985-d39c50d83c73" providerId="ADAL" clId="{201389A7-90CB-4A45-B4A2-6C7E1CF1294F}" dt="2023-06-06T21:07:51.871" v="57"/>
          <ac:grpSpMkLst>
            <pc:docMk/>
            <pc:sldMk cId="1240742714" sldId="282"/>
            <ac:grpSpMk id="63" creationId="{DF96CA76-38DF-7AEF-09AA-B14B6C7DA6C8}"/>
          </ac:grpSpMkLst>
        </pc:grpChg>
        <pc:grpChg chg="del mod">
          <ac:chgData name="Toby Donaldson" userId="2e6e5431-bb17-4c41-9985-d39c50d83c73" providerId="ADAL" clId="{201389A7-90CB-4A45-B4A2-6C7E1CF1294F}" dt="2023-06-06T21:07:56.042" v="62"/>
          <ac:grpSpMkLst>
            <pc:docMk/>
            <pc:sldMk cId="1240742714" sldId="282"/>
            <ac:grpSpMk id="77" creationId="{DD6CC11F-DA57-C9CC-A0D3-E534F6FBD695}"/>
          </ac:grpSpMkLst>
        </pc:grpChg>
        <pc:grpChg chg="del mod">
          <ac:chgData name="Toby Donaldson" userId="2e6e5431-bb17-4c41-9985-d39c50d83c73" providerId="ADAL" clId="{201389A7-90CB-4A45-B4A2-6C7E1CF1294F}" dt="2023-06-06T21:07:57.774" v="66"/>
          <ac:grpSpMkLst>
            <pc:docMk/>
            <pc:sldMk cId="1240742714" sldId="282"/>
            <ac:grpSpMk id="82" creationId="{A487EE21-1662-DEB2-2965-F31E4801644D}"/>
          </ac:grpSpMkLst>
        </pc:grpChg>
        <pc:grpChg chg="del mod">
          <ac:chgData name="Toby Donaldson" userId="2e6e5431-bb17-4c41-9985-d39c50d83c73" providerId="ADAL" clId="{201389A7-90CB-4A45-B4A2-6C7E1CF1294F}" dt="2023-06-06T21:07:59.734" v="71"/>
          <ac:grpSpMkLst>
            <pc:docMk/>
            <pc:sldMk cId="1240742714" sldId="282"/>
            <ac:grpSpMk id="86" creationId="{39F23CF9-2615-3B18-BD4A-D6E800668DEB}"/>
          </ac:grpSpMkLst>
        </pc:grpChg>
        <pc:grpChg chg="del mod">
          <ac:chgData name="Toby Donaldson" userId="2e6e5431-bb17-4c41-9985-d39c50d83c73" providerId="ADAL" clId="{201389A7-90CB-4A45-B4A2-6C7E1CF1294F}" dt="2023-06-06T21:08:12.222" v="81"/>
          <ac:grpSpMkLst>
            <pc:docMk/>
            <pc:sldMk cId="1240742714" sldId="282"/>
            <ac:grpSpMk id="91" creationId="{179C20F4-DA5E-3504-4977-44A58FDB4355}"/>
          </ac:grpSpMkLst>
        </pc:grpChg>
        <pc:grpChg chg="del mod">
          <ac:chgData name="Toby Donaldson" userId="2e6e5431-bb17-4c41-9985-d39c50d83c73" providerId="ADAL" clId="{201389A7-90CB-4A45-B4A2-6C7E1CF1294F}" dt="2023-06-06T21:08:18.249" v="94"/>
          <ac:grpSpMkLst>
            <pc:docMk/>
            <pc:sldMk cId="1240742714" sldId="282"/>
            <ac:grpSpMk id="101" creationId="{8C0ABB84-D303-BEA8-0F6D-55073E9AFDFD}"/>
          </ac:grpSpMkLst>
        </pc:grpChg>
        <pc:grpChg chg="del mod">
          <ac:chgData name="Toby Donaldson" userId="2e6e5431-bb17-4c41-9985-d39c50d83c73" providerId="ADAL" clId="{201389A7-90CB-4A45-B4A2-6C7E1CF1294F}" dt="2023-06-06T21:08:36.103" v="100"/>
          <ac:grpSpMkLst>
            <pc:docMk/>
            <pc:sldMk cId="1240742714" sldId="282"/>
            <ac:grpSpMk id="114" creationId="{A811161A-C227-64DD-2D2E-AD17CEAE9AF5}"/>
          </ac:grpSpMkLst>
        </pc:grpChg>
        <pc:grpChg chg="del mod">
          <ac:chgData name="Toby Donaldson" userId="2e6e5431-bb17-4c41-9985-d39c50d83c73" providerId="ADAL" clId="{201389A7-90CB-4A45-B4A2-6C7E1CF1294F}" dt="2023-06-06T21:08:43.286" v="108"/>
          <ac:grpSpMkLst>
            <pc:docMk/>
            <pc:sldMk cId="1240742714" sldId="282"/>
            <ac:grpSpMk id="117" creationId="{84EBE892-6783-15CE-3905-8665BA654908}"/>
          </ac:grpSpMkLst>
        </pc:grpChg>
        <pc:grpChg chg="del mod">
          <ac:chgData name="Toby Donaldson" userId="2e6e5431-bb17-4c41-9985-d39c50d83c73" providerId="ADAL" clId="{201389A7-90CB-4A45-B4A2-6C7E1CF1294F}" dt="2023-06-06T21:08:46.323" v="111"/>
          <ac:grpSpMkLst>
            <pc:docMk/>
            <pc:sldMk cId="1240742714" sldId="282"/>
            <ac:grpSpMk id="125" creationId="{B8E46ADA-F0A8-E262-91DF-A274FA5F50D4}"/>
          </ac:grpSpMkLst>
        </pc:grpChg>
        <pc:grpChg chg="del mod">
          <ac:chgData name="Toby Donaldson" userId="2e6e5431-bb17-4c41-9985-d39c50d83c73" providerId="ADAL" clId="{201389A7-90CB-4A45-B4A2-6C7E1CF1294F}" dt="2023-06-06T21:08:48.300" v="113"/>
          <ac:grpSpMkLst>
            <pc:docMk/>
            <pc:sldMk cId="1240742714" sldId="282"/>
            <ac:grpSpMk id="128" creationId="{A8423041-FE3F-6DAF-9F31-5BC0B474800F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0" creationId="{28E67EF8-7877-4EB8-2D22-3BA6488CCE49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6" creationId="{54A6E419-257D-36EF-BFB2-62F14708E30C}"/>
          </ac:grpSpMkLst>
        </pc:grpChg>
        <pc:grpChg chg="del mod">
          <ac:chgData name="Toby Donaldson" userId="2e6e5431-bb17-4c41-9985-d39c50d83c73" providerId="ADAL" clId="{201389A7-90CB-4A45-B4A2-6C7E1CF1294F}" dt="2023-06-06T21:09:22.084" v="152"/>
          <ac:grpSpMkLst>
            <pc:docMk/>
            <pc:sldMk cId="1240742714" sldId="282"/>
            <ac:grpSpMk id="144" creationId="{36360AF4-C00E-6989-16FB-BEBE12E3EB41}"/>
          </ac:grpSpMkLst>
        </pc:grpChg>
        <pc:grpChg chg="del mod">
          <ac:chgData name="Toby Donaldson" userId="2e6e5431-bb17-4c41-9985-d39c50d83c73" providerId="ADAL" clId="{201389A7-90CB-4A45-B4A2-6C7E1CF1294F}" dt="2023-06-06T21:10:03.024" v="165"/>
          <ac:grpSpMkLst>
            <pc:docMk/>
            <pc:sldMk cId="1240742714" sldId="282"/>
            <ac:grpSpMk id="166" creationId="{E17F4AB3-EF56-6B1F-4DAC-01129C3C05F1}"/>
          </ac:grpSpMkLst>
        </pc:grpChg>
        <pc:grpChg chg="del mod">
          <ac:chgData name="Toby Donaldson" userId="2e6e5431-bb17-4c41-9985-d39c50d83c73" providerId="ADAL" clId="{201389A7-90CB-4A45-B4A2-6C7E1CF1294F}" dt="2023-06-06T21:09:32.068" v="159"/>
          <ac:grpSpMkLst>
            <pc:docMk/>
            <pc:sldMk cId="1240742714" sldId="282"/>
            <ac:grpSpMk id="171" creationId="{B33F919F-E824-2EBC-1879-3416A469FC8E}"/>
          </ac:grpSpMkLst>
        </pc:grpChg>
        <pc:grpChg chg="del 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3" creationId="{4A659227-BACA-92E2-A551-D906A3C818B6}"/>
          </ac:grpSpMkLst>
        </pc:grpChg>
        <pc:grpChg chg="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5" creationId="{57665006-BB7E-7F07-0A8D-B2EF95CA0DB4}"/>
          </ac:grpSpMkLst>
        </pc:grpChg>
        <pc:grpChg chg="del 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79" creationId="{785B4BE4-427D-4F06-8D0D-140FF70B18A9}"/>
          </ac:grpSpMkLst>
        </pc:grpChg>
        <pc:grpChg chg="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81" creationId="{C9055841-8724-AA3A-DC9E-0FBB33DB3CFD}"/>
          </ac:grpSpMkLst>
        </pc:grpChg>
        <pc:grpChg chg="mod">
          <ac:chgData name="Toby Donaldson" userId="2e6e5431-bb17-4c41-9985-d39c50d83c73" providerId="ADAL" clId="{201389A7-90CB-4A45-B4A2-6C7E1CF1294F}" dt="2023-06-06T21:11:37.902" v="172"/>
          <ac:grpSpMkLst>
            <pc:docMk/>
            <pc:sldMk cId="1240742714" sldId="282"/>
            <ac:grpSpMk id="186" creationId="{985F9BB3-25CA-D694-F8A1-43F775145F87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1" creationId="{3F5C54FA-907E-EC90-25D7-67B4693CCD02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2" creationId="{8CCBE3BA-FD67-613A-F2FA-2665AE197143}"/>
          </ac:grpSpMkLst>
        </pc:grpChg>
        <pc:grpChg chg="mod">
          <ac:chgData name="Toby Donaldson" userId="2e6e5431-bb17-4c41-9985-d39c50d83c73" providerId="ADAL" clId="{201389A7-90CB-4A45-B4A2-6C7E1CF1294F}" dt="2023-06-06T21:14:22.247" v="186"/>
          <ac:grpSpMkLst>
            <pc:docMk/>
            <pc:sldMk cId="1240742714" sldId="282"/>
            <ac:grpSpMk id="198" creationId="{52484E17-28C7-7F92-5BA4-BE5903F094A1}"/>
          </ac:grpSpMkLst>
        </pc:grpChg>
        <pc:grpChg chg="mod">
          <ac:chgData name="Toby Donaldson" userId="2e6e5431-bb17-4c41-9985-d39c50d83c73" providerId="ADAL" clId="{201389A7-90CB-4A45-B4A2-6C7E1CF1294F}" dt="2023-06-06T21:14:26.017" v="192"/>
          <ac:grpSpMkLst>
            <pc:docMk/>
            <pc:sldMk cId="1240742714" sldId="282"/>
            <ac:grpSpMk id="204" creationId="{59096D57-7C7A-EC9A-49D2-280589614B3D}"/>
          </ac:grpSpMkLst>
        </pc:grp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6" creationId="{BF597E10-6F43-5E6C-48A9-31EB8A833A79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7" creationId="{0A745119-0124-F384-E3FB-AB966D4D6CD6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39" creationId="{F74D380D-7E83-0F67-2190-80F803319C2F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0" creationId="{567F2499-F1CD-6612-5821-480A1C96333E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1" creationId="{0C7F19C7-E861-738E-A93D-0E0DB97433D0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2" creationId="{89EE5BCC-0775-1B84-FDC8-4421B9977CEE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3" creationId="{36A0D85F-78C0-FBAE-FE4A-F66C4FFD3902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4" creationId="{D1C44DD2-AC37-F2E5-87A3-F86C33E2D421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8" creationId="{7963829E-927B-D6BC-9E65-F57B83D8A0C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9" creationId="{218001DB-983B-AE8D-B86C-B1476E21AF58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0" creationId="{4F05546B-9D1B-BA8E-C1E2-A176CF01FB34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1" creationId="{50D9296C-91DE-2AE4-977D-5B2445B9D3F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2" creationId="{F16BF687-6EAE-F167-7494-4FA467BF0E6A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3" creationId="{24DA2037-7D66-D98D-F3D7-DBF38E86C53C}"/>
          </ac:inkMkLst>
        </pc:inkChg>
        <pc:inkChg chg="add">
          <ac:chgData name="Toby Donaldson" userId="2e6e5431-bb17-4c41-9985-d39c50d83c73" providerId="ADAL" clId="{201389A7-90CB-4A45-B4A2-6C7E1CF1294F}" dt="2023-06-06T21:06:46.221" v="37" actId="9405"/>
          <ac:inkMkLst>
            <pc:docMk/>
            <pc:sldMk cId="1240742714" sldId="282"/>
            <ac:inkMk id="57" creationId="{510DF17B-CB6A-620A-935D-1F866EC9E1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8" creationId="{384AF9DB-84AF-BE9B-EB17-D020051CACE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9" creationId="{8543C5EE-C0B1-DC40-B7CE-A36CD634512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0" creationId="{2D87F46E-F1AC-FD89-82A9-DA1FDAD9353F}"/>
          </ac:inkMkLst>
        </pc:inkChg>
        <pc:inkChg chg="add mod">
          <ac:chgData name="Toby Donaldson" userId="2e6e5431-bb17-4c41-9985-d39c50d83c73" providerId="ADAL" clId="{201389A7-90CB-4A45-B4A2-6C7E1CF1294F}" dt="2023-06-06T21:07:51.871" v="57"/>
          <ac:inkMkLst>
            <pc:docMk/>
            <pc:sldMk cId="1240742714" sldId="282"/>
            <ac:inkMk id="62" creationId="{8B41A638-AB27-33CF-F183-4BFA1552889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4" creationId="{560F19FC-A6E0-8DBA-AEB4-A7968C1BFB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5" creationId="{00454C6D-E83C-FED3-6C6A-E5C4609206A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6" creationId="{84F242E9-DBBE-44B2-8C7D-05B7F34D68D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7" creationId="{B23473AB-F467-DE38-2752-FAF456542BE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8" creationId="{B2BE8CDE-5399-E87D-F04B-A3BDB249852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9" creationId="{44B303A9-1E2E-D68D-009A-8DE2EEFE366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0" creationId="{A19A77DF-19ED-8578-2D23-44DBAA0F7F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1" creationId="{48A1FC0D-6343-8996-CB9A-C1269F0453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2" creationId="{49FCFAB0-FC5F-A751-8B83-CE8ADAC5935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3" creationId="{A1553EDA-AE1A-8B82-2603-7ED684D29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4" creationId="{0B2A6502-66DD-208B-4A00-9B6D3564CEC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5" creationId="{78892F46-1084-8B50-BC9B-65CCA25B6A7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6" creationId="{708AAE96-B8C2-F77A-81E5-FAB42A95EE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8" creationId="{E7A53D20-93E1-313E-7D7E-9B16226B532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9" creationId="{F99D6AB6-23F6-986B-D90E-B21C94F8E3D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0" creationId="{1FC3FBA2-4F71-18CB-77E3-28179A972A0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1" creationId="{C44FC6B2-8A33-872C-E5E6-3F6B423804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3" creationId="{AE9337B3-7261-7EF2-C6D9-C00B1BB34BC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4" creationId="{97EF5BD4-8596-156F-BD64-E3E4B83B9B5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5" creationId="{BDF98963-14EF-88ED-2A2C-60FCA9339BB0}"/>
          </ac:inkMkLst>
        </pc:inkChg>
        <pc:inkChg chg="add del mod">
          <ac:chgData name="Toby Donaldson" userId="2e6e5431-bb17-4c41-9985-d39c50d83c73" providerId="ADAL" clId="{201389A7-90CB-4A45-B4A2-6C7E1CF1294F}" dt="2023-06-06T21:08:30.891" v="96"/>
          <ac:inkMkLst>
            <pc:docMk/>
            <pc:sldMk cId="1240742714" sldId="282"/>
            <ac:inkMk id="87" creationId="{B4B86468-0406-7BEC-26E6-3429B50DDBD8}"/>
          </ac:inkMkLst>
        </pc:inkChg>
        <pc:inkChg chg="add del mod">
          <ac:chgData name="Toby Donaldson" userId="2e6e5431-bb17-4c41-9985-d39c50d83c73" providerId="ADAL" clId="{201389A7-90CB-4A45-B4A2-6C7E1CF1294F}" dt="2023-06-06T21:08:30.892" v="97"/>
          <ac:inkMkLst>
            <pc:docMk/>
            <pc:sldMk cId="1240742714" sldId="282"/>
            <ac:inkMk id="88" creationId="{1B0C846E-C5F5-FCBF-A97B-97D590F8029A}"/>
          </ac:inkMkLst>
        </pc:inkChg>
        <pc:inkChg chg="add del mod">
          <ac:chgData name="Toby Donaldson" userId="2e6e5431-bb17-4c41-9985-d39c50d83c73" providerId="ADAL" clId="{201389A7-90CB-4A45-B4A2-6C7E1CF1294F}" dt="2023-06-06T21:08:30.890" v="95"/>
          <ac:inkMkLst>
            <pc:docMk/>
            <pc:sldMk cId="1240742714" sldId="282"/>
            <ac:inkMk id="89" creationId="{2581C71C-66F2-E00E-5904-BB9E41E0EDA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0" creationId="{F983532E-A78D-B6B4-C3BF-3F8C2E9F0A1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2" creationId="{0ED96C6B-AE9A-CF9F-7658-31276AA23B9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3" creationId="{2A6CFA8F-BC47-404A-F040-C70C98DB9F1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4" creationId="{32060194-4FCF-70D9-D4E9-717AB823598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5" creationId="{F02DBFB1-D2A6-217F-1E0D-DABF481F987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6" creationId="{BAEC9A43-9917-99D0-6107-5ABC2E42322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7" creationId="{A72810A0-55A9-9C4C-CA65-0DC6A6B74BA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8" creationId="{2E06A65C-E33D-2E14-A6CB-0BE09FE9A9B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9" creationId="{BDBDA736-591B-B997-A867-D91909BE70B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0" creationId="{F62DDBA7-60E2-7925-EE9C-37B4EC2EFA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2" creationId="{58DF4EC3-246E-FAE6-BA41-2F4AE44C79C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3" creationId="{0C8A345F-0656-039D-B691-479D01E3183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4" creationId="{24444C42-C9B3-6294-A580-55C55BCA254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5" creationId="{AD3FB460-794B-BE24-8EFE-2642920389C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6" creationId="{7D65BE63-3EE3-829B-7BBE-B1E55C45DE6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7" creationId="{28C3076F-1F11-08F2-ABA6-9047905ADCD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8" creationId="{11CA57C0-6A8A-3BF7-5E91-291B2FE3669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9" creationId="{C77E265E-4E58-DB82-3B87-1BB14337476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0" creationId="{EE164C81-3A52-A136-58B3-0118127FAB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1" creationId="{1713A4E2-8347-75DD-9FEB-A0CF8579126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2" creationId="{5048E6AD-6404-91E4-0D54-359AE6DD014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3" creationId="{722685CF-8A2A-3A1D-0A46-D043DEFFEA7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5" creationId="{2A71EE14-2AC6-DBA9-ABEF-B8ECA6E1A29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6" creationId="{71874981-75D7-5E15-0ED7-B9AF8B3937B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8" creationId="{4389C9DA-6A7C-0B89-CEB2-8554FD2363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9" creationId="{C844BAB4-724F-CC2B-E499-CA1C5B31BFB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0" creationId="{F80EB2E8-BB65-B2D5-7D4F-1264E5E0144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1" creationId="{EBFA0599-6F9D-BADA-75DB-A6183EF575DC}"/>
          </ac:inkMkLst>
        </pc:inkChg>
        <pc:inkChg chg="add del mod">
          <ac:chgData name="Toby Donaldson" userId="2e6e5431-bb17-4c41-9985-d39c50d83c73" providerId="ADAL" clId="{201389A7-90CB-4A45-B4A2-6C7E1CF1294F}" dt="2023-06-06T21:08:59.088" v="121"/>
          <ac:inkMkLst>
            <pc:docMk/>
            <pc:sldMk cId="1240742714" sldId="282"/>
            <ac:inkMk id="122" creationId="{8944F452-46FA-8C74-F87F-BFC40DAA1EF8}"/>
          </ac:inkMkLst>
        </pc:inkChg>
        <pc:inkChg chg="add del mod">
          <ac:chgData name="Toby Donaldson" userId="2e6e5431-bb17-4c41-9985-d39c50d83c73" providerId="ADAL" clId="{201389A7-90CB-4A45-B4A2-6C7E1CF1294F}" dt="2023-06-06T21:08:59.088" v="120"/>
          <ac:inkMkLst>
            <pc:docMk/>
            <pc:sldMk cId="1240742714" sldId="282"/>
            <ac:inkMk id="123" creationId="{4F265465-8786-5ECB-3A2F-45EA804665E6}"/>
          </ac:inkMkLst>
        </pc:inkChg>
        <pc:inkChg chg="add del mod">
          <ac:chgData name="Toby Donaldson" userId="2e6e5431-bb17-4c41-9985-d39c50d83c73" providerId="ADAL" clId="{201389A7-90CB-4A45-B4A2-6C7E1CF1294F}" dt="2023-06-06T21:08:59.088" v="122"/>
          <ac:inkMkLst>
            <pc:docMk/>
            <pc:sldMk cId="1240742714" sldId="282"/>
            <ac:inkMk id="124" creationId="{54118C38-8140-EA1D-9AB5-8566B90CD62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6" creationId="{37E6DE8E-58F6-C37C-A690-E52E30AFB9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7" creationId="{FA34FC75-7671-870D-0789-5571268B6FE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9" creationId="{FAB8C5A3-00A4-AF2D-DA96-F20C8DC3C5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1" creationId="{D8C38425-D462-AA0F-4BDA-1B9A8CDB20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2" creationId="{250B7C41-6EF2-3C6E-38F6-F905F030604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3" creationId="{9C0A7FEA-BAA6-A4FB-D9B0-48DA32C05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4" creationId="{356ECCDB-B8F5-296D-745E-287033DF4C3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5" creationId="{3D6C5DCE-EBFA-A104-5D95-69C4404C99A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7" creationId="{3B7EBDF1-6AA9-D329-1160-94F33A2C986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8" creationId="{172D6420-9C45-E9A9-594B-243DA6ED71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9" creationId="{EC667947-85AD-F586-DB93-6E0D4290DC1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0" creationId="{701DFA58-B6E3-6FF8-980C-EB6974F7CA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1" creationId="{4791DA89-A548-8759-9AC6-B5E9101A8F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2" creationId="{131710F8-1DB9-71C9-EC5F-545A31EA3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3" creationId="{64AA2C3A-FF37-D8E4-B3CA-FDC59641F09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5" creationId="{35DFE72C-674F-692A-1B5B-439E04CF7DC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6" creationId="{2330AD61-CB41-3093-9A3C-B5A6733B60F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7" creationId="{61C7D9BB-734D-0291-47E4-28C4D588BB7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8" creationId="{65D626D1-8B13-B09B-8885-FD8E61F8B47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9" creationId="{41501A2A-B814-A949-B6EF-4A21CB20985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0" creationId="{14363B83-1E82-DB9C-268F-3744C77A83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1" creationId="{19F9D502-4F27-AC00-7C30-C5FCC66D71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2" creationId="{13E284C2-8C6C-5F00-CD65-4CE49F70BE2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3" creationId="{15E8B327-9EC0-9F12-2C1C-0839D339BD7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4" creationId="{E14A98EB-D541-EFED-CE2E-80E54E54CF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5" creationId="{526DB51B-CBCA-147C-E069-FE706EA0ED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6" creationId="{61CF9DE8-9FB3-EF20-C15A-DAA5FA8D15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7" creationId="{02170AB1-E3B2-C18F-BDF7-0C04A5A6F8A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8" creationId="{76F47734-3D65-6C3D-EF76-E751CFF8B9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9" creationId="{4FE941CC-3CE2-2A20-653B-B47371C3EFD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0" creationId="{D508A295-0B74-643C-AEDD-2F402116653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1" creationId="{F365F2A7-8473-0A6B-DCEF-1FA9A0A4E5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2" creationId="{9500560D-A02A-E59F-9535-56352E3CF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3" creationId="{69E23194-4B7D-4FF0-E600-054EEE14F1A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4" creationId="{46B0B5C8-FF4B-4EEC-0F4A-B4D49247ADE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5" creationId="{FC1A62DF-B34D-30ED-E5AD-CA1B50A9F96C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7" creationId="{2F86891C-2336-14FB-95EB-50A866AB52B2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8" creationId="{06BE0611-B49B-8D4B-850B-9295267564A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9" creationId="{31918102-341F-273E-1266-28F46538D721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0" creationId="{39028AA0-EFF4-0260-C698-F533F874FABE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2" creationId="{B076653F-AD1E-7675-76B1-0B7810F1358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4" creationId="{8CE93A00-F6A5-A387-3C3B-3C01A794098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6" creationId="{D29563BE-EA60-B68C-7C25-5DF81206871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7" creationId="{125A0225-CEB6-4FC8-0C87-A1845FDEE03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8" creationId="{C8D3D3F7-E969-24D9-41DE-E559A1637C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80" creationId="{FECEED46-EB26-48A8-0B00-3FF0250A06AC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2" creationId="{518BAFAB-395D-DB4B-4046-85EF46866A48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3" creationId="{51401A5F-BEE8-BD38-137A-4D4F6C5575D2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4" creationId="{A50B2886-28B2-A8B1-7F4C-E9724BD0EF3D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5" creationId="{A7FC408A-F1A6-0FC3-E12A-4B3773992CAD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7" creationId="{1033DD2A-1BF3-E200-9045-D9DB1F99E06F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8" creationId="{8B855124-7DD1-83AD-1483-FE5AC7CECF78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9" creationId="{5A02E58B-A05A-6169-9C18-AF7CE2499142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90" creationId="{DE77FF8B-9732-8917-CA30-CE808ACBB64F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3" creationId="{A9F58DCD-648E-7762-CF65-00A9E2905F6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4" creationId="{1709DE6C-62C1-054D-06A2-CBD179EABE74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5" creationId="{25490D00-40CC-6BBB-7343-10E4352F6D2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6" creationId="{A707D78F-E056-B18C-1191-0B57FF711069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7" creationId="{07BD58F9-AC4C-229D-E489-7C85E0A43E5F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199" creationId="{11095F42-9DFA-C853-D2E1-764D30CDB5A7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0" creationId="{BFB66B12-CAF2-EBB7-D2EA-BDC617DEC1AA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1" creationId="{8DF78ED5-79D9-6B59-E3AC-6DDA0966567D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2" creationId="{E94A821E-AADB-7CB7-BAC5-B201B35D8238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3" creationId="{12A8EE57-D170-EB26-24A2-346601BEA180}"/>
          </ac:inkMkLst>
        </pc:inkChg>
      </pc:sldChg>
      <pc:sldChg chg="modSp mod">
        <pc:chgData name="Toby Donaldson" userId="2e6e5431-bb17-4c41-9985-d39c50d83c73" providerId="ADAL" clId="{201389A7-90CB-4A45-B4A2-6C7E1CF1294F}" dt="2023-06-06T08:19:36.621" v="7" actId="20577"/>
        <pc:sldMkLst>
          <pc:docMk/>
          <pc:sldMk cId="1380517048" sldId="284"/>
        </pc:sldMkLst>
        <pc:spChg chg="mod">
          <ac:chgData name="Toby Donaldson" userId="2e6e5431-bb17-4c41-9985-d39c50d83c73" providerId="ADAL" clId="{201389A7-90CB-4A45-B4A2-6C7E1CF1294F}" dt="2023-06-06T08:19:13.715" v="6" actId="20577"/>
          <ac:spMkLst>
            <pc:docMk/>
            <pc:sldMk cId="1380517048" sldId="284"/>
            <ac:spMk id="130" creationId="{461190B6-66F3-1225-871B-EB84C64BE0C0}"/>
          </ac:spMkLst>
        </pc:spChg>
        <pc:spChg chg="mod">
          <ac:chgData name="Toby Donaldson" userId="2e6e5431-bb17-4c41-9985-d39c50d83c73" providerId="ADAL" clId="{201389A7-90CB-4A45-B4A2-6C7E1CF1294F}" dt="2023-06-06T08:19:10.494" v="5" actId="20577"/>
          <ac:spMkLst>
            <pc:docMk/>
            <pc:sldMk cId="1380517048" sldId="284"/>
            <ac:spMk id="133" creationId="{B26D68FE-8AD9-CAE1-17F2-182767FB6747}"/>
          </ac:spMkLst>
        </pc:spChg>
        <pc:spChg chg="mod">
          <ac:chgData name="Toby Donaldson" userId="2e6e5431-bb17-4c41-9985-d39c50d83c73" providerId="ADAL" clId="{201389A7-90CB-4A45-B4A2-6C7E1CF1294F}" dt="2023-06-06T08:19:07.823" v="4" actId="20577"/>
          <ac:spMkLst>
            <pc:docMk/>
            <pc:sldMk cId="1380517048" sldId="284"/>
            <ac:spMk id="136" creationId="{72F41C6E-6E72-F107-80A3-D48703316D95}"/>
          </ac:spMkLst>
        </pc:spChg>
        <pc:spChg chg="mod">
          <ac:chgData name="Toby Donaldson" userId="2e6e5431-bb17-4c41-9985-d39c50d83c73" providerId="ADAL" clId="{201389A7-90CB-4A45-B4A2-6C7E1CF1294F}" dt="2023-06-06T08:19:04.793" v="2" actId="20577"/>
          <ac:spMkLst>
            <pc:docMk/>
            <pc:sldMk cId="1380517048" sldId="284"/>
            <ac:spMk id="139" creationId="{10306EAF-4D9C-9E38-4224-8DE44647EA39}"/>
          </ac:spMkLst>
        </pc:spChg>
        <pc:spChg chg="mod">
          <ac:chgData name="Toby Donaldson" userId="2e6e5431-bb17-4c41-9985-d39c50d83c73" providerId="ADAL" clId="{201389A7-90CB-4A45-B4A2-6C7E1CF1294F}" dt="2023-06-06T08:19:00.430" v="0" actId="20577"/>
          <ac:spMkLst>
            <pc:docMk/>
            <pc:sldMk cId="1380517048" sldId="284"/>
            <ac:spMk id="142" creationId="{BFBDAD64-6540-0235-5BF7-4D79D09F5C00}"/>
          </ac:spMkLst>
        </pc:spChg>
        <pc:spChg chg="mod">
          <ac:chgData name="Toby Donaldson" userId="2e6e5431-bb17-4c41-9985-d39c50d83c73" providerId="ADAL" clId="{201389A7-90CB-4A45-B4A2-6C7E1CF1294F}" dt="2023-06-06T08:19:36.621" v="7" actId="20577"/>
          <ac:spMkLst>
            <pc:docMk/>
            <pc:sldMk cId="1380517048" sldId="284"/>
            <ac:spMk id="161" creationId="{93D7BEDC-A112-3D43-B9CD-59C3580EA9FE}"/>
          </ac:spMkLst>
        </pc:spChg>
      </pc:sldChg>
      <pc:sldChg chg="addSp delSp modSp mod">
        <pc:chgData name="Toby Donaldson" userId="2e6e5431-bb17-4c41-9985-d39c50d83c73" providerId="ADAL" clId="{201389A7-90CB-4A45-B4A2-6C7E1CF1294F}" dt="2023-06-06T21:15:15.036" v="194" actId="9405"/>
        <pc:sldMkLst>
          <pc:docMk/>
          <pc:sldMk cId="213665527" sldId="288"/>
        </pc:sldMkLst>
        <pc:grpChg chg="del mod">
          <ac:chgData name="Toby Donaldson" userId="2e6e5431-bb17-4c41-9985-d39c50d83c73" providerId="ADAL" clId="{201389A7-90CB-4A45-B4A2-6C7E1CF1294F}" dt="2023-06-06T21:14:09.940" v="178"/>
          <ac:grpSpMkLst>
            <pc:docMk/>
            <pc:sldMk cId="213665527" sldId="288"/>
            <ac:grpSpMk id="38" creationId="{00BD6CA1-9AA9-8041-A3D5-C62E0D9B0091}"/>
          </ac:grpSpMkLst>
        </pc:grpChg>
        <pc:grpChg chg="del mod">
          <ac:chgData name="Toby Donaldson" userId="2e6e5431-bb17-4c41-9985-d39c50d83c73" providerId="ADAL" clId="{201389A7-90CB-4A45-B4A2-6C7E1CF1294F}" dt="2023-06-06T21:14:10.676" v="179"/>
          <ac:grpSpMkLst>
            <pc:docMk/>
            <pc:sldMk cId="213665527" sldId="288"/>
            <ac:grpSpMk id="41" creationId="{5D54C6DC-16D6-60AD-8CDC-9C6CAE8620A6}"/>
          </ac:grpSpMkLst>
        </pc:grpChg>
        <pc:inkChg chg="add del">
          <ac:chgData name="Toby Donaldson" userId="2e6e5431-bb17-4c41-9985-d39c50d83c73" providerId="ADAL" clId="{201389A7-90CB-4A45-B4A2-6C7E1CF1294F}" dt="2023-06-06T21:06:12.470" v="13"/>
          <ac:inkMkLst>
            <pc:docMk/>
            <pc:sldMk cId="213665527" sldId="288"/>
            <ac:inkMk id="35" creationId="{B8B5884E-0ABE-805A-A185-0E9506F823AC}"/>
          </ac:inkMkLst>
        </pc:inkChg>
        <pc:inkChg chg="add del mod">
          <ac:chgData name="Toby Donaldson" userId="2e6e5431-bb17-4c41-9985-d39c50d83c73" providerId="ADAL" clId="{201389A7-90CB-4A45-B4A2-6C7E1CF1294F}" dt="2023-06-06T21:14:09.940" v="178"/>
          <ac:inkMkLst>
            <pc:docMk/>
            <pc:sldMk cId="213665527" sldId="288"/>
            <ac:inkMk id="36" creationId="{6D4A0B1A-1F18-2795-E2EE-0F2E82932F1F}"/>
          </ac:inkMkLst>
        </pc:inkChg>
        <pc:inkChg chg="add del mod">
          <ac:chgData name="Toby Donaldson" userId="2e6e5431-bb17-4c41-9985-d39c50d83c73" providerId="ADAL" clId="{201389A7-90CB-4A45-B4A2-6C7E1CF1294F}" dt="2023-06-06T21:15:08.758" v="193"/>
          <ac:inkMkLst>
            <pc:docMk/>
            <pc:sldMk cId="213665527" sldId="288"/>
            <ac:inkMk id="37" creationId="{43FAC309-9377-DD39-4C23-49BE99458A1C}"/>
          </ac:inkMkLst>
        </pc:inkChg>
        <pc:inkChg chg="add del mod">
          <ac:chgData name="Toby Donaldson" userId="2e6e5431-bb17-4c41-9985-d39c50d83c73" providerId="ADAL" clId="{201389A7-90CB-4A45-B4A2-6C7E1CF1294F}" dt="2023-06-06T21:14:10.676" v="179"/>
          <ac:inkMkLst>
            <pc:docMk/>
            <pc:sldMk cId="213665527" sldId="288"/>
            <ac:inkMk id="39" creationId="{58679CF8-AAF7-B196-3331-1B3BF1A90C21}"/>
          </ac:inkMkLst>
        </pc:inkChg>
        <pc:inkChg chg="add del mod">
          <ac:chgData name="Toby Donaldson" userId="2e6e5431-bb17-4c41-9985-d39c50d83c73" providerId="ADAL" clId="{201389A7-90CB-4A45-B4A2-6C7E1CF1294F}" dt="2023-06-06T21:14:10.676" v="180"/>
          <ac:inkMkLst>
            <pc:docMk/>
            <pc:sldMk cId="213665527" sldId="288"/>
            <ac:inkMk id="40" creationId="{5047E293-49A3-B669-D5D1-BC6F61E8A71E}"/>
          </ac:inkMkLst>
        </pc:inkChg>
        <pc:inkChg chg="add">
          <ac:chgData name="Toby Donaldson" userId="2e6e5431-bb17-4c41-9985-d39c50d83c73" providerId="ADAL" clId="{201389A7-90CB-4A45-B4A2-6C7E1CF1294F}" dt="2023-06-06T21:15:15.036" v="194" actId="9405"/>
          <ac:inkMkLst>
            <pc:docMk/>
            <pc:sldMk cId="213665527" sldId="288"/>
            <ac:inkMk id="42" creationId="{DA01EF27-E61F-7177-0B06-5309F2DF5EC0}"/>
          </ac:inkMkLst>
        </pc:inkChg>
      </pc:sldChg>
      <pc:sldChg chg="modSp add mod">
        <pc:chgData name="Toby Donaldson" userId="2e6e5431-bb17-4c41-9985-d39c50d83c73" providerId="ADAL" clId="{201389A7-90CB-4A45-B4A2-6C7E1CF1294F}" dt="2023-06-06T08:21:31.827" v="11" actId="14100"/>
        <pc:sldMkLst>
          <pc:docMk/>
          <pc:sldMk cId="1912664397" sldId="291"/>
        </pc:sldMkLst>
        <pc:cxnChg chg="mod">
          <ac:chgData name="Toby Donaldson" userId="2e6e5431-bb17-4c41-9985-d39c50d83c73" providerId="ADAL" clId="{201389A7-90CB-4A45-B4A2-6C7E1CF1294F}" dt="2023-06-06T08:21:31.827" v="11" actId="14100"/>
          <ac:cxnSpMkLst>
            <pc:docMk/>
            <pc:sldMk cId="1912664397" sldId="291"/>
            <ac:cxnSpMk id="3" creationId="{DE3F7CFD-9D4F-943E-0B8B-F6538CFC8F85}"/>
          </ac:cxnSpMkLst>
        </pc:cxnChg>
      </pc:sldChg>
      <pc:sldChg chg="add">
        <pc:chgData name="Toby Donaldson" userId="2e6e5431-bb17-4c41-9985-d39c50d83c73" providerId="ADAL" clId="{201389A7-90CB-4A45-B4A2-6C7E1CF1294F}" dt="2023-06-09T19:08:54.328" v="196"/>
        <pc:sldMkLst>
          <pc:docMk/>
          <pc:sldMk cId="2767087268" sldId="345"/>
        </pc:sldMkLst>
      </pc:sldChg>
    </pc:docChg>
  </pc:docChgLst>
  <pc:docChgLst>
    <pc:chgData name="Toby Donaldson" userId="2e6e5431-bb17-4c41-9985-d39c50d83c73" providerId="ADAL" clId="{FA098011-B311-4904-AB26-F28C2F880FB9}"/>
    <pc:docChg chg="undo custSel addSld delSld modSld sldOrd addSection delSection modSection">
      <pc:chgData name="Toby Donaldson" userId="2e6e5431-bb17-4c41-9985-d39c50d83c73" providerId="ADAL" clId="{FA098011-B311-4904-AB26-F28C2F880FB9}" dt="2023-06-21T18:38:45.010" v="1126" actId="1076"/>
      <pc:docMkLst>
        <pc:docMk/>
      </pc:docMkLst>
      <pc:sldChg chg="ord">
        <pc:chgData name="Toby Donaldson" userId="2e6e5431-bb17-4c41-9985-d39c50d83c73" providerId="ADAL" clId="{FA098011-B311-4904-AB26-F28C2F880FB9}" dt="2023-06-21T04:20:48.280" v="3"/>
        <pc:sldMkLst>
          <pc:docMk/>
          <pc:sldMk cId="1998242673" sldId="408"/>
        </pc:sldMkLst>
      </pc:sldChg>
      <pc:sldChg chg="modSp mod ord">
        <pc:chgData name="Toby Donaldson" userId="2e6e5431-bb17-4c41-9985-d39c50d83c73" providerId="ADAL" clId="{FA098011-B311-4904-AB26-F28C2F880FB9}" dt="2023-06-21T04:21:57.239" v="21" actId="20577"/>
        <pc:sldMkLst>
          <pc:docMk/>
          <pc:sldMk cId="743025199" sldId="411"/>
        </pc:sldMkLst>
        <pc:spChg chg="mod">
          <ac:chgData name="Toby Donaldson" userId="2e6e5431-bb17-4c41-9985-d39c50d83c73" providerId="ADAL" clId="{FA098011-B311-4904-AB26-F28C2F880FB9}" dt="2023-06-21T04:21:57.239" v="21" actId="20577"/>
          <ac:spMkLst>
            <pc:docMk/>
            <pc:sldMk cId="743025199" sldId="411"/>
            <ac:spMk id="3" creationId="{6B722D80-563A-282F-6B67-6493860AC3FA}"/>
          </ac:spMkLst>
        </pc:spChg>
        <pc:spChg chg="mod">
          <ac:chgData name="Toby Donaldson" userId="2e6e5431-bb17-4c41-9985-d39c50d83c73" providerId="ADAL" clId="{FA098011-B311-4904-AB26-F28C2F880FB9}" dt="2023-06-21T04:21:26.636" v="5" actId="20577"/>
          <ac:spMkLst>
            <pc:docMk/>
            <pc:sldMk cId="743025199" sldId="411"/>
            <ac:spMk id="5" creationId="{90332C19-8D5B-F250-1EE0-3F524A3A8F97}"/>
          </ac:spMkLst>
        </pc:spChg>
      </pc:sldChg>
      <pc:sldChg chg="addSp modSp mod">
        <pc:chgData name="Toby Donaldson" userId="2e6e5431-bb17-4c41-9985-d39c50d83c73" providerId="ADAL" clId="{FA098011-B311-4904-AB26-F28C2F880FB9}" dt="2023-06-21T07:04:38.743" v="655" actId="1076"/>
        <pc:sldMkLst>
          <pc:docMk/>
          <pc:sldMk cId="1481583490" sldId="412"/>
        </pc:sldMkLst>
        <pc:spChg chg="add">
          <ac:chgData name="Toby Donaldson" userId="2e6e5431-bb17-4c41-9985-d39c50d83c73" providerId="ADAL" clId="{FA098011-B311-4904-AB26-F28C2F880FB9}" dt="2023-06-21T07:03:50.804" v="611" actId="11529"/>
          <ac:spMkLst>
            <pc:docMk/>
            <pc:sldMk cId="1481583490" sldId="412"/>
            <ac:spMk id="3" creationId="{220BA73C-F3BF-D3AA-3064-117519655714}"/>
          </ac:spMkLst>
        </pc:spChg>
        <pc:spChg chg="add mod">
          <ac:chgData name="Toby Donaldson" userId="2e6e5431-bb17-4c41-9985-d39c50d83c73" providerId="ADAL" clId="{FA098011-B311-4904-AB26-F28C2F880FB9}" dt="2023-06-21T07:04:38.743" v="655" actId="1076"/>
          <ac:spMkLst>
            <pc:docMk/>
            <pc:sldMk cId="1481583490" sldId="412"/>
            <ac:spMk id="6" creationId="{6C90A7D7-915E-2DCD-ED0F-C2D50F8CBCCD}"/>
          </ac:spMkLst>
        </pc:spChg>
        <pc:graphicFrameChg chg="mod">
          <ac:chgData name="Toby Donaldson" userId="2e6e5431-bb17-4c41-9985-d39c50d83c73" providerId="ADAL" clId="{FA098011-B311-4904-AB26-F28C2F880FB9}" dt="2023-06-21T04:20:02.520" v="1" actId="20577"/>
          <ac:graphicFrameMkLst>
            <pc:docMk/>
            <pc:sldMk cId="1481583490" sldId="412"/>
            <ac:graphicFrameMk id="5" creationId="{FA1635F3-1C68-3517-655A-D230EC8A1C03}"/>
          </ac:graphicFrameMkLst>
        </pc:graphicFrameChg>
      </pc:sldChg>
      <pc:sldChg chg="delSp mod">
        <pc:chgData name="Toby Donaldson" userId="2e6e5431-bb17-4c41-9985-d39c50d83c73" providerId="ADAL" clId="{FA098011-B311-4904-AB26-F28C2F880FB9}" dt="2023-06-21T06:53:19.740" v="610" actId="21"/>
        <pc:sldMkLst>
          <pc:docMk/>
          <pc:sldMk cId="1713072026" sldId="413"/>
        </pc:sldMkLst>
        <pc:spChg chg="del">
          <ac:chgData name="Toby Donaldson" userId="2e6e5431-bb17-4c41-9985-d39c50d83c73" providerId="ADAL" clId="{FA098011-B311-4904-AB26-F28C2F880FB9}" dt="2023-06-21T06:53:09.365" v="606" actId="21"/>
          <ac:spMkLst>
            <pc:docMk/>
            <pc:sldMk cId="1713072026" sldId="413"/>
            <ac:spMk id="95" creationId="{29BE18B7-65DF-43E7-D5C8-A0BCF3B0F4B2}"/>
          </ac:spMkLst>
        </pc:spChg>
        <pc:spChg chg="del">
          <ac:chgData name="Toby Donaldson" userId="2e6e5431-bb17-4c41-9985-d39c50d83c73" providerId="ADAL" clId="{FA098011-B311-4904-AB26-F28C2F880FB9}" dt="2023-06-21T06:53:10.767" v="607" actId="21"/>
          <ac:spMkLst>
            <pc:docMk/>
            <pc:sldMk cId="1713072026" sldId="413"/>
            <ac:spMk id="96" creationId="{324236D7-C9CA-9819-4AB2-BD4FA06ECF77}"/>
          </ac:spMkLst>
        </pc:spChg>
        <pc:spChg chg="del">
          <ac:chgData name="Toby Donaldson" userId="2e6e5431-bb17-4c41-9985-d39c50d83c73" providerId="ADAL" clId="{FA098011-B311-4904-AB26-F28C2F880FB9}" dt="2023-06-21T06:53:12.844" v="608" actId="21"/>
          <ac:spMkLst>
            <pc:docMk/>
            <pc:sldMk cId="1713072026" sldId="413"/>
            <ac:spMk id="97" creationId="{E52E8B52-3BC7-B407-6648-BE41C4379183}"/>
          </ac:spMkLst>
        </pc:spChg>
        <pc:spChg chg="del">
          <ac:chgData name="Toby Donaldson" userId="2e6e5431-bb17-4c41-9985-d39c50d83c73" providerId="ADAL" clId="{FA098011-B311-4904-AB26-F28C2F880FB9}" dt="2023-06-21T06:53:14.420" v="609" actId="21"/>
          <ac:spMkLst>
            <pc:docMk/>
            <pc:sldMk cId="1713072026" sldId="413"/>
            <ac:spMk id="98" creationId="{F6C13632-41D3-5F70-1A69-86EA0BB5F268}"/>
          </ac:spMkLst>
        </pc:spChg>
        <pc:spChg chg="del">
          <ac:chgData name="Toby Donaldson" userId="2e6e5431-bb17-4c41-9985-d39c50d83c73" providerId="ADAL" clId="{FA098011-B311-4904-AB26-F28C2F880FB9}" dt="2023-06-21T06:53:19.740" v="610" actId="21"/>
          <ac:spMkLst>
            <pc:docMk/>
            <pc:sldMk cId="1713072026" sldId="413"/>
            <ac:spMk id="99" creationId="{6928D446-C8D7-5849-89E6-6842982377CD}"/>
          </ac:spMkLst>
        </pc:spChg>
        <pc:spChg chg="del">
          <ac:chgData name="Toby Donaldson" userId="2e6e5431-bb17-4c41-9985-d39c50d83c73" providerId="ADAL" clId="{FA098011-B311-4904-AB26-F28C2F880FB9}" dt="2023-06-21T06:53:19.740" v="610" actId="21"/>
          <ac:spMkLst>
            <pc:docMk/>
            <pc:sldMk cId="1713072026" sldId="413"/>
            <ac:spMk id="100" creationId="{E641384A-C8D4-6BB1-4538-1AD1463CB76F}"/>
          </ac:spMkLst>
        </pc:spChg>
        <pc:spChg chg="del">
          <ac:chgData name="Toby Donaldson" userId="2e6e5431-bb17-4c41-9985-d39c50d83c73" providerId="ADAL" clId="{FA098011-B311-4904-AB26-F28C2F880FB9}" dt="2023-06-21T06:53:19.740" v="610" actId="21"/>
          <ac:spMkLst>
            <pc:docMk/>
            <pc:sldMk cId="1713072026" sldId="413"/>
            <ac:spMk id="101" creationId="{B4683D2C-0EB3-0867-BFBE-232FE2D320A1}"/>
          </ac:spMkLst>
        </pc:spChg>
        <pc:spChg chg="del">
          <ac:chgData name="Toby Donaldson" userId="2e6e5431-bb17-4c41-9985-d39c50d83c73" providerId="ADAL" clId="{FA098011-B311-4904-AB26-F28C2F880FB9}" dt="2023-06-21T06:53:19.740" v="610" actId="21"/>
          <ac:spMkLst>
            <pc:docMk/>
            <pc:sldMk cId="1713072026" sldId="413"/>
            <ac:spMk id="102" creationId="{B1BD6A9D-FD86-66BF-A39B-F67CCCDF778B}"/>
          </ac:spMkLst>
        </pc:spChg>
      </pc:sldChg>
      <pc:sldChg chg="modSp mod">
        <pc:chgData name="Toby Donaldson" userId="2e6e5431-bb17-4c41-9985-d39c50d83c73" providerId="ADAL" clId="{FA098011-B311-4904-AB26-F28C2F880FB9}" dt="2023-06-21T05:20:21.654" v="36" actId="20577"/>
        <pc:sldMkLst>
          <pc:docMk/>
          <pc:sldMk cId="3969925464" sldId="416"/>
        </pc:sldMkLst>
        <pc:spChg chg="mod">
          <ac:chgData name="Toby Donaldson" userId="2e6e5431-bb17-4c41-9985-d39c50d83c73" providerId="ADAL" clId="{FA098011-B311-4904-AB26-F28C2F880FB9}" dt="2023-06-21T05:20:21.654" v="36" actId="20577"/>
          <ac:spMkLst>
            <pc:docMk/>
            <pc:sldMk cId="3969925464" sldId="416"/>
            <ac:spMk id="112" creationId="{49F22F45-65DD-349E-37B5-E1A055E86857}"/>
          </ac:spMkLst>
        </pc:spChg>
        <pc:spChg chg="mod">
          <ac:chgData name="Toby Donaldson" userId="2e6e5431-bb17-4c41-9985-d39c50d83c73" providerId="ADAL" clId="{FA098011-B311-4904-AB26-F28C2F880FB9}" dt="2023-06-21T05:20:20.669" v="34" actId="20577"/>
          <ac:spMkLst>
            <pc:docMk/>
            <pc:sldMk cId="3969925464" sldId="416"/>
            <ac:spMk id="113" creationId="{81FD9BE7-1CAC-80FA-BCAC-DEFCAFBCA870}"/>
          </ac:spMkLst>
        </pc:spChg>
      </pc:sldChg>
      <pc:sldChg chg="modSp add del mod">
        <pc:chgData name="Toby Donaldson" userId="2e6e5431-bb17-4c41-9985-d39c50d83c73" providerId="ADAL" clId="{FA098011-B311-4904-AB26-F28C2F880FB9}" dt="2023-06-21T05:20:23.888" v="37" actId="2696"/>
        <pc:sldMkLst>
          <pc:docMk/>
          <pc:sldMk cId="4285787113" sldId="417"/>
        </pc:sldMkLst>
        <pc:spChg chg="mod">
          <ac:chgData name="Toby Donaldson" userId="2e6e5431-bb17-4c41-9985-d39c50d83c73" providerId="ADAL" clId="{FA098011-B311-4904-AB26-F28C2F880FB9}" dt="2023-06-21T05:19:46.297" v="27" actId="14100"/>
          <ac:spMkLst>
            <pc:docMk/>
            <pc:sldMk cId="4285787113" sldId="417"/>
            <ac:spMk id="2" creationId="{FE1EFA54-DCFA-9127-BEB2-272B83C450B3}"/>
          </ac:spMkLst>
        </pc:spChg>
      </pc:sldChg>
      <pc:sldChg chg="modSp">
        <pc:chgData name="Toby Donaldson" userId="2e6e5431-bb17-4c41-9985-d39c50d83c73" providerId="ADAL" clId="{FA098011-B311-4904-AB26-F28C2F880FB9}" dt="2023-06-21T04:43:15.782" v="25" actId="20577"/>
        <pc:sldMkLst>
          <pc:docMk/>
          <pc:sldMk cId="594494111" sldId="418"/>
        </pc:sldMkLst>
        <pc:spChg chg="mod">
          <ac:chgData name="Toby Donaldson" userId="2e6e5431-bb17-4c41-9985-d39c50d83c73" providerId="ADAL" clId="{FA098011-B311-4904-AB26-F28C2F880FB9}" dt="2023-06-21T04:43:15.782" v="25" actId="20577"/>
          <ac:spMkLst>
            <pc:docMk/>
            <pc:sldMk cId="594494111" sldId="418"/>
            <ac:spMk id="7" creationId="{AD9C0A90-0508-1604-7833-3CCAAFF8A78E}"/>
          </ac:spMkLst>
        </pc:spChg>
      </pc:sldChg>
      <pc:sldChg chg="addSp delSp modSp add mod ord">
        <pc:chgData name="Toby Donaldson" userId="2e6e5431-bb17-4c41-9985-d39c50d83c73" providerId="ADAL" clId="{FA098011-B311-4904-AB26-F28C2F880FB9}" dt="2023-06-21T06:36:19.670" v="365" actId="1076"/>
        <pc:sldMkLst>
          <pc:docMk/>
          <pc:sldMk cId="2281099223" sldId="419"/>
        </pc:sldMkLst>
        <pc:spChg chg="mod">
          <ac:chgData name="Toby Donaldson" userId="2e6e5431-bb17-4c41-9985-d39c50d83c73" providerId="ADAL" clId="{FA098011-B311-4904-AB26-F28C2F880FB9}" dt="2023-06-21T06:33:50.987" v="208" actId="1076"/>
          <ac:spMkLst>
            <pc:docMk/>
            <pc:sldMk cId="2281099223" sldId="419"/>
            <ac:spMk id="4" creationId="{CD62F80C-BEFD-F6A4-BFEF-0D8924DB1FBA}"/>
          </ac:spMkLst>
        </pc:spChg>
        <pc:spChg chg="mod">
          <ac:chgData name="Toby Donaldson" userId="2e6e5431-bb17-4c41-9985-d39c50d83c73" providerId="ADAL" clId="{FA098011-B311-4904-AB26-F28C2F880FB9}" dt="2023-06-21T06:35:17.850" v="290" actId="1076"/>
          <ac:spMkLst>
            <pc:docMk/>
            <pc:sldMk cId="2281099223" sldId="419"/>
            <ac:spMk id="36" creationId="{DADA2218-3FB1-3D4F-EC88-B4A525283479}"/>
          </ac:spMkLst>
        </pc:spChg>
        <pc:spChg chg="mod">
          <ac:chgData name="Toby Donaldson" userId="2e6e5431-bb17-4c41-9985-d39c50d83c73" providerId="ADAL" clId="{FA098011-B311-4904-AB26-F28C2F880FB9}" dt="2023-06-21T06:35:22.495" v="291" actId="1076"/>
          <ac:spMkLst>
            <pc:docMk/>
            <pc:sldMk cId="2281099223" sldId="419"/>
            <ac:spMk id="111" creationId="{2038083E-AA9A-74B8-6983-1DC0D6B18CCA}"/>
          </ac:spMkLst>
        </pc:spChg>
        <pc:spChg chg="mod">
          <ac:chgData name="Toby Donaldson" userId="2e6e5431-bb17-4c41-9985-d39c50d83c73" providerId="ADAL" clId="{FA098011-B311-4904-AB26-F28C2F880FB9}" dt="2023-06-21T06:35:22.495" v="291" actId="1076"/>
          <ac:spMkLst>
            <pc:docMk/>
            <pc:sldMk cId="2281099223" sldId="419"/>
            <ac:spMk id="112" creationId="{49F22F45-65DD-349E-37B5-E1A055E86857}"/>
          </ac:spMkLst>
        </pc:spChg>
        <pc:spChg chg="del mod">
          <ac:chgData name="Toby Donaldson" userId="2e6e5431-bb17-4c41-9985-d39c50d83c73" providerId="ADAL" clId="{FA098011-B311-4904-AB26-F28C2F880FB9}" dt="2023-06-21T06:34:17.547" v="210" actId="21"/>
          <ac:spMkLst>
            <pc:docMk/>
            <pc:sldMk cId="2281099223" sldId="419"/>
            <ac:spMk id="113" creationId="{81FD9BE7-1CAC-80FA-BCAC-DEFCAFBCA870}"/>
          </ac:spMkLst>
        </pc:spChg>
        <pc:spChg chg="add del mod">
          <ac:chgData name="Toby Donaldson" userId="2e6e5431-bb17-4c41-9985-d39c50d83c73" providerId="ADAL" clId="{FA098011-B311-4904-AB26-F28C2F880FB9}" dt="2023-06-21T06:33:55.637" v="209" actId="21"/>
          <ac:spMkLst>
            <pc:docMk/>
            <pc:sldMk cId="2281099223" sldId="419"/>
            <ac:spMk id="114" creationId="{16906A14-E77F-D8C7-5091-8ABE21EA24A8}"/>
          </ac:spMkLst>
        </pc:spChg>
        <pc:spChg chg="add del mod">
          <ac:chgData name="Toby Donaldson" userId="2e6e5431-bb17-4c41-9985-d39c50d83c73" providerId="ADAL" clId="{FA098011-B311-4904-AB26-F28C2F880FB9}" dt="2023-06-21T06:33:55.637" v="209" actId="21"/>
          <ac:spMkLst>
            <pc:docMk/>
            <pc:sldMk cId="2281099223" sldId="419"/>
            <ac:spMk id="115" creationId="{0226B05E-8285-DE93-8695-66596319C460}"/>
          </ac:spMkLst>
        </pc:spChg>
        <pc:spChg chg="add mod">
          <ac:chgData name="Toby Donaldson" userId="2e6e5431-bb17-4c41-9985-d39c50d83c73" providerId="ADAL" clId="{FA098011-B311-4904-AB26-F28C2F880FB9}" dt="2023-06-21T06:35:34.529" v="294" actId="1076"/>
          <ac:spMkLst>
            <pc:docMk/>
            <pc:sldMk cId="2281099223" sldId="419"/>
            <ac:spMk id="117" creationId="{51ECB168-2F44-2C0A-3032-E2C8A22C0327}"/>
          </ac:spMkLst>
        </pc:spChg>
        <pc:spChg chg="add mod">
          <ac:chgData name="Toby Donaldson" userId="2e6e5431-bb17-4c41-9985-d39c50d83c73" providerId="ADAL" clId="{FA098011-B311-4904-AB26-F28C2F880FB9}" dt="2023-06-21T06:36:19.670" v="365" actId="1076"/>
          <ac:spMkLst>
            <pc:docMk/>
            <pc:sldMk cId="2281099223" sldId="419"/>
            <ac:spMk id="118" creationId="{9B1C48D7-258C-A9AB-788D-43DE5F77FCF3}"/>
          </ac:spMkLst>
        </pc:spChg>
        <pc:grpChg chg="mod">
          <ac:chgData name="Toby Donaldson" userId="2e6e5431-bb17-4c41-9985-d39c50d83c73" providerId="ADAL" clId="{FA098011-B311-4904-AB26-F28C2F880FB9}" dt="2023-06-21T06:35:22.495" v="291" actId="1076"/>
          <ac:grpSpMkLst>
            <pc:docMk/>
            <pc:sldMk cId="2281099223" sldId="419"/>
            <ac:grpSpMk id="37" creationId="{0631D77E-0172-4CB9-FAC2-1CAA41EAB922}"/>
          </ac:grpSpMkLst>
        </pc:grpChg>
        <pc:grpChg chg="del">
          <ac:chgData name="Toby Donaldson" userId="2e6e5431-bb17-4c41-9985-d39c50d83c73" providerId="ADAL" clId="{FA098011-B311-4904-AB26-F28C2F880FB9}" dt="2023-06-21T06:34:17.547" v="210" actId="21"/>
          <ac:grpSpMkLst>
            <pc:docMk/>
            <pc:sldMk cId="2281099223" sldId="419"/>
            <ac:grpSpMk id="103" creationId="{C6D3D725-B5F8-33A1-B4F3-8AEE16BE46A6}"/>
          </ac:grpSpMkLst>
        </pc:grpChg>
        <pc:grpChg chg="mod">
          <ac:chgData name="Toby Donaldson" userId="2e6e5431-bb17-4c41-9985-d39c50d83c73" providerId="ADAL" clId="{FA098011-B311-4904-AB26-F28C2F880FB9}" dt="2023-06-21T06:35:22.495" v="291" actId="1076"/>
          <ac:grpSpMkLst>
            <pc:docMk/>
            <pc:sldMk cId="2281099223" sldId="419"/>
            <ac:grpSpMk id="107" creationId="{BE8070BE-E9EA-55F3-CF29-BE4191CDB08B}"/>
          </ac:grpSpMkLst>
        </pc:grpChg>
        <pc:cxnChg chg="del mod">
          <ac:chgData name="Toby Donaldson" userId="2e6e5431-bb17-4c41-9985-d39c50d83c73" providerId="ADAL" clId="{FA098011-B311-4904-AB26-F28C2F880FB9}" dt="2023-06-21T06:34:20.923" v="211" actId="21"/>
          <ac:cxnSpMkLst>
            <pc:docMk/>
            <pc:sldMk cId="2281099223" sldId="419"/>
            <ac:cxnSpMk id="106" creationId="{04F1DC6E-D712-AA45-8C43-0AD94D4F06DD}"/>
          </ac:cxnSpMkLst>
        </pc:cxnChg>
        <pc:cxnChg chg="mod">
          <ac:chgData name="Toby Donaldson" userId="2e6e5431-bb17-4c41-9985-d39c50d83c73" providerId="ADAL" clId="{FA098011-B311-4904-AB26-F28C2F880FB9}" dt="2023-06-21T06:35:22.495" v="291" actId="1076"/>
          <ac:cxnSpMkLst>
            <pc:docMk/>
            <pc:sldMk cId="2281099223" sldId="419"/>
            <ac:cxnSpMk id="110" creationId="{7AA1312D-7DF8-784C-C505-7C73966F1D52}"/>
          </ac:cxnSpMkLst>
        </pc:cxnChg>
      </pc:sldChg>
      <pc:sldChg chg="modSp add del mod">
        <pc:chgData name="Toby Donaldson" userId="2e6e5431-bb17-4c41-9985-d39c50d83c73" providerId="ADAL" clId="{FA098011-B311-4904-AB26-F28C2F880FB9}" dt="2023-06-21T06:37:01.847" v="367" actId="2696"/>
        <pc:sldMkLst>
          <pc:docMk/>
          <pc:sldMk cId="1997301211" sldId="420"/>
        </pc:sldMkLst>
        <pc:spChg chg="mod">
          <ac:chgData name="Toby Donaldson" userId="2e6e5431-bb17-4c41-9985-d39c50d83c73" providerId="ADAL" clId="{FA098011-B311-4904-AB26-F28C2F880FB9}" dt="2023-06-21T05:26:38.789" v="111" actId="1076"/>
          <ac:spMkLst>
            <pc:docMk/>
            <pc:sldMk cId="1997301211" sldId="420"/>
            <ac:spMk id="111" creationId="{2038083E-AA9A-74B8-6983-1DC0D6B18CCA}"/>
          </ac:spMkLst>
        </pc:spChg>
        <pc:spChg chg="mod">
          <ac:chgData name="Toby Donaldson" userId="2e6e5431-bb17-4c41-9985-d39c50d83c73" providerId="ADAL" clId="{FA098011-B311-4904-AB26-F28C2F880FB9}" dt="2023-06-21T05:26:49.390" v="112"/>
          <ac:spMkLst>
            <pc:docMk/>
            <pc:sldMk cId="1997301211" sldId="420"/>
            <ac:spMk id="112" creationId="{49F22F45-65DD-349E-37B5-E1A055E86857}"/>
          </ac:spMkLst>
        </pc:spChg>
        <pc:spChg chg="mod">
          <ac:chgData name="Toby Donaldson" userId="2e6e5431-bb17-4c41-9985-d39c50d83c73" providerId="ADAL" clId="{FA098011-B311-4904-AB26-F28C2F880FB9}" dt="2023-06-21T05:27:18.650" v="117" actId="20577"/>
          <ac:spMkLst>
            <pc:docMk/>
            <pc:sldMk cId="1997301211" sldId="420"/>
            <ac:spMk id="113" creationId="{81FD9BE7-1CAC-80FA-BCAC-DEFCAFBCA870}"/>
          </ac:spMkLst>
        </pc:spChg>
      </pc:sldChg>
      <pc:sldChg chg="delSp modSp add del mod">
        <pc:chgData name="Toby Donaldson" userId="2e6e5431-bb17-4c41-9985-d39c50d83c73" providerId="ADAL" clId="{FA098011-B311-4904-AB26-F28C2F880FB9}" dt="2023-06-21T06:37:19.259" v="368" actId="2696"/>
        <pc:sldMkLst>
          <pc:docMk/>
          <pc:sldMk cId="2291736439" sldId="421"/>
        </pc:sldMkLst>
        <pc:spChg chg="del mod">
          <ac:chgData name="Toby Donaldson" userId="2e6e5431-bb17-4c41-9985-d39c50d83c73" providerId="ADAL" clId="{FA098011-B311-4904-AB26-F28C2F880FB9}" dt="2023-06-21T05:29:00.207" v="126" actId="21"/>
          <ac:spMkLst>
            <pc:docMk/>
            <pc:sldMk cId="2291736439" sldId="421"/>
            <ac:spMk id="114" creationId="{16906A14-E77F-D8C7-5091-8ABE21EA24A8}"/>
          </ac:spMkLst>
        </pc:spChg>
        <pc:spChg chg="mod">
          <ac:chgData name="Toby Donaldson" userId="2e6e5431-bb17-4c41-9985-d39c50d83c73" providerId="ADAL" clId="{FA098011-B311-4904-AB26-F28C2F880FB9}" dt="2023-06-21T05:30:46.508" v="206" actId="20577"/>
          <ac:spMkLst>
            <pc:docMk/>
            <pc:sldMk cId="2291736439" sldId="421"/>
            <ac:spMk id="115" creationId="{0226B05E-8285-DE93-8695-66596319C460}"/>
          </ac:spMkLst>
        </pc:spChg>
      </pc:sldChg>
      <pc:sldChg chg="modSp add mod">
        <pc:chgData name="Toby Donaldson" userId="2e6e5431-bb17-4c41-9985-d39c50d83c73" providerId="ADAL" clId="{FA098011-B311-4904-AB26-F28C2F880FB9}" dt="2023-06-21T06:42:49.470" v="484" actId="14100"/>
        <pc:sldMkLst>
          <pc:docMk/>
          <pc:sldMk cId="2456484428" sldId="422"/>
        </pc:sldMkLst>
        <pc:spChg chg="mod">
          <ac:chgData name="Toby Donaldson" userId="2e6e5431-bb17-4c41-9985-d39c50d83c73" providerId="ADAL" clId="{FA098011-B311-4904-AB26-F28C2F880FB9}" dt="2023-06-21T06:42:49.470" v="484" actId="14100"/>
          <ac:spMkLst>
            <pc:docMk/>
            <pc:sldMk cId="2456484428" sldId="422"/>
            <ac:spMk id="111" creationId="{2038083E-AA9A-74B8-6983-1DC0D6B18CCA}"/>
          </ac:spMkLst>
        </pc:spChg>
        <pc:spChg chg="mod">
          <ac:chgData name="Toby Donaldson" userId="2e6e5431-bb17-4c41-9985-d39c50d83c73" providerId="ADAL" clId="{FA098011-B311-4904-AB26-F28C2F880FB9}" dt="2023-06-21T06:39:26.520" v="390" actId="14100"/>
          <ac:spMkLst>
            <pc:docMk/>
            <pc:sldMk cId="2456484428" sldId="422"/>
            <ac:spMk id="117" creationId="{51ECB168-2F44-2C0A-3032-E2C8A22C0327}"/>
          </ac:spMkLst>
        </pc:spChg>
        <pc:spChg chg="mod">
          <ac:chgData name="Toby Donaldson" userId="2e6e5431-bb17-4c41-9985-d39c50d83c73" providerId="ADAL" clId="{FA098011-B311-4904-AB26-F28C2F880FB9}" dt="2023-06-21T06:42:27.115" v="483" actId="1076"/>
          <ac:spMkLst>
            <pc:docMk/>
            <pc:sldMk cId="2456484428" sldId="422"/>
            <ac:spMk id="118" creationId="{9B1C48D7-258C-A9AB-788D-43DE5F77FCF3}"/>
          </ac:spMkLst>
        </pc:spChg>
      </pc:sldChg>
      <pc:sldChg chg="addSp delSp modSp add mod">
        <pc:chgData name="Toby Donaldson" userId="2e6e5431-bb17-4c41-9985-d39c50d83c73" providerId="ADAL" clId="{FA098011-B311-4904-AB26-F28C2F880FB9}" dt="2023-06-21T06:47:40.274" v="604" actId="1076"/>
        <pc:sldMkLst>
          <pc:docMk/>
          <pc:sldMk cId="4167490423" sldId="423"/>
        </pc:sldMkLst>
        <pc:spChg chg="del">
          <ac:chgData name="Toby Donaldson" userId="2e6e5431-bb17-4c41-9985-d39c50d83c73" providerId="ADAL" clId="{FA098011-B311-4904-AB26-F28C2F880FB9}" dt="2023-06-21T06:45:11.066" v="594" actId="21"/>
          <ac:spMkLst>
            <pc:docMk/>
            <pc:sldMk cId="4167490423" sldId="423"/>
            <ac:spMk id="36" creationId="{DADA2218-3FB1-3D4F-EC88-B4A525283479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04" creationId="{F35539D6-1397-BE4E-FA7F-46B78CA3FBC9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05" creationId="{F7D5EA88-944E-EB12-6CD9-ABAD3309D4E4}"/>
          </ac:spMkLst>
        </pc:spChg>
        <pc:spChg chg="mod">
          <ac:chgData name="Toby Donaldson" userId="2e6e5431-bb17-4c41-9985-d39c50d83c73" providerId="ADAL" clId="{FA098011-B311-4904-AB26-F28C2F880FB9}" dt="2023-06-21T06:45:16.648" v="595" actId="1076"/>
          <ac:spMkLst>
            <pc:docMk/>
            <pc:sldMk cId="4167490423" sldId="423"/>
            <ac:spMk id="111" creationId="{2038083E-AA9A-74B8-6983-1DC0D6B18CCA}"/>
          </ac:spMkLst>
        </pc:spChg>
        <pc:spChg chg="mod">
          <ac:chgData name="Toby Donaldson" userId="2e6e5431-bb17-4c41-9985-d39c50d83c73" providerId="ADAL" clId="{FA098011-B311-4904-AB26-F28C2F880FB9}" dt="2023-06-21T06:45:16.648" v="595" actId="1076"/>
          <ac:spMkLst>
            <pc:docMk/>
            <pc:sldMk cId="4167490423" sldId="423"/>
            <ac:spMk id="112" creationId="{49F22F45-65DD-349E-37B5-E1A055E86857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13" creationId="{D6FD2E6A-5B41-45A8-8A59-25A9C587399A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14" creationId="{21DF17FB-8AD6-09B6-BDC6-EDF53BB455A6}"/>
          </ac:spMkLst>
        </pc:spChg>
        <pc:spChg chg="del">
          <ac:chgData name="Toby Donaldson" userId="2e6e5431-bb17-4c41-9985-d39c50d83c73" providerId="ADAL" clId="{FA098011-B311-4904-AB26-F28C2F880FB9}" dt="2023-06-21T06:45:07.443" v="593" actId="21"/>
          <ac:spMkLst>
            <pc:docMk/>
            <pc:sldMk cId="4167490423" sldId="423"/>
            <ac:spMk id="117" creationId="{51ECB168-2F44-2C0A-3032-E2C8A22C0327}"/>
          </ac:spMkLst>
        </pc:spChg>
        <pc:spChg chg="mod">
          <ac:chgData name="Toby Donaldson" userId="2e6e5431-bb17-4c41-9985-d39c50d83c73" providerId="ADAL" clId="{FA098011-B311-4904-AB26-F28C2F880FB9}" dt="2023-06-21T06:47:40.274" v="604" actId="1076"/>
          <ac:spMkLst>
            <pc:docMk/>
            <pc:sldMk cId="4167490423" sldId="423"/>
            <ac:spMk id="118" creationId="{9B1C48D7-258C-A9AB-788D-43DE5F77FCF3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19" creationId="{8A7A58F7-2DA6-E011-E766-19C0A405E854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20" creationId="{05C960F6-DD2E-C7C0-6507-BF7E91DFC10B}"/>
          </ac:spMkLst>
        </pc:spChg>
        <pc:spChg chg="add mod">
          <ac:chgData name="Toby Donaldson" userId="2e6e5431-bb17-4c41-9985-d39c50d83c73" providerId="ADAL" clId="{FA098011-B311-4904-AB26-F28C2F880FB9}" dt="2023-06-21T06:45:37.487" v="598" actId="1076"/>
          <ac:spMkLst>
            <pc:docMk/>
            <pc:sldMk cId="4167490423" sldId="423"/>
            <ac:spMk id="122" creationId="{C967281A-D194-0E97-6375-C0AE772F16E5}"/>
          </ac:spMkLst>
        </pc:spChg>
        <pc:spChg chg="add mod">
          <ac:chgData name="Toby Donaldson" userId="2e6e5431-bb17-4c41-9985-d39c50d83c73" providerId="ADAL" clId="{FA098011-B311-4904-AB26-F28C2F880FB9}" dt="2023-06-21T06:45:37.487" v="598" actId="1076"/>
          <ac:spMkLst>
            <pc:docMk/>
            <pc:sldMk cId="4167490423" sldId="423"/>
            <ac:spMk id="123" creationId="{A1FB6632-0DF8-D6FF-008B-D9EB32573898}"/>
          </ac:spMkLst>
        </pc:spChg>
        <pc:spChg chg="add mod">
          <ac:chgData name="Toby Donaldson" userId="2e6e5431-bb17-4c41-9985-d39c50d83c73" providerId="ADAL" clId="{FA098011-B311-4904-AB26-F28C2F880FB9}" dt="2023-06-21T06:45:37.487" v="598" actId="1076"/>
          <ac:spMkLst>
            <pc:docMk/>
            <pc:sldMk cId="4167490423" sldId="423"/>
            <ac:spMk id="124" creationId="{7E0A4A79-F1D3-1957-C299-B6ABC313C268}"/>
          </ac:spMkLst>
        </pc:spChg>
        <pc:spChg chg="add mod">
          <ac:chgData name="Toby Donaldson" userId="2e6e5431-bb17-4c41-9985-d39c50d83c73" providerId="ADAL" clId="{FA098011-B311-4904-AB26-F28C2F880FB9}" dt="2023-06-21T06:45:46.172" v="600" actId="1076"/>
          <ac:spMkLst>
            <pc:docMk/>
            <pc:sldMk cId="4167490423" sldId="423"/>
            <ac:spMk id="125" creationId="{6F510077-DEC3-44ED-4EE6-8330D9B78E60}"/>
          </ac:spMkLst>
        </pc:spChg>
        <pc:spChg chg="add mod">
          <ac:chgData name="Toby Donaldson" userId="2e6e5431-bb17-4c41-9985-d39c50d83c73" providerId="ADAL" clId="{FA098011-B311-4904-AB26-F28C2F880FB9}" dt="2023-06-21T06:46:05.152" v="603" actId="207"/>
          <ac:spMkLst>
            <pc:docMk/>
            <pc:sldMk cId="4167490423" sldId="423"/>
            <ac:spMk id="126" creationId="{9A55D497-E3A5-20A6-5369-119B997D0F66}"/>
          </ac:spMkLst>
        </pc:spChg>
        <pc:grpChg chg="mod">
          <ac:chgData name="Toby Donaldson" userId="2e6e5431-bb17-4c41-9985-d39c50d83c73" providerId="ADAL" clId="{FA098011-B311-4904-AB26-F28C2F880FB9}" dt="2023-06-21T06:45:16.648" v="595" actId="1076"/>
          <ac:grpSpMkLst>
            <pc:docMk/>
            <pc:sldMk cId="4167490423" sldId="423"/>
            <ac:grpSpMk id="37" creationId="{0631D77E-0172-4CB9-FAC2-1CAA41EAB922}"/>
          </ac:grpSpMkLst>
        </pc:grpChg>
        <pc:grpChg chg="add mod">
          <ac:chgData name="Toby Donaldson" userId="2e6e5431-bb17-4c41-9985-d39c50d83c73" providerId="ADAL" clId="{FA098011-B311-4904-AB26-F28C2F880FB9}" dt="2023-06-21T06:45:37.487" v="598" actId="1076"/>
          <ac:grpSpMkLst>
            <pc:docMk/>
            <pc:sldMk cId="4167490423" sldId="423"/>
            <ac:grpSpMk id="103" creationId="{816DF577-DC08-1F40-B4F2-5BA75E3F2800}"/>
          </ac:grpSpMkLst>
        </pc:grpChg>
        <pc:grpChg chg="add mod">
          <ac:chgData name="Toby Donaldson" userId="2e6e5431-bb17-4c41-9985-d39c50d83c73" providerId="ADAL" clId="{FA098011-B311-4904-AB26-F28C2F880FB9}" dt="2023-06-21T06:45:37.487" v="598" actId="1076"/>
          <ac:grpSpMkLst>
            <pc:docMk/>
            <pc:sldMk cId="4167490423" sldId="423"/>
            <ac:grpSpMk id="106" creationId="{CBA4120D-B18A-19F2-5273-2918FF3AA7E9}"/>
          </ac:grpSpMkLst>
        </pc:grpChg>
        <pc:grpChg chg="mod">
          <ac:chgData name="Toby Donaldson" userId="2e6e5431-bb17-4c41-9985-d39c50d83c73" providerId="ADAL" clId="{FA098011-B311-4904-AB26-F28C2F880FB9}" dt="2023-06-21T06:45:16.648" v="595" actId="1076"/>
          <ac:grpSpMkLst>
            <pc:docMk/>
            <pc:sldMk cId="4167490423" sldId="423"/>
            <ac:grpSpMk id="107" creationId="{BE8070BE-E9EA-55F3-CF29-BE4191CDB08B}"/>
          </ac:grpSpMkLst>
        </pc:grpChg>
        <pc:grpChg chg="add mod">
          <ac:chgData name="Toby Donaldson" userId="2e6e5431-bb17-4c41-9985-d39c50d83c73" providerId="ADAL" clId="{FA098011-B311-4904-AB26-F28C2F880FB9}" dt="2023-06-21T06:45:37.487" v="598" actId="1076"/>
          <ac:grpSpMkLst>
            <pc:docMk/>
            <pc:sldMk cId="4167490423" sldId="423"/>
            <ac:grpSpMk id="116" creationId="{4A3878D0-6A1F-6E95-477B-FDC8D9491B59}"/>
          </ac:grpSpMkLst>
        </pc:grpChg>
        <pc:cxnChg chg="mod">
          <ac:chgData name="Toby Donaldson" userId="2e6e5431-bb17-4c41-9985-d39c50d83c73" providerId="ADAL" clId="{FA098011-B311-4904-AB26-F28C2F880FB9}" dt="2023-06-21T06:45:16.648" v="595" actId="1076"/>
          <ac:cxnSpMkLst>
            <pc:docMk/>
            <pc:sldMk cId="4167490423" sldId="423"/>
            <ac:cxnSpMk id="110" creationId="{7AA1312D-7DF8-784C-C505-7C73966F1D52}"/>
          </ac:cxnSpMkLst>
        </pc:cxnChg>
        <pc:cxnChg chg="add mod">
          <ac:chgData name="Toby Donaldson" userId="2e6e5431-bb17-4c41-9985-d39c50d83c73" providerId="ADAL" clId="{FA098011-B311-4904-AB26-F28C2F880FB9}" dt="2023-06-21T06:45:37.487" v="598" actId="1076"/>
          <ac:cxnSpMkLst>
            <pc:docMk/>
            <pc:sldMk cId="4167490423" sldId="423"/>
            <ac:cxnSpMk id="115" creationId="{A009399D-1C0E-B824-8974-E5017D358413}"/>
          </ac:cxnSpMkLst>
        </pc:cxnChg>
        <pc:cxnChg chg="add mod">
          <ac:chgData name="Toby Donaldson" userId="2e6e5431-bb17-4c41-9985-d39c50d83c73" providerId="ADAL" clId="{FA098011-B311-4904-AB26-F28C2F880FB9}" dt="2023-06-21T06:45:37.487" v="598" actId="1076"/>
          <ac:cxnSpMkLst>
            <pc:docMk/>
            <pc:sldMk cId="4167490423" sldId="423"/>
            <ac:cxnSpMk id="121" creationId="{DE21A143-4FA3-D81C-2AFF-E50502EABB87}"/>
          </ac:cxnSpMkLst>
        </pc:cxnChg>
      </pc:sldChg>
      <pc:sldChg chg="add">
        <pc:chgData name="Toby Donaldson" userId="2e6e5431-bb17-4c41-9985-d39c50d83c73" providerId="ADAL" clId="{FA098011-B311-4904-AB26-F28C2F880FB9}" dt="2023-06-21T06:53:05.770" v="605" actId="2890"/>
        <pc:sldMkLst>
          <pc:docMk/>
          <pc:sldMk cId="1316247648" sldId="424"/>
        </pc:sldMkLst>
      </pc:sldChg>
      <pc:sldChg chg="addSp delSp modSp add mod ord">
        <pc:chgData name="Toby Donaldson" userId="2e6e5431-bb17-4c41-9985-d39c50d83c73" providerId="ADAL" clId="{FA098011-B311-4904-AB26-F28C2F880FB9}" dt="2023-06-21T18:30:14.305" v="930" actId="20577"/>
        <pc:sldMkLst>
          <pc:docMk/>
          <pc:sldMk cId="3605747201" sldId="425"/>
        </pc:sldMkLst>
        <pc:spChg chg="mod">
          <ac:chgData name="Toby Donaldson" userId="2e6e5431-bb17-4c41-9985-d39c50d83c73" providerId="ADAL" clId="{FA098011-B311-4904-AB26-F28C2F880FB9}" dt="2023-06-21T18:20:31.143" v="883" actId="20577"/>
          <ac:spMkLst>
            <pc:docMk/>
            <pc:sldMk cId="3605747201" sldId="425"/>
            <ac:spMk id="2" creationId="{FE1EFA54-DCFA-9127-BEB2-272B83C450B3}"/>
          </ac:spMkLst>
        </pc:spChg>
        <pc:spChg chg="del">
          <ac:chgData name="Toby Donaldson" userId="2e6e5431-bb17-4c41-9985-d39c50d83c73" providerId="ADAL" clId="{FA098011-B311-4904-AB26-F28C2F880FB9}" dt="2023-06-21T18:17:16.999" v="660" actId="21"/>
          <ac:spMkLst>
            <pc:docMk/>
            <pc:sldMk cId="3605747201" sldId="425"/>
            <ac:spMk id="3" creationId="{71659BBA-B0F2-D561-355D-9EB430606601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7" creationId="{BA908205-88C2-E9D2-6812-D26AB817D63A}"/>
          </ac:spMkLst>
        </pc:spChg>
        <pc:spChg chg="mod">
          <ac:chgData name="Toby Donaldson" userId="2e6e5431-bb17-4c41-9985-d39c50d83c73" providerId="ADAL" clId="{FA098011-B311-4904-AB26-F28C2F880FB9}" dt="2023-06-21T18:29:16.997" v="908" actId="20577"/>
          <ac:spMkLst>
            <pc:docMk/>
            <pc:sldMk cId="3605747201" sldId="425"/>
            <ac:spMk id="8" creationId="{19502990-7F54-18D8-3FCC-833702398A5C}"/>
          </ac:spMkLst>
        </pc:spChg>
        <pc:spChg chg="mod">
          <ac:chgData name="Toby Donaldson" userId="2e6e5431-bb17-4c41-9985-d39c50d83c73" providerId="ADAL" clId="{FA098011-B311-4904-AB26-F28C2F880FB9}" dt="2023-06-21T18:29:18.425" v="909" actId="20577"/>
          <ac:spMkLst>
            <pc:docMk/>
            <pc:sldMk cId="3605747201" sldId="425"/>
            <ac:spMk id="12" creationId="{6FB1BE7A-C1AE-1AB2-DEAF-E5DB0367F0F1}"/>
          </ac:spMkLst>
        </pc:spChg>
        <pc:spChg chg="mod">
          <ac:chgData name="Toby Donaldson" userId="2e6e5431-bb17-4c41-9985-d39c50d83c73" providerId="ADAL" clId="{FA098011-B311-4904-AB26-F28C2F880FB9}" dt="2023-06-21T18:29:21.478" v="910" actId="20577"/>
          <ac:spMkLst>
            <pc:docMk/>
            <pc:sldMk cId="3605747201" sldId="425"/>
            <ac:spMk id="15" creationId="{9A4CD7A5-FBE2-A823-AF92-77523528B74B}"/>
          </ac:spMkLst>
        </pc:spChg>
        <pc:spChg chg="mod">
          <ac:chgData name="Toby Donaldson" userId="2e6e5431-bb17-4c41-9985-d39c50d83c73" providerId="ADAL" clId="{FA098011-B311-4904-AB26-F28C2F880FB9}" dt="2023-06-21T18:29:27.817" v="913" actId="20577"/>
          <ac:spMkLst>
            <pc:docMk/>
            <pc:sldMk cId="3605747201" sldId="425"/>
            <ac:spMk id="18" creationId="{D86499DA-727E-BA6E-272A-3B3978DE3F01}"/>
          </ac:spMkLst>
        </pc:spChg>
        <pc:spChg chg="mod">
          <ac:chgData name="Toby Donaldson" userId="2e6e5431-bb17-4c41-9985-d39c50d83c73" providerId="ADAL" clId="{FA098011-B311-4904-AB26-F28C2F880FB9}" dt="2023-06-21T18:29:24.665" v="911" actId="20577"/>
          <ac:spMkLst>
            <pc:docMk/>
            <pc:sldMk cId="3605747201" sldId="425"/>
            <ac:spMk id="21" creationId="{379CE671-6BD5-7E09-E3FA-BF4F98C8BFC3}"/>
          </ac:spMkLst>
        </pc:spChg>
        <pc:spChg chg="mod">
          <ac:chgData name="Toby Donaldson" userId="2e6e5431-bb17-4c41-9985-d39c50d83c73" providerId="ADAL" clId="{FA098011-B311-4904-AB26-F28C2F880FB9}" dt="2023-06-21T18:29:25.954" v="912" actId="20577"/>
          <ac:spMkLst>
            <pc:docMk/>
            <pc:sldMk cId="3605747201" sldId="425"/>
            <ac:spMk id="24" creationId="{1C68704C-2748-F593-70AE-EACB2EC2BC99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26" creationId="{45636605-2642-A32F-1AD2-ACE1B50B48B3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27" creationId="{B178EB34-42FE-4FB3-6A0B-74BC16EE60D5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28" creationId="{891C23C7-C45B-5861-AE45-F5917FED5CBB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29" creationId="{486120B2-6C65-AF89-97D6-650368097D7D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30" creationId="{E0582761-63EA-B3F5-354E-CA7D49C5D197}"/>
          </ac:spMkLst>
        </pc:spChg>
        <pc:spChg chg="mod">
          <ac:chgData name="Toby Donaldson" userId="2e6e5431-bb17-4c41-9985-d39c50d83c73" providerId="ADAL" clId="{FA098011-B311-4904-AB26-F28C2F880FB9}" dt="2023-06-21T18:29:45.859" v="919" actId="20577"/>
          <ac:spMkLst>
            <pc:docMk/>
            <pc:sldMk cId="3605747201" sldId="425"/>
            <ac:spMk id="31" creationId="{5BD3D306-63AA-EA2D-6A13-1C1AAEB9F368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32" creationId="{4575E82C-81C5-AC3B-F0F3-5518B6837339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33" creationId="{E5153CDE-99F5-5358-04EC-88BC2C403242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34" creationId="{0BE086BA-37FE-E700-0D37-A27C690C9C0D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35" creationId="{9F769C18-AFA3-BFB3-2898-DBCEA444279F}"/>
          </ac:spMkLst>
        </pc:spChg>
        <pc:spChg chg="del">
          <ac:chgData name="Toby Donaldson" userId="2e6e5431-bb17-4c41-9985-d39c50d83c73" providerId="ADAL" clId="{FA098011-B311-4904-AB26-F28C2F880FB9}" dt="2023-06-21T18:17:09.265" v="659" actId="21"/>
          <ac:spMkLst>
            <pc:docMk/>
            <pc:sldMk cId="3605747201" sldId="425"/>
            <ac:spMk id="36" creationId="{DADA2218-3FB1-3D4F-EC88-B4A525283479}"/>
          </ac:spMkLst>
        </pc:spChg>
        <pc:spChg chg="mod">
          <ac:chgData name="Toby Donaldson" userId="2e6e5431-bb17-4c41-9985-d39c50d83c73" providerId="ADAL" clId="{FA098011-B311-4904-AB26-F28C2F880FB9}" dt="2023-06-21T18:29:51.103" v="921" actId="20577"/>
          <ac:spMkLst>
            <pc:docMk/>
            <pc:sldMk cId="3605747201" sldId="425"/>
            <ac:spMk id="40" creationId="{EA6A0DB7-466C-AE55-ED35-CC8E3ECC5AAF}"/>
          </ac:spMkLst>
        </pc:spChg>
        <pc:spChg chg="mod">
          <ac:chgData name="Toby Donaldson" userId="2e6e5431-bb17-4c41-9985-d39c50d83c73" providerId="ADAL" clId="{FA098011-B311-4904-AB26-F28C2F880FB9}" dt="2023-06-21T18:30:00.718" v="924" actId="20577"/>
          <ac:spMkLst>
            <pc:docMk/>
            <pc:sldMk cId="3605747201" sldId="425"/>
            <ac:spMk id="43" creationId="{A7D9DC3E-8F52-C104-10B6-01C14F74F482}"/>
          </ac:spMkLst>
        </pc:spChg>
        <pc:spChg chg="mod">
          <ac:chgData name="Toby Donaldson" userId="2e6e5431-bb17-4c41-9985-d39c50d83c73" providerId="ADAL" clId="{FA098011-B311-4904-AB26-F28C2F880FB9}" dt="2023-06-21T18:30:06.844" v="927" actId="20577"/>
          <ac:spMkLst>
            <pc:docMk/>
            <pc:sldMk cId="3605747201" sldId="425"/>
            <ac:spMk id="46" creationId="{54D9E13C-B8C8-FE98-A845-1916947D5E7A}"/>
          </ac:spMkLst>
        </pc:spChg>
        <pc:spChg chg="mod">
          <ac:chgData name="Toby Donaldson" userId="2e6e5431-bb17-4c41-9985-d39c50d83c73" providerId="ADAL" clId="{FA098011-B311-4904-AB26-F28C2F880FB9}" dt="2023-06-21T18:30:02.415" v="925" actId="20577"/>
          <ac:spMkLst>
            <pc:docMk/>
            <pc:sldMk cId="3605747201" sldId="425"/>
            <ac:spMk id="49" creationId="{6AD39496-2019-A7F3-88A5-B5925B6684A0}"/>
          </ac:spMkLst>
        </pc:spChg>
        <pc:spChg chg="mod">
          <ac:chgData name="Toby Donaldson" userId="2e6e5431-bb17-4c41-9985-d39c50d83c73" providerId="ADAL" clId="{FA098011-B311-4904-AB26-F28C2F880FB9}" dt="2023-06-21T18:30:10.139" v="928" actId="20577"/>
          <ac:spMkLst>
            <pc:docMk/>
            <pc:sldMk cId="3605747201" sldId="425"/>
            <ac:spMk id="52" creationId="{978859B4-399F-A424-D0F6-E1280E64DB44}"/>
          </ac:spMkLst>
        </pc:spChg>
        <pc:spChg chg="mod">
          <ac:chgData name="Toby Donaldson" userId="2e6e5431-bb17-4c41-9985-d39c50d83c73" providerId="ADAL" clId="{FA098011-B311-4904-AB26-F28C2F880FB9}" dt="2023-06-21T18:29:48.984" v="920" actId="20577"/>
          <ac:spMkLst>
            <pc:docMk/>
            <pc:sldMk cId="3605747201" sldId="425"/>
            <ac:spMk id="56" creationId="{B003E519-C785-560C-B5CD-568B911B6F54}"/>
          </ac:spMkLst>
        </pc:spChg>
        <pc:spChg chg="mod">
          <ac:chgData name="Toby Donaldson" userId="2e6e5431-bb17-4c41-9985-d39c50d83c73" providerId="ADAL" clId="{FA098011-B311-4904-AB26-F28C2F880FB9}" dt="2023-06-21T18:30:03.958" v="926" actId="20577"/>
          <ac:spMkLst>
            <pc:docMk/>
            <pc:sldMk cId="3605747201" sldId="425"/>
            <ac:spMk id="64" creationId="{89339D67-6DD2-F958-6D45-EBE4FBA4F891}"/>
          </ac:spMkLst>
        </pc:spChg>
        <pc:spChg chg="mod">
          <ac:chgData name="Toby Donaldson" userId="2e6e5431-bb17-4c41-9985-d39c50d83c73" providerId="ADAL" clId="{FA098011-B311-4904-AB26-F28C2F880FB9}" dt="2023-06-21T18:30:12.237" v="929" actId="20577"/>
          <ac:spMkLst>
            <pc:docMk/>
            <pc:sldMk cId="3605747201" sldId="425"/>
            <ac:spMk id="68" creationId="{B7854401-9868-A8E3-6BD0-0F8351387ACF}"/>
          </ac:spMkLst>
        </pc:spChg>
        <pc:spChg chg="mod">
          <ac:chgData name="Toby Donaldson" userId="2e6e5431-bb17-4c41-9985-d39c50d83c73" providerId="ADAL" clId="{FA098011-B311-4904-AB26-F28C2F880FB9}" dt="2023-06-21T18:30:14.305" v="930" actId="20577"/>
          <ac:spMkLst>
            <pc:docMk/>
            <pc:sldMk cId="3605747201" sldId="425"/>
            <ac:spMk id="72" creationId="{BF93DF8B-B3A7-CB41-AADB-84D93BC55153}"/>
          </ac:spMkLst>
        </pc:spChg>
        <pc:spChg chg="mod">
          <ac:chgData name="Toby Donaldson" userId="2e6e5431-bb17-4c41-9985-d39c50d83c73" providerId="ADAL" clId="{FA098011-B311-4904-AB26-F28C2F880FB9}" dt="2023-06-21T18:29:29.292" v="914" actId="20577"/>
          <ac:spMkLst>
            <pc:docMk/>
            <pc:sldMk cId="3605747201" sldId="425"/>
            <ac:spMk id="81" creationId="{694D21D4-6626-21D7-D8D3-87A57EC4461C}"/>
          </ac:spMkLst>
        </pc:spChg>
        <pc:spChg chg="mod">
          <ac:chgData name="Toby Donaldson" userId="2e6e5431-bb17-4c41-9985-d39c50d83c73" providerId="ADAL" clId="{FA098011-B311-4904-AB26-F28C2F880FB9}" dt="2023-06-21T18:29:30.523" v="915" actId="20577"/>
          <ac:spMkLst>
            <pc:docMk/>
            <pc:sldMk cId="3605747201" sldId="425"/>
            <ac:spMk id="84" creationId="{429D70D5-DC69-1F28-C782-770ACF05CB48}"/>
          </ac:spMkLst>
        </pc:spChg>
        <pc:spChg chg="mod">
          <ac:chgData name="Toby Donaldson" userId="2e6e5431-bb17-4c41-9985-d39c50d83c73" providerId="ADAL" clId="{FA098011-B311-4904-AB26-F28C2F880FB9}" dt="2023-06-21T18:29:33.172" v="916" actId="20577"/>
          <ac:spMkLst>
            <pc:docMk/>
            <pc:sldMk cId="3605747201" sldId="425"/>
            <ac:spMk id="87" creationId="{ED73B593-3FCF-C280-E97D-A896D6754125}"/>
          </ac:spMkLst>
        </pc:spChg>
        <pc:spChg chg="mod">
          <ac:chgData name="Toby Donaldson" userId="2e6e5431-bb17-4c41-9985-d39c50d83c73" providerId="ADAL" clId="{FA098011-B311-4904-AB26-F28C2F880FB9}" dt="2023-06-21T18:29:34.608" v="917" actId="20577"/>
          <ac:spMkLst>
            <pc:docMk/>
            <pc:sldMk cId="3605747201" sldId="425"/>
            <ac:spMk id="90" creationId="{DA5AC42F-9DD8-F414-A3B0-A437C65CE06F}"/>
          </ac:spMkLst>
        </pc:spChg>
        <pc:spChg chg="del">
          <ac:chgData name="Toby Donaldson" userId="2e6e5431-bb17-4c41-9985-d39c50d83c73" providerId="ADAL" clId="{FA098011-B311-4904-AB26-F28C2F880FB9}" dt="2023-06-21T18:17:18.836" v="661" actId="21"/>
          <ac:spMkLst>
            <pc:docMk/>
            <pc:sldMk cId="3605747201" sldId="425"/>
            <ac:spMk id="95" creationId="{29BE18B7-65DF-43E7-D5C8-A0BCF3B0F4B2}"/>
          </ac:spMkLst>
        </pc:spChg>
        <pc:spChg chg="del">
          <ac:chgData name="Toby Donaldson" userId="2e6e5431-bb17-4c41-9985-d39c50d83c73" providerId="ADAL" clId="{FA098011-B311-4904-AB26-F28C2F880FB9}" dt="2023-06-21T18:17:16.999" v="660" actId="21"/>
          <ac:spMkLst>
            <pc:docMk/>
            <pc:sldMk cId="3605747201" sldId="425"/>
            <ac:spMk id="96" creationId="{324236D7-C9CA-9819-4AB2-BD4FA06ECF77}"/>
          </ac:spMkLst>
        </pc:spChg>
        <pc:spChg chg="del">
          <ac:chgData name="Toby Donaldson" userId="2e6e5431-bb17-4c41-9985-d39c50d83c73" providerId="ADAL" clId="{FA098011-B311-4904-AB26-F28C2F880FB9}" dt="2023-06-21T18:17:16.999" v="660" actId="21"/>
          <ac:spMkLst>
            <pc:docMk/>
            <pc:sldMk cId="3605747201" sldId="425"/>
            <ac:spMk id="97" creationId="{E52E8B52-3BC7-B407-6648-BE41C4379183}"/>
          </ac:spMkLst>
        </pc:spChg>
        <pc:spChg chg="del">
          <ac:chgData name="Toby Donaldson" userId="2e6e5431-bb17-4c41-9985-d39c50d83c73" providerId="ADAL" clId="{FA098011-B311-4904-AB26-F28C2F880FB9}" dt="2023-06-21T18:17:16.999" v="660" actId="21"/>
          <ac:spMkLst>
            <pc:docMk/>
            <pc:sldMk cId="3605747201" sldId="425"/>
            <ac:spMk id="98" creationId="{F6C13632-41D3-5F70-1A69-86EA0BB5F268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99" creationId="{6928D446-C8D7-5849-89E6-6842982377CD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100" creationId="{E641384A-C8D4-6BB1-4538-1AD1463CB76F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101" creationId="{B4683D2C-0EB3-0867-BFBE-232FE2D320A1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102" creationId="{B1BD6A9D-FD86-66BF-A39B-F67CCCDF778B}"/>
          </ac:spMkLst>
        </pc:spChg>
        <pc:spChg chg="add del mod">
          <ac:chgData name="Toby Donaldson" userId="2e6e5431-bb17-4c41-9985-d39c50d83c73" providerId="ADAL" clId="{FA098011-B311-4904-AB26-F28C2F880FB9}" dt="2023-06-21T18:19:41.798" v="852"/>
          <ac:spMkLst>
            <pc:docMk/>
            <pc:sldMk cId="3605747201" sldId="425"/>
            <ac:spMk id="103" creationId="{3B31FA28-E27B-4E23-7A7F-3EEBE3F30432}"/>
          </ac:spMkLst>
        </pc:spChg>
        <pc:spChg chg="add mod">
          <ac:chgData name="Toby Donaldson" userId="2e6e5431-bb17-4c41-9985-d39c50d83c73" providerId="ADAL" clId="{FA098011-B311-4904-AB26-F28C2F880FB9}" dt="2023-06-21T18:20:25.074" v="868" actId="1076"/>
          <ac:spMkLst>
            <pc:docMk/>
            <pc:sldMk cId="3605747201" sldId="425"/>
            <ac:spMk id="104" creationId="{481DB45D-E4BF-41FB-0CA2-D13ECD9B32FB}"/>
          </ac:spMkLst>
        </pc:spChg>
        <pc:spChg chg="del">
          <ac:chgData name="Toby Donaldson" userId="2e6e5431-bb17-4c41-9985-d39c50d83c73" providerId="ADAL" clId="{FA098011-B311-4904-AB26-F28C2F880FB9}" dt="2023-06-21T18:17:09.265" v="659" actId="21"/>
          <ac:spMkLst>
            <pc:docMk/>
            <pc:sldMk cId="3605747201" sldId="425"/>
            <ac:spMk id="111" creationId="{2038083E-AA9A-74B8-6983-1DC0D6B18CCA}"/>
          </ac:spMkLst>
        </pc:spChg>
        <pc:spChg chg="del">
          <ac:chgData name="Toby Donaldson" userId="2e6e5431-bb17-4c41-9985-d39c50d83c73" providerId="ADAL" clId="{FA098011-B311-4904-AB26-F28C2F880FB9}" dt="2023-06-21T18:17:09.265" v="659" actId="21"/>
          <ac:spMkLst>
            <pc:docMk/>
            <pc:sldMk cId="3605747201" sldId="425"/>
            <ac:spMk id="112" creationId="{49F22F45-65DD-349E-37B5-E1A055E86857}"/>
          </ac:spMkLst>
        </pc:spChg>
        <pc:spChg chg="del">
          <ac:chgData name="Toby Donaldson" userId="2e6e5431-bb17-4c41-9985-d39c50d83c73" providerId="ADAL" clId="{FA098011-B311-4904-AB26-F28C2F880FB9}" dt="2023-06-21T18:17:09.265" v="659" actId="21"/>
          <ac:spMkLst>
            <pc:docMk/>
            <pc:sldMk cId="3605747201" sldId="425"/>
            <ac:spMk id="117" creationId="{51ECB168-2F44-2C0A-3032-E2C8A22C0327}"/>
          </ac:spMkLst>
        </pc:spChg>
        <pc:spChg chg="del">
          <ac:chgData name="Toby Donaldson" userId="2e6e5431-bb17-4c41-9985-d39c50d83c73" providerId="ADAL" clId="{FA098011-B311-4904-AB26-F28C2F880FB9}" dt="2023-06-21T18:17:09.265" v="659" actId="21"/>
          <ac:spMkLst>
            <pc:docMk/>
            <pc:sldMk cId="3605747201" sldId="425"/>
            <ac:spMk id="118" creationId="{9B1C48D7-258C-A9AB-788D-43DE5F77FCF3}"/>
          </ac:spMkLst>
        </pc:s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5" creationId="{C43BCE17-13F7-20F1-3253-A7A7832FD9AF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10" creationId="{81638397-959E-295A-098E-C71769E3EF28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11" creationId="{3B8C7E2D-EBFA-C8CF-7ACE-249AF7A1E030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14" creationId="{E238476E-4DBC-3BC5-B64B-5017D3CB642F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17" creationId="{F0F54C5D-6FDF-DD35-45C3-C1392B49AB30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20" creationId="{ED27CBE0-7E01-865B-D931-21AC6D1A97AE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23" creationId="{AD4DD713-33E0-35CF-4721-37DF8CCCD87C}"/>
          </ac:grpSpMkLst>
        </pc:grpChg>
        <pc:grpChg chg="del">
          <ac:chgData name="Toby Donaldson" userId="2e6e5431-bb17-4c41-9985-d39c50d83c73" providerId="ADAL" clId="{FA098011-B311-4904-AB26-F28C2F880FB9}" dt="2023-06-21T18:17:09.265" v="659" actId="21"/>
          <ac:grpSpMkLst>
            <pc:docMk/>
            <pc:sldMk cId="3605747201" sldId="425"/>
            <ac:grpSpMk id="37" creationId="{0631D77E-0172-4CB9-FAC2-1CAA41EAB922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38" creationId="{C6F71CB2-C847-E31E-6963-3BFCC23A7F82}"/>
          </ac:grpSpMkLst>
        </pc:grpChg>
        <pc:grpChg chg="mod">
          <ac:chgData name="Toby Donaldson" userId="2e6e5431-bb17-4c41-9985-d39c50d83c73" providerId="ADAL" clId="{FA098011-B311-4904-AB26-F28C2F880FB9}" dt="2023-06-21T18:29:56.692" v="923" actId="1076"/>
          <ac:grpSpMkLst>
            <pc:docMk/>
            <pc:sldMk cId="3605747201" sldId="425"/>
            <ac:grpSpMk id="41" creationId="{97CAEDED-2196-52DB-2301-1FD346C600AB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44" creationId="{352F91E7-BD75-33FB-F178-92F2686AB781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47" creationId="{0C33FEA6-BBE8-1087-3F62-C5B851C3D92C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50" creationId="{251E0874-A2AF-C19C-8521-2BAEAD22052C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54" creationId="{4506BA76-F5DA-9C39-23B2-9989259C81AC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62" creationId="{A47BF156-DB0D-72DF-3919-462C4198194D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66" creationId="{0F43AB26-F003-17D9-F4B2-75BDDE228299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70" creationId="{6C5B45DA-C810-2634-92CB-0F625198152B}"/>
          </ac:grpSpMkLst>
        </pc:grpChg>
        <pc:grpChg chg="del mod">
          <ac:chgData name="Toby Donaldson" userId="2e6e5431-bb17-4c41-9985-d39c50d83c73" providerId="ADAL" clId="{FA098011-B311-4904-AB26-F28C2F880FB9}" dt="2023-06-21T18:19:44.818" v="853" actId="21"/>
          <ac:grpSpMkLst>
            <pc:docMk/>
            <pc:sldMk cId="3605747201" sldId="425"/>
            <ac:grpSpMk id="74" creationId="{2388A5CB-E243-1F7A-31CB-EAD5CAFDE206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80" creationId="{49E73A0D-2D65-DB9B-674E-3942FD770137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83" creationId="{47800C46-169A-155B-5D72-7213C6DF7208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86" creationId="{E9DAF984-0CE8-2107-496C-C8CEFFDF298A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89" creationId="{D9EDD36F-61C7-F5E8-2B7E-038D7C3066E1}"/>
          </ac:grpSpMkLst>
        </pc:grpChg>
        <pc:grpChg chg="del mod">
          <ac:chgData name="Toby Donaldson" userId="2e6e5431-bb17-4c41-9985-d39c50d83c73" providerId="ADAL" clId="{FA098011-B311-4904-AB26-F28C2F880FB9}" dt="2023-06-21T18:19:49.495" v="854" actId="21"/>
          <ac:grpSpMkLst>
            <pc:docMk/>
            <pc:sldMk cId="3605747201" sldId="425"/>
            <ac:grpSpMk id="92" creationId="{7440A567-19AD-51FA-06D6-2C58FE3291AB}"/>
          </ac:grpSpMkLst>
        </pc:grpChg>
        <pc:grpChg chg="del">
          <ac:chgData name="Toby Donaldson" userId="2e6e5431-bb17-4c41-9985-d39c50d83c73" providerId="ADAL" clId="{FA098011-B311-4904-AB26-F28C2F880FB9}" dt="2023-06-21T18:17:09.265" v="659" actId="21"/>
          <ac:grpSpMkLst>
            <pc:docMk/>
            <pc:sldMk cId="3605747201" sldId="425"/>
            <ac:grpSpMk id="107" creationId="{BE8070BE-E9EA-55F3-CF29-BE4191CDB08B}"/>
          </ac:grpSpMkLst>
        </pc:grp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53" creationId="{997829A8-BD1A-66F3-4900-9A42D693584E}"/>
          </ac:cxnSpMkLst>
        </pc:cxn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57" creationId="{D58D49F1-9D59-A7E1-6B6E-441E9041E5F4}"/>
          </ac:cxnSpMkLst>
        </pc:cxnChg>
        <pc:cxnChg chg="mod">
          <ac:chgData name="Toby Donaldson" userId="2e6e5431-bb17-4c41-9985-d39c50d83c73" providerId="ADAL" clId="{FA098011-B311-4904-AB26-F28C2F880FB9}" dt="2023-06-21T18:29:56.692" v="923" actId="1076"/>
          <ac:cxnSpMkLst>
            <pc:docMk/>
            <pc:sldMk cId="3605747201" sldId="425"/>
            <ac:cxnSpMk id="58" creationId="{200B22A1-60EB-C779-991E-594298D22A73}"/>
          </ac:cxnSpMkLst>
        </pc:cxn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59" creationId="{0566895E-79CD-2FA6-89D7-1EEEFA92FD8E}"/>
          </ac:cxnSpMkLst>
        </pc:cxnChg>
        <pc:cxnChg chg="mod">
          <ac:chgData name="Toby Donaldson" userId="2e6e5431-bb17-4c41-9985-d39c50d83c73" providerId="ADAL" clId="{FA098011-B311-4904-AB26-F28C2F880FB9}" dt="2023-06-21T18:29:56.692" v="923" actId="1076"/>
          <ac:cxnSpMkLst>
            <pc:docMk/>
            <pc:sldMk cId="3605747201" sldId="425"/>
            <ac:cxnSpMk id="60" creationId="{E460EB33-B362-A9C3-A7F0-F96845542999}"/>
          </ac:cxnSpMkLst>
        </pc:cxn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61" creationId="{C06F0664-CAE4-A18C-A1D2-A8813C6DC437}"/>
          </ac:cxnSpMkLst>
        </pc:cxn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65" creationId="{81C03B50-910E-6794-37F9-C70AA489BF95}"/>
          </ac:cxnSpMkLst>
        </pc:cxnChg>
        <pc:cxnChg chg="mod">
          <ac:chgData name="Toby Donaldson" userId="2e6e5431-bb17-4c41-9985-d39c50d83c73" providerId="ADAL" clId="{FA098011-B311-4904-AB26-F28C2F880FB9}" dt="2023-06-21T18:29:56.692" v="923" actId="1076"/>
          <ac:cxnSpMkLst>
            <pc:docMk/>
            <pc:sldMk cId="3605747201" sldId="425"/>
            <ac:cxnSpMk id="69" creationId="{A6848CC8-1D15-3427-E768-A50E86A5591F}"/>
          </ac:cxnSpMkLst>
        </pc:cxn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73" creationId="{BEEFDEFF-E6F3-85ED-07A5-21E898E50E26}"/>
          </ac:cxnSpMkLst>
        </pc:cxnChg>
        <pc:cxnChg chg="del mod">
          <ac:chgData name="Toby Donaldson" userId="2e6e5431-bb17-4c41-9985-d39c50d83c73" providerId="ADAL" clId="{FA098011-B311-4904-AB26-F28C2F880FB9}" dt="2023-06-21T18:20:42.972" v="884" actId="21"/>
          <ac:cxnSpMkLst>
            <pc:docMk/>
            <pc:sldMk cId="3605747201" sldId="425"/>
            <ac:cxnSpMk id="77" creationId="{86B47405-7FFF-5207-0FDE-23002C400DD2}"/>
          </ac:cxnSpMkLst>
        </pc:cxnChg>
        <pc:cxnChg chg="del mod">
          <ac:chgData name="Toby Donaldson" userId="2e6e5431-bb17-4c41-9985-d39c50d83c73" providerId="ADAL" clId="{FA098011-B311-4904-AB26-F28C2F880FB9}" dt="2023-06-21T18:17:09.265" v="659" actId="21"/>
          <ac:cxnSpMkLst>
            <pc:docMk/>
            <pc:sldMk cId="3605747201" sldId="425"/>
            <ac:cxnSpMk id="110" creationId="{7AA1312D-7DF8-784C-C505-7C73966F1D52}"/>
          </ac:cxnSpMkLst>
        </pc:cxnChg>
      </pc:sldChg>
      <pc:sldChg chg="add">
        <pc:chgData name="Toby Donaldson" userId="2e6e5431-bb17-4c41-9985-d39c50d83c73" providerId="ADAL" clId="{FA098011-B311-4904-AB26-F28C2F880FB9}" dt="2023-06-21T18:29:11.632" v="907" actId="2890"/>
        <pc:sldMkLst>
          <pc:docMk/>
          <pc:sldMk cId="2116532243" sldId="426"/>
        </pc:sldMkLst>
      </pc:sldChg>
      <pc:sldChg chg="add">
        <pc:chgData name="Toby Donaldson" userId="2e6e5431-bb17-4c41-9985-d39c50d83c73" providerId="ADAL" clId="{FA098011-B311-4904-AB26-F28C2F880FB9}" dt="2023-06-21T18:29:39.237" v="918" actId="2890"/>
        <pc:sldMkLst>
          <pc:docMk/>
          <pc:sldMk cId="3994313495" sldId="427"/>
        </pc:sldMkLst>
      </pc:sldChg>
      <pc:sldChg chg="delSp modSp add mod">
        <pc:chgData name="Toby Donaldson" userId="2e6e5431-bb17-4c41-9985-d39c50d83c73" providerId="ADAL" clId="{FA098011-B311-4904-AB26-F28C2F880FB9}" dt="2023-06-21T18:32:35.665" v="1072" actId="21"/>
        <pc:sldMkLst>
          <pc:docMk/>
          <pc:sldMk cId="1818562375" sldId="428"/>
        </pc:sldMkLst>
        <pc:spChg chg="mod">
          <ac:chgData name="Toby Donaldson" userId="2e6e5431-bb17-4c41-9985-d39c50d83c73" providerId="ADAL" clId="{FA098011-B311-4904-AB26-F28C2F880FB9}" dt="2023-06-21T18:32:30.699" v="1071" actId="113"/>
          <ac:spMkLst>
            <pc:docMk/>
            <pc:sldMk cId="1818562375" sldId="428"/>
            <ac:spMk id="2" creationId="{FE1EFA54-DCFA-9127-BEB2-272B83C450B3}"/>
          </ac:spMkLst>
        </pc:spChg>
        <pc:spChg chg="del">
          <ac:chgData name="Toby Donaldson" userId="2e6e5431-bb17-4c41-9985-d39c50d83c73" providerId="ADAL" clId="{FA098011-B311-4904-AB26-F28C2F880FB9}" dt="2023-06-21T18:32:35.665" v="1072" actId="21"/>
          <ac:spMkLst>
            <pc:docMk/>
            <pc:sldMk cId="1818562375" sldId="428"/>
            <ac:spMk id="104" creationId="{481DB45D-E4BF-41FB-0CA2-D13ECD9B32FB}"/>
          </ac:spMkLst>
        </pc:spChg>
      </pc:sldChg>
      <pc:sldChg chg="addSp delSp modSp add mod">
        <pc:chgData name="Toby Donaldson" userId="2e6e5431-bb17-4c41-9985-d39c50d83c73" providerId="ADAL" clId="{FA098011-B311-4904-AB26-F28C2F880FB9}" dt="2023-06-21T18:35:08.304" v="1091" actId="14100"/>
        <pc:sldMkLst>
          <pc:docMk/>
          <pc:sldMk cId="3039295855" sldId="429"/>
        </pc:sldMkLst>
        <pc:spChg chg="mod">
          <ac:chgData name="Toby Donaldson" userId="2e6e5431-bb17-4c41-9985-d39c50d83c73" providerId="ADAL" clId="{FA098011-B311-4904-AB26-F28C2F880FB9}" dt="2023-06-21T18:34:22.560" v="1081" actId="20577"/>
          <ac:spMkLst>
            <pc:docMk/>
            <pc:sldMk cId="3039295855" sldId="429"/>
            <ac:spMk id="8" creationId="{19502990-7F54-18D8-3FCC-833702398A5C}"/>
          </ac:spMkLst>
        </pc:spChg>
        <pc:spChg chg="mod">
          <ac:chgData name="Toby Donaldson" userId="2e6e5431-bb17-4c41-9985-d39c50d83c73" providerId="ADAL" clId="{FA098011-B311-4904-AB26-F28C2F880FB9}" dt="2023-06-21T18:34:24.836" v="1082" actId="20577"/>
          <ac:spMkLst>
            <pc:docMk/>
            <pc:sldMk cId="3039295855" sldId="429"/>
            <ac:spMk id="12" creationId="{6FB1BE7A-C1AE-1AB2-DEAF-E5DB0367F0F1}"/>
          </ac:spMkLst>
        </pc:spChg>
        <pc:spChg chg="mod">
          <ac:chgData name="Toby Donaldson" userId="2e6e5431-bb17-4c41-9985-d39c50d83c73" providerId="ADAL" clId="{FA098011-B311-4904-AB26-F28C2F880FB9}" dt="2023-06-21T18:34:31.727" v="1083" actId="20577"/>
          <ac:spMkLst>
            <pc:docMk/>
            <pc:sldMk cId="3039295855" sldId="429"/>
            <ac:spMk id="24" creationId="{1C68704C-2748-F593-70AE-EACB2EC2BC99}"/>
          </ac:spMkLst>
        </pc:spChg>
        <pc:spChg chg="mod">
          <ac:chgData name="Toby Donaldson" userId="2e6e5431-bb17-4c41-9985-d39c50d83c73" providerId="ADAL" clId="{FA098011-B311-4904-AB26-F28C2F880FB9}" dt="2023-06-21T18:34:00.082" v="1078" actId="207"/>
          <ac:spMkLst>
            <pc:docMk/>
            <pc:sldMk cId="3039295855" sldId="429"/>
            <ac:spMk id="31" creationId="{5BD3D306-63AA-EA2D-6A13-1C1AAEB9F368}"/>
          </ac:spMkLst>
        </pc:spChg>
        <pc:spChg chg="mod">
          <ac:chgData name="Toby Donaldson" userId="2e6e5431-bb17-4c41-9985-d39c50d83c73" providerId="ADAL" clId="{FA098011-B311-4904-AB26-F28C2F880FB9}" dt="2023-06-21T18:34:14.969" v="1080" actId="207"/>
          <ac:spMkLst>
            <pc:docMk/>
            <pc:sldMk cId="3039295855" sldId="429"/>
            <ac:spMk id="49" creationId="{6AD39496-2019-A7F3-88A5-B5925B6684A0}"/>
          </ac:spMkLst>
        </pc:spChg>
        <pc:spChg chg="mod">
          <ac:chgData name="Toby Donaldson" userId="2e6e5431-bb17-4c41-9985-d39c50d83c73" providerId="ADAL" clId="{FA098011-B311-4904-AB26-F28C2F880FB9}" dt="2023-06-21T18:34:10.548" v="1079" actId="207"/>
          <ac:spMkLst>
            <pc:docMk/>
            <pc:sldMk cId="3039295855" sldId="429"/>
            <ac:spMk id="56" creationId="{B003E519-C785-560C-B5CD-568B911B6F54}"/>
          </ac:spMkLst>
        </pc:spChg>
        <pc:spChg chg="mod">
          <ac:chgData name="Toby Donaldson" userId="2e6e5431-bb17-4c41-9985-d39c50d83c73" providerId="ADAL" clId="{FA098011-B311-4904-AB26-F28C2F880FB9}" dt="2023-06-21T18:34:38.968" v="1084" actId="20577"/>
          <ac:spMkLst>
            <pc:docMk/>
            <pc:sldMk cId="3039295855" sldId="429"/>
            <ac:spMk id="90" creationId="{DA5AC42F-9DD8-F414-A3B0-A437C65CE06F}"/>
          </ac:spMkLst>
        </pc:spChg>
        <pc:grpChg chg="del">
          <ac:chgData name="Toby Donaldson" userId="2e6e5431-bb17-4c41-9985-d39c50d83c73" providerId="ADAL" clId="{FA098011-B311-4904-AB26-F28C2F880FB9}" dt="2023-06-21T18:33:55.289" v="1077" actId="21"/>
          <ac:grpSpMkLst>
            <pc:docMk/>
            <pc:sldMk cId="3039295855" sldId="429"/>
            <ac:grpSpMk id="70" creationId="{6C5B45DA-C810-2634-92CB-0F625198152B}"/>
          </ac:grpSpMkLst>
        </pc:grpChg>
        <pc:cxnChg chg="add mod">
          <ac:chgData name="Toby Donaldson" userId="2e6e5431-bb17-4c41-9985-d39c50d83c73" providerId="ADAL" clId="{FA098011-B311-4904-AB26-F28C2F880FB9}" dt="2023-06-21T18:35:08.304" v="1091" actId="14100"/>
          <ac:cxnSpMkLst>
            <pc:docMk/>
            <pc:sldMk cId="3039295855" sldId="429"/>
            <ac:cxnSpMk id="7" creationId="{2F6EC7FD-9284-2547-5068-55BB58B532F1}"/>
          </ac:cxnSpMkLst>
        </pc:cxnChg>
        <pc:cxnChg chg="add mod">
          <ac:chgData name="Toby Donaldson" userId="2e6e5431-bb17-4c41-9985-d39c50d83c73" providerId="ADAL" clId="{FA098011-B311-4904-AB26-F28C2F880FB9}" dt="2023-06-21T18:34:58.330" v="1089" actId="208"/>
          <ac:cxnSpMkLst>
            <pc:docMk/>
            <pc:sldMk cId="3039295855" sldId="429"/>
            <ac:cxnSpMk id="26" creationId="{D97C14E9-297B-4174-1AEC-640F06781323}"/>
          </ac:cxnSpMkLst>
        </pc:cxnChg>
        <pc:cxnChg chg="del mod">
          <ac:chgData name="Toby Donaldson" userId="2e6e5431-bb17-4c41-9985-d39c50d83c73" providerId="ADAL" clId="{FA098011-B311-4904-AB26-F28C2F880FB9}" dt="2023-06-21T18:33:55.289" v="1077" actId="21"/>
          <ac:cxnSpMkLst>
            <pc:docMk/>
            <pc:sldMk cId="3039295855" sldId="429"/>
            <ac:cxnSpMk id="73" creationId="{BEEFDEFF-E6F3-85ED-07A5-21E898E50E26}"/>
          </ac:cxnSpMkLst>
        </pc:cxnChg>
      </pc:sldChg>
      <pc:sldChg chg="delSp modSp add mod">
        <pc:chgData name="Toby Donaldson" userId="2e6e5431-bb17-4c41-9985-d39c50d83c73" providerId="ADAL" clId="{FA098011-B311-4904-AB26-F28C2F880FB9}" dt="2023-06-21T18:36:42.177" v="1112" actId="1076"/>
        <pc:sldMkLst>
          <pc:docMk/>
          <pc:sldMk cId="2955488252" sldId="430"/>
        </pc:sldMkLst>
        <pc:spChg chg="mod">
          <ac:chgData name="Toby Donaldson" userId="2e6e5431-bb17-4c41-9985-d39c50d83c73" providerId="ADAL" clId="{FA098011-B311-4904-AB26-F28C2F880FB9}" dt="2023-06-21T18:36:42.177" v="1112" actId="1076"/>
          <ac:spMkLst>
            <pc:docMk/>
            <pc:sldMk cId="2955488252" sldId="430"/>
            <ac:spMk id="2" creationId="{FE1EFA54-DCFA-9127-BEB2-272B83C450B3}"/>
          </ac:spMkLst>
        </pc:spChg>
        <pc:spChg chg="mod">
          <ac:chgData name="Toby Donaldson" userId="2e6e5431-bb17-4c41-9985-d39c50d83c73" providerId="ADAL" clId="{FA098011-B311-4904-AB26-F28C2F880FB9}" dt="2023-06-21T18:36:08.609" v="1094" actId="207"/>
          <ac:spMkLst>
            <pc:docMk/>
            <pc:sldMk cId="2955488252" sldId="430"/>
            <ac:spMk id="31" creationId="{5BD3D306-63AA-EA2D-6A13-1C1AAEB9F368}"/>
          </ac:spMkLst>
        </pc:spChg>
        <pc:spChg chg="mod">
          <ac:chgData name="Toby Donaldson" userId="2e6e5431-bb17-4c41-9985-d39c50d83c73" providerId="ADAL" clId="{FA098011-B311-4904-AB26-F28C2F880FB9}" dt="2023-06-21T18:36:16.583" v="1096" actId="207"/>
          <ac:spMkLst>
            <pc:docMk/>
            <pc:sldMk cId="2955488252" sldId="430"/>
            <ac:spMk id="49" creationId="{6AD39496-2019-A7F3-88A5-B5925B6684A0}"/>
          </ac:spMkLst>
        </pc:spChg>
        <pc:spChg chg="mod">
          <ac:chgData name="Toby Donaldson" userId="2e6e5431-bb17-4c41-9985-d39c50d83c73" providerId="ADAL" clId="{FA098011-B311-4904-AB26-F28C2F880FB9}" dt="2023-06-21T18:36:13.538" v="1095" actId="207"/>
          <ac:spMkLst>
            <pc:docMk/>
            <pc:sldMk cId="2955488252" sldId="430"/>
            <ac:spMk id="56" creationId="{B003E519-C785-560C-B5CD-568B911B6F54}"/>
          </ac:spMkLst>
        </pc:spChg>
        <pc:grpChg chg="del">
          <ac:chgData name="Toby Donaldson" userId="2e6e5431-bb17-4c41-9985-d39c50d83c73" providerId="ADAL" clId="{FA098011-B311-4904-AB26-F28C2F880FB9}" dt="2023-06-21T18:36:01.910" v="1093" actId="21"/>
          <ac:grpSpMkLst>
            <pc:docMk/>
            <pc:sldMk cId="2955488252" sldId="430"/>
            <ac:grpSpMk id="89" creationId="{D9EDD36F-61C7-F5E8-2B7E-038D7C3066E1}"/>
          </ac:grpSpMkLst>
        </pc:grpChg>
        <pc:cxnChg chg="del">
          <ac:chgData name="Toby Donaldson" userId="2e6e5431-bb17-4c41-9985-d39c50d83c73" providerId="ADAL" clId="{FA098011-B311-4904-AB26-F28C2F880FB9}" dt="2023-06-21T18:36:01.910" v="1093" actId="21"/>
          <ac:cxnSpMkLst>
            <pc:docMk/>
            <pc:sldMk cId="2955488252" sldId="430"/>
            <ac:cxnSpMk id="7" creationId="{2F6EC7FD-9284-2547-5068-55BB58B532F1}"/>
          </ac:cxnSpMkLst>
        </pc:cxnChg>
        <pc:cxnChg chg="del">
          <ac:chgData name="Toby Donaldson" userId="2e6e5431-bb17-4c41-9985-d39c50d83c73" providerId="ADAL" clId="{FA098011-B311-4904-AB26-F28C2F880FB9}" dt="2023-06-21T18:36:01.910" v="1093" actId="21"/>
          <ac:cxnSpMkLst>
            <pc:docMk/>
            <pc:sldMk cId="2955488252" sldId="430"/>
            <ac:cxnSpMk id="26" creationId="{D97C14E9-297B-4174-1AEC-640F06781323}"/>
          </ac:cxnSpMkLst>
        </pc:cxnChg>
      </pc:sldChg>
      <pc:sldChg chg="addSp delSp modSp add mod">
        <pc:chgData name="Toby Donaldson" userId="2e6e5431-bb17-4c41-9985-d39c50d83c73" providerId="ADAL" clId="{FA098011-B311-4904-AB26-F28C2F880FB9}" dt="2023-06-21T18:38:45.010" v="1126" actId="1076"/>
        <pc:sldMkLst>
          <pc:docMk/>
          <pc:sldMk cId="2608097915" sldId="431"/>
        </pc:sldMkLst>
        <pc:spChg chg="mod">
          <ac:chgData name="Toby Donaldson" userId="2e6e5431-bb17-4c41-9985-d39c50d83c73" providerId="ADAL" clId="{FA098011-B311-4904-AB26-F28C2F880FB9}" dt="2023-06-21T18:38:21.742" v="1122" actId="20577"/>
          <ac:spMkLst>
            <pc:docMk/>
            <pc:sldMk cId="2608097915" sldId="431"/>
            <ac:spMk id="8" creationId="{19502990-7F54-18D8-3FCC-833702398A5C}"/>
          </ac:spMkLst>
        </pc:spChg>
        <pc:spChg chg="mod">
          <ac:chgData name="Toby Donaldson" userId="2e6e5431-bb17-4c41-9985-d39c50d83c73" providerId="ADAL" clId="{FA098011-B311-4904-AB26-F28C2F880FB9}" dt="2023-06-21T18:38:23.911" v="1123" actId="20577"/>
          <ac:spMkLst>
            <pc:docMk/>
            <pc:sldMk cId="2608097915" sldId="431"/>
            <ac:spMk id="12" creationId="{6FB1BE7A-C1AE-1AB2-DEAF-E5DB0367F0F1}"/>
          </ac:spMkLst>
        </pc:spChg>
        <pc:spChg chg="mod">
          <ac:chgData name="Toby Donaldson" userId="2e6e5431-bb17-4c41-9985-d39c50d83c73" providerId="ADAL" clId="{FA098011-B311-4904-AB26-F28C2F880FB9}" dt="2023-06-21T18:38:28.626" v="1124" actId="20577"/>
          <ac:spMkLst>
            <pc:docMk/>
            <pc:sldMk cId="2608097915" sldId="431"/>
            <ac:spMk id="21" creationId="{379CE671-6BD5-7E09-E3FA-BF4F98C8BFC3}"/>
          </ac:spMkLst>
        </pc:spChg>
        <pc:spChg chg="mod">
          <ac:chgData name="Toby Donaldson" userId="2e6e5431-bb17-4c41-9985-d39c50d83c73" providerId="ADAL" clId="{FA098011-B311-4904-AB26-F28C2F880FB9}" dt="2023-06-21T18:37:54.496" v="1117" actId="207"/>
          <ac:spMkLst>
            <pc:docMk/>
            <pc:sldMk cId="2608097915" sldId="431"/>
            <ac:spMk id="31" creationId="{5BD3D306-63AA-EA2D-6A13-1C1AAEB9F368}"/>
          </ac:spMkLst>
        </pc:spChg>
        <pc:spChg chg="mod">
          <ac:chgData name="Toby Donaldson" userId="2e6e5431-bb17-4c41-9985-d39c50d83c73" providerId="ADAL" clId="{FA098011-B311-4904-AB26-F28C2F880FB9}" dt="2023-06-21T18:38:13.402" v="1121" actId="20577"/>
          <ac:spMkLst>
            <pc:docMk/>
            <pc:sldMk cId="2608097915" sldId="431"/>
            <ac:spMk id="43" creationId="{A7D9DC3E-8F52-C104-10B6-01C14F74F482}"/>
          </ac:spMkLst>
        </pc:spChg>
        <pc:spChg chg="mod">
          <ac:chgData name="Toby Donaldson" userId="2e6e5431-bb17-4c41-9985-d39c50d83c73" providerId="ADAL" clId="{FA098011-B311-4904-AB26-F28C2F880FB9}" dt="2023-06-21T18:38:00.950" v="1119" actId="20577"/>
          <ac:spMkLst>
            <pc:docMk/>
            <pc:sldMk cId="2608097915" sldId="431"/>
            <ac:spMk id="56" creationId="{B003E519-C785-560C-B5CD-568B911B6F54}"/>
          </ac:spMkLst>
        </pc:spChg>
        <pc:grpChg chg="del">
          <ac:chgData name="Toby Donaldson" userId="2e6e5431-bb17-4c41-9985-d39c50d83c73" providerId="ADAL" clId="{FA098011-B311-4904-AB26-F28C2F880FB9}" dt="2023-06-21T18:37:41.503" v="1114" actId="21"/>
          <ac:grpSpMkLst>
            <pc:docMk/>
            <pc:sldMk cId="2608097915" sldId="431"/>
            <ac:grpSpMk id="66" creationId="{0F43AB26-F003-17D9-F4B2-75BDDE228299}"/>
          </ac:grpSpMkLst>
        </pc:grpChg>
        <pc:cxnChg chg="add mod">
          <ac:chgData name="Toby Donaldson" userId="2e6e5431-bb17-4c41-9985-d39c50d83c73" providerId="ADAL" clId="{FA098011-B311-4904-AB26-F28C2F880FB9}" dt="2023-06-21T18:38:45.010" v="1126" actId="1076"/>
          <ac:cxnSpMkLst>
            <pc:docMk/>
            <pc:sldMk cId="2608097915" sldId="431"/>
            <ac:cxnSpMk id="3" creationId="{D403041F-50E4-140B-8F79-7715F4799E34}"/>
          </ac:cxnSpMkLst>
        </pc:cxnChg>
        <pc:cxnChg chg="add mod">
          <ac:chgData name="Toby Donaldson" userId="2e6e5431-bb17-4c41-9985-d39c50d83c73" providerId="ADAL" clId="{FA098011-B311-4904-AB26-F28C2F880FB9}" dt="2023-06-21T18:38:45.010" v="1126" actId="1076"/>
          <ac:cxnSpMkLst>
            <pc:docMk/>
            <pc:sldMk cId="2608097915" sldId="431"/>
            <ac:cxnSpMk id="7" creationId="{3B1705D0-2744-A573-9D6A-507D33D1BF54}"/>
          </ac:cxnSpMkLst>
        </pc:cxnChg>
        <pc:cxnChg chg="del mod">
          <ac:chgData name="Toby Donaldson" userId="2e6e5431-bb17-4c41-9985-d39c50d83c73" providerId="ADAL" clId="{FA098011-B311-4904-AB26-F28C2F880FB9}" dt="2023-06-21T18:37:43.632" v="1115" actId="21"/>
          <ac:cxnSpMkLst>
            <pc:docMk/>
            <pc:sldMk cId="2608097915" sldId="431"/>
            <ac:cxnSpMk id="69" creationId="{A6848CC8-1D15-3427-E768-A50E86A5591F}"/>
          </ac:cxnSpMkLst>
        </pc:cxnChg>
      </pc:sldChg>
    </pc:docChg>
  </pc:docChgLst>
  <pc:docChgLst>
    <pc:chgData name="Toby Donaldson" userId="2e6e5431-bb17-4c41-9985-d39c50d83c73" providerId="ADAL" clId="{FB877F25-D805-4191-9DF8-340CDBADAB86}"/>
    <pc:docChg chg="undo redo custSel addSld delSld modSld sldOrd">
      <pc:chgData name="Toby Donaldson" userId="2e6e5431-bb17-4c41-9985-d39c50d83c73" providerId="ADAL" clId="{FB877F25-D805-4191-9DF8-340CDBADAB86}" dt="2023-06-11T01:43:49.921" v="11688" actId="2696"/>
      <pc:docMkLst>
        <pc:docMk/>
      </pc:docMkLst>
      <pc:sldChg chg="modSp new mod">
        <pc:chgData name="Toby Donaldson" userId="2e6e5431-bb17-4c41-9985-d39c50d83c73" providerId="ADAL" clId="{FB877F25-D805-4191-9DF8-340CDBADAB86}" dt="2023-06-04T04:24:20.266" v="572" actId="20577"/>
        <pc:sldMkLst>
          <pc:docMk/>
          <pc:sldMk cId="526246408" sldId="256"/>
        </pc:sldMkLst>
        <pc:spChg chg="mod">
          <ac:chgData name="Toby Donaldson" userId="2e6e5431-bb17-4c41-9985-d39c50d83c73" providerId="ADAL" clId="{FB877F25-D805-4191-9DF8-340CDBADAB86}" dt="2023-06-04T04:24:15.954" v="564" actId="20577"/>
          <ac:spMkLst>
            <pc:docMk/>
            <pc:sldMk cId="526246408" sldId="256"/>
            <ac:spMk id="2" creationId="{2991E635-9C12-1FB1-849D-9CBEE2F28135}"/>
          </ac:spMkLst>
        </pc:spChg>
        <pc:spChg chg="mod">
          <ac:chgData name="Toby Donaldson" userId="2e6e5431-bb17-4c41-9985-d39c50d83c73" providerId="ADAL" clId="{FB877F25-D805-4191-9DF8-340CDBADAB86}" dt="2023-06-04T04:24:20.266" v="572" actId="20577"/>
          <ac:spMkLst>
            <pc:docMk/>
            <pc:sldMk cId="526246408" sldId="256"/>
            <ac:spMk id="3" creationId="{366513FD-836C-4060-01C1-667D50030508}"/>
          </ac:spMkLst>
        </pc:spChg>
      </pc:sldChg>
      <pc:sldChg chg="addSp delSp modSp new mod">
        <pc:chgData name="Toby Donaldson" userId="2e6e5431-bb17-4c41-9985-d39c50d83c73" providerId="ADAL" clId="{FB877F25-D805-4191-9DF8-340CDBADAB86}" dt="2023-06-04T04:07:01.224" v="30" actId="207"/>
        <pc:sldMkLst>
          <pc:docMk/>
          <pc:sldMk cId="663854366" sldId="257"/>
        </pc:sldMkLst>
        <pc:spChg chg="del">
          <ac:chgData name="Toby Donaldson" userId="2e6e5431-bb17-4c41-9985-d39c50d83c73" providerId="ADAL" clId="{FB877F25-D805-4191-9DF8-340CDBADAB86}" dt="2023-06-04T04:05:42.157" v="4" actId="21"/>
          <ac:spMkLst>
            <pc:docMk/>
            <pc:sldMk cId="663854366" sldId="257"/>
            <ac:spMk id="2" creationId="{931FCEB4-5132-F429-02D4-6A514614FC01}"/>
          </ac:spMkLst>
        </pc:spChg>
        <pc:spChg chg="del">
          <ac:chgData name="Toby Donaldson" userId="2e6e5431-bb17-4c41-9985-d39c50d83c73" providerId="ADAL" clId="{FB877F25-D805-4191-9DF8-340CDBADAB86}" dt="2023-06-04T04:05:22.940" v="2" actId="21"/>
          <ac:spMkLst>
            <pc:docMk/>
            <pc:sldMk cId="663854366" sldId="257"/>
            <ac:spMk id="3" creationId="{C4AAA586-B43B-9A64-1A5D-C9538F6AB45A}"/>
          </ac:spMkLst>
        </pc:spChg>
        <pc:spChg chg="add mod">
          <ac:chgData name="Toby Donaldson" userId="2e6e5431-bb17-4c41-9985-d39c50d83c73" providerId="ADAL" clId="{FB877F25-D805-4191-9DF8-340CDBADAB86}" dt="2023-06-04T04:07:01.224" v="30" actId="207"/>
          <ac:spMkLst>
            <pc:docMk/>
            <pc:sldMk cId="663854366" sldId="257"/>
            <ac:spMk id="6" creationId="{B87A5E90-66DD-5A11-4298-E7A7A10CA84A}"/>
          </ac:spMkLst>
        </pc:spChg>
        <pc:picChg chg="add">
          <ac:chgData name="Toby Donaldson" userId="2e6e5431-bb17-4c41-9985-d39c50d83c73" providerId="ADAL" clId="{FB877F25-D805-4191-9DF8-340CDBADAB86}" dt="2023-06-04T04:05:34.235" v="3" actId="22"/>
          <ac:picMkLst>
            <pc:docMk/>
            <pc:sldMk cId="663854366" sldId="257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08:31.998" v="62" actId="1076"/>
        <pc:sldMkLst>
          <pc:docMk/>
          <pc:sldMk cId="1236845020" sldId="258"/>
        </pc:sldMkLst>
        <pc:spChg chg="mod ord">
          <ac:chgData name="Toby Donaldson" userId="2e6e5431-bb17-4c41-9985-d39c50d83c73" providerId="ADAL" clId="{FB877F25-D805-4191-9DF8-340CDBADAB86}" dt="2023-06-04T04:08:31.998" v="62" actId="1076"/>
          <ac:spMkLst>
            <pc:docMk/>
            <pc:sldMk cId="1236845020" sldId="258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07:43.517" v="34" actId="1076"/>
          <ac:picMkLst>
            <pc:docMk/>
            <pc:sldMk cId="1236845020" sldId="258"/>
            <ac:picMk id="3" creationId="{7D6BBC53-6C04-54FF-2F52-1877B4B6F12D}"/>
          </ac:picMkLst>
        </pc:picChg>
        <pc:picChg chg="del">
          <ac:chgData name="Toby Donaldson" userId="2e6e5431-bb17-4c41-9985-d39c50d83c73" providerId="ADAL" clId="{FB877F25-D805-4191-9DF8-340CDBADAB86}" dt="2023-06-04T04:07:29.669" v="32" actId="21"/>
          <ac:picMkLst>
            <pc:docMk/>
            <pc:sldMk cId="1236845020" sldId="258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18:34.168" v="414" actId="1076"/>
        <pc:sldMkLst>
          <pc:docMk/>
          <pc:sldMk cId="2537592840" sldId="259"/>
        </pc:sldMkLst>
        <pc:spChg chg="add mod">
          <ac:chgData name="Toby Donaldson" userId="2e6e5431-bb17-4c41-9985-d39c50d83c73" providerId="ADAL" clId="{FB877F25-D805-4191-9DF8-340CDBADAB86}" dt="2023-06-04T04:18:15.651" v="412" actId="14100"/>
          <ac:spMkLst>
            <pc:docMk/>
            <pc:sldMk cId="2537592840" sldId="259"/>
            <ac:spMk id="2" creationId="{93C4F807-1CBA-A838-CDE7-A993CD54B05A}"/>
          </ac:spMkLst>
        </pc:spChg>
        <pc:spChg chg="add mod">
          <ac:chgData name="Toby Donaldson" userId="2e6e5431-bb17-4c41-9985-d39c50d83c73" providerId="ADAL" clId="{FB877F25-D805-4191-9DF8-340CDBADAB86}" dt="2023-06-04T04:18:05.595" v="410" actId="1076"/>
          <ac:spMkLst>
            <pc:docMk/>
            <pc:sldMk cId="2537592840" sldId="259"/>
            <ac:spMk id="4" creationId="{8D1B90FE-B98F-2112-D803-B000C791630E}"/>
          </ac:spMkLst>
        </pc:spChg>
        <pc:spChg chg="add mod">
          <ac:chgData name="Toby Donaldson" userId="2e6e5431-bb17-4c41-9985-d39c50d83c73" providerId="ADAL" clId="{FB877F25-D805-4191-9DF8-340CDBADAB86}" dt="2023-06-04T04:17:47.051" v="407" actId="1076"/>
          <ac:spMkLst>
            <pc:docMk/>
            <pc:sldMk cId="2537592840" sldId="259"/>
            <ac:spMk id="5" creationId="{F5742B1E-166D-C727-C052-B776A0D4BE66}"/>
          </ac:spMkLst>
        </pc:spChg>
        <pc:spChg chg="mod">
          <ac:chgData name="Toby Donaldson" userId="2e6e5431-bb17-4c41-9985-d39c50d83c73" providerId="ADAL" clId="{FB877F25-D805-4191-9DF8-340CDBADAB86}" dt="2023-06-04T04:18:34.168" v="414" actId="1076"/>
          <ac:spMkLst>
            <pc:docMk/>
            <pc:sldMk cId="2537592840" sldId="259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10:57.356" v="66" actId="21"/>
          <ac:picMkLst>
            <pc:docMk/>
            <pc:sldMk cId="2537592840" sldId="259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11:08.320" v="69" actId="1076"/>
          <ac:picMkLst>
            <pc:docMk/>
            <pc:sldMk cId="2537592840" sldId="259"/>
            <ac:picMk id="1026" creationId="{E3340B17-797E-9E22-3DED-1CD9A23859F2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0:34.650" v="429" actId="20577"/>
        <pc:sldMkLst>
          <pc:docMk/>
          <pc:sldMk cId="4074961592" sldId="260"/>
        </pc:sldMkLst>
        <pc:spChg chg="mod">
          <ac:chgData name="Toby Donaldson" userId="2e6e5431-bb17-4c41-9985-d39c50d83c73" providerId="ADAL" clId="{FB877F25-D805-4191-9DF8-340CDBADAB86}" dt="2023-06-04T04:20:34.650" v="429" actId="20577"/>
          <ac:spMkLst>
            <pc:docMk/>
            <pc:sldMk cId="4074961592" sldId="260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20:12.360" v="420" actId="21"/>
          <ac:picMkLst>
            <pc:docMk/>
            <pc:sldMk cId="4074961592" sldId="260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20:26.569" v="423" actId="1076"/>
          <ac:picMkLst>
            <pc:docMk/>
            <pc:sldMk cId="4074961592" sldId="260"/>
            <ac:picMk id="2050" creationId="{897A9A53-9776-FD4A-DFB8-1D2F0EA85969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4:46.931" v="574"/>
        <pc:sldMkLst>
          <pc:docMk/>
          <pc:sldMk cId="532909891" sldId="261"/>
        </pc:sldMkLst>
        <pc:spChg chg="mod ord">
          <ac:chgData name="Toby Donaldson" userId="2e6e5431-bb17-4c41-9985-d39c50d83c73" providerId="ADAL" clId="{FB877F25-D805-4191-9DF8-340CDBADAB86}" dt="2023-06-04T04:21:50.385" v="481" actId="20577"/>
          <ac:spMkLst>
            <pc:docMk/>
            <pc:sldMk cId="532909891" sldId="261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1:58.145" v="483" actId="1076"/>
          <ac:picMkLst>
            <pc:docMk/>
            <pc:sldMk cId="532909891" sldId="261"/>
            <ac:picMk id="3" creationId="{10CB82C0-BA98-CB44-93B1-B028584FAA79}"/>
          </ac:picMkLst>
        </pc:picChg>
        <pc:picChg chg="del">
          <ac:chgData name="Toby Donaldson" userId="2e6e5431-bb17-4c41-9985-d39c50d83c73" providerId="ADAL" clId="{FB877F25-D805-4191-9DF8-340CDBADAB86}" dt="2023-06-04T04:21:24.655" v="432" actId="21"/>
          <ac:picMkLst>
            <pc:docMk/>
            <pc:sldMk cId="532909891" sldId="261"/>
            <ac:picMk id="2050" creationId="{897A9A53-9776-FD4A-DFB8-1D2F0EA85969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6:36:24.481" v="4265" actId="20577"/>
        <pc:sldMkLst>
          <pc:docMk/>
          <pc:sldMk cId="1196614662" sldId="262"/>
        </pc:sldMkLst>
        <pc:spChg chg="mod ord">
          <ac:chgData name="Toby Donaldson" userId="2e6e5431-bb17-4c41-9985-d39c50d83c73" providerId="ADAL" clId="{FB877F25-D805-4191-9DF8-340CDBADAB86}" dt="2023-06-04T06:36:24.481" v="4265" actId="20577"/>
          <ac:spMkLst>
            <pc:docMk/>
            <pc:sldMk cId="1196614662" sldId="262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3:14.097" v="537" actId="1076"/>
          <ac:picMkLst>
            <pc:docMk/>
            <pc:sldMk cId="1196614662" sldId="262"/>
            <ac:picMk id="3" creationId="{96E58166-EF6D-4E9F-4442-CE3EF051663C}"/>
          </ac:picMkLst>
        </pc:picChg>
        <pc:picChg chg="del">
          <ac:chgData name="Toby Donaldson" userId="2e6e5431-bb17-4c41-9985-d39c50d83c73" providerId="ADAL" clId="{FB877F25-D805-4191-9DF8-340CDBADAB86}" dt="2023-06-04T04:22:34.573" v="488" actId="21"/>
          <ac:picMkLst>
            <pc:docMk/>
            <pc:sldMk cId="1196614662" sldId="262"/>
            <ac:picMk id="2050" creationId="{897A9A53-9776-FD4A-DFB8-1D2F0EA85969}"/>
          </ac:picMkLst>
        </pc:picChg>
      </pc:sldChg>
      <pc:sldChg chg="addSp delSp modSp new mod">
        <pc:chgData name="Toby Donaldson" userId="2e6e5431-bb17-4c41-9985-d39c50d83c73" providerId="ADAL" clId="{FB877F25-D805-4191-9DF8-340CDBADAB86}" dt="2023-06-06T08:37:12.798" v="4921" actId="20577"/>
        <pc:sldMkLst>
          <pc:docMk/>
          <pc:sldMk cId="1731806296" sldId="263"/>
        </pc:sldMkLst>
        <pc:spChg chg="del">
          <ac:chgData name="Toby Donaldson" userId="2e6e5431-bb17-4c41-9985-d39c50d83c73" providerId="ADAL" clId="{FB877F25-D805-4191-9DF8-340CDBADAB86}" dt="2023-06-04T04:26:01.599" v="577" actId="21"/>
          <ac:spMkLst>
            <pc:docMk/>
            <pc:sldMk cId="1731806296" sldId="263"/>
            <ac:spMk id="2" creationId="{8582A55F-61BC-17BB-816E-ADD27191E8F5}"/>
          </ac:spMkLst>
        </pc:spChg>
        <pc:spChg chg="del">
          <ac:chgData name="Toby Donaldson" userId="2e6e5431-bb17-4c41-9985-d39c50d83c73" providerId="ADAL" clId="{FB877F25-D805-4191-9DF8-340CDBADAB86}" dt="2023-06-04T04:25:59.462" v="576" actId="21"/>
          <ac:spMkLst>
            <pc:docMk/>
            <pc:sldMk cId="1731806296" sldId="263"/>
            <ac:spMk id="3" creationId="{766F2ED5-57F3-910B-8D0B-DADDA38BF745}"/>
          </ac:spMkLst>
        </pc:spChg>
        <pc:spChg chg="add mod">
          <ac:chgData name="Toby Donaldson" userId="2e6e5431-bb17-4c41-9985-d39c50d83c73" providerId="ADAL" clId="{FB877F25-D805-4191-9DF8-340CDBADAB86}" dt="2023-06-04T04:28:21.970" v="612" actId="20577"/>
          <ac:spMkLst>
            <pc:docMk/>
            <pc:sldMk cId="1731806296" sldId="263"/>
            <ac:spMk id="4" creationId="{C08ED154-AA65-8348-B351-7B8156741C47}"/>
          </ac:spMkLst>
        </pc:spChg>
        <pc:spChg chg="add mod">
          <ac:chgData name="Toby Donaldson" userId="2e6e5431-bb17-4c41-9985-d39c50d83c73" providerId="ADAL" clId="{FB877F25-D805-4191-9DF8-340CDBADAB86}" dt="2023-06-04T04:26:40.275" v="584" actId="164"/>
          <ac:spMkLst>
            <pc:docMk/>
            <pc:sldMk cId="1731806296" sldId="263"/>
            <ac:spMk id="5" creationId="{0B256430-1B7A-A2C9-5772-783E2F13173E}"/>
          </ac:spMkLst>
        </pc:spChg>
        <pc:spChg chg="mod">
          <ac:chgData name="Toby Donaldson" userId="2e6e5431-bb17-4c41-9985-d39c50d83c73" providerId="ADAL" clId="{FB877F25-D805-4191-9DF8-340CDBADAB86}" dt="2023-06-04T04:28:23.746" v="613" actId="20577"/>
          <ac:spMkLst>
            <pc:docMk/>
            <pc:sldMk cId="1731806296" sldId="263"/>
            <ac:spMk id="8" creationId="{39FCF498-DABF-0EF9-D3FF-BB319B094E17}"/>
          </ac:spMkLst>
        </pc:spChg>
        <pc:spChg chg="mod">
          <ac:chgData name="Toby Donaldson" userId="2e6e5431-bb17-4c41-9985-d39c50d83c73" providerId="ADAL" clId="{FB877F25-D805-4191-9DF8-340CDBADAB86}" dt="2023-06-04T04:26:46.559" v="585"/>
          <ac:spMkLst>
            <pc:docMk/>
            <pc:sldMk cId="1731806296" sldId="263"/>
            <ac:spMk id="9" creationId="{953AADC0-C2F9-1A7F-43A1-75E218696199}"/>
          </ac:spMkLst>
        </pc:spChg>
        <pc:spChg chg="mod">
          <ac:chgData name="Toby Donaldson" userId="2e6e5431-bb17-4c41-9985-d39c50d83c73" providerId="ADAL" clId="{FB877F25-D805-4191-9DF8-340CDBADAB86}" dt="2023-06-04T04:28:26.346" v="614" actId="20577"/>
          <ac:spMkLst>
            <pc:docMk/>
            <pc:sldMk cId="1731806296" sldId="263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4T04:26:50.197" v="587"/>
          <ac:spMkLst>
            <pc:docMk/>
            <pc:sldMk cId="1731806296" sldId="263"/>
            <ac:spMk id="12" creationId="{D69A1735-D9E5-0EEB-8182-66BD50BE66CB}"/>
          </ac:spMkLst>
        </pc:spChg>
        <pc:spChg chg="mod">
          <ac:chgData name="Toby Donaldson" userId="2e6e5431-bb17-4c41-9985-d39c50d83c73" providerId="ADAL" clId="{FB877F25-D805-4191-9DF8-340CDBADAB86}" dt="2023-06-04T04:28:28.042" v="615" actId="20577"/>
          <ac:spMkLst>
            <pc:docMk/>
            <pc:sldMk cId="1731806296" sldId="263"/>
            <ac:spMk id="14" creationId="{7C93AF38-3789-31E5-761C-0F97BD52D0DB}"/>
          </ac:spMkLst>
        </pc:spChg>
        <pc:spChg chg="mod">
          <ac:chgData name="Toby Donaldson" userId="2e6e5431-bb17-4c41-9985-d39c50d83c73" providerId="ADAL" clId="{FB877F25-D805-4191-9DF8-340CDBADAB86}" dt="2023-06-04T04:27:01.813" v="593"/>
          <ac:spMkLst>
            <pc:docMk/>
            <pc:sldMk cId="1731806296" sldId="263"/>
            <ac:spMk id="15" creationId="{8BD11848-6C62-2C77-EF2E-9FB49FEB8E73}"/>
          </ac:spMkLst>
        </pc:spChg>
        <pc:spChg chg="mod">
          <ac:chgData name="Toby Donaldson" userId="2e6e5431-bb17-4c41-9985-d39c50d83c73" providerId="ADAL" clId="{FB877F25-D805-4191-9DF8-340CDBADAB86}" dt="2023-06-04T04:28:35.874" v="620" actId="20577"/>
          <ac:spMkLst>
            <pc:docMk/>
            <pc:sldMk cId="1731806296" sldId="263"/>
            <ac:spMk id="17" creationId="{E8CFEFA9-594A-FD01-AB0A-3A777BF4649C}"/>
          </ac:spMkLst>
        </pc:spChg>
        <pc:spChg chg="mod">
          <ac:chgData name="Toby Donaldson" userId="2e6e5431-bb17-4c41-9985-d39c50d83c73" providerId="ADAL" clId="{FB877F25-D805-4191-9DF8-340CDBADAB86}" dt="2023-06-04T04:27:09.222" v="595"/>
          <ac:spMkLst>
            <pc:docMk/>
            <pc:sldMk cId="1731806296" sldId="263"/>
            <ac:spMk id="18" creationId="{7F1BE42D-458B-C200-A639-1E02A16C23F8}"/>
          </ac:spMkLst>
        </pc:spChg>
        <pc:spChg chg="mod">
          <ac:chgData name="Toby Donaldson" userId="2e6e5431-bb17-4c41-9985-d39c50d83c73" providerId="ADAL" clId="{FB877F25-D805-4191-9DF8-340CDBADAB86}" dt="2023-06-04T04:28:30.109" v="616" actId="20577"/>
          <ac:spMkLst>
            <pc:docMk/>
            <pc:sldMk cId="1731806296" sldId="263"/>
            <ac:spMk id="20" creationId="{E6B94AE5-5B14-86E9-042D-5D5B7C92ABA3}"/>
          </ac:spMkLst>
        </pc:spChg>
        <pc:spChg chg="mod">
          <ac:chgData name="Toby Donaldson" userId="2e6e5431-bb17-4c41-9985-d39c50d83c73" providerId="ADAL" clId="{FB877F25-D805-4191-9DF8-340CDBADAB86}" dt="2023-06-04T04:27:16.574" v="597"/>
          <ac:spMkLst>
            <pc:docMk/>
            <pc:sldMk cId="1731806296" sldId="263"/>
            <ac:spMk id="21" creationId="{661528ED-11F7-3EA9-F461-EBE7E385A7C4}"/>
          </ac:spMkLst>
        </pc:spChg>
        <pc:spChg chg="mod">
          <ac:chgData name="Toby Donaldson" userId="2e6e5431-bb17-4c41-9985-d39c50d83c73" providerId="ADAL" clId="{FB877F25-D805-4191-9DF8-340CDBADAB86}" dt="2023-06-04T04:28:32.939" v="619" actId="20577"/>
          <ac:spMkLst>
            <pc:docMk/>
            <pc:sldMk cId="1731806296" sldId="26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4T04:27:22.509" v="599"/>
          <ac:spMkLst>
            <pc:docMk/>
            <pc:sldMk cId="1731806296" sldId="263"/>
            <ac:spMk id="24" creationId="{1779F163-D21A-B063-24DE-B4147C6F30DD}"/>
          </ac:spMkLst>
        </pc:spChg>
        <pc:spChg chg="mod">
          <ac:chgData name="Toby Donaldson" userId="2e6e5431-bb17-4c41-9985-d39c50d83c73" providerId="ADAL" clId="{FB877F25-D805-4191-9DF8-340CDBADAB86}" dt="2023-06-04T04:28:38.771" v="621" actId="20577"/>
          <ac:spMkLst>
            <pc:docMk/>
            <pc:sldMk cId="1731806296" sldId="263"/>
            <ac:spMk id="26" creationId="{76DCC657-5510-B502-B54E-93A17BDFFEF9}"/>
          </ac:spMkLst>
        </pc:spChg>
        <pc:spChg chg="mod">
          <ac:chgData name="Toby Donaldson" userId="2e6e5431-bb17-4c41-9985-d39c50d83c73" providerId="ADAL" clId="{FB877F25-D805-4191-9DF8-340CDBADAB86}" dt="2023-06-04T04:27:36.982" v="603"/>
          <ac:spMkLst>
            <pc:docMk/>
            <pc:sldMk cId="1731806296" sldId="263"/>
            <ac:spMk id="27" creationId="{C9249365-8BA8-9E04-1D34-9BBB0DECEC67}"/>
          </ac:spMkLst>
        </pc:spChg>
        <pc:spChg chg="add mod">
          <ac:chgData name="Toby Donaldson" userId="2e6e5431-bb17-4c41-9985-d39c50d83c73" providerId="ADAL" clId="{FB877F25-D805-4191-9DF8-340CDBADAB86}" dt="2023-06-04T05:13:37.376" v="1173" actId="1076"/>
          <ac:spMkLst>
            <pc:docMk/>
            <pc:sldMk cId="1731806296" sldId="263"/>
            <ac:spMk id="42" creationId="{24F8D347-103D-8042-03A6-5C4A84F5F72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3" creationId="{3D09B04D-C556-66A7-6015-B50201813E6D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4" creationId="{F6355AE0-918B-EEB9-927B-46CD0594BBE8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5" creationId="{192F38BA-17B4-A086-34E7-DD19A39336E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6" creationId="{CD86BB30-7FCA-019E-78E7-2F0F0E4D6431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7" creationId="{4497A900-E07F-BC62-163B-8178C1A73C3A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8" creationId="{E6951778-3AF6-7E91-B9F2-C14CF48FFE5D}"/>
          </ac:spMkLst>
        </pc:spChg>
        <pc:spChg chg="add mod">
          <ac:chgData name="Toby Donaldson" userId="2e6e5431-bb17-4c41-9985-d39c50d83c73" providerId="ADAL" clId="{FB877F25-D805-4191-9DF8-340CDBADAB86}" dt="2023-06-06T08:37:12.798" v="4921" actId="20577"/>
          <ac:spMkLst>
            <pc:docMk/>
            <pc:sldMk cId="1731806296" sldId="26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1:12.299" v="1138" actId="20577"/>
          <ac:spMkLst>
            <pc:docMk/>
            <pc:sldMk cId="1731806296" sldId="263"/>
            <ac:spMk id="52" creationId="{B9DA80CE-74F2-FDFD-7CFE-F304A26EFB8D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3" creationId="{207216A9-4E3A-BCEC-28C3-61B935B2947B}"/>
          </ac:spMkLst>
        </pc:spChg>
        <pc:spChg chg="mod">
          <ac:chgData name="Toby Donaldson" userId="2e6e5431-bb17-4c41-9985-d39c50d83c73" providerId="ADAL" clId="{FB877F25-D805-4191-9DF8-340CDBADAB86}" dt="2023-06-04T05:11:14.815" v="1139" actId="20577"/>
          <ac:spMkLst>
            <pc:docMk/>
            <pc:sldMk cId="1731806296" sldId="263"/>
            <ac:spMk id="55" creationId="{241573C4-74F6-3F00-2A6F-2484515431C9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6" creationId="{0D84317D-7494-3AF8-4240-9AC39CF1EE6E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8" creationId="{CCA07A3B-1206-F0D9-FF81-AB35A40CEE25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9" creationId="{19E52A62-639A-79EE-FFF0-3989885F7699}"/>
          </ac:spMkLst>
        </pc:s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7" creationId="{D7EC3DA3-7A87-0854-28DF-9FB8F6AE2BE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0" creationId="{4191B6DA-5A94-8957-01DC-8AE89B5066BB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3" creationId="{29C70CA5-CE41-AEA5-708E-1F98B961119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6" creationId="{110A6C12-F2F4-19A8-AB8B-6AFE958A4F4F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9" creationId="{75BE055A-3E45-EA11-4286-8B5F381048C5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2" creationId="{8309A2E8-993B-A7EC-A2D0-66154FE0B90D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1" creationId="{8E6D3B9F-9456-EFF4-86B7-77D9A5E6D5B8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4" creationId="{E13725EE-E352-BF33-4791-121DA7E699A0}"/>
          </ac:grpSpMkLst>
        </pc:grp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29" creationId="{E3592C2B-9D0B-1F1D-2D6A-864F3716013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1" creationId="{30496382-A0CF-18EB-4011-17F637495EE4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7" creationId="{E3269F07-8B4B-5382-CCD3-4E894AD22E8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9" creationId="{1BDC5960-1BCC-A9DB-07E9-28B3FDF5A89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13:18.735" v="1170" actId="1076"/>
          <ac:cxnSpMkLst>
            <pc:docMk/>
            <pc:sldMk cId="1731806296" sldId="263"/>
            <ac:cxnSpMk id="57" creationId="{F6AF6EFC-1AA8-45A5-42C7-25E6B67450B8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0:04.710" v="4284" actId="20577"/>
        <pc:sldMkLst>
          <pc:docMk/>
          <pc:sldMk cId="1877414640" sldId="264"/>
        </pc:sldMkLst>
        <pc:spChg chg="add mod">
          <ac:chgData name="Toby Donaldson" userId="2e6e5431-bb17-4c41-9985-d39c50d83c73" providerId="ADAL" clId="{FB877F25-D805-4191-9DF8-340CDBADAB86}" dt="2023-06-04T06:31:08.062" v="3957" actId="20577"/>
          <ac:spMkLst>
            <pc:docMk/>
            <pc:sldMk cId="1877414640" sldId="264"/>
            <ac:spMk id="2" creationId="{E327ACB0-085D-47D7-F364-CC2DB0838FB3}"/>
          </ac:spMkLst>
        </pc:spChg>
        <pc:spChg chg="add mod">
          <ac:chgData name="Toby Donaldson" userId="2e6e5431-bb17-4c41-9985-d39c50d83c73" providerId="ADAL" clId="{FB877F25-D805-4191-9DF8-340CDBADAB86}" dt="2023-06-04T06:31:09.143" v="3958" actId="20577"/>
          <ac:spMkLst>
            <pc:docMk/>
            <pc:sldMk cId="1877414640" sldId="264"/>
            <ac:spMk id="3" creationId="{14546D78-2506-95C1-2D9C-A973EDC7D7E8}"/>
          </ac:spMkLst>
        </pc:spChg>
        <pc:spChg chg="add mod">
          <ac:chgData name="Toby Donaldson" userId="2e6e5431-bb17-4c41-9985-d39c50d83c73" providerId="ADAL" clId="{FB877F25-D805-4191-9DF8-340CDBADAB86}" dt="2023-06-04T06:40:04.710" v="4284" actId="20577"/>
          <ac:spMkLst>
            <pc:docMk/>
            <pc:sldMk cId="1877414640" sldId="264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31:06.607" v="3956" actId="20577"/>
          <ac:spMkLst>
            <pc:docMk/>
            <pc:sldMk cId="1877414640" sldId="264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4:33:06.062" v="819" actId="21"/>
          <ac:spMkLst>
            <pc:docMk/>
            <pc:sldMk cId="1877414640" sldId="264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4:33:08.965" v="820" actId="21"/>
          <ac:spMkLst>
            <pc:docMk/>
            <pc:sldMk cId="1877414640" sldId="264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4:33:11.558" v="821" actId="21"/>
          <ac:spMkLst>
            <pc:docMk/>
            <pc:sldMk cId="1877414640" sldId="264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4:33:14.029" v="822" actId="21"/>
          <ac:spMkLst>
            <pc:docMk/>
            <pc:sldMk cId="1877414640" sldId="264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4:33:16.614" v="823" actId="21"/>
          <ac:spMkLst>
            <pc:docMk/>
            <pc:sldMk cId="1877414640" sldId="264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16.894" v="1493" actId="692"/>
          <ac:cxnSpMkLst>
            <pc:docMk/>
            <pc:sldMk cId="1877414640" sldId="264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2:07.677" v="3971" actId="21"/>
        <pc:sldMkLst>
          <pc:docMk/>
          <pc:sldMk cId="2336572837" sldId="265"/>
        </pc:sldMkLst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8" creationId="{0DE0DD00-07C6-F982-BB06-91355F0BACDC}"/>
          </ac:spMkLst>
        </pc:spChg>
        <pc:spChg chg="add mod">
          <ac:chgData name="Toby Donaldson" userId="2e6e5431-bb17-4c41-9985-d39c50d83c73" providerId="ADAL" clId="{FB877F25-D805-4191-9DF8-340CDBADAB86}" dt="2023-06-04T06:31:52.093" v="3965" actId="20577"/>
          <ac:spMkLst>
            <pc:docMk/>
            <pc:sldMk cId="2336572837" sldId="265"/>
            <ac:spMk id="30" creationId="{37A67636-021C-47F8-15C2-40E862A55FFD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2" creationId="{8FE78DBB-5778-00AF-32DE-997B9DDA9489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4" creationId="{7295846B-193C-85A0-5C6C-C308066E17B5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6" creationId="{E7E91619-6442-0CDC-359B-0F060492C291}"/>
          </ac:spMkLst>
        </pc:spChg>
        <pc:spChg chg="add mod">
          <ac:chgData name="Toby Donaldson" userId="2e6e5431-bb17-4c41-9985-d39c50d83c73" providerId="ADAL" clId="{FB877F25-D805-4191-9DF8-340CDBADAB86}" dt="2023-06-04T06:31:53.428" v="3966" actId="20577"/>
          <ac:spMkLst>
            <pc:docMk/>
            <pc:sldMk cId="2336572837" sldId="265"/>
            <ac:spMk id="38" creationId="{F24DF38F-B35C-234D-54AE-2832D1C85782}"/>
          </ac:spMkLst>
        </pc:spChg>
        <pc:spChg chg="add mod">
          <ac:chgData name="Toby Donaldson" userId="2e6e5431-bb17-4c41-9985-d39c50d83c73" providerId="ADAL" clId="{FB877F25-D805-4191-9DF8-340CDBADAB86}" dt="2023-06-04T06:31:55.653" v="3967" actId="20577"/>
          <ac:spMkLst>
            <pc:docMk/>
            <pc:sldMk cId="2336572837" sldId="265"/>
            <ac:spMk id="40" creationId="{38641980-44C0-740F-B78D-ADFCA423A3FD}"/>
          </ac:spMkLst>
        </pc:spChg>
        <pc:spChg chg="mod">
          <ac:chgData name="Toby Donaldson" userId="2e6e5431-bb17-4c41-9985-d39c50d83c73" providerId="ADAL" clId="{FB877F25-D805-4191-9DF8-340CDBADAB86}" dt="2023-06-04T06:31:50.486" v="3964" actId="20577"/>
          <ac:spMkLst>
            <pc:docMk/>
            <pc:sldMk cId="2336572837" sldId="265"/>
            <ac:spMk id="43" creationId="{3D09B04D-C556-66A7-6015-B50201813E6D}"/>
          </ac:spMkLst>
        </pc:spChg>
        <pc:spChg chg="add mod">
          <ac:chgData name="Toby Donaldson" userId="2e6e5431-bb17-4c41-9985-d39c50d83c73" providerId="ADAL" clId="{FB877F25-D805-4191-9DF8-340CDBADAB86}" dt="2023-06-04T06:31:57.192" v="3968" actId="20577"/>
          <ac:spMkLst>
            <pc:docMk/>
            <pc:sldMk cId="2336572837" sldId="265"/>
            <ac:spMk id="44" creationId="{CFC68D6E-95FE-867E-F649-BA808CEF8B19}"/>
          </ac:spMkLst>
        </pc:spChg>
        <pc:spChg chg="add mod">
          <ac:chgData name="Toby Donaldson" userId="2e6e5431-bb17-4c41-9985-d39c50d83c73" providerId="ADAL" clId="{FB877F25-D805-4191-9DF8-340CDBADAB86}" dt="2023-06-04T06:31:59.097" v="3969" actId="20577"/>
          <ac:spMkLst>
            <pc:docMk/>
            <pc:sldMk cId="2336572837" sldId="265"/>
            <ac:spMk id="45" creationId="{DC4E4180-28E9-6D40-6AEF-D6D67FD3DC55}"/>
          </ac:spMkLst>
        </pc:spChg>
        <pc:spChg chg="add del mod">
          <ac:chgData name="Toby Donaldson" userId="2e6e5431-bb17-4c41-9985-d39c50d83c73" providerId="ADAL" clId="{FB877F25-D805-4191-9DF8-340CDBADAB86}" dt="2023-06-04T06:32:07.677" v="3971" actId="21"/>
          <ac:spMkLst>
            <pc:docMk/>
            <pc:sldMk cId="2336572837" sldId="265"/>
            <ac:spMk id="46" creationId="{D4580DEA-C9D8-5607-49E2-1CE2FBB622D3}"/>
          </ac:spMkLst>
        </pc:spChg>
        <pc:spChg chg="add del mod">
          <ac:chgData name="Toby Donaldson" userId="2e6e5431-bb17-4c41-9985-d39c50d83c73" providerId="ADAL" clId="{FB877F25-D805-4191-9DF8-340CDBADAB86}" dt="2023-06-04T06:32:05.331" v="3970" actId="21"/>
          <ac:spMkLst>
            <pc:docMk/>
            <pc:sldMk cId="2336572837" sldId="265"/>
            <ac:spMk id="47" creationId="{0521E9D1-4D13-A52E-B093-A530E71A754A}"/>
          </ac:spMkLst>
        </pc:spChg>
        <pc:spChg chg="add mod">
          <ac:chgData name="Toby Donaldson" userId="2e6e5431-bb17-4c41-9985-d39c50d83c73" providerId="ADAL" clId="{FB877F25-D805-4191-9DF8-340CDBADAB86}" dt="2023-06-04T05:59:23.617" v="2198" actId="208"/>
          <ac:spMkLst>
            <pc:docMk/>
            <pc:sldMk cId="2336572837" sldId="265"/>
            <ac:spMk id="49" creationId="{9C53E5E9-A6B6-490E-73E0-AD26137BB241}"/>
          </ac:spMkLst>
        </pc:spChg>
        <pc:cxnChg chg="mod">
          <ac:chgData name="Toby Donaldson" userId="2e6e5431-bb17-4c41-9985-d39c50d83c73" providerId="ADAL" clId="{FB877F25-D805-4191-9DF8-340CDBADAB86}" dt="2023-06-04T05:46:31.124" v="1495" actId="692"/>
          <ac:cxnSpMkLst>
            <pc:docMk/>
            <pc:sldMk cId="2336572837" sldId="265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54.011" v="3954" actId="20577"/>
        <pc:sldMkLst>
          <pc:docMk/>
          <pc:sldMk cId="3579847240" sldId="266"/>
        </pc:sldMkLst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" creationId="{3565F395-44E3-030F-973E-4F5D9DD36E31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" creationId="{00AAC993-671E-D02A-28D3-B9069468B974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8" creationId="{D7980E54-6D0D-19B3-0D79-FD721A607D70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0" creationId="{AB9CC893-AB77-6E00-C495-348D2736FEFE}"/>
          </ac:spMkLst>
        </pc:spChg>
        <pc:spChg chg="mod">
          <ac:chgData name="Toby Donaldson" userId="2e6e5431-bb17-4c41-9985-d39c50d83c73" providerId="ADAL" clId="{FB877F25-D805-4191-9DF8-340CDBADAB86}" dt="2023-06-04T06:30:45.487" v="3949" actId="20577"/>
          <ac:spMkLst>
            <pc:docMk/>
            <pc:sldMk cId="3579847240" sldId="266"/>
            <ac:spMk id="43" creationId="{3D09B04D-C556-66A7-6015-B50201813E6D}"/>
          </ac:spMkLst>
        </pc:spChg>
        <pc:spChg chg="mod">
          <ac:chgData name="Toby Donaldson" userId="2e6e5431-bb17-4c41-9985-d39c50d83c73" providerId="ADAL" clId="{FB877F25-D805-4191-9DF8-340CDBADAB86}" dt="2023-06-04T06:30:47.513" v="3950" actId="20577"/>
          <ac:spMkLst>
            <pc:docMk/>
            <pc:sldMk cId="3579847240" sldId="266"/>
            <ac:spMk id="44" creationId="{F6355AE0-918B-EEB9-927B-46CD0594BBE8}"/>
          </ac:spMkLst>
        </pc:spChg>
        <pc:spChg chg="mod">
          <ac:chgData name="Toby Donaldson" userId="2e6e5431-bb17-4c41-9985-d39c50d83c73" providerId="ADAL" clId="{FB877F25-D805-4191-9DF8-340CDBADAB86}" dt="2023-06-04T06:30:49.495" v="3951" actId="20577"/>
          <ac:spMkLst>
            <pc:docMk/>
            <pc:sldMk cId="3579847240" sldId="266"/>
            <ac:spMk id="45" creationId="{192F38BA-17B4-A086-34E7-DD19A39336E5}"/>
          </ac:spMkLst>
        </pc:spChg>
        <pc:spChg chg="mod">
          <ac:chgData name="Toby Donaldson" userId="2e6e5431-bb17-4c41-9985-d39c50d83c73" providerId="ADAL" clId="{FB877F25-D805-4191-9DF8-340CDBADAB86}" dt="2023-06-04T06:30:51.531" v="3952" actId="20577"/>
          <ac:spMkLst>
            <pc:docMk/>
            <pc:sldMk cId="3579847240" sldId="266"/>
            <ac:spMk id="46" creationId="{CD86BB30-7FCA-019E-78E7-2F0F0E4D6431}"/>
          </ac:spMkLst>
        </pc:spChg>
        <pc:spChg chg="mod">
          <ac:chgData name="Toby Donaldson" userId="2e6e5431-bb17-4c41-9985-d39c50d83c73" providerId="ADAL" clId="{FB877F25-D805-4191-9DF8-340CDBADAB86}" dt="2023-06-04T06:30:52.449" v="3953" actId="20577"/>
          <ac:spMkLst>
            <pc:docMk/>
            <pc:sldMk cId="3579847240" sldId="266"/>
            <ac:spMk id="47" creationId="{4497A900-E07F-BC62-163B-8178C1A73C3A}"/>
          </ac:spMkLst>
        </pc:spChg>
        <pc:spChg chg="mod">
          <ac:chgData name="Toby Donaldson" userId="2e6e5431-bb17-4c41-9985-d39c50d83c73" providerId="ADAL" clId="{FB877F25-D805-4191-9DF8-340CDBADAB86}" dt="2023-06-04T06:30:54.011" v="3954" actId="20577"/>
          <ac:spMkLst>
            <pc:docMk/>
            <pc:sldMk cId="3579847240" sldId="266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23.560" v="1494" actId="692"/>
          <ac:cxnSpMkLst>
            <pc:docMk/>
            <pc:sldMk cId="3579847240" sldId="266"/>
            <ac:cxnSpMk id="35" creationId="{BA1B8D67-AD2B-DC8D-0583-DAC00C4154A3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15.775" v="4922" actId="20577"/>
        <pc:sldMkLst>
          <pc:docMk/>
          <pc:sldMk cId="3358579260" sldId="267"/>
        </pc:sldMkLst>
        <pc:spChg chg="mod">
          <ac:chgData name="Toby Donaldson" userId="2e6e5431-bb17-4c41-9985-d39c50d83c73" providerId="ADAL" clId="{FB877F25-D805-4191-9DF8-340CDBADAB86}" dt="2023-06-04T05:14:31.836" v="1193" actId="1076"/>
          <ac:spMkLst>
            <pc:docMk/>
            <pc:sldMk cId="3358579260" sldId="26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6T08:37:15.775" v="4922" actId="20577"/>
          <ac:spMkLst>
            <pc:docMk/>
            <pc:sldMk cId="3358579260" sldId="267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8" creationId="{CCA07A3B-1206-F0D9-FF81-AB35A40CEE25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9" creationId="{19E52A62-639A-79EE-FFF0-3989885F7699}"/>
          </ac:spMkLst>
        </pc:s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5" creationId="{BA82C390-7757-1C8D-03D6-F845587A21BB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1" creationId="{8E6D3B9F-9456-EFF4-86B7-77D9A5E6D5B8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4" creationId="{E13725EE-E352-BF33-4791-121DA7E699A0}"/>
          </ac:grpSpMkLst>
        </pc:grp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41" creationId="{AC1FFD87-78FB-A01B-EA96-871F0822E496}"/>
          </ac:cxnSpMkLst>
        </pc:cxnChg>
        <pc:cxnChg chg="mod">
          <ac:chgData name="Toby Donaldson" userId="2e6e5431-bb17-4c41-9985-d39c50d83c73" providerId="ADAL" clId="{FB877F25-D805-4191-9DF8-340CDBADAB86}" dt="2023-06-04T05:14:15.548" v="1175" actId="1076"/>
          <ac:cxnSpMkLst>
            <pc:docMk/>
            <pc:sldMk cId="3358579260" sldId="267"/>
            <ac:cxnSpMk id="57" creationId="{F6AF6EFC-1AA8-45A5-42C7-25E6B67450B8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6T08:37:20.460" v="4924" actId="20577"/>
        <pc:sldMkLst>
          <pc:docMk/>
          <pc:sldMk cId="158253727" sldId="268"/>
        </pc:sldMkLst>
        <pc:spChg chg="mod">
          <ac:chgData name="Toby Donaldson" userId="2e6e5431-bb17-4c41-9985-d39c50d83c73" providerId="ADAL" clId="{FB877F25-D805-4191-9DF8-340CDBADAB86}" dt="2023-06-06T08:37:20.460" v="4924" actId="20577"/>
          <ac:spMkLst>
            <pc:docMk/>
            <pc:sldMk cId="158253727" sldId="26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" creationId="{B6ED392F-4A70-66EE-FD0F-96933FD1EDD1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23.281" v="4925" actId="20577"/>
        <pc:sldMkLst>
          <pc:docMk/>
          <pc:sldMk cId="2321753057" sldId="269"/>
        </pc:sldMkLst>
        <pc:spChg chg="mod">
          <ac:chgData name="Toby Donaldson" userId="2e6e5431-bb17-4c41-9985-d39c50d83c73" providerId="ADAL" clId="{FB877F25-D805-4191-9DF8-340CDBADAB86}" dt="2023-06-06T08:37:23.281" v="4925" actId="20577"/>
          <ac:spMkLst>
            <pc:docMk/>
            <pc:sldMk cId="2321753057" sldId="269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5:26.158" v="1198" actId="21"/>
          <ac:grpSpMkLst>
            <pc:docMk/>
            <pc:sldMk cId="2321753057" sldId="26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5:23.254" v="1197" actId="21"/>
          <ac:cxnSpMkLst>
            <pc:docMk/>
            <pc:sldMk cId="2321753057" sldId="269"/>
            <ac:cxnSpMk id="3" creationId="{B6ED392F-4A70-66EE-FD0F-96933FD1EDD1}"/>
          </ac:cxnSpMkLst>
        </pc:cxnChg>
        <pc:cxnChg chg="add 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5:27.815" v="1199" actId="21"/>
          <ac:cxnSpMkLst>
            <pc:docMk/>
            <pc:sldMk cId="2321753057" sldId="269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5:15:29.061" v="1200" actId="21"/>
          <ac:cxnSpMkLst>
            <pc:docMk/>
            <pc:sldMk cId="2321753057" sldId="269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5:15:31.166" v="1201" actId="21"/>
          <ac:cxnSpMkLst>
            <pc:docMk/>
            <pc:sldMk cId="2321753057" sldId="269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5:47.399" v="1206" actId="21"/>
          <ac:cxnSpMkLst>
            <pc:docMk/>
            <pc:sldMk cId="2321753057" sldId="26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2.502" v="4929" actId="20577"/>
        <pc:sldMkLst>
          <pc:docMk/>
          <pc:sldMk cId="960015797" sldId="270"/>
        </pc:sldMkLst>
        <pc:spChg chg="mod">
          <ac:chgData name="Toby Donaldson" userId="2e6e5431-bb17-4c41-9985-d39c50d83c73" providerId="ADAL" clId="{FB877F25-D805-4191-9DF8-340CDBADAB86}" dt="2023-06-04T05:17:35.860" v="1219" actId="20577"/>
          <ac:spMkLst>
            <pc:docMk/>
            <pc:sldMk cId="960015797" sldId="270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6T08:37:32.502" v="4929" actId="20577"/>
          <ac:spMkLst>
            <pc:docMk/>
            <pc:sldMk cId="960015797" sldId="270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5:17:34.390" v="1218" actId="1076"/>
          <ac:grpSpMkLst>
            <pc:docMk/>
            <pc:sldMk cId="960015797" sldId="270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17:28.094" v="1216" actId="21"/>
          <ac:grpSpMkLst>
            <pc:docMk/>
            <pc:sldMk cId="960015797" sldId="270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4.092" v="4930" actId="20577"/>
        <pc:sldMkLst>
          <pc:docMk/>
          <pc:sldMk cId="805511503" sldId="271"/>
        </pc:sldMkLst>
        <pc:spChg chg="mod">
          <ac:chgData name="Toby Donaldson" userId="2e6e5431-bb17-4c41-9985-d39c50d83c73" providerId="ADAL" clId="{FB877F25-D805-4191-9DF8-340CDBADAB86}" dt="2023-06-06T08:37:34.092" v="4930" actId="20577"/>
          <ac:spMkLst>
            <pc:docMk/>
            <pc:sldMk cId="805511503" sldId="271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46.366" v="1221" actId="21"/>
          <ac:grpSpMkLst>
            <pc:docMk/>
            <pc:sldMk cId="805511503" sldId="271"/>
            <ac:grpSpMk id="10" creationId="{4191B6DA-5A94-8957-01DC-8AE89B5066BB}"/>
          </ac:grpSpMkLst>
        </pc:grpChg>
      </pc:sldChg>
      <pc:sldChg chg="addSp modSp add mod">
        <pc:chgData name="Toby Donaldson" userId="2e6e5431-bb17-4c41-9985-d39c50d83c73" providerId="ADAL" clId="{FB877F25-D805-4191-9DF8-340CDBADAB86}" dt="2023-06-06T08:37:36.405" v="4931" actId="20577"/>
        <pc:sldMkLst>
          <pc:docMk/>
          <pc:sldMk cId="2980096962" sldId="272"/>
        </pc:sldMkLst>
        <pc:spChg chg="mod">
          <ac:chgData name="Toby Donaldson" userId="2e6e5431-bb17-4c41-9985-d39c50d83c73" providerId="ADAL" clId="{FB877F25-D805-4191-9DF8-340CDBADAB86}" dt="2023-06-06T08:37:36.405" v="4931" actId="20577"/>
          <ac:spMkLst>
            <pc:docMk/>
            <pc:sldMk cId="2980096962" sldId="272"/>
            <ac:spMk id="50" creationId="{CC669DE5-0351-63EE-0A72-EDFC15141186}"/>
          </ac:spMkLst>
        </pc:spChg>
        <pc:cxnChg chg="add mod">
          <ac:chgData name="Toby Donaldson" userId="2e6e5431-bb17-4c41-9985-d39c50d83c73" providerId="ADAL" clId="{FB877F25-D805-4191-9DF8-340CDBADAB86}" dt="2023-06-04T05:18:03.370" v="1226" actId="1076"/>
          <ac:cxnSpMkLst>
            <pc:docMk/>
            <pc:sldMk cId="2980096962" sldId="272"/>
            <ac:cxnSpMk id="2" creationId="{5A9AC0C9-DA08-1964-94C4-38BC6A9924F4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17.788" v="4923" actId="20577"/>
        <pc:sldMkLst>
          <pc:docMk/>
          <pc:sldMk cId="271234865" sldId="273"/>
        </pc:sldMkLst>
        <pc:spChg chg="mod">
          <ac:chgData name="Toby Donaldson" userId="2e6e5431-bb17-4c41-9985-d39c50d83c73" providerId="ADAL" clId="{FB877F25-D805-4191-9DF8-340CDBADAB86}" dt="2023-06-04T05:24:46.267" v="1271" actId="20577"/>
          <ac:spMkLst>
            <pc:docMk/>
            <pc:sldMk cId="271234865" sldId="273"/>
            <ac:spMk id="4" creationId="{C08ED154-AA65-8348-B351-7B8156741C47}"/>
          </ac:spMkLst>
        </pc:spChg>
        <pc:spChg chg="mod">
          <ac:chgData name="Toby Donaldson" userId="2e6e5431-bb17-4c41-9985-d39c50d83c73" providerId="ADAL" clId="{FB877F25-D805-4191-9DF8-340CDBADAB86}" dt="2023-06-04T05:24:44.467" v="1270" actId="20577"/>
          <ac:spMkLst>
            <pc:docMk/>
            <pc:sldMk cId="271234865" sldId="273"/>
            <ac:spMk id="44" creationId="{19E68C69-E580-5B7B-B8F9-A4606825D03C}"/>
          </ac:spMkLst>
        </pc:spChg>
        <pc:spChg chg="mod">
          <ac:chgData name="Toby Donaldson" userId="2e6e5431-bb17-4c41-9985-d39c50d83c73" providerId="ADAL" clId="{FB877F25-D805-4191-9DF8-340CDBADAB86}" dt="2023-06-04T05:20:39.398" v="1242"/>
          <ac:spMkLst>
            <pc:docMk/>
            <pc:sldMk cId="271234865" sldId="273"/>
            <ac:spMk id="45" creationId="{49ABBC8A-0330-C7A4-8E06-B803925E8735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7" creationId="{43DD4491-7B2C-CC06-FB13-1A805319A393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8" creationId="{6FDC4EC4-FABA-645D-3630-E1E5FB5ABA0D}"/>
          </ac:spMkLst>
        </pc:spChg>
        <pc:spChg chg="mod">
          <ac:chgData name="Toby Donaldson" userId="2e6e5431-bb17-4c41-9985-d39c50d83c73" providerId="ADAL" clId="{FB877F25-D805-4191-9DF8-340CDBADAB86}" dt="2023-06-06T08:37:17.788" v="4923" actId="20577"/>
          <ac:spMkLst>
            <pc:docMk/>
            <pc:sldMk cId="271234865" sldId="27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26:22.500" v="1294" actId="20577"/>
          <ac:spMkLst>
            <pc:docMk/>
            <pc:sldMk cId="271234865" sldId="273"/>
            <ac:spMk id="60" creationId="{989586EA-E5C0-96B7-FF94-9929326614AF}"/>
          </ac:spMkLst>
        </pc:spChg>
        <pc:spChg chg="mod">
          <ac:chgData name="Toby Donaldson" userId="2e6e5431-bb17-4c41-9985-d39c50d83c73" providerId="ADAL" clId="{FB877F25-D805-4191-9DF8-340CDBADAB86}" dt="2023-06-04T05:20:46.533" v="1246"/>
          <ac:spMkLst>
            <pc:docMk/>
            <pc:sldMk cId="271234865" sldId="273"/>
            <ac:spMk id="61" creationId="{E7D69579-0596-8093-D2D5-256082485A95}"/>
          </ac:spMkLst>
        </pc:spChg>
        <pc:spChg chg="mod">
          <ac:chgData name="Toby Donaldson" userId="2e6e5431-bb17-4c41-9985-d39c50d83c73" providerId="ADAL" clId="{FB877F25-D805-4191-9DF8-340CDBADAB86}" dt="2023-06-04T05:24:48.707" v="1272" actId="20577"/>
          <ac:spMkLst>
            <pc:docMk/>
            <pc:sldMk cId="271234865" sldId="273"/>
            <ac:spMk id="63" creationId="{57DD2642-365A-76D4-E8CB-DFC78D24CCFC}"/>
          </ac:spMkLst>
        </pc:spChg>
        <pc:spChg chg="mod">
          <ac:chgData name="Toby Donaldson" userId="2e6e5431-bb17-4c41-9985-d39c50d83c73" providerId="ADAL" clId="{FB877F25-D805-4191-9DF8-340CDBADAB86}" dt="2023-06-04T05:20:49.512" v="1248"/>
          <ac:spMkLst>
            <pc:docMk/>
            <pc:sldMk cId="271234865" sldId="273"/>
            <ac:spMk id="64" creationId="{B65AF3B2-FFA2-507E-EEE2-EC5F4364021D}"/>
          </ac:spMkLst>
        </pc:spChg>
        <pc:spChg chg="mod">
          <ac:chgData name="Toby Donaldson" userId="2e6e5431-bb17-4c41-9985-d39c50d83c73" providerId="ADAL" clId="{FB877F25-D805-4191-9DF8-340CDBADAB86}" dt="2023-06-04T05:26:25.692" v="1295" actId="20577"/>
          <ac:spMkLst>
            <pc:docMk/>
            <pc:sldMk cId="271234865" sldId="273"/>
            <ac:spMk id="74" creationId="{47454BCB-1A74-026F-AB71-A37D798E8FF7}"/>
          </ac:spMkLst>
        </pc:spChg>
        <pc:spChg chg="mod">
          <ac:chgData name="Toby Donaldson" userId="2e6e5431-bb17-4c41-9985-d39c50d83c73" providerId="ADAL" clId="{FB877F25-D805-4191-9DF8-340CDBADAB86}" dt="2023-06-04T05:25:11.776" v="1278"/>
          <ac:spMkLst>
            <pc:docMk/>
            <pc:sldMk cId="271234865" sldId="273"/>
            <ac:spMk id="75" creationId="{03AC2C49-D1F1-6B73-A976-C25872233535}"/>
          </ac:spMkLst>
        </pc:spChg>
        <pc:spChg chg="mod">
          <ac:chgData name="Toby Donaldson" userId="2e6e5431-bb17-4c41-9985-d39c50d83c73" providerId="ADAL" clId="{FB877F25-D805-4191-9DF8-340CDBADAB86}" dt="2023-06-04T05:26:20.651" v="1293" actId="20577"/>
          <ac:spMkLst>
            <pc:docMk/>
            <pc:sldMk cId="271234865" sldId="273"/>
            <ac:spMk id="83" creationId="{852218E9-855E-06BE-5EF7-D4D13D61A479}"/>
          </ac:spMkLst>
        </pc:spChg>
        <pc:spChg chg="mod">
          <ac:chgData name="Toby Donaldson" userId="2e6e5431-bb17-4c41-9985-d39c50d83c73" providerId="ADAL" clId="{FB877F25-D805-4191-9DF8-340CDBADAB86}" dt="2023-06-04T05:26:10.903" v="1291"/>
          <ac:spMkLst>
            <pc:docMk/>
            <pc:sldMk cId="271234865" sldId="273"/>
            <ac:spMk id="84" creationId="{A4451E1E-C132-87CA-DBB2-6A6705371514}"/>
          </ac:spMkLst>
        </pc:spChg>
        <pc:grpChg chg="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20:01.262" v="1230" actId="21"/>
          <ac:grpSpMkLst>
            <pc:docMk/>
            <pc:sldMk cId="271234865" sldId="27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3" creationId="{35E45E83-5ABF-DD61-9386-77D8DA031362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6" creationId="{07D93E91-38DD-A621-31B2-C3068D43A7DD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9" creationId="{C0C0D895-8AEC-605A-3D70-7B8AA706C1B8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73" creationId="{183C16F3-A311-8B5A-50AC-F73153D4162E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82" creationId="{B80953AF-2FBC-4FEA-6150-D2A109D1D287}"/>
          </ac:grpSpMkLst>
        </pc:grp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9:59.566" v="1229" actId="21"/>
          <ac:cxnSpMkLst>
            <pc:docMk/>
            <pc:sldMk cId="271234865" sldId="27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76" creationId="{12590361-34E1-3F7F-6BAC-E874780CE6DC}"/>
          </ac:cxnSpMkLst>
        </pc:cxnChg>
        <pc:cxnChg chg="add del mod">
          <ac:chgData name="Toby Donaldson" userId="2e6e5431-bb17-4c41-9985-d39c50d83c73" providerId="ADAL" clId="{FB877F25-D805-4191-9DF8-340CDBADAB86}" dt="2023-06-04T05:26:05.747" v="1290"/>
          <ac:cxnSpMkLst>
            <pc:docMk/>
            <pc:sldMk cId="271234865" sldId="273"/>
            <ac:cxnSpMk id="81" creationId="{C24745F4-48C1-5E79-8D95-F99DF34A6CE1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85" creationId="{7439570F-CE8A-F9E8-CD56-9A871D3D688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7:23.561" v="4274" actId="14100"/>
        <pc:sldMkLst>
          <pc:docMk/>
          <pc:sldMk cId="1592566072" sldId="274"/>
        </pc:sldMkLst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" creationId="{BF56219D-8742-0AD5-7864-165E5501FD64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7" creationId="{65F0D295-0890-7115-83E0-580B0AAA9F8C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3" creationId="{E7B0A9DA-04CE-9331-E7A1-CACCFDF6DA5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4" creationId="{1E8B6C91-C533-D926-F510-091AEAE0406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6" creationId="{FDAAF657-14E0-2EC2-FCBF-6E1F01AE210D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7" creationId="{A9D79736-252E-6D30-478F-4DA3FE8EBE75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9" creationId="{F107A50A-2272-3E34-7B8C-B9D80705F49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0" creationId="{766FE0A9-CE41-4EE6-DA62-6871548C5786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2" creationId="{2BE210EF-B755-E2CD-F781-04D1845634A9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3" creationId="{B03F868F-33B2-41D2-40B6-1FD64500581A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5" creationId="{BD9A831B-7C91-19AD-C5C2-7AF3B78C5947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6" creationId="{21B6F08A-20C3-1369-3111-983947920D2E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0" creationId="{EFC6DBBB-1D5F-033A-5437-006409F1D28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2" creationId="{CA078F06-C9DC-4445-010A-6A9208726ED2}"/>
          </ac:spMkLst>
        </pc:spChg>
        <pc:spChg chg="del">
          <ac:chgData name="Toby Donaldson" userId="2e6e5431-bb17-4c41-9985-d39c50d83c73" providerId="ADAL" clId="{FB877F25-D805-4191-9DF8-340CDBADAB86}" dt="2023-06-04T05:30:46.246" v="1349" actId="21"/>
          <ac:spMkLst>
            <pc:docMk/>
            <pc:sldMk cId="1592566072" sldId="274"/>
            <ac:spMk id="42" creationId="{24F8D347-103D-8042-03A6-5C4A84F5F7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0" creationId="{CC669DE5-0351-63EE-0A72-EDFC15141186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8" creationId="{CCA07A3B-1206-F0D9-FF81-AB35A40CEE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9" creationId="{19E52A62-639A-79EE-FFF0-3989885F7699}"/>
          </ac:spMkLst>
        </pc:spChg>
        <pc:spChg chg="add del mod">
          <ac:chgData name="Toby Donaldson" userId="2e6e5431-bb17-4c41-9985-d39c50d83c73" providerId="ADAL" clId="{FB877F25-D805-4191-9DF8-340CDBADAB86}" dt="2023-06-04T05:34:05.764" v="1390" actId="21"/>
          <ac:spMkLst>
            <pc:docMk/>
            <pc:sldMk cId="1592566072" sldId="274"/>
            <ac:spMk id="69" creationId="{75325F32-34B8-5B1E-0A1E-9E3169F09FDA}"/>
          </ac:spMkLst>
        </pc:spChg>
        <pc:spChg chg="add mod">
          <ac:chgData name="Toby Donaldson" userId="2e6e5431-bb17-4c41-9985-d39c50d83c73" providerId="ADAL" clId="{FB877F25-D805-4191-9DF8-340CDBADAB86}" dt="2023-06-04T06:37:23.561" v="4274" actId="14100"/>
          <ac:spMkLst>
            <pc:docMk/>
            <pc:sldMk cId="1592566072" sldId="274"/>
            <ac:spMk id="70" creationId="{14B114EC-6A7F-9928-B2FA-97578C78C41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2" creationId="{1845C589-01C7-1E72-2B15-D9F945C0BE40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7" creationId="{BCD24C61-0004-65A6-9003-925334917556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7" creationId="{ED9E7774-E329-E75B-8F38-19857B31C2A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8" creationId="{47CA69CB-070F-AB92-24CA-FCDE7D906691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0" creationId="{7D0D97AD-C102-B822-A05E-EFEFC76C4FDD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1" creationId="{7131F007-A787-13E9-2CDC-D043CFD7A4FF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3" creationId="{B0CDC8A7-7229-C43A-3E6B-EA413508FE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4" creationId="{FAE8DF62-844F-22A2-C53D-E6BB6AC96BB9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6" creationId="{2C988BCC-8EC3-353F-E663-EBA839CD0854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7" creationId="{7EFBDAEA-5AD2-4FBD-5B81-778DEAAEB178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9" creationId="{FC78EFD3-7313-7787-5B99-FB6454746A52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0" creationId="{132C3D49-231E-C66F-37FA-789F6BD979CC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3" creationId="{FC054C8E-9B5F-F85C-D13E-5AAD9CED79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4" creationId="{270BDFA5-C258-1DFF-3B4B-D19EB774FE11}"/>
          </ac:spMkLst>
        </pc:spChg>
        <pc:spChg chg="add mod">
          <ac:chgData name="Toby Donaldson" userId="2e6e5431-bb17-4c41-9985-d39c50d83c73" providerId="ADAL" clId="{FB877F25-D805-4191-9DF8-340CDBADAB86}" dt="2023-06-04T05:34:03.095" v="1389" actId="1076"/>
          <ac:spMkLst>
            <pc:docMk/>
            <pc:sldMk cId="1592566072" sldId="274"/>
            <ac:spMk id="120" creationId="{2FA5C05E-F167-09C0-4FCA-44398F38BEC4}"/>
          </ac:spMkLst>
        </pc:spChg>
        <pc:spChg chg="add mod">
          <ac:chgData name="Toby Donaldson" userId="2e6e5431-bb17-4c41-9985-d39c50d83c73" providerId="ADAL" clId="{FB877F25-D805-4191-9DF8-340CDBADAB86}" dt="2023-06-04T05:35:31.831" v="1444" actId="1076"/>
          <ac:spMkLst>
            <pc:docMk/>
            <pc:sldMk cId="1592566072" sldId="274"/>
            <ac:spMk id="121" creationId="{B5D3B5E5-EDB8-E792-67FC-BCB18C9D82D2}"/>
          </ac:spMkLst>
        </pc:spChg>
        <pc:spChg chg="add mod">
          <ac:chgData name="Toby Donaldson" userId="2e6e5431-bb17-4c41-9985-d39c50d83c73" providerId="ADAL" clId="{FB877F25-D805-4191-9DF8-340CDBADAB86}" dt="2023-06-04T05:34:34.609" v="1402" actId="1076"/>
          <ac:spMkLst>
            <pc:docMk/>
            <pc:sldMk cId="1592566072" sldId="274"/>
            <ac:spMk id="122" creationId="{74C6B7D9-3624-81A5-C693-201E0DB61B75}"/>
          </ac:spMkLst>
        </pc:s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" creationId="{0EBEE11B-25DD-E4DF-A3F9-67B8D25C1B07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2" creationId="{F7313CF9-852F-F579-89EF-D06A25FEE06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5" creationId="{AC848E53-8EC5-354B-D15B-401D61F2EFA6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8" creationId="{4D6121C7-6BB5-6FD5-9564-5231993FDB71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1" creationId="{278353A8-9FA0-ED51-770B-6DDE8E30A95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4" creationId="{D1C056FF-15D3-0BE9-6C19-853C22A4592F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8" creationId="{68224CFF-6FEF-4B3A-E6E4-2BF6A366538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3" creationId="{35E45E83-5ABF-DD61-9386-77D8DA031362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6" creationId="{07D93E91-38DD-A621-31B2-C3068D43A7DD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9" creationId="{C0C0D895-8AEC-605A-3D70-7B8AA706C1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1" creationId="{8E6D3B9F-9456-EFF4-86B7-77D9A5E6D5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4" creationId="{E13725EE-E352-BF33-4791-121DA7E699A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71" creationId="{4B0FAB73-7912-E47C-C58A-8780DB5A01AA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73" creationId="{183C16F3-A311-8B5A-50AC-F73153D4162E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82" creationId="{B80953AF-2FBC-4FEA-6150-D2A109D1D287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6" creationId="{A83EAA21-92F2-F502-9B62-263AAE3638D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9" creationId="{9228467E-A918-DC3C-E811-F9200CFA00CE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2" creationId="{77B2F991-254F-4576-5DEC-FD274003D5D5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5" creationId="{D6161750-478B-C052-5190-495B3EB4A27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8" creationId="{2EA0C0F6-675B-8E40-A27E-6CDAED180CF2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102" creationId="{0A3C27B9-E1FA-D7FD-960B-59A66D040859}"/>
          </ac:grpSpMkLst>
        </pc:grp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" creationId="{8A950CB2-F8FA-6C1C-C307-8BD20715FCD9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9" creationId="{EEB9B7BD-48AE-F3EB-6FC1-BDDF6C0830D2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0" creationId="{1C50B51B-36A3-AF87-6138-A08BFFD66F25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1" creationId="{AB0C0340-AC23-6DDF-779F-263C1078D78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7" creationId="{9744FFCB-39DF-18B6-9E06-A143B9D3E592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4" creationId="{E6A472DF-6A3F-102C-969E-44ADFF731A2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27:23.670" v="1302" actId="21"/>
          <ac:cxnSpMkLst>
            <pc:docMk/>
            <pc:sldMk cId="1592566072" sldId="274"/>
            <ac:cxnSpMk id="57" creationId="{F6AF6EFC-1AA8-45A5-42C7-25E6B67450B8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76" creationId="{12590361-34E1-3F7F-6BAC-E874780CE6DC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8" creationId="{F156B9CC-4A59-AB70-DD20-BB6E3C23F486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9" creationId="{6A82B1F2-40AB-A657-310E-30425E7D1D9D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0" creationId="{1B7456BB-9643-1F5F-8126-7C6F28FA0824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1" creationId="{6DCCC0B0-2D01-371A-7613-F85A662D0340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5" creationId="{7439570F-CE8A-F9E8-CD56-9A871D3D6883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101" creationId="{9763686E-8B7F-606E-2108-60F53458C89A}"/>
          </ac:cxnSpMkLst>
        </pc:cxnChg>
        <pc:cxnChg chg="add mod">
          <ac:chgData name="Toby Donaldson" userId="2e6e5431-bb17-4c41-9985-d39c50d83c73" providerId="ADAL" clId="{FB877F25-D805-4191-9DF8-340CDBADAB86}" dt="2023-06-04T05:44:05.107" v="1446" actId="14100"/>
          <ac:cxnSpMkLst>
            <pc:docMk/>
            <pc:sldMk cId="1592566072" sldId="274"/>
            <ac:cxnSpMk id="105" creationId="{420F78B3-E3F9-0B13-E573-04F2FE06036D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16.559" v="4293"/>
        <pc:sldMkLst>
          <pc:docMk/>
          <pc:sldMk cId="1177978275" sldId="275"/>
        </pc:sldMkLst>
        <pc:spChg chg="add mod">
          <ac:chgData name="Toby Donaldson" userId="2e6e5431-bb17-4c41-9985-d39c50d83c73" providerId="ADAL" clId="{FB877F25-D805-4191-9DF8-340CDBADAB86}" dt="2023-06-04T06:41:15.715" v="4291" actId="207"/>
          <ac:spMkLst>
            <pc:docMk/>
            <pc:sldMk cId="1177978275" sldId="275"/>
            <ac:spMk id="2" creationId="{58EDE644-CFF1-8B1F-20C7-2DCD0A42019F}"/>
          </ac:spMkLst>
        </pc:spChg>
        <pc:spChg chg="add del mod">
          <ac:chgData name="Toby Donaldson" userId="2e6e5431-bb17-4c41-9985-d39c50d83c73" providerId="ADAL" clId="{FB877F25-D805-4191-9DF8-340CDBADAB86}" dt="2023-06-04T06:41:16.559" v="4293"/>
          <ac:spMkLst>
            <pc:docMk/>
            <pc:sldMk cId="1177978275" sldId="275"/>
            <ac:spMk id="3" creationId="{FE49E9A3-4C1B-5AFB-1AF6-89576142175E}"/>
          </ac:spMkLst>
        </pc:spChg>
        <pc:spChg chg="mod">
          <ac:chgData name="Toby Donaldson" userId="2e6e5431-bb17-4c41-9985-d39c50d83c73" providerId="ADAL" clId="{FB877F25-D805-4191-9DF8-340CDBADAB86}" dt="2023-06-04T05:55:27.694" v="2074" actId="208"/>
          <ac:spMkLst>
            <pc:docMk/>
            <pc:sldMk cId="1177978275" sldId="275"/>
            <ac:spMk id="49" creationId="{9C53E5E9-A6B6-490E-73E0-AD26137BB241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4T05:58:46.375" v="2197" actId="1076"/>
        <pc:sldMkLst>
          <pc:docMk/>
          <pc:sldMk cId="4191649212" sldId="276"/>
        </pc:sldMkLst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5:56:18.049" v="2079" actId="21"/>
          <ac:spMkLst>
            <pc:docMk/>
            <pc:sldMk cId="4191649212" sldId="276"/>
            <ac:spMk id="28" creationId="{0DE0DD00-07C6-F982-BB06-91355F0BACDC}"/>
          </ac:spMkLst>
        </pc:spChg>
        <pc:spChg chg="add del mod">
          <ac:chgData name="Toby Donaldson" userId="2e6e5431-bb17-4c41-9985-d39c50d83c73" providerId="ADAL" clId="{FB877F25-D805-4191-9DF8-340CDBADAB86}" dt="2023-06-04T05:57:45.243" v="2192" actId="11529"/>
          <ac:spMkLst>
            <pc:docMk/>
            <pc:sldMk cId="4191649212" sldId="276"/>
            <ac:spMk id="30" creationId="{76966649-18CF-FB38-3765-F6D07C2F7E25}"/>
          </ac:spMkLst>
        </pc:spChg>
        <pc:spChg chg="add mod">
          <ac:chgData name="Toby Donaldson" userId="2e6e5431-bb17-4c41-9985-d39c50d83c73" providerId="ADAL" clId="{FB877F25-D805-4191-9DF8-340CDBADAB86}" dt="2023-06-04T05:58:37.377" v="2196" actId="692"/>
          <ac:spMkLst>
            <pc:docMk/>
            <pc:sldMk cId="4191649212" sldId="276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5:58:46.375" v="2197" actId="1076"/>
          <ac:spMkLst>
            <pc:docMk/>
            <pc:sldMk cId="4191649212" sldId="276"/>
            <ac:spMk id="43" creationId="{3D09B04D-C556-66A7-6015-B50201813E6D}"/>
          </ac:spMkLst>
        </pc:spChg>
      </pc:sldChg>
      <pc:sldChg chg="delSp modSp add mod">
        <pc:chgData name="Toby Donaldson" userId="2e6e5431-bb17-4c41-9985-d39c50d83c73" providerId="ADAL" clId="{FB877F25-D805-4191-9DF8-340CDBADAB86}" dt="2023-06-04T06:19:08.358" v="3565" actId="1076"/>
        <pc:sldMkLst>
          <pc:docMk/>
          <pc:sldMk cId="2183620535" sldId="277"/>
        </pc:sldMkLst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03:49.319" v="2566" actId="20577"/>
          <ac:spMkLst>
            <pc:docMk/>
            <pc:sldMk cId="2183620535" sldId="27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4T06:19:08.358" v="3565" actId="1076"/>
          <ac:spMkLst>
            <pc:docMk/>
            <pc:sldMk cId="2183620535" sldId="277"/>
            <ac:spMk id="43" creationId="{3D09B04D-C556-66A7-6015-B50201813E6D}"/>
          </ac:spMkLst>
        </pc:spChg>
      </pc:sldChg>
      <pc:sldChg chg="addSp modSp add mod ord">
        <pc:chgData name="Toby Donaldson" userId="2e6e5431-bb17-4c41-9985-d39c50d83c73" providerId="ADAL" clId="{FB877F25-D805-4191-9DF8-340CDBADAB86}" dt="2023-06-06T08:37:26.541" v="4926" actId="20577"/>
        <pc:sldMkLst>
          <pc:docMk/>
          <pc:sldMk cId="3484282601" sldId="278"/>
        </pc:sldMkLst>
        <pc:spChg chg="mod">
          <ac:chgData name="Toby Donaldson" userId="2e6e5431-bb17-4c41-9985-d39c50d83c73" providerId="ADAL" clId="{FB877F25-D805-4191-9DF8-340CDBADAB86}" dt="2023-06-06T08:37:26.541" v="4926" actId="20577"/>
          <ac:spMkLst>
            <pc:docMk/>
            <pc:sldMk cId="3484282601" sldId="27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28.886" v="4927" actId="20577"/>
        <pc:sldMkLst>
          <pc:docMk/>
          <pc:sldMk cId="3175052650" sldId="279"/>
        </pc:sldMkLst>
        <pc:spChg chg="mod">
          <ac:chgData name="Toby Donaldson" userId="2e6e5431-bb17-4c41-9985-d39c50d83c73" providerId="ADAL" clId="{FB877F25-D805-4191-9DF8-340CDBADAB86}" dt="2023-06-06T08:37:28.886" v="4927" actId="20577"/>
          <ac:spMkLst>
            <pc:docMk/>
            <pc:sldMk cId="3175052650" sldId="279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6:06:03.165" v="2575" actId="21"/>
          <ac:cxnSpMkLst>
            <pc:docMk/>
            <pc:sldMk cId="3175052650" sldId="279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29.093" v="4281" actId="208"/>
          <ac:cxnSpMkLst>
            <pc:docMk/>
            <pc:sldMk cId="3175052650" sldId="27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41" creationId="{AC1FFD87-78FB-A01B-EA96-871F0822E496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30.733" v="4928" actId="20577"/>
        <pc:sldMkLst>
          <pc:docMk/>
          <pc:sldMk cId="1904276728" sldId="280"/>
        </pc:sldMkLst>
        <pc:spChg chg="mod">
          <ac:chgData name="Toby Donaldson" userId="2e6e5431-bb17-4c41-9985-d39c50d83c73" providerId="ADAL" clId="{FB877F25-D805-4191-9DF8-340CDBADAB86}" dt="2023-06-06T08:37:30.733" v="4928" actId="20577"/>
          <ac:spMkLst>
            <pc:docMk/>
            <pc:sldMk cId="1904276728" sldId="280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5" creationId="{BA82C390-7757-1C8D-03D6-F845587A21BB}"/>
          </ac:grpSpMkLst>
        </pc:grp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48.978" v="4283" actId="208"/>
          <ac:cxnSpMkLst>
            <pc:docMk/>
            <pc:sldMk cId="1904276728" sldId="280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43.198" v="4294" actId="20577"/>
        <pc:sldMkLst>
          <pc:docMk/>
          <pc:sldMk cId="1970976012" sldId="281"/>
        </pc:sldMkLst>
        <pc:spChg chg="add mod">
          <ac:chgData name="Toby Donaldson" userId="2e6e5431-bb17-4c41-9985-d39c50d83c73" providerId="ADAL" clId="{FB877F25-D805-4191-9DF8-340CDBADAB86}" dt="2023-06-04T06:41:43.198" v="4294" actId="20577"/>
          <ac:spMkLst>
            <pc:docMk/>
            <pc:sldMk cId="1970976012" sldId="281"/>
            <ac:spMk id="2" creationId="{83449784-009F-40BA-ED95-21868B8EADA5}"/>
          </ac:spMkLst>
        </pc:spChg>
        <pc:spChg chg="add mod">
          <ac:chgData name="Toby Donaldson" userId="2e6e5431-bb17-4c41-9985-d39c50d83c73" providerId="ADAL" clId="{FB877F25-D805-4191-9DF8-340CDBADAB86}" dt="2023-06-04T06:10:50.513" v="2969" actId="14100"/>
          <ac:spMkLst>
            <pc:docMk/>
            <pc:sldMk cId="1970976012" sldId="281"/>
            <ac:spMk id="3" creationId="{7882EC53-0607-3974-A122-A433D64572C3}"/>
          </ac:spMkLst>
        </pc:spChg>
        <pc:spChg chg="del">
          <ac:chgData name="Toby Donaldson" userId="2e6e5431-bb17-4c41-9985-d39c50d83c73" providerId="ADAL" clId="{FB877F25-D805-4191-9DF8-340CDBADAB86}" dt="2023-06-04T06:08:54.486" v="2695" actId="21"/>
          <ac:spMkLst>
            <pc:docMk/>
            <pc:sldMk cId="1970976012" sldId="281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6:11:32.890" v="2977" actId="1076"/>
          <ac:spMkLst>
            <pc:docMk/>
            <pc:sldMk cId="1970976012" sldId="281"/>
            <ac:spMk id="43" creationId="{3D09B04D-C556-66A7-6015-B50201813E6D}"/>
          </ac:spMkLst>
        </pc:spChg>
      </pc:sldChg>
      <pc:sldChg chg="addSp modSp new mod">
        <pc:chgData name="Toby Donaldson" userId="2e6e5431-bb17-4c41-9985-d39c50d83c73" providerId="ADAL" clId="{FB877F25-D805-4191-9DF8-340CDBADAB86}" dt="2023-06-04T06:33:40.756" v="4022" actId="20577"/>
        <pc:sldMkLst>
          <pc:docMk/>
          <pc:sldMk cId="1240742714" sldId="282"/>
        </pc:sldMkLst>
        <pc:spChg chg="mod">
          <ac:chgData name="Toby Donaldson" userId="2e6e5431-bb17-4c41-9985-d39c50d83c73" providerId="ADAL" clId="{FB877F25-D805-4191-9DF8-340CDBADAB86}" dt="2023-06-04T06:13:26.555" v="2999" actId="20577"/>
          <ac:spMkLst>
            <pc:docMk/>
            <pc:sldMk cId="1240742714" sldId="282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4T06:33:40.756" v="4022" actId="20577"/>
          <ac:spMkLst>
            <pc:docMk/>
            <pc:sldMk cId="1240742714" sldId="28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6" creationId="{13255542-52BF-0124-513B-CCCE48DA1B70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9" creationId="{85C3DAE5-63DE-DAAB-4D5C-3372B41200EB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2" creationId="{628EF401-6DEE-669D-02D8-B946CD3AFDE5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5" creationId="{D4D8688D-453F-D5EA-2F91-F66D8B0E2A3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8" creationId="{1559BD7F-CFDD-B42A-48F6-F9CF267FC6F3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1" creationId="{3E60AE52-4E7F-A46C-C5D6-B3C4C220D03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4" creationId="{411DF72E-1498-C684-0922-75A00AB6C506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7" creationId="{7E5536AC-05C8-912B-2133-92097BF3D69E}"/>
          </ac:spMkLst>
        </pc:spChg>
        <pc:spChg chg="add mod">
          <ac:chgData name="Toby Donaldson" userId="2e6e5431-bb17-4c41-9985-d39c50d83c73" providerId="ADAL" clId="{FB877F25-D805-4191-9DF8-340CDBADAB86}" dt="2023-06-04T06:18:34.724" v="3564" actId="1076"/>
          <ac:spMkLst>
            <pc:docMk/>
            <pc:sldMk cId="1240742714" sldId="282"/>
            <ac:spMk id="35" creationId="{6BB5358D-B2B5-6772-0C01-5CDC7CD74FC0}"/>
          </ac:spMkLst>
        </pc:s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4" creationId="{C46E37AB-9E57-1DCD-E72B-8E964FE6321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0" creationId="{E9D70771-DAD3-E02D-CA71-7EDF412016B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3" creationId="{DB7A3276-BA51-DC6B-1355-CB14F62EE3EB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6" creationId="{C4771F33-4A9E-4964-5435-7B17271E911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9" creationId="{FC528B91-2288-401E-1597-E24A9FB89CF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2" creationId="{9D961FC5-91B9-FA21-0C59-A1A432C9A9AA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5" creationId="{C6A85D81-5B62-6BC6-CF52-9307CFC73361}"/>
          </ac:grpSpMkLst>
        </pc:grp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8" creationId="{DE34C184-1631-3BE4-AD44-44CFFF917D7B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9" creationId="{9A7EE154-E797-A4AC-4DDB-C30F29EAB547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0" creationId="{9E2CF653-D9F2-1204-BCCB-14A2B234F689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1" creationId="{690D4599-78C4-00A6-7A1D-2BCCBEA0D96A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2" creationId="{7DA91742-016F-5840-03DE-6B52E37A9D6C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3" creationId="{0984486F-C12D-3CDB-6B8E-B8E44569F6BD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06.448" v="3946" actId="21"/>
        <pc:sldMkLst>
          <pc:docMk/>
          <pc:sldMk cId="4117243772" sldId="283"/>
        </pc:sldMkLst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2" creationId="{3565F395-44E3-030F-973E-4F5D9DD36E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3" creationId="{00AAC993-671E-D02A-28D3-B9069468B974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28" creationId="{D7980E54-6D0D-19B3-0D79-FD721A607D70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30" creationId="{AB9CC893-AB77-6E00-C495-348D2736FEFE}"/>
          </ac:spMkLst>
        </pc:spChg>
        <pc:spChg chg="add mod">
          <ac:chgData name="Toby Donaldson" userId="2e6e5431-bb17-4c41-9985-d39c50d83c73" providerId="ADAL" clId="{FB877F25-D805-4191-9DF8-340CDBADAB86}" dt="2023-06-04T06:29:57.990" v="3943" actId="1076"/>
          <ac:spMkLst>
            <pc:docMk/>
            <pc:sldMk cId="4117243772" sldId="283"/>
            <ac:spMk id="32" creationId="{62A22ED9-F3E5-4FE2-25DB-3150DC5A5F53}"/>
          </ac:spMkLst>
        </pc:spChg>
        <pc:spChg chg="mod">
          <ac:chgData name="Toby Donaldson" userId="2e6e5431-bb17-4c41-9985-d39c50d83c73" providerId="ADAL" clId="{FB877F25-D805-4191-9DF8-340CDBADAB86}" dt="2023-06-04T06:24:41.512" v="3830" actId="20577"/>
          <ac:spMkLst>
            <pc:docMk/>
            <pc:sldMk cId="4117243772" sldId="283"/>
            <ac:spMk id="36" creationId="{CE5299B1-DE4F-EBD7-C7AF-EB81864AD82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38" creationId="{FA2B5327-5222-756F-FAC2-6131F91B76C6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8" creationId="{E6951778-3AF6-7E91-B9F2-C14CF48FFE5D}"/>
          </ac:spMkLst>
        </pc:spChg>
        <pc:spChg chg="mod">
          <ac:chgData name="Toby Donaldson" userId="2e6e5431-bb17-4c41-9985-d39c50d83c73" providerId="ADAL" clId="{FB877F25-D805-4191-9DF8-340CDBADAB86}" dt="2023-06-04T06:24:43.243" v="3831" actId="20577"/>
          <ac:spMkLst>
            <pc:docMk/>
            <pc:sldMk cId="4117243772" sldId="283"/>
            <ac:spMk id="49" creationId="{0622E5E1-E0B0-6EE7-AA7A-22667F3763B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0" creationId="{8A84DA8C-099E-8BFE-D77A-9B70E48697D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2" creationId="{98493F4F-FBA9-E44D-D658-FE06039CE0B1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3" creationId="{6470466E-CF40-634C-F7DB-9C5B3F23DEFA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5" creationId="{1534122A-7C6A-A5E5-AED6-65026FE242B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6" creationId="{605D2B25-93DD-6550-C6D6-447F5F7BD55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8" creationId="{28B3EBD5-F767-D568-2207-6E54776EAF3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9" creationId="{ED4C8C8F-C778-FC48-AA72-7CFCA25E2393}"/>
          </ac:spMkLst>
        </pc:spChg>
        <pc:spChg chg="mod">
          <ac:chgData name="Toby Donaldson" userId="2e6e5431-bb17-4c41-9985-d39c50d83c73" providerId="ADAL" clId="{FB877F25-D805-4191-9DF8-340CDBADAB86}" dt="2023-06-04T06:24:45.968" v="3832" actId="20577"/>
          <ac:spMkLst>
            <pc:docMk/>
            <pc:sldMk cId="4117243772" sldId="283"/>
            <ac:spMk id="61" creationId="{2A74D597-21B2-E973-09F7-BCF8810D669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2" creationId="{5283D0D9-BC3A-3A9E-E36F-BD53AA6A38B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4" creationId="{D5C5BC18-B2FE-1CC3-ABEB-758BC11442DF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5" creationId="{F2B20516-4FB9-9833-CCA9-5CC1B9EEBDA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7" creationId="{CC407A29-66F7-BAA1-1DD9-A0FBAE7FAFCD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8" creationId="{BF14C3B1-A0F4-F5EC-CA81-E1BF6984BCA2}"/>
          </ac:spMkLst>
        </pc:spChg>
        <pc:spChg chg="mod">
          <ac:chgData name="Toby Donaldson" userId="2e6e5431-bb17-4c41-9985-d39c50d83c73" providerId="ADAL" clId="{FB877F25-D805-4191-9DF8-340CDBADAB86}" dt="2023-06-04T06:24:47.662" v="3833" actId="20577"/>
          <ac:spMkLst>
            <pc:docMk/>
            <pc:sldMk cId="4117243772" sldId="283"/>
            <ac:spMk id="80" creationId="{DA6829A2-85ED-3BAD-2E30-F642E4EC5336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1" creationId="{B77B8DDA-CD9D-D74F-3D94-E7F71EA20303}"/>
          </ac:spMkLst>
        </pc:spChg>
        <pc:spChg chg="mod">
          <ac:chgData name="Toby Donaldson" userId="2e6e5431-bb17-4c41-9985-d39c50d83c73" providerId="ADAL" clId="{FB877F25-D805-4191-9DF8-340CDBADAB86}" dt="2023-06-04T06:24:50.026" v="3834" actId="20577"/>
          <ac:spMkLst>
            <pc:docMk/>
            <pc:sldMk cId="4117243772" sldId="283"/>
            <ac:spMk id="83" creationId="{C95991AE-3C0A-453C-515F-6AA239BA1F05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4" creationId="{32183D08-4F4F-9FFB-4C1D-86F73B1CFADA}"/>
          </ac:spMkLst>
        </pc:spChg>
        <pc:spChg chg="mod">
          <ac:chgData name="Toby Donaldson" userId="2e6e5431-bb17-4c41-9985-d39c50d83c73" providerId="ADAL" clId="{FB877F25-D805-4191-9DF8-340CDBADAB86}" dt="2023-06-04T06:24:51.630" v="3835" actId="20577"/>
          <ac:spMkLst>
            <pc:docMk/>
            <pc:sldMk cId="4117243772" sldId="283"/>
            <ac:spMk id="86" creationId="{F178D534-045B-5109-5631-E70426CAD189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7" creationId="{E0B6A901-A571-AAFF-D1AE-5615AFD6D8F1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8" creationId="{3F1B1568-D641-AF8E-5A4F-B43E49EF5ED6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9" creationId="{EA30571E-3465-EFBD-3DF6-1B03F50C6A92}"/>
          </ac:spMkLst>
        </pc:spChg>
        <pc:spChg chg="mod">
          <ac:chgData name="Toby Donaldson" userId="2e6e5431-bb17-4c41-9985-d39c50d83c73" providerId="ADAL" clId="{FB877F25-D805-4191-9DF8-340CDBADAB86}" dt="2023-06-04T06:26:32.033" v="3860" actId="20577"/>
          <ac:spMkLst>
            <pc:docMk/>
            <pc:sldMk cId="4117243772" sldId="283"/>
            <ac:spMk id="101" creationId="{F58CCACD-E2C4-F05A-7DB6-9EEE08770105}"/>
          </ac:spMkLst>
        </pc:spChg>
        <pc:spChg chg="mod">
          <ac:chgData name="Toby Donaldson" userId="2e6e5431-bb17-4c41-9985-d39c50d83c73" providerId="ADAL" clId="{FB877F25-D805-4191-9DF8-340CDBADAB86}" dt="2023-06-04T06:25:10.047" v="3838"/>
          <ac:spMkLst>
            <pc:docMk/>
            <pc:sldMk cId="4117243772" sldId="283"/>
            <ac:spMk id="102" creationId="{981085E6-A686-2684-5B72-9621186993AF}"/>
          </ac:spMkLst>
        </pc:spChg>
        <pc:spChg chg="mod">
          <ac:chgData name="Toby Donaldson" userId="2e6e5431-bb17-4c41-9985-d39c50d83c73" providerId="ADAL" clId="{FB877F25-D805-4191-9DF8-340CDBADAB86}" dt="2023-06-04T06:26:30.040" v="3859" actId="20577"/>
          <ac:spMkLst>
            <pc:docMk/>
            <pc:sldMk cId="4117243772" sldId="283"/>
            <ac:spMk id="104" creationId="{89862534-5EB9-85B7-50C5-F48F453BB2EB}"/>
          </ac:spMkLst>
        </pc:spChg>
        <pc:spChg chg="mod">
          <ac:chgData name="Toby Donaldson" userId="2e6e5431-bb17-4c41-9985-d39c50d83c73" providerId="ADAL" clId="{FB877F25-D805-4191-9DF8-340CDBADAB86}" dt="2023-06-04T06:25:10.646" v="3839"/>
          <ac:spMkLst>
            <pc:docMk/>
            <pc:sldMk cId="4117243772" sldId="283"/>
            <ac:spMk id="105" creationId="{1D5CF261-0ABC-CAD2-798D-8FAA4553F596}"/>
          </ac:spMkLst>
        </pc:spChg>
        <pc:spChg chg="mod">
          <ac:chgData name="Toby Donaldson" userId="2e6e5431-bb17-4c41-9985-d39c50d83c73" providerId="ADAL" clId="{FB877F25-D805-4191-9DF8-340CDBADAB86}" dt="2023-06-04T06:26:26.215" v="3858" actId="20577"/>
          <ac:spMkLst>
            <pc:docMk/>
            <pc:sldMk cId="4117243772" sldId="283"/>
            <ac:spMk id="107" creationId="{76702F25-ACB7-5FEB-7BF3-0823A28AE8EE}"/>
          </ac:spMkLst>
        </pc:spChg>
        <pc:spChg chg="mod">
          <ac:chgData name="Toby Donaldson" userId="2e6e5431-bb17-4c41-9985-d39c50d83c73" providerId="ADAL" clId="{FB877F25-D805-4191-9DF8-340CDBADAB86}" dt="2023-06-04T06:25:11.008" v="3840"/>
          <ac:spMkLst>
            <pc:docMk/>
            <pc:sldMk cId="4117243772" sldId="283"/>
            <ac:spMk id="108" creationId="{CD9D9FD6-7180-7F21-8BE5-BCA197ADDFB5}"/>
          </ac:spMkLst>
        </pc:spChg>
        <pc:spChg chg="mod">
          <ac:chgData name="Toby Donaldson" userId="2e6e5431-bb17-4c41-9985-d39c50d83c73" providerId="ADAL" clId="{FB877F25-D805-4191-9DF8-340CDBADAB86}" dt="2023-06-04T06:26:22.487" v="3856" actId="20577"/>
          <ac:spMkLst>
            <pc:docMk/>
            <pc:sldMk cId="4117243772" sldId="283"/>
            <ac:spMk id="110" creationId="{5347D059-29CA-C6D6-BF9D-620DE1E86310}"/>
          </ac:spMkLst>
        </pc:spChg>
        <pc:spChg chg="mod">
          <ac:chgData name="Toby Donaldson" userId="2e6e5431-bb17-4c41-9985-d39c50d83c73" providerId="ADAL" clId="{FB877F25-D805-4191-9DF8-340CDBADAB86}" dt="2023-06-04T06:25:11.349" v="3841"/>
          <ac:spMkLst>
            <pc:docMk/>
            <pc:sldMk cId="4117243772" sldId="283"/>
            <ac:spMk id="111" creationId="{302991A6-3228-C69C-877C-B944E0C2923E}"/>
          </ac:spMkLst>
        </pc:spChg>
        <pc:spChg chg="mod">
          <ac:chgData name="Toby Donaldson" userId="2e6e5431-bb17-4c41-9985-d39c50d83c73" providerId="ADAL" clId="{FB877F25-D805-4191-9DF8-340CDBADAB86}" dt="2023-06-04T06:26:24.311" v="3857" actId="20577"/>
          <ac:spMkLst>
            <pc:docMk/>
            <pc:sldMk cId="4117243772" sldId="283"/>
            <ac:spMk id="113" creationId="{E2DE534F-8AFC-CE31-7D92-B446410237E0}"/>
          </ac:spMkLst>
        </pc:spChg>
        <pc:spChg chg="mod">
          <ac:chgData name="Toby Donaldson" userId="2e6e5431-bb17-4c41-9985-d39c50d83c73" providerId="ADAL" clId="{FB877F25-D805-4191-9DF8-340CDBADAB86}" dt="2023-06-04T06:25:11.638" v="3842"/>
          <ac:spMkLst>
            <pc:docMk/>
            <pc:sldMk cId="4117243772" sldId="283"/>
            <ac:spMk id="114" creationId="{0D21987B-3FE3-E328-E95B-589D20812744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7" creationId="{82F94313-44F9-8B8C-5A31-A67B7F9458BF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8" creationId="{30C0DB50-C9C6-B231-A020-EE2064815D1B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0" creationId="{461190B6-66F3-1225-871B-EB84C64BE0C0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1" creationId="{DA29AD2B-8181-DFA0-0C66-F25246ABC179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3" creationId="{B26D68FE-8AD9-CAE1-17F2-182767FB6747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4" creationId="{D4007D57-AEB3-6496-C870-3F3FD49E0D02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6" creationId="{72F41C6E-6E72-F107-80A3-D48703316D95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7" creationId="{040BD09C-5252-B738-3174-EC112C49AB6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39" creationId="{10306EAF-4D9C-9E38-4224-8DE44647EA3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40" creationId="{3E50CE32-2A34-5EC5-F6C2-37A1E6F490F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2" creationId="{BFBDAD64-6540-0235-5BF7-4D79D09F5C0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3" creationId="{457661A5-035C-924E-7643-CC537556C389}"/>
          </ac:spMkLst>
        </pc:spChg>
        <pc:spChg chg="add del mod">
          <ac:chgData name="Toby Donaldson" userId="2e6e5431-bb17-4c41-9985-d39c50d83c73" providerId="ADAL" clId="{FB877F25-D805-4191-9DF8-340CDBADAB86}" dt="2023-06-04T06:29:55.391" v="3941" actId="21"/>
          <ac:spMkLst>
            <pc:docMk/>
            <pc:sldMk cId="4117243772" sldId="283"/>
            <ac:spMk id="159" creationId="{2F5F799E-A720-EBAC-4811-9163E4E56A62}"/>
          </ac:spMkLst>
        </pc:spChg>
        <pc:spChg chg="add del mod">
          <ac:chgData name="Toby Donaldson" userId="2e6e5431-bb17-4c41-9985-d39c50d83c73" providerId="ADAL" clId="{FB877F25-D805-4191-9DF8-340CDBADAB86}" dt="2023-06-04T06:30:01.119" v="3944" actId="21"/>
          <ac:spMkLst>
            <pc:docMk/>
            <pc:sldMk cId="4117243772" sldId="283"/>
            <ac:spMk id="160" creationId="{132545B8-9FCF-F093-7E24-65C7DFABF5C4}"/>
          </ac:spMkLst>
        </pc:spChg>
        <pc:spChg chg="add del mod">
          <ac:chgData name="Toby Donaldson" userId="2e6e5431-bb17-4c41-9985-d39c50d83c73" providerId="ADAL" clId="{FB877F25-D805-4191-9DF8-340CDBADAB86}" dt="2023-06-04T06:30:04.560" v="3945" actId="21"/>
          <ac:spMkLst>
            <pc:docMk/>
            <pc:sldMk cId="4117243772" sldId="283"/>
            <ac:spMk id="161" creationId="{93D7BEDC-A112-3D43-B9CD-59C3580EA9FE}"/>
          </ac:spMkLst>
        </pc:s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5" creationId="{BA82C390-7757-1C8D-03D6-F845587A21B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34" creationId="{FEB28244-EC48-39C7-753E-98566318D44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40" creationId="{A8F6826B-A07A-ECC4-2470-92C1A649E37F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1" creationId="{85261B87-78B1-14BE-23B7-AC49A0DD628B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4" creationId="{DD654792-9E9A-740B-0848-FB838DC11FB1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7" creationId="{56E9F7B3-87AE-8161-0953-950605742D89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60" creationId="{E3A770D8-A245-FB0A-A598-4360C8FF0084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3" creationId="{7ACB4C6F-0A42-FF0F-7E78-B20E988EA332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6" creationId="{9CB5AC19-4ADB-36DF-09F6-D11E00A19496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79" creationId="{4CFB9061-B8C8-3DC4-D1CB-F714966992F5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2" creationId="{932DE670-8FFE-7712-7729-8432D58B36C0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5" creationId="{E0D1FB39-CD59-88BD-2F10-B6362D0E019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97" creationId="{BEBB2DD7-A93D-10B6-41D0-3C0B67FD470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0" creationId="{7135B798-5505-B226-AD51-2BF3419686F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3" creationId="{15FCD68C-78BA-2F28-3D41-B5ADCB51991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6" creationId="{58702D83-CEF4-0704-C3BA-A57112451EA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9" creationId="{58077979-9496-B7A4-C1FB-4BB5E5256177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12" creationId="{0B49DC59-F263-43A6-20E9-8538343B0A09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6" creationId="{1B7E7FAF-9355-B110-BCE7-DA4FF90AA3E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9" creationId="{F6528BF0-B6EE-DD59-2549-586DE609258C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2" creationId="{CBCEE664-6E37-DFE7-1513-28947620AB0B}"/>
          </ac:grpSpMkLst>
        </pc:grpChg>
        <pc:grpChg chg="add del mod">
          <ac:chgData name="Toby Donaldson" userId="2e6e5431-bb17-4c41-9985-d39c50d83c73" providerId="ADAL" clId="{FB877F25-D805-4191-9DF8-340CDBADAB86}" dt="2023-06-04T06:30:06.448" v="3946" actId="21"/>
          <ac:grpSpMkLst>
            <pc:docMk/>
            <pc:sldMk cId="4117243772" sldId="283"/>
            <ac:grpSpMk id="135" creationId="{49CAAC91-5A45-3530-9557-1040A25CC22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8" creationId="{FEE8774E-F233-2C68-3BC8-A15FF2DAC337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41" creationId="{369C24FA-043A-093E-1616-464E6D1EBE13}"/>
          </ac:grpSpMkLst>
        </pc:grp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41" creationId="{AC1FFD87-78FB-A01B-EA96-871F0822E49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69" creationId="{6285A2B7-AEE3-5CB6-9F44-3DAFF4064DBA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0" creationId="{DE932A36-DABC-C8C1-AAA7-3285FC20831E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1" creationId="{BECEB42A-95D5-13F6-723F-9B53275DC1BC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72" creationId="{8ACD2670-63F0-2C3C-459E-FD4A7A60055D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3" creationId="{8D061E20-3CE2-8829-F452-2CF162EA7E76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4" creationId="{121B180F-0969-8A6A-DD35-2C453102D0A9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5" creationId="{68702BC3-10B8-CF87-56F9-65B82132CD67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8" creationId="{4B96712D-24AA-3A64-E00C-20A43F809520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9" creationId="{E25B3448-3249-345D-2A11-52DE17811A6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94" creationId="{2C0DCFB7-37CA-B2D5-F5FE-8BD5344E3401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6" creationId="{695D0E92-71D1-0EF3-0F76-440E9F8AB0F5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8" creationId="{39A73061-95B6-5708-0345-F77046E1876E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0" creationId="{6D8A8CD6-6812-E6E3-3076-AF33725670A3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2" creationId="{C716B5F6-9E74-A0F4-86E2-570B2E2E2429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4" creationId="{DC1676B6-481B-1C92-C3AF-D894F1A1EB1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4" creationId="{34AB29BA-D5A8-4FE9-BE48-4058AAE05D8A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7" creationId="{546F02FC-857A-09D1-1404-D3520A90C0A3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0" creationId="{E382F37D-7012-134C-F336-7A5D4A90E7D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3" creationId="{BB62EAC4-7BB6-C8BE-AECD-709D72BF112F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6" creationId="{F6A74BA1-2DE8-60D0-702C-5265FD077793}"/>
          </ac:cxnSpMkLst>
        </pc:cxnChg>
      </pc:sldChg>
      <pc:sldChg chg="add">
        <pc:chgData name="Toby Donaldson" userId="2e6e5431-bb17-4c41-9985-d39c50d83c73" providerId="ADAL" clId="{FB877F25-D805-4191-9DF8-340CDBADAB86}" dt="2023-06-04T06:29:48.237" v="3940" actId="2890"/>
        <pc:sldMkLst>
          <pc:docMk/>
          <pc:sldMk cId="1380517048" sldId="284"/>
        </pc:sldMkLst>
      </pc:sldChg>
      <pc:sldChg chg="add">
        <pc:chgData name="Toby Donaldson" userId="2e6e5431-bb17-4c41-9985-d39c50d83c73" providerId="ADAL" clId="{FB877F25-D805-4191-9DF8-340CDBADAB86}" dt="2023-06-04T06:30:35.875" v="3947" actId="2890"/>
        <pc:sldMkLst>
          <pc:docMk/>
          <pc:sldMk cId="915701506" sldId="285"/>
        </pc:sldMkLst>
      </pc:sldChg>
      <pc:sldChg chg="modSp add mod">
        <pc:chgData name="Toby Donaldson" userId="2e6e5431-bb17-4c41-9985-d39c50d83c73" providerId="ADAL" clId="{FB877F25-D805-4191-9DF8-340CDBADAB86}" dt="2023-06-04T06:40:09.675" v="4285" actId="20577"/>
        <pc:sldMkLst>
          <pc:docMk/>
          <pc:sldMk cId="2822892395" sldId="286"/>
        </pc:sldMkLst>
        <pc:spChg chg="mod">
          <ac:chgData name="Toby Donaldson" userId="2e6e5431-bb17-4c41-9985-d39c50d83c73" providerId="ADAL" clId="{FB877F25-D805-4191-9DF8-340CDBADAB86}" dt="2023-06-04T06:40:09.675" v="4285" actId="20577"/>
          <ac:spMkLst>
            <pc:docMk/>
            <pc:sldMk cId="2822892395" sldId="286"/>
            <ac:spMk id="28" creationId="{0DE0DD00-07C6-F982-BB06-91355F0BACDC}"/>
          </ac:spMkLst>
        </pc:spChg>
      </pc:sldChg>
      <pc:sldChg chg="add">
        <pc:chgData name="Toby Donaldson" userId="2e6e5431-bb17-4c41-9985-d39c50d83c73" providerId="ADAL" clId="{FB877F25-D805-4191-9DF8-340CDBADAB86}" dt="2023-06-04T06:31:41.047" v="3963" actId="2890"/>
        <pc:sldMkLst>
          <pc:docMk/>
          <pc:sldMk cId="2177985743" sldId="287"/>
        </pc:sldMkLst>
      </pc:sldChg>
      <pc:sldChg chg="delSp modSp add mod">
        <pc:chgData name="Toby Donaldson" userId="2e6e5431-bb17-4c41-9985-d39c50d83c73" providerId="ADAL" clId="{FB877F25-D805-4191-9DF8-340CDBADAB86}" dt="2023-06-04T06:43:48.336" v="4295" actId="21"/>
        <pc:sldMkLst>
          <pc:docMk/>
          <pc:sldMk cId="213665527" sldId="288"/>
        </pc:sldMkLst>
        <pc:spChg chg="mod">
          <ac:chgData name="Toby Donaldson" userId="2e6e5431-bb17-4c41-9985-d39c50d83c73" providerId="ADAL" clId="{FB877F25-D805-4191-9DF8-340CDBADAB86}" dt="2023-06-04T06:35:16.987" v="4262" actId="113"/>
          <ac:spMkLst>
            <pc:docMk/>
            <pc:sldMk cId="213665527" sldId="288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4T06:43:48.336" v="4295" actId="21"/>
          <ac:spMkLst>
            <pc:docMk/>
            <pc:sldMk cId="213665527" sldId="288"/>
            <ac:spMk id="35" creationId="{6BB5358D-B2B5-6772-0C01-5CDC7CD74FC0}"/>
          </ac:spMkLst>
        </pc:spChg>
      </pc:sldChg>
      <pc:sldChg chg="modSp new mod">
        <pc:chgData name="Toby Donaldson" userId="2e6e5431-bb17-4c41-9985-d39c50d83c73" providerId="ADAL" clId="{FB877F25-D805-4191-9DF8-340CDBADAB86}" dt="2023-06-06T07:53:30.058" v="4506" actId="20577"/>
        <pc:sldMkLst>
          <pc:docMk/>
          <pc:sldMk cId="1104929879" sldId="289"/>
        </pc:sldMkLst>
        <pc:spChg chg="mod">
          <ac:chgData name="Toby Donaldson" userId="2e6e5431-bb17-4c41-9985-d39c50d83c73" providerId="ADAL" clId="{FB877F25-D805-4191-9DF8-340CDBADAB86}" dt="2023-06-06T07:51:01.683" v="4301" actId="20577"/>
          <ac:spMkLst>
            <pc:docMk/>
            <pc:sldMk cId="1104929879" sldId="289"/>
            <ac:spMk id="2" creationId="{E68FF1C3-2006-1DCA-E711-E2587A8DC7B0}"/>
          </ac:spMkLst>
        </pc:spChg>
        <pc:spChg chg="mod">
          <ac:chgData name="Toby Donaldson" userId="2e6e5431-bb17-4c41-9985-d39c50d83c73" providerId="ADAL" clId="{FB877F25-D805-4191-9DF8-340CDBADAB86}" dt="2023-06-06T07:53:30.058" v="4506" actId="20577"/>
          <ac:spMkLst>
            <pc:docMk/>
            <pc:sldMk cId="1104929879" sldId="289"/>
            <ac:spMk id="3" creationId="{17453E2B-A759-41C9-5320-7EDE60ABF4A3}"/>
          </ac:spMkLst>
        </pc:spChg>
      </pc:sldChg>
      <pc:sldChg chg="modSp add mod">
        <pc:chgData name="Toby Donaldson" userId="2e6e5431-bb17-4c41-9985-d39c50d83c73" providerId="ADAL" clId="{FB877F25-D805-4191-9DF8-340CDBADAB86}" dt="2023-06-06T07:55:51.588" v="4898" actId="20577"/>
        <pc:sldMkLst>
          <pc:docMk/>
          <pc:sldMk cId="2431740023" sldId="290"/>
        </pc:sldMkLst>
        <pc:spChg chg="mod">
          <ac:chgData name="Toby Donaldson" userId="2e6e5431-bb17-4c41-9985-d39c50d83c73" providerId="ADAL" clId="{FB877F25-D805-4191-9DF8-340CDBADAB86}" dt="2023-06-06T07:55:51.588" v="4898" actId="20577"/>
          <ac:spMkLst>
            <pc:docMk/>
            <pc:sldMk cId="2431740023" sldId="290"/>
            <ac:spMk id="3" creationId="{17453E2B-A759-41C9-5320-7EDE60ABF4A3}"/>
          </ac:spMkLst>
        </pc:spChg>
      </pc:sldChg>
      <pc:sldChg chg="modSp mod ord">
        <pc:chgData name="Toby Donaldson" userId="2e6e5431-bb17-4c41-9985-d39c50d83c73" providerId="ADAL" clId="{FB877F25-D805-4191-9DF8-340CDBADAB86}" dt="2023-06-06T08:37:38.407" v="4932" actId="20577"/>
        <pc:sldMkLst>
          <pc:docMk/>
          <pc:sldMk cId="1912664397" sldId="291"/>
        </pc:sldMkLst>
        <pc:spChg chg="mod">
          <ac:chgData name="Toby Donaldson" userId="2e6e5431-bb17-4c41-9985-d39c50d83c73" providerId="ADAL" clId="{FB877F25-D805-4191-9DF8-340CDBADAB86}" dt="2023-06-06T08:37:38.407" v="4932" actId="20577"/>
          <ac:spMkLst>
            <pc:docMk/>
            <pc:sldMk cId="1912664397" sldId="291"/>
            <ac:spMk id="50" creationId="{CC669DE5-0351-63EE-0A72-EDFC15141186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6T08:37:40.205" v="4933" actId="20577"/>
        <pc:sldMkLst>
          <pc:docMk/>
          <pc:sldMk cId="578969590" sldId="292"/>
        </pc:sldMkLst>
        <pc:spChg chg="add mod">
          <ac:chgData name="Toby Donaldson" userId="2e6e5431-bb17-4c41-9985-d39c50d83c73" providerId="ADAL" clId="{FB877F25-D805-4191-9DF8-340CDBADAB86}" dt="2023-06-06T08:25:26.681" v="4908" actId="1076"/>
          <ac:spMkLst>
            <pc:docMk/>
            <pc:sldMk cId="578969590" sldId="292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37:40.205" v="4933" actId="20577"/>
          <ac:spMkLst>
            <pc:docMk/>
            <pc:sldMk cId="578969590" sldId="292"/>
            <ac:spMk id="50" creationId="{CC669DE5-0351-63EE-0A72-EDFC15141186}"/>
          </ac:spMkLst>
        </pc:spChg>
        <pc:cxnChg chg="del mod">
          <ac:chgData name="Toby Donaldson" userId="2e6e5431-bb17-4c41-9985-d39c50d83c73" providerId="ADAL" clId="{FB877F25-D805-4191-9DF8-340CDBADAB86}" dt="2023-06-06T08:24:37.427" v="4902" actId="21"/>
          <ac:cxnSpMkLst>
            <pc:docMk/>
            <pc:sldMk cId="578969590" sldId="292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6T08:24:41.535" v="4903" actId="14100"/>
          <ac:cxnSpMkLst>
            <pc:docMk/>
            <pc:sldMk cId="578969590" sldId="292"/>
            <ac:cxnSpMk id="37" creationId="{E3269F07-8B4B-5382-CCD3-4E894AD22E8F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6:54.459" v="4920" actId="20577"/>
        <pc:sldMkLst>
          <pc:docMk/>
          <pc:sldMk cId="78645906" sldId="293"/>
        </pc:sldMkLst>
        <pc:spChg chg="mod">
          <ac:chgData name="Toby Donaldson" userId="2e6e5431-bb17-4c41-9985-d39c50d83c73" providerId="ADAL" clId="{FB877F25-D805-4191-9DF8-340CDBADAB86}" dt="2023-06-06T08:27:00.882" v="4918" actId="20577"/>
          <ac:spMkLst>
            <pc:docMk/>
            <pc:sldMk cId="78645906" sldId="293"/>
            <ac:spMk id="3" creationId="{960024D0-3422-F650-256F-9B9F82080C3E}"/>
          </ac:spMkLst>
        </pc:spChg>
        <pc:spChg chg="mod">
          <ac:chgData name="Toby Donaldson" userId="2e6e5431-bb17-4c41-9985-d39c50d83c73" providerId="ADAL" clId="{FB877F25-D805-4191-9DF8-340CDBADAB86}" dt="2023-06-06T08:26:41.578" v="4915" actId="20577"/>
          <ac:spMkLst>
            <pc:docMk/>
            <pc:sldMk cId="78645906" sldId="29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6T08:27:10.248" v="4919" actId="1076"/>
          <ac:spMkLst>
            <pc:docMk/>
            <pc:sldMk cId="78645906" sldId="293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26:55.435" v="4916"/>
          <ac:spMkLst>
            <pc:docMk/>
            <pc:sldMk cId="78645906" sldId="293"/>
            <ac:spMk id="30" creationId="{57663ED9-91AF-715D-8AB9-BA2B8A57E072}"/>
          </ac:spMkLst>
        </pc:spChg>
        <pc:spChg chg="mod">
          <ac:chgData name="Toby Donaldson" userId="2e6e5431-bb17-4c41-9985-d39c50d83c73" providerId="ADAL" clId="{FB877F25-D805-4191-9DF8-340CDBADAB86}" dt="2023-06-06T08:36:54.459" v="4920" actId="20577"/>
          <ac:spMkLst>
            <pc:docMk/>
            <pc:sldMk cId="78645906" sldId="293"/>
            <ac:spMk id="50" creationId="{CC669DE5-0351-63EE-0A72-EDFC15141186}"/>
          </ac:spMkLst>
        </pc:spChg>
        <pc:grpChg chg="add 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" creationId="{DD285B99-1E6F-10D3-F23F-6D080E192FD4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6T08:26:31.929" v="4912" actId="21"/>
          <ac:grpSpMkLst>
            <pc:docMk/>
            <pc:sldMk cId="78645906" sldId="293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6T08:26:27.595" v="4911" actId="21"/>
          <ac:cxnSpMkLst>
            <pc:docMk/>
            <pc:sldMk cId="78645906" sldId="29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6T08:26:31.929" v="4912" actId="21"/>
          <ac:cxnSpMkLst>
            <pc:docMk/>
            <pc:sldMk cId="78645906" sldId="29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6T08:26:34.045" v="4913" actId="21"/>
          <ac:cxnSpMkLst>
            <pc:docMk/>
            <pc:sldMk cId="78645906" sldId="29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2:39.948" v="5822" actId="20577"/>
        <pc:sldMkLst>
          <pc:docMk/>
          <pc:sldMk cId="1654995090" sldId="294"/>
        </pc:sldMkLst>
        <pc:spChg chg="del mod">
          <ac:chgData name="Toby Donaldson" userId="2e6e5431-bb17-4c41-9985-d39c50d83c73" providerId="ADAL" clId="{FB877F25-D805-4191-9DF8-340CDBADAB86}" dt="2023-06-08T04:15:10.044" v="5460" actId="21"/>
          <ac:spMkLst>
            <pc:docMk/>
            <pc:sldMk cId="1654995090" sldId="294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23.748" v="5463" actId="1076"/>
          <ac:spMkLst>
            <pc:docMk/>
            <pc:sldMk cId="1654995090" sldId="29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07:41.597" v="5060" actId="20577"/>
          <ac:spMkLst>
            <pc:docMk/>
            <pc:sldMk cId="1654995090" sldId="294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07:45.782" v="5062" actId="20577"/>
          <ac:spMkLst>
            <pc:docMk/>
            <pc:sldMk cId="1654995090" sldId="294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07:44.489" v="5061" actId="20577"/>
          <ac:spMkLst>
            <pc:docMk/>
            <pc:sldMk cId="1654995090" sldId="294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07:47.248" v="5063" actId="20577"/>
          <ac:spMkLst>
            <pc:docMk/>
            <pc:sldMk cId="1654995090" sldId="294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07:48.622" v="5064" actId="20577"/>
          <ac:spMkLst>
            <pc:docMk/>
            <pc:sldMk cId="1654995090" sldId="294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07:53.003" v="5066" actId="20577"/>
          <ac:spMkLst>
            <pc:docMk/>
            <pc:sldMk cId="1654995090" sldId="294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07:50.880" v="5065" actId="20577"/>
          <ac:spMkLst>
            <pc:docMk/>
            <pc:sldMk cId="1654995090" sldId="294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07:54.562" v="5067" actId="20577"/>
          <ac:spMkLst>
            <pc:docMk/>
            <pc:sldMk cId="1654995090" sldId="294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4:08:32.956" v="5078" actId="1076"/>
          <ac:spMkLst>
            <pc:docMk/>
            <pc:sldMk cId="1654995090" sldId="294"/>
            <ac:spMk id="35" creationId="{17885ABE-9386-901D-C9DF-30223470FEFD}"/>
          </ac:spMkLst>
        </pc:spChg>
        <pc:spChg chg="add mod">
          <ac:chgData name="Toby Donaldson" userId="2e6e5431-bb17-4c41-9985-d39c50d83c73" providerId="ADAL" clId="{FB877F25-D805-4191-9DF8-340CDBADAB86}" dt="2023-06-08T04:22:39.948" v="5822" actId="20577"/>
          <ac:spMkLst>
            <pc:docMk/>
            <pc:sldMk cId="1654995090" sldId="294"/>
            <ac:spMk id="36" creationId="{86FBF3EA-D1B1-3826-BA31-29982C1CB733}"/>
          </ac:spMkLst>
        </pc:spChg>
        <pc:spChg chg="add mod">
          <ac:chgData name="Toby Donaldson" userId="2e6e5431-bb17-4c41-9985-d39c50d83c73" providerId="ADAL" clId="{FB877F25-D805-4191-9DF8-340CDBADAB86}" dt="2023-06-08T04:15:07.011" v="5459"/>
          <ac:spMkLst>
            <pc:docMk/>
            <pc:sldMk cId="1654995090" sldId="294"/>
            <ac:spMk id="37" creationId="{8C7E8639-DE7F-8B75-67B6-D198C66FD662}"/>
          </ac:spMkLst>
        </pc:spChg>
        <pc:spChg chg="add del mod">
          <ac:chgData name="Toby Donaldson" userId="2e6e5431-bb17-4c41-9985-d39c50d83c73" providerId="ADAL" clId="{FB877F25-D805-4191-9DF8-340CDBADAB86}" dt="2023-06-08T04:15:11.739" v="5461" actId="21"/>
          <ac:spMkLst>
            <pc:docMk/>
            <pc:sldMk cId="1654995090" sldId="294"/>
            <ac:spMk id="39" creationId="{6D331D56-2B2A-C964-66C9-77E2084B7320}"/>
          </ac:spMkLst>
        </pc:s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5" creationId="{C6A85D81-5B62-6BC6-CF52-9307CFC73361}"/>
          </ac:grpSpMkLst>
        </pc:grpChg>
        <pc:inkChg chg="del">
          <ac:chgData name="Toby Donaldson" userId="2e6e5431-bb17-4c41-9985-d39c50d83c73" providerId="ADAL" clId="{FB877F25-D805-4191-9DF8-340CDBADAB86}" dt="2023-06-08T04:06:26.518" v="4955" actId="21"/>
          <ac:inkMkLst>
            <pc:docMk/>
            <pc:sldMk cId="1654995090" sldId="294"/>
            <ac:inkMk id="42" creationId="{DA01EF27-E61F-7177-0B06-5309F2DF5EC0}"/>
          </ac:inkMkLst>
        </pc:ink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4" creationId="{C290374F-6D43-A354-A4F7-82646EA0F19A}"/>
          </ac:cxnSpMkLst>
        </pc:cxnChg>
      </pc:sldChg>
      <pc:sldChg chg="add del">
        <pc:chgData name="Toby Donaldson" userId="2e6e5431-bb17-4c41-9985-d39c50d83c73" providerId="ADAL" clId="{FB877F25-D805-4191-9DF8-340CDBADAB86}" dt="2023-06-08T04:10:09.179" v="5131" actId="2696"/>
        <pc:sldMkLst>
          <pc:docMk/>
          <pc:sldMk cId="91776478" sldId="295"/>
        </pc:sldMkLst>
      </pc:sldChg>
      <pc:sldChg chg="addSp delSp modSp add del mod">
        <pc:chgData name="Toby Donaldson" userId="2e6e5431-bb17-4c41-9985-d39c50d83c73" providerId="ADAL" clId="{FB877F25-D805-4191-9DF8-340CDBADAB86}" dt="2023-06-08T04:15:42.554" v="5465" actId="2696"/>
        <pc:sldMkLst>
          <pc:docMk/>
          <pc:sldMk cId="4160251017" sldId="296"/>
        </pc:sldMkLst>
        <pc:spChg chg="del">
          <ac:chgData name="Toby Donaldson" userId="2e6e5431-bb17-4c41-9985-d39c50d83c73" providerId="ADAL" clId="{FB877F25-D805-4191-9DF8-340CDBADAB86}" dt="2023-06-08T04:14:40.914" v="5452" actId="21"/>
          <ac:spMkLst>
            <pc:docMk/>
            <pc:sldMk cId="4160251017" sldId="296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30.352" v="5464" actId="1076"/>
          <ac:spMkLst>
            <pc:docMk/>
            <pc:sldMk cId="4160251017" sldId="29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10:24.726" v="5132" actId="20577"/>
          <ac:spMkLst>
            <pc:docMk/>
            <pc:sldMk cId="4160251017" sldId="296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0:28.095" v="5135" actId="20577"/>
          <ac:spMkLst>
            <pc:docMk/>
            <pc:sldMk cId="4160251017" sldId="296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0:29.897" v="5136" actId="20577"/>
          <ac:spMkLst>
            <pc:docMk/>
            <pc:sldMk cId="4160251017" sldId="296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0:31.751" v="5137" actId="20577"/>
          <ac:spMkLst>
            <pc:docMk/>
            <pc:sldMk cId="4160251017" sldId="296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0:36.135" v="5140" actId="20577"/>
          <ac:spMkLst>
            <pc:docMk/>
            <pc:sldMk cId="4160251017" sldId="296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0:33.499" v="5138" actId="20577"/>
          <ac:spMkLst>
            <pc:docMk/>
            <pc:sldMk cId="4160251017" sldId="296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0:34.816" v="5139" actId="20577"/>
          <ac:spMkLst>
            <pc:docMk/>
            <pc:sldMk cId="4160251017" sldId="296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0:38.535" v="5141" actId="20577"/>
          <ac:spMkLst>
            <pc:docMk/>
            <pc:sldMk cId="4160251017" sldId="296"/>
            <ac:spMk id="26" creationId="{9C4A6E66-5C34-524D-EF5C-5C86214C4B8F}"/>
          </ac:spMkLst>
        </pc:spChg>
        <pc:spChg chg="add del mod">
          <ac:chgData name="Toby Donaldson" userId="2e6e5431-bb17-4c41-9985-d39c50d83c73" providerId="ADAL" clId="{FB877F25-D805-4191-9DF8-340CDBADAB86}" dt="2023-06-08T04:14:42.720" v="5453" actId="21"/>
          <ac:spMkLst>
            <pc:docMk/>
            <pc:sldMk cId="4160251017" sldId="296"/>
            <ac:spMk id="38" creationId="{34F25AFF-0C7E-A7BF-FB1B-6EDC5AE937F6}"/>
          </ac:spMkLst>
        </pc:spChg>
        <pc:spChg chg="add del mod">
          <ac:chgData name="Toby Donaldson" userId="2e6e5431-bb17-4c41-9985-d39c50d83c73" providerId="ADAL" clId="{FB877F25-D805-4191-9DF8-340CDBADAB86}" dt="2023-06-08T04:14:55.644" v="5456" actId="21"/>
          <ac:spMkLst>
            <pc:docMk/>
            <pc:sldMk cId="4160251017" sldId="296"/>
            <ac:spMk id="39" creationId="{1607F6C0-81F2-B742-AFC4-8FA84B790406}"/>
          </ac:spMkLst>
        </pc:spChg>
        <pc:spChg chg="add del mod">
          <ac:chgData name="Toby Donaldson" userId="2e6e5431-bb17-4c41-9985-d39c50d83c73" providerId="ADAL" clId="{FB877F25-D805-4191-9DF8-340CDBADAB86}" dt="2023-06-08T04:15:03.165" v="5458" actId="21"/>
          <ac:spMkLst>
            <pc:docMk/>
            <pc:sldMk cId="4160251017" sldId="296"/>
            <ac:spMk id="40" creationId="{F4775EA4-9732-52B3-091F-4EFA245EA567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4:17:25.329" v="5484" actId="2696"/>
        <pc:sldMkLst>
          <pc:docMk/>
          <pc:sldMk cId="482340957" sldId="297"/>
        </pc:sldMkLst>
        <pc:spChg chg="del">
          <ac:chgData name="Toby Donaldson" userId="2e6e5431-bb17-4c41-9985-d39c50d83c73" providerId="ADAL" clId="{FB877F25-D805-4191-9DF8-340CDBADAB86}" dt="2023-06-08T04:14:08.189" v="5437" actId="21"/>
          <ac:spMkLst>
            <pc:docMk/>
            <pc:sldMk cId="482340957" sldId="297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6:47.952" v="5480" actId="20577"/>
          <ac:spMkLst>
            <pc:docMk/>
            <pc:sldMk cId="482340957" sldId="29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4:12:28.849" v="5322" actId="21"/>
          <ac:spMkLst>
            <pc:docMk/>
            <pc:sldMk cId="482340957" sldId="297"/>
            <ac:spMk id="35" creationId="{17885ABE-9386-901D-C9DF-30223470FEFD}"/>
          </ac:spMkLst>
        </pc:spChg>
        <pc:spChg chg="del">
          <ac:chgData name="Toby Donaldson" userId="2e6e5431-bb17-4c41-9985-d39c50d83c73" providerId="ADAL" clId="{FB877F25-D805-4191-9DF8-340CDBADAB86}" dt="2023-06-08T04:12:56.411" v="5329" actId="21"/>
          <ac:spMkLst>
            <pc:docMk/>
            <pc:sldMk cId="482340957" sldId="297"/>
            <ac:spMk id="36" creationId="{86FBF3EA-D1B1-3826-BA31-29982C1CB733}"/>
          </ac:spMkLst>
        </pc:spChg>
        <pc:spChg chg="add del mod">
          <ac:chgData name="Toby Donaldson" userId="2e6e5431-bb17-4c41-9985-d39c50d83c73" providerId="ADAL" clId="{FB877F25-D805-4191-9DF8-340CDBADAB86}" dt="2023-06-08T04:14:32.082" v="5451" actId="21"/>
          <ac:spMkLst>
            <pc:docMk/>
            <pc:sldMk cId="482340957" sldId="297"/>
            <ac:spMk id="38" creationId="{8FD1BE9D-B092-AB70-2ADA-5733644911DA}"/>
          </ac:spMkLst>
        </pc:spChg>
        <pc:spChg chg="add mod">
          <ac:chgData name="Toby Donaldson" userId="2e6e5431-bb17-4c41-9985-d39c50d83c73" providerId="ADAL" clId="{FB877F25-D805-4191-9DF8-340CDBADAB86}" dt="2023-06-08T04:14:30.056" v="5450" actId="1076"/>
          <ac:spMkLst>
            <pc:docMk/>
            <pc:sldMk cId="482340957" sldId="297"/>
            <ac:spMk id="39" creationId="{9B6548D5-5C3E-C014-9F18-7E0E6528A12B}"/>
          </ac:spMkLst>
        </pc:spChg>
      </pc:sldChg>
      <pc:sldChg chg="modSp add mod">
        <pc:chgData name="Toby Donaldson" userId="2e6e5431-bb17-4c41-9985-d39c50d83c73" providerId="ADAL" clId="{FB877F25-D805-4191-9DF8-340CDBADAB86}" dt="2023-06-08T04:22:29.039" v="5816" actId="20577"/>
        <pc:sldMkLst>
          <pc:docMk/>
          <pc:sldMk cId="1039605913" sldId="298"/>
        </pc:sldMkLst>
        <pc:spChg chg="mod">
          <ac:chgData name="Toby Donaldson" userId="2e6e5431-bb17-4c41-9985-d39c50d83c73" providerId="ADAL" clId="{FB877F25-D805-4191-9DF8-340CDBADAB86}" dt="2023-06-08T04:15:55.958" v="5467" actId="20577"/>
          <ac:spMkLst>
            <pc:docMk/>
            <pc:sldMk cId="1039605913" sldId="298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5:58.383" v="5468" actId="20577"/>
          <ac:spMkLst>
            <pc:docMk/>
            <pc:sldMk cId="1039605913" sldId="298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5:59.872" v="5469" actId="20577"/>
          <ac:spMkLst>
            <pc:docMk/>
            <pc:sldMk cId="1039605913" sldId="298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6:00.956" v="5470" actId="20577"/>
          <ac:spMkLst>
            <pc:docMk/>
            <pc:sldMk cId="1039605913" sldId="298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6:05.247" v="5473" actId="20577"/>
          <ac:spMkLst>
            <pc:docMk/>
            <pc:sldMk cId="1039605913" sldId="298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6:02.436" v="5471" actId="20577"/>
          <ac:spMkLst>
            <pc:docMk/>
            <pc:sldMk cId="1039605913" sldId="298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6:03.731" v="5472" actId="20577"/>
          <ac:spMkLst>
            <pc:docMk/>
            <pc:sldMk cId="1039605913" sldId="298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6:07.943" v="5474" actId="20577"/>
          <ac:spMkLst>
            <pc:docMk/>
            <pc:sldMk cId="1039605913" sldId="298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8T04:22:29.039" v="5816" actId="20577"/>
          <ac:spMkLst>
            <pc:docMk/>
            <pc:sldMk cId="1039605913" sldId="298"/>
            <ac:spMk id="36" creationId="{86FBF3EA-D1B1-3826-BA31-29982C1CB733}"/>
          </ac:spMkLst>
        </pc:spChg>
      </pc:sldChg>
      <pc:sldChg chg="modSp add mod">
        <pc:chgData name="Toby Donaldson" userId="2e6e5431-bb17-4c41-9985-d39c50d83c73" providerId="ADAL" clId="{FB877F25-D805-4191-9DF8-340CDBADAB86}" dt="2023-06-08T06:22:45.312" v="10196" actId="14100"/>
        <pc:sldMkLst>
          <pc:docMk/>
          <pc:sldMk cId="4084097814" sldId="299"/>
        </pc:sldMkLst>
        <pc:spChg chg="mod">
          <ac:chgData name="Toby Donaldson" userId="2e6e5431-bb17-4c41-9985-d39c50d83c73" providerId="ADAL" clId="{FB877F25-D805-4191-9DF8-340CDBADAB86}" dt="2023-06-08T06:22:45.312" v="10196" actId="14100"/>
          <ac:spMkLst>
            <pc:docMk/>
            <pc:sldMk cId="4084097814" sldId="299"/>
            <ac:spMk id="3" creationId="{45AC2AF0-1AFD-7B8B-6394-17F1C6AD4B8A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4:42:24.784" v="6430" actId="1076"/>
        <pc:sldMkLst>
          <pc:docMk/>
          <pc:sldMk cId="2124943841" sldId="300"/>
        </pc:sldMkLst>
        <pc:spChg chg="add mod">
          <ac:chgData name="Toby Donaldson" userId="2e6e5431-bb17-4c41-9985-d39c50d83c73" providerId="ADAL" clId="{FB877F25-D805-4191-9DF8-340CDBADAB86}" dt="2023-06-08T04:40:57.202" v="6307" actId="14100"/>
          <ac:spMkLst>
            <pc:docMk/>
            <pc:sldMk cId="2124943841" sldId="300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4:41:29.701" v="6311" actId="14100"/>
          <ac:spMkLst>
            <pc:docMk/>
            <pc:sldMk cId="2124943841" sldId="300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4:28:08.583" v="6004" actId="1076"/>
          <ac:spMkLst>
            <pc:docMk/>
            <pc:sldMk cId="2124943841" sldId="300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42:24.784" v="6430" actId="1076"/>
          <ac:spMkLst>
            <pc:docMk/>
            <pc:sldMk cId="2124943841" sldId="300"/>
            <ac:spMk id="36" creationId="{C33F5728-FC1F-56F6-EFB4-9801716BFCD5}"/>
          </ac:spMkLst>
        </pc:spChg>
        <pc:spChg chg="add mod">
          <ac:chgData name="Toby Donaldson" userId="2e6e5431-bb17-4c41-9985-d39c50d83c73" providerId="ADAL" clId="{FB877F25-D805-4191-9DF8-340CDBADAB86}" dt="2023-06-08T04:42:21.990" v="6429" actId="1076"/>
          <ac:spMkLst>
            <pc:docMk/>
            <pc:sldMk cId="2124943841" sldId="300"/>
            <ac:spMk id="37" creationId="{38AAB521-E139-8C2B-B15F-EAADA99C4E1C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51:57.537" v="9551" actId="14100"/>
        <pc:sldMkLst>
          <pc:docMk/>
          <pc:sldMk cId="3277500053" sldId="301"/>
        </pc:sldMkLst>
        <pc:spChg chg="del">
          <ac:chgData name="Toby Donaldson" userId="2e6e5431-bb17-4c41-9985-d39c50d83c73" providerId="ADAL" clId="{FB877F25-D805-4191-9DF8-340CDBADAB86}" dt="2023-06-08T04:20:35.049" v="5699" actId="21"/>
          <ac:spMkLst>
            <pc:docMk/>
            <pc:sldMk cId="3277500053" sldId="301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5:51:57.537" v="9551" actId="14100"/>
          <ac:spMkLst>
            <pc:docMk/>
            <pc:sldMk cId="3277500053" sldId="30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1:41.689" v="5796" actId="20577"/>
          <ac:spMkLst>
            <pc:docMk/>
            <pc:sldMk cId="3277500053" sldId="301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1:44.937" v="5798" actId="20577"/>
          <ac:spMkLst>
            <pc:docMk/>
            <pc:sldMk cId="3277500053" sldId="301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1:43.201" v="5797" actId="20577"/>
          <ac:spMkLst>
            <pc:docMk/>
            <pc:sldMk cId="3277500053" sldId="301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1:46.255" v="5799" actId="20577"/>
          <ac:spMkLst>
            <pc:docMk/>
            <pc:sldMk cId="3277500053" sldId="301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1:50.545" v="5802" actId="20577"/>
          <ac:spMkLst>
            <pc:docMk/>
            <pc:sldMk cId="3277500053" sldId="301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1:47.877" v="5800" actId="20577"/>
          <ac:spMkLst>
            <pc:docMk/>
            <pc:sldMk cId="3277500053" sldId="301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1:49.192" v="5801" actId="20577"/>
          <ac:spMkLst>
            <pc:docMk/>
            <pc:sldMk cId="3277500053" sldId="301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1:56.067" v="5805" actId="20577"/>
          <ac:spMkLst>
            <pc:docMk/>
            <pc:sldMk cId="3277500053" sldId="301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1:38.991" v="5795" actId="21"/>
          <ac:spMkLst>
            <pc:docMk/>
            <pc:sldMk cId="3277500053" sldId="301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22:46.926" v="5831" actId="20577"/>
          <ac:spMkLst>
            <pc:docMk/>
            <pc:sldMk cId="3277500053" sldId="301"/>
            <ac:spMk id="36" creationId="{611D806E-EBAA-330A-A0B2-D5F604D0EA57}"/>
          </ac:spMkLst>
        </pc:spChg>
        <pc:spChg chg="mod">
          <ac:chgData name="Toby Donaldson" userId="2e6e5431-bb17-4c41-9985-d39c50d83c73" providerId="ADAL" clId="{FB877F25-D805-4191-9DF8-340CDBADAB86}" dt="2023-06-08T04:20:43.424" v="5705" actId="20577"/>
          <ac:spMkLst>
            <pc:docMk/>
            <pc:sldMk cId="3277500053" sldId="301"/>
            <ac:spMk id="39" creationId="{9B6548D5-5C3E-C014-9F18-7E0E6528A12B}"/>
          </ac:spMkLst>
        </pc:spChg>
        <pc:grpChg chg="mod">
          <ac:chgData name="Toby Donaldson" userId="2e6e5431-bb17-4c41-9985-d39c50d83c73" providerId="ADAL" clId="{FB877F25-D805-4191-9DF8-340CDBADAB86}" dt="2023-06-08T04:21:53.210" v="5804" actId="1076"/>
          <ac:grpSpMkLst>
            <pc:docMk/>
            <pc:sldMk cId="3277500053" sldId="301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21:53.210" v="5804" actId="1076"/>
          <ac:cxnSpMkLst>
            <pc:docMk/>
            <pc:sldMk cId="3277500053" sldId="301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4:19.114" v="5848" actId="21"/>
        <pc:sldMkLst>
          <pc:docMk/>
          <pc:sldMk cId="4250622663" sldId="302"/>
        </pc:sldMkLst>
        <pc:spChg chg="add mod">
          <ac:chgData name="Toby Donaldson" userId="2e6e5431-bb17-4c41-9985-d39c50d83c73" providerId="ADAL" clId="{FB877F25-D805-4191-9DF8-340CDBADAB86}" dt="2023-06-08T04:23:15.794" v="5832"/>
          <ac:spMkLst>
            <pc:docMk/>
            <pc:sldMk cId="4250622663" sldId="302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23:49.961" v="5841" actId="20577"/>
          <ac:spMkLst>
            <pc:docMk/>
            <pc:sldMk cId="4250622663" sldId="30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4:08.069" v="5846" actId="20577"/>
          <ac:spMkLst>
            <pc:docMk/>
            <pc:sldMk cId="4250622663" sldId="30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3:53.879" v="5842" actId="20577"/>
          <ac:spMkLst>
            <pc:docMk/>
            <pc:sldMk cId="4250622663" sldId="30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3:56.159" v="5843" actId="20577"/>
          <ac:spMkLst>
            <pc:docMk/>
            <pc:sldMk cId="4250622663" sldId="30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4:04.639" v="5845" actId="20577"/>
          <ac:spMkLst>
            <pc:docMk/>
            <pc:sldMk cId="4250622663" sldId="30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4:01.100" v="5844" actId="20577"/>
          <ac:spMkLst>
            <pc:docMk/>
            <pc:sldMk cId="4250622663" sldId="30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3:28.620" v="5833" actId="20577"/>
          <ac:spMkLst>
            <pc:docMk/>
            <pc:sldMk cId="4250622663" sldId="30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3:30.450" v="5834" actId="20577"/>
          <ac:spMkLst>
            <pc:docMk/>
            <pc:sldMk cId="4250622663" sldId="30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3:33.604" v="5835" actId="20577"/>
          <ac:spMkLst>
            <pc:docMk/>
            <pc:sldMk cId="4250622663" sldId="302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4:19.114" v="5848" actId="21"/>
          <ac:spMkLst>
            <pc:docMk/>
            <pc:sldMk cId="4250622663" sldId="302"/>
            <ac:spMk id="35" creationId="{A76D60EC-D7D1-C1E8-0256-B4A6A5DAE460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01:06.266" v="7034" actId="20577"/>
        <pc:sldMkLst>
          <pc:docMk/>
          <pc:sldMk cId="2781638378" sldId="303"/>
        </pc:sldMkLst>
        <pc:spChg chg="del">
          <ac:chgData name="Toby Donaldson" userId="2e6e5431-bb17-4c41-9985-d39c50d83c73" providerId="ADAL" clId="{FB877F25-D805-4191-9DF8-340CDBADAB86}" dt="2023-06-08T04:59:26.938" v="6836" actId="21"/>
          <ac:spMkLst>
            <pc:docMk/>
            <pc:sldMk cId="2781638378" sldId="30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55:49.425" v="6828" actId="1076"/>
          <ac:spMkLst>
            <pc:docMk/>
            <pc:sldMk cId="2781638378" sldId="303"/>
            <ac:spMk id="35" creationId="{A76D60EC-D7D1-C1E8-0256-B4A6A5DAE460}"/>
          </ac:spMkLst>
        </pc:spChg>
        <pc:spChg chg="add mod ord">
          <ac:chgData name="Toby Donaldson" userId="2e6e5431-bb17-4c41-9985-d39c50d83c73" providerId="ADAL" clId="{FB877F25-D805-4191-9DF8-340CDBADAB86}" dt="2023-06-08T04:56:38.841" v="6831" actId="1076"/>
          <ac:spMkLst>
            <pc:docMk/>
            <pc:sldMk cId="2781638378" sldId="303"/>
            <ac:spMk id="36" creationId="{503E2F67-EDE1-48E8-BBFC-33070C451D72}"/>
          </ac:spMkLst>
        </pc:spChg>
        <pc:spChg chg="add mod">
          <ac:chgData name="Toby Donaldson" userId="2e6e5431-bb17-4c41-9985-d39c50d83c73" providerId="ADAL" clId="{FB877F25-D805-4191-9DF8-340CDBADAB86}" dt="2023-06-08T05:00:24.732" v="6939" actId="1076"/>
          <ac:spMkLst>
            <pc:docMk/>
            <pc:sldMk cId="2781638378" sldId="303"/>
            <ac:spMk id="37" creationId="{F0105647-F90C-9525-0511-F2BF5B84E582}"/>
          </ac:spMkLst>
        </pc:spChg>
        <pc:spChg chg="add mod">
          <ac:chgData name="Toby Donaldson" userId="2e6e5431-bb17-4c41-9985-d39c50d83c73" providerId="ADAL" clId="{FB877F25-D805-4191-9DF8-340CDBADAB86}" dt="2023-06-08T05:01:06.266" v="7034" actId="20577"/>
          <ac:spMkLst>
            <pc:docMk/>
            <pc:sldMk cId="2781638378" sldId="303"/>
            <ac:spMk id="38" creationId="{38E2B249-38AD-4D75-3D64-E83DAFCEB817}"/>
          </ac:spMkLst>
        </pc:s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38:47.257" v="6305" actId="113"/>
        <pc:sldMkLst>
          <pc:docMk/>
          <pc:sldMk cId="188499443" sldId="304"/>
        </pc:sldMkLst>
        <pc:spChg chg="mod">
          <ac:chgData name="Toby Donaldson" userId="2e6e5431-bb17-4c41-9985-d39c50d83c73" providerId="ADAL" clId="{FB877F25-D805-4191-9DF8-340CDBADAB86}" dt="2023-06-08T04:29:56.866" v="6103" actId="1076"/>
          <ac:spMkLst>
            <pc:docMk/>
            <pc:sldMk cId="188499443" sldId="304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38:47.257" v="6305" actId="113"/>
          <ac:spMkLst>
            <pc:docMk/>
            <pc:sldMk cId="188499443" sldId="30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9:04.056" v="6011" actId="20577"/>
          <ac:spMkLst>
            <pc:docMk/>
            <pc:sldMk cId="188499443" sldId="304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10:59.552" v="7385" actId="113"/>
        <pc:sldMkLst>
          <pc:docMk/>
          <pc:sldMk cId="2064521296" sldId="305"/>
        </pc:sldMkLst>
        <pc:spChg chg="del">
          <ac:chgData name="Toby Donaldson" userId="2e6e5431-bb17-4c41-9985-d39c50d83c73" providerId="ADAL" clId="{FB877F25-D805-4191-9DF8-340CDBADAB86}" dt="2023-06-08T04:33:46.507" v="6270" actId="21"/>
          <ac:spMkLst>
            <pc:docMk/>
            <pc:sldMk cId="2064521296" sldId="305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5:10:59.552" v="7385" actId="113"/>
          <ac:spMkLst>
            <pc:docMk/>
            <pc:sldMk cId="2064521296" sldId="30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34:28.775" v="6271" actId="20577"/>
          <ac:spMkLst>
            <pc:docMk/>
            <pc:sldMk cId="2064521296" sldId="305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34:29.967" v="6272" actId="20577"/>
          <ac:spMkLst>
            <pc:docMk/>
            <pc:sldMk cId="2064521296" sldId="305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36:11.809" v="6287" actId="20577"/>
          <ac:spMkLst>
            <pc:docMk/>
            <pc:sldMk cId="2064521296" sldId="305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34:34.371" v="6274" actId="20577"/>
          <ac:spMkLst>
            <pc:docMk/>
            <pc:sldMk cId="2064521296" sldId="305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34:35.808" v="6275" actId="20577"/>
          <ac:spMkLst>
            <pc:docMk/>
            <pc:sldMk cId="2064521296" sldId="305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36:10.064" v="6286" actId="20577"/>
          <ac:spMkLst>
            <pc:docMk/>
            <pc:sldMk cId="2064521296" sldId="305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36:08.218" v="6285" actId="20577"/>
          <ac:spMkLst>
            <pc:docMk/>
            <pc:sldMk cId="2064521296" sldId="305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36:15.311" v="6288" actId="20577"/>
          <ac:spMkLst>
            <pc:docMk/>
            <pc:sldMk cId="2064521296" sldId="305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0:52.171" v="7384" actId="14100"/>
          <ac:spMkLst>
            <pc:docMk/>
            <pc:sldMk cId="2064521296" sldId="305"/>
            <ac:spMk id="35" creationId="{5927FA9D-A20E-F458-6078-CCCBD4BB1B3A}"/>
          </ac:spMkLst>
        </pc:spChg>
        <pc:spChg chg="add del mod">
          <ac:chgData name="Toby Donaldson" userId="2e6e5431-bb17-4c41-9985-d39c50d83c73" providerId="ADAL" clId="{FB877F25-D805-4191-9DF8-340CDBADAB86}" dt="2023-06-08T05:07:42.722" v="7210" actId="21"/>
          <ac:spMkLst>
            <pc:docMk/>
            <pc:sldMk cId="2064521296" sldId="305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10:48.129" v="7383" actId="1076"/>
          <ac:spMkLst>
            <pc:docMk/>
            <pc:sldMk cId="2064521296" sldId="305"/>
            <ac:spMk id="37" creationId="{F7DBDF9E-7A61-47FE-7C80-6594974804D4}"/>
          </ac:spMkLst>
        </pc:spChg>
        <pc:spChg chg="add mod">
          <ac:chgData name="Toby Donaldson" userId="2e6e5431-bb17-4c41-9985-d39c50d83c73" providerId="ADAL" clId="{FB877F25-D805-4191-9DF8-340CDBADAB86}" dt="2023-06-08T05:09:25.110" v="7380" actId="1076"/>
          <ac:spMkLst>
            <pc:docMk/>
            <pc:sldMk cId="2064521296" sldId="305"/>
            <ac:spMk id="38" creationId="{74CE9341-28B0-052F-038E-72C2CE6FD0A2}"/>
          </ac:spMkLst>
        </pc:spChg>
      </pc:sldChg>
      <pc:sldChg chg="modSp add mod">
        <pc:chgData name="Toby Donaldson" userId="2e6e5431-bb17-4c41-9985-d39c50d83c73" providerId="ADAL" clId="{FB877F25-D805-4191-9DF8-340CDBADAB86}" dt="2023-06-08T04:46:56.267" v="6537" actId="1076"/>
        <pc:sldMkLst>
          <pc:docMk/>
          <pc:sldMk cId="3430302196" sldId="306"/>
        </pc:sldMkLst>
        <pc:spChg chg="mod">
          <ac:chgData name="Toby Donaldson" userId="2e6e5431-bb17-4c41-9985-d39c50d83c73" providerId="ADAL" clId="{FB877F25-D805-4191-9DF8-340CDBADAB86}" dt="2023-06-08T04:46:56.267" v="6537" actId="1076"/>
          <ac:spMkLst>
            <pc:docMk/>
            <pc:sldMk cId="3430302196" sldId="306"/>
            <ac:spMk id="37" creationId="{38AAB521-E139-8C2B-B15F-EAADA99C4E1C}"/>
          </ac:spMkLst>
        </pc:s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3:30.193" v="10197" actId="113"/>
        <pc:sldMkLst>
          <pc:docMk/>
          <pc:sldMk cId="543960148" sldId="307"/>
        </pc:sldMkLst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2" creationId="{7A0C3AE9-53C6-D601-FC03-61D965A01E59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49:03.866" v="6554" actId="20577"/>
          <ac:spMkLst>
            <pc:docMk/>
            <pc:sldMk cId="543960148" sldId="307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49:05.420" v="6555" actId="20577"/>
          <ac:spMkLst>
            <pc:docMk/>
            <pc:sldMk cId="543960148" sldId="307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49:09.986" v="6558" actId="20577"/>
          <ac:spMkLst>
            <pc:docMk/>
            <pc:sldMk cId="543960148" sldId="307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49:06.754" v="6556" actId="20577"/>
          <ac:spMkLst>
            <pc:docMk/>
            <pc:sldMk cId="543960148" sldId="307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49:08.307" v="6557" actId="20577"/>
          <ac:spMkLst>
            <pc:docMk/>
            <pc:sldMk cId="543960148" sldId="307"/>
            <ac:spMk id="23" creationId="{A23C670A-8C5F-822A-E576-3ACA9DA5767A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5" creationId="{A76D60EC-D7D1-C1E8-0256-B4A6A5DAE460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6" creationId="{C33F5728-FC1F-56F6-EFB4-9801716BFCD5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7" creationId="{38AAB521-E139-8C2B-B15F-EAADA99C4E1C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9" creationId="{9B6548D5-5C3E-C014-9F18-7E0E6528A12B}"/>
          </ac:spMkLst>
        </pc:spChg>
        <pc:spChg chg="add del mod">
          <ac:chgData name="Toby Donaldson" userId="2e6e5431-bb17-4c41-9985-d39c50d83c73" providerId="ADAL" clId="{FB877F25-D805-4191-9DF8-340CDBADAB86}" dt="2023-06-08T04:47:35.757" v="6540" actId="21"/>
          <ac:spMkLst>
            <pc:docMk/>
            <pc:sldMk cId="543960148" sldId="307"/>
            <ac:spMk id="40" creationId="{910F07AE-4915-8153-BB31-C9E2CE5D2270}"/>
          </ac:spMkLst>
        </pc:spChg>
        <pc:spChg chg="add mod">
          <ac:chgData name="Toby Donaldson" userId="2e6e5431-bb17-4c41-9985-d39c50d83c73" providerId="ADAL" clId="{FB877F25-D805-4191-9DF8-340CDBADAB86}" dt="2023-06-08T06:23:30.193" v="10197" actId="113"/>
          <ac:spMkLst>
            <pc:docMk/>
            <pc:sldMk cId="543960148" sldId="307"/>
            <ac:spMk id="45" creationId="{450292EF-B9F3-3B7B-41FB-A34836FD080C}"/>
          </ac:spMkLst>
        </pc:spChg>
        <pc:grpChg chg="mod">
          <ac:chgData name="Toby Donaldson" userId="2e6e5431-bb17-4c41-9985-d39c50d83c73" providerId="ADAL" clId="{FB877F25-D805-4191-9DF8-340CDBADAB86}" dt="2023-06-08T04:48:41.742" v="6552" actId="1076"/>
          <ac:grpSpMkLst>
            <pc:docMk/>
            <pc:sldMk cId="543960148" sldId="30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8:19.486" v="6548" actId="1076"/>
          <ac:grpSpMkLst>
            <pc:docMk/>
            <pc:sldMk cId="543960148" sldId="307"/>
            <ac:grpSpMk id="10" creationId="{E9D70771-DAD3-E02D-CA71-7EDF412016B4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3" creationId="{DB7A3276-BA51-DC6B-1355-CB14F62EE3EB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22" creationId="{9D961FC5-91B9-FA21-0C59-A1A432C9A9AA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54:47.927" v="6815" actId="113"/>
        <pc:sldMkLst>
          <pc:docMk/>
          <pc:sldMk cId="2512385575" sldId="308"/>
        </pc:sldMkLst>
        <pc:spChg chg="mod">
          <ac:chgData name="Toby Donaldson" userId="2e6e5431-bb17-4c41-9985-d39c50d83c73" providerId="ADAL" clId="{FB877F25-D805-4191-9DF8-340CDBADAB86}" dt="2023-06-08T04:54:47.927" v="6815" actId="113"/>
          <ac:spMkLst>
            <pc:docMk/>
            <pc:sldMk cId="2512385575" sldId="308"/>
            <ac:spMk id="37" creationId="{38AAB521-E139-8C2B-B15F-EAADA99C4E1C}"/>
          </ac:spMkLst>
        </pc:spChg>
      </pc:sldChg>
      <pc:sldChg chg="modSp add mod">
        <pc:chgData name="Toby Donaldson" userId="2e6e5431-bb17-4c41-9985-d39c50d83c73" providerId="ADAL" clId="{FB877F25-D805-4191-9DF8-340CDBADAB86}" dt="2023-06-08T05:01:21.145" v="7037" actId="20577"/>
        <pc:sldMkLst>
          <pc:docMk/>
          <pc:sldMk cId="3457556992" sldId="309"/>
        </pc:sldMkLst>
        <pc:spChg chg="mod">
          <ac:chgData name="Toby Donaldson" userId="2e6e5431-bb17-4c41-9985-d39c50d83c73" providerId="ADAL" clId="{FB877F25-D805-4191-9DF8-340CDBADAB86}" dt="2023-06-08T05:01:21.145" v="7037" actId="20577"/>
          <ac:spMkLst>
            <pc:docMk/>
            <pc:sldMk cId="3457556992" sldId="309"/>
            <ac:spMk id="38" creationId="{38E2B249-38AD-4D75-3D64-E83DAFCEB817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5:14:20.401" v="7520" actId="20577"/>
        <pc:sldMkLst>
          <pc:docMk/>
          <pc:sldMk cId="3471613638" sldId="310"/>
        </pc:sldMkLst>
        <pc:spChg chg="add mod">
          <ac:chgData name="Toby Donaldson" userId="2e6e5431-bb17-4c41-9985-d39c50d83c73" providerId="ADAL" clId="{FB877F25-D805-4191-9DF8-340CDBADAB86}" dt="2023-06-08T05:13:36.421" v="7410" actId="1076"/>
          <ac:spMkLst>
            <pc:docMk/>
            <pc:sldMk cId="3471613638" sldId="310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5:12:42.415" v="7387" actId="20577"/>
          <ac:spMkLst>
            <pc:docMk/>
            <pc:sldMk cId="3471613638" sldId="310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12:43.907" v="7388" actId="20577"/>
          <ac:spMkLst>
            <pc:docMk/>
            <pc:sldMk cId="3471613638" sldId="310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12:45.992" v="7389" actId="20577"/>
          <ac:spMkLst>
            <pc:docMk/>
            <pc:sldMk cId="3471613638" sldId="310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12:49.024" v="7390" actId="20577"/>
          <ac:spMkLst>
            <pc:docMk/>
            <pc:sldMk cId="3471613638" sldId="31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12:57.341" v="7395" actId="20577"/>
          <ac:spMkLst>
            <pc:docMk/>
            <pc:sldMk cId="3471613638" sldId="31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12:51.217" v="7391" actId="20577"/>
          <ac:spMkLst>
            <pc:docMk/>
            <pc:sldMk cId="3471613638" sldId="31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12:52.248" v="7392" actId="20577"/>
          <ac:spMkLst>
            <pc:docMk/>
            <pc:sldMk cId="3471613638" sldId="31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13:01.439" v="7396" actId="20577"/>
          <ac:spMkLst>
            <pc:docMk/>
            <pc:sldMk cId="3471613638" sldId="310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4:20.401" v="7520" actId="20577"/>
          <ac:spMkLst>
            <pc:docMk/>
            <pc:sldMk cId="3471613638" sldId="310"/>
            <ac:spMk id="36" creationId="{2CFB3B78-5D7B-3B22-CCF2-7FC7519F3A6C}"/>
          </ac:spMkLst>
        </pc:spChg>
        <pc:spChg chg="mod">
          <ac:chgData name="Toby Donaldson" userId="2e6e5431-bb17-4c41-9985-d39c50d83c73" providerId="ADAL" clId="{FB877F25-D805-4191-9DF8-340CDBADAB86}" dt="2023-06-08T05:13:20.540" v="7408" actId="20577"/>
          <ac:spMkLst>
            <pc:docMk/>
            <pc:sldMk cId="3471613638" sldId="310"/>
            <ac:spMk id="38" creationId="{74CE9341-28B0-052F-038E-72C2CE6FD0A2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5:10:33.639" v="7381" actId="2696"/>
        <pc:sldMkLst>
          <pc:docMk/>
          <pc:sldMk cId="4101291886" sldId="310"/>
        </pc:sldMkLst>
        <pc:spChg chg="add mod">
          <ac:chgData name="Toby Donaldson" userId="2e6e5431-bb17-4c41-9985-d39c50d83c73" providerId="ADAL" clId="{FB877F25-D805-4191-9DF8-340CDBADAB86}" dt="2023-06-08T05:02:24.787" v="7040" actId="1076"/>
          <ac:spMkLst>
            <pc:docMk/>
            <pc:sldMk cId="4101291886" sldId="310"/>
            <ac:spMk id="2" creationId="{8BA175F5-F5F6-9C78-C6FC-FE9F4698A9A1}"/>
          </ac:spMkLst>
        </pc:spChg>
        <pc:spChg chg="del">
          <ac:chgData name="Toby Donaldson" userId="2e6e5431-bb17-4c41-9985-d39c50d83c73" providerId="ADAL" clId="{FB877F25-D805-4191-9DF8-340CDBADAB86}" dt="2023-06-08T05:02:35.686" v="7042" actId="21"/>
          <ac:spMkLst>
            <pc:docMk/>
            <pc:sldMk cId="4101291886" sldId="310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05:00.759" v="7203" actId="20577"/>
          <ac:spMkLst>
            <pc:docMk/>
            <pc:sldMk cId="4101291886" sldId="310"/>
            <ac:spMk id="38" creationId="{7F597CC1-A4DE-0FEF-7A5A-C092B69B63BA}"/>
          </ac:spMkLst>
        </pc:spChg>
        <pc:spChg chg="add mod">
          <ac:chgData name="Toby Donaldson" userId="2e6e5431-bb17-4c41-9985-d39c50d83c73" providerId="ADAL" clId="{FB877F25-D805-4191-9DF8-340CDBADAB86}" dt="2023-06-08T05:04:38.350" v="7180" actId="27636"/>
          <ac:spMkLst>
            <pc:docMk/>
            <pc:sldMk cId="4101291886" sldId="310"/>
            <ac:spMk id="40" creationId="{E3F6DB65-DFD7-426C-3A48-B8205B2C61B8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26:12.957" v="10200" actId="113"/>
        <pc:sldMkLst>
          <pc:docMk/>
          <pc:sldMk cId="1400380303" sldId="311"/>
        </pc:sldMkLst>
        <pc:spChg chg="del">
          <ac:chgData name="Toby Donaldson" userId="2e6e5431-bb17-4c41-9985-d39c50d83c73" providerId="ADAL" clId="{FB877F25-D805-4191-9DF8-340CDBADAB86}" dt="2023-06-08T05:17:34.557" v="7523" actId="21"/>
          <ac:spMkLst>
            <pc:docMk/>
            <pc:sldMk cId="1400380303" sldId="311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6:26:12.957" v="10200" actId="113"/>
          <ac:spMkLst>
            <pc:docMk/>
            <pc:sldMk cId="1400380303" sldId="311"/>
            <ac:spMk id="36" creationId="{2CFB3B78-5D7B-3B22-CCF2-7FC7519F3A6C}"/>
          </ac:spMkLst>
        </pc:spChg>
        <pc:spChg chg="del">
          <ac:chgData name="Toby Donaldson" userId="2e6e5431-bb17-4c41-9985-d39c50d83c73" providerId="ADAL" clId="{FB877F25-D805-4191-9DF8-340CDBADAB86}" dt="2023-06-08T05:17:30.783" v="7522" actId="21"/>
          <ac:spMkLst>
            <pc:docMk/>
            <pc:sldMk cId="1400380303" sldId="311"/>
            <ac:spMk id="38" creationId="{74CE9341-28B0-052F-038E-72C2CE6FD0A2}"/>
          </ac:spMkLst>
        </pc:s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7" creationId="{365E084E-FDD6-D1DC-C0B4-483E52092CF9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0" creationId="{E9D70771-DAD3-E02D-CA71-7EDF412016B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4" creationId="{C290374F-6D43-A354-A4F7-82646EA0F19A}"/>
          </ac:cxnSpMkLst>
        </pc:cxnChg>
      </pc:sldChg>
      <pc:sldChg chg="modSp add mod">
        <pc:chgData name="Toby Donaldson" userId="2e6e5431-bb17-4c41-9985-d39c50d83c73" providerId="ADAL" clId="{FB877F25-D805-4191-9DF8-340CDBADAB86}" dt="2023-06-08T05:23:07.791" v="8122" actId="14100"/>
        <pc:sldMkLst>
          <pc:docMk/>
          <pc:sldMk cId="2751220641" sldId="312"/>
        </pc:sldMkLst>
        <pc:spChg chg="mod">
          <ac:chgData name="Toby Donaldson" userId="2e6e5431-bb17-4c41-9985-d39c50d83c73" providerId="ADAL" clId="{FB877F25-D805-4191-9DF8-340CDBADAB86}" dt="2023-06-08T05:23:07.791" v="8122" actId="14100"/>
          <ac:spMkLst>
            <pc:docMk/>
            <pc:sldMk cId="2751220641" sldId="312"/>
            <ac:spMk id="36" creationId="{2CFB3B78-5D7B-3B22-CCF2-7FC7519F3A6C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6:27:01.062" v="10214" actId="20577"/>
        <pc:sldMkLst>
          <pc:docMk/>
          <pc:sldMk cId="298745306" sldId="313"/>
        </pc:sldMkLst>
        <pc:spChg chg="del">
          <ac:chgData name="Toby Donaldson" userId="2e6e5431-bb17-4c41-9985-d39c50d83c73" providerId="ADAL" clId="{FB877F25-D805-4191-9DF8-340CDBADAB86}" dt="2023-06-08T05:24:18.014" v="8153" actId="21"/>
          <ac:spMkLst>
            <pc:docMk/>
            <pc:sldMk cId="298745306" sldId="31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6:27:01.062" v="10214" actId="20577"/>
          <ac:spMkLst>
            <pc:docMk/>
            <pc:sldMk cId="298745306" sldId="313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24:00.017" v="8145" actId="20577"/>
          <ac:spMkLst>
            <pc:docMk/>
            <pc:sldMk cId="298745306" sldId="313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24:02.808" v="8146" actId="20577"/>
          <ac:spMkLst>
            <pc:docMk/>
            <pc:sldMk cId="298745306" sldId="313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24:04.722" v="8147" actId="20577"/>
          <ac:spMkLst>
            <pc:docMk/>
            <pc:sldMk cId="298745306" sldId="313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24:06.442" v="8148" actId="20577"/>
          <ac:spMkLst>
            <pc:docMk/>
            <pc:sldMk cId="298745306" sldId="313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24:11.575" v="8151" actId="20577"/>
          <ac:spMkLst>
            <pc:docMk/>
            <pc:sldMk cId="298745306" sldId="313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24:08.089" v="8149" actId="20577"/>
          <ac:spMkLst>
            <pc:docMk/>
            <pc:sldMk cId="298745306" sldId="313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24:09.983" v="8150" actId="20577"/>
          <ac:spMkLst>
            <pc:docMk/>
            <pc:sldMk cId="298745306" sldId="313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24:13.699" v="8152" actId="20577"/>
          <ac:spMkLst>
            <pc:docMk/>
            <pc:sldMk cId="298745306" sldId="313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6:26:29.583" v="10205" actId="20577"/>
          <ac:spMkLst>
            <pc:docMk/>
            <pc:sldMk cId="298745306" sldId="313"/>
            <ac:spMk id="35" creationId="{3AEA7A8D-18D9-BD53-199C-2E649D22DA97}"/>
          </ac:spMkLst>
        </pc:spChg>
        <pc:spChg chg="add mod">
          <ac:chgData name="Toby Donaldson" userId="2e6e5431-bb17-4c41-9985-d39c50d83c73" providerId="ADAL" clId="{FB877F25-D805-4191-9DF8-340CDBADAB86}" dt="2023-06-08T05:32:14.696" v="8510" actId="113"/>
          <ac:spMkLst>
            <pc:docMk/>
            <pc:sldMk cId="298745306" sldId="313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23:53.305" v="8143" actId="14100"/>
          <ac:spMkLst>
            <pc:docMk/>
            <pc:sldMk cId="298745306" sldId="313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7:26.588" v="10220"/>
        <pc:sldMkLst>
          <pc:docMk/>
          <pc:sldMk cId="4084949730" sldId="314"/>
        </pc:sldMkLst>
        <pc:spChg chg="add del mod">
          <ac:chgData name="Toby Donaldson" userId="2e6e5431-bb17-4c41-9985-d39c50d83c73" providerId="ADAL" clId="{FB877F25-D805-4191-9DF8-340CDBADAB86}" dt="2023-06-08T06:27:17.273" v="10217" actId="21"/>
          <ac:spMkLst>
            <pc:docMk/>
            <pc:sldMk cId="4084949730" sldId="314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29:51.615" v="8470" actId="14100"/>
          <ac:spMkLst>
            <pc:docMk/>
            <pc:sldMk cId="4084949730" sldId="31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0:27.548" v="8475" actId="20577"/>
          <ac:spMkLst>
            <pc:docMk/>
            <pc:sldMk cId="4084949730" sldId="314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19.767" v="8511" actId="113"/>
          <ac:spMkLst>
            <pc:docMk/>
            <pc:sldMk cId="4084949730" sldId="314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6:27:14.100" v="10216" actId="21"/>
          <ac:spMkLst>
            <pc:docMk/>
            <pc:sldMk cId="4084949730" sldId="314"/>
            <ac:spMk id="37" creationId="{48E56D10-4B33-6347-B4E7-5D53260FEC2C}"/>
          </ac:spMkLst>
        </pc:spChg>
        <pc:spChg chg="add del mod">
          <ac:chgData name="Toby Donaldson" userId="2e6e5431-bb17-4c41-9985-d39c50d83c73" providerId="ADAL" clId="{FB877F25-D805-4191-9DF8-340CDBADAB86}" dt="2023-06-08T06:27:20.421" v="10219"/>
          <ac:spMkLst>
            <pc:docMk/>
            <pc:sldMk cId="4084949730" sldId="314"/>
            <ac:spMk id="38" creationId="{04B139E6-DE7E-B7DC-3750-91FF031214E6}"/>
          </ac:spMkLst>
        </pc:spChg>
        <pc:spChg chg="add mod">
          <ac:chgData name="Toby Donaldson" userId="2e6e5431-bb17-4c41-9985-d39c50d83c73" providerId="ADAL" clId="{FB877F25-D805-4191-9DF8-340CDBADAB86}" dt="2023-06-08T06:27:26.588" v="10220"/>
          <ac:spMkLst>
            <pc:docMk/>
            <pc:sldMk cId="4084949730" sldId="314"/>
            <ac:spMk id="40" creationId="{9111E452-011F-E884-5A37-167E250E6893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35.778" v="10231" actId="21"/>
        <pc:sldMkLst>
          <pc:docMk/>
          <pc:sldMk cId="3080349204" sldId="315"/>
        </pc:sldMkLst>
        <pc:spChg chg="del mod">
          <ac:chgData name="Toby Donaldson" userId="2e6e5431-bb17-4c41-9985-d39c50d83c73" providerId="ADAL" clId="{FB877F25-D805-4191-9DF8-340CDBADAB86}" dt="2023-06-08T06:28:35.778" v="10231" actId="21"/>
          <ac:spMkLst>
            <pc:docMk/>
            <pc:sldMk cId="3080349204" sldId="315"/>
            <ac:spMk id="2" creationId="{232AF44B-E6FF-30F2-039E-302D2C41E183}"/>
          </ac:spMkLst>
        </pc:spChg>
        <pc:spChg chg="del">
          <ac:chgData name="Toby Donaldson" userId="2e6e5431-bb17-4c41-9985-d39c50d83c73" providerId="ADAL" clId="{FB877F25-D805-4191-9DF8-340CDBADAB86}" dt="2023-06-08T05:32:34.267" v="8513" actId="21"/>
          <ac:spMkLst>
            <pc:docMk/>
            <pc:sldMk cId="3080349204" sldId="31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2:43.825" v="8521" actId="20577"/>
          <ac:spMkLst>
            <pc:docMk/>
            <pc:sldMk cId="3080349204" sldId="315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08.527" v="8509" actId="14100"/>
          <ac:spMkLst>
            <pc:docMk/>
            <pc:sldMk cId="3080349204" sldId="315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5:32:36.982" v="8514" actId="21"/>
          <ac:spMkLst>
            <pc:docMk/>
            <pc:sldMk cId="3080349204" sldId="315"/>
            <ac:spMk id="38" creationId="{835EB674-B802-E85F-C806-C831168053BE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0" creationId="{7AF83799-2537-EEFD-9DD3-376503995A95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1" creationId="{C41391D5-320E-80B9-F454-594668CD9876}"/>
          </ac:spMkLst>
        </pc:spChg>
        <pc:spChg chg="add del mod">
          <ac:chgData name="Toby Donaldson" userId="2e6e5431-bb17-4c41-9985-d39c50d83c73" providerId="ADAL" clId="{FB877F25-D805-4191-9DF8-340CDBADAB86}" dt="2023-06-08T06:28:18.604" v="10229"/>
          <ac:spMkLst>
            <pc:docMk/>
            <pc:sldMk cId="3080349204" sldId="315"/>
            <ac:spMk id="42" creationId="{4D16C4AC-E176-EA6B-5690-9B0884BC0BF8}"/>
          </ac:spMkLst>
        </pc:spChg>
        <pc:spChg chg="add mod">
          <ac:chgData name="Toby Donaldson" userId="2e6e5431-bb17-4c41-9985-d39c50d83c73" providerId="ADAL" clId="{FB877F25-D805-4191-9DF8-340CDBADAB86}" dt="2023-06-08T06:28:30.809" v="10230"/>
          <ac:spMkLst>
            <pc:docMk/>
            <pc:sldMk cId="3080349204" sldId="315"/>
            <ac:spMk id="43" creationId="{D2B461A0-1656-E9B0-70EE-34823693934D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50.579" v="10234" actId="21"/>
        <pc:sldMkLst>
          <pc:docMk/>
          <pc:sldMk cId="55185851" sldId="316"/>
        </pc:sldMkLst>
        <pc:spChg chg="del mod">
          <ac:chgData name="Toby Donaldson" userId="2e6e5431-bb17-4c41-9985-d39c50d83c73" providerId="ADAL" clId="{FB877F25-D805-4191-9DF8-340CDBADAB86}" dt="2023-06-08T06:28:50.579" v="10234" actId="21"/>
          <ac:spMkLst>
            <pc:docMk/>
            <pc:sldMk cId="55185851" sldId="316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6:33.188" v="8741" actId="1076"/>
          <ac:spMkLst>
            <pc:docMk/>
            <pc:sldMk cId="55185851" sldId="316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6:21.869" v="8740" actId="21"/>
          <ac:spMkLst>
            <pc:docMk/>
            <pc:sldMk cId="55185851" sldId="316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7" creationId="{E5A6C773-5E9C-D1C7-66DC-8C17F939928B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8" creationId="{51DDD03A-5882-E4F0-B8A7-AC998C70FCA1}"/>
          </ac:spMkLst>
        </pc:spChg>
        <pc:spChg chg="add mod">
          <ac:chgData name="Toby Donaldson" userId="2e6e5431-bb17-4c41-9985-d39c50d83c73" providerId="ADAL" clId="{FB877F25-D805-4191-9DF8-340CDBADAB86}" dt="2023-06-08T06:28:44.386" v="10233"/>
          <ac:spMkLst>
            <pc:docMk/>
            <pc:sldMk cId="55185851" sldId="316"/>
            <ac:spMk id="40" creationId="{D5C185E4-DED8-A7F2-350A-EB8A46C3C4C7}"/>
          </ac:spMkLst>
        </pc:s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7:53.163" v="10223" actId="21"/>
        <pc:sldMkLst>
          <pc:docMk/>
          <pc:sldMk cId="2627866717" sldId="317"/>
        </pc:sldMkLst>
        <pc:spChg chg="del mod">
          <ac:chgData name="Toby Donaldson" userId="2e6e5431-bb17-4c41-9985-d39c50d83c73" providerId="ADAL" clId="{FB877F25-D805-4191-9DF8-340CDBADAB86}" dt="2023-06-08T06:27:53.163" v="10223" actId="21"/>
          <ac:spMkLst>
            <pc:docMk/>
            <pc:sldMk cId="2627866717" sldId="317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4:18.726" v="8549" actId="1076"/>
          <ac:spMkLst>
            <pc:docMk/>
            <pc:sldMk cId="2627866717" sldId="31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4:12.509" v="8548" actId="21"/>
          <ac:spMkLst>
            <pc:docMk/>
            <pc:sldMk cId="2627866717" sldId="317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4:44.486" v="8553" actId="1076"/>
          <ac:spMkLst>
            <pc:docMk/>
            <pc:sldMk cId="2627866717" sldId="317"/>
            <ac:spMk id="37" creationId="{7AAB6D17-43A9-BBDF-353F-85D0E9E97BC7}"/>
          </ac:spMkLst>
        </pc:spChg>
        <pc:spChg chg="add mod">
          <ac:chgData name="Toby Donaldson" userId="2e6e5431-bb17-4c41-9985-d39c50d83c73" providerId="ADAL" clId="{FB877F25-D805-4191-9DF8-340CDBADAB86}" dt="2023-06-08T05:35:23.514" v="8660" actId="27636"/>
          <ac:spMkLst>
            <pc:docMk/>
            <pc:sldMk cId="2627866717" sldId="317"/>
            <ac:spMk id="38" creationId="{B59AA15B-0865-56DF-81A5-BC53E24A7E0F}"/>
          </ac:spMkLst>
        </pc:spChg>
        <pc:spChg chg="add mod">
          <ac:chgData name="Toby Donaldson" userId="2e6e5431-bb17-4c41-9985-d39c50d83c73" providerId="ADAL" clId="{FB877F25-D805-4191-9DF8-340CDBADAB86}" dt="2023-06-08T06:27:50.556" v="10222"/>
          <ac:spMkLst>
            <pc:docMk/>
            <pc:sldMk cId="2627866717" sldId="317"/>
            <ac:spMk id="40" creationId="{35C7B502-32D3-3C41-D7FB-33E037FFB177}"/>
          </ac:spMkLst>
        </pc:s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8:08.748" v="10226" actId="21"/>
        <pc:sldMkLst>
          <pc:docMk/>
          <pc:sldMk cId="3177373768" sldId="318"/>
        </pc:sldMkLst>
        <pc:spChg chg="del mod">
          <ac:chgData name="Toby Donaldson" userId="2e6e5431-bb17-4c41-9985-d39c50d83c73" providerId="ADAL" clId="{FB877F25-D805-4191-9DF8-340CDBADAB86}" dt="2023-06-08T06:28:08.748" v="10226" actId="21"/>
          <ac:spMkLst>
            <pc:docMk/>
            <pc:sldMk cId="3177373768" sldId="318"/>
            <ac:spMk id="2" creationId="{232AF44B-E6FF-30F2-039E-302D2C41E183}"/>
          </ac:spMkLst>
        </pc:spChg>
        <pc:spChg chg="add mod">
          <ac:chgData name="Toby Donaldson" userId="2e6e5431-bb17-4c41-9985-d39c50d83c73" providerId="ADAL" clId="{FB877F25-D805-4191-9DF8-340CDBADAB86}" dt="2023-06-08T06:28:05.905" v="10225"/>
          <ac:spMkLst>
            <pc:docMk/>
            <pc:sldMk cId="3177373768" sldId="318"/>
            <ac:spMk id="36" creationId="{C3454BE4-2D27-9269-70F7-9BC6DF52A0A5}"/>
          </ac:spMkLst>
        </pc:spChg>
        <pc:spChg chg="mod">
          <ac:chgData name="Toby Donaldson" userId="2e6e5431-bb17-4c41-9985-d39c50d83c73" providerId="ADAL" clId="{FB877F25-D805-4191-9DF8-340CDBADAB86}" dt="2023-06-08T05:35:58.080" v="8739" actId="20577"/>
          <ac:spMkLst>
            <pc:docMk/>
            <pc:sldMk cId="3177373768" sldId="318"/>
            <ac:spMk id="38" creationId="{B59AA15B-0865-56DF-81A5-BC53E24A7E0F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2806207399" sldId="319"/>
        </pc:sldMkLst>
        <pc:spChg chg="mod">
          <ac:chgData name="Toby Donaldson" userId="2e6e5431-bb17-4c41-9985-d39c50d83c73" providerId="ADAL" clId="{FB877F25-D805-4191-9DF8-340CDBADAB86}" dt="2023-06-08T05:44:21.941" v="9053"/>
          <ac:spMkLst>
            <pc:docMk/>
            <pc:sldMk cId="2806207399" sldId="319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7:58.573" v="8844" actId="21"/>
          <ac:spMkLst>
            <pc:docMk/>
            <pc:sldMk cId="2806207399" sldId="319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7:56.203" v="8843" actId="1076"/>
          <ac:spMkLst>
            <pc:docMk/>
            <pc:sldMk cId="2806207399" sldId="319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37:22.425" v="8758" actId="14100"/>
          <ac:spMkLst>
            <pc:docMk/>
            <pc:sldMk cId="2806207399" sldId="319"/>
            <ac:spMk id="39" creationId="{9B6548D5-5C3E-C014-9F18-7E0E6528A12B}"/>
          </ac:spMkLst>
        </pc:spChg>
      </pc:sldChg>
      <pc:sldChg chg="delSp modSp add del mod">
        <pc:chgData name="Toby Donaldson" userId="2e6e5431-bb17-4c41-9985-d39c50d83c73" providerId="ADAL" clId="{FB877F25-D805-4191-9DF8-340CDBADAB86}" dt="2023-06-08T05:39:55.937" v="8998" actId="2696"/>
        <pc:sldMkLst>
          <pc:docMk/>
          <pc:sldMk cId="14171848" sldId="320"/>
        </pc:sldMkLst>
        <pc:grpChg chg="del">
          <ac:chgData name="Toby Donaldson" userId="2e6e5431-bb17-4c41-9985-d39c50d83c73" providerId="ADAL" clId="{FB877F25-D805-4191-9DF8-340CDBADAB86}" dt="2023-06-08T05:38:31.012" v="8846" actId="21"/>
          <ac:grpSpMkLst>
            <pc:docMk/>
            <pc:sldMk cId="14171848" sldId="320"/>
            <ac:grpSpMk id="10" creationId="{E9D70771-DAD3-E02D-CA71-7EDF412016B4}"/>
          </ac:grpSpMkLst>
        </pc:grpChg>
        <pc:cxnChg chg="del mod">
          <ac:chgData name="Toby Donaldson" userId="2e6e5431-bb17-4c41-9985-d39c50d83c73" providerId="ADAL" clId="{FB877F25-D805-4191-9DF8-340CDBADAB86}" dt="2023-06-08T05:38:31.012" v="8846" actId="21"/>
          <ac:cxnSpMkLst>
            <pc:docMk/>
            <pc:sldMk cId="14171848" sldId="320"/>
            <ac:cxnSpMk id="29" creationId="{9A7EE154-E797-A4AC-4DDB-C30F29EAB547}"/>
          </ac:cxnSpMkLst>
        </pc:cxn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157827137" sldId="320"/>
        </pc:sldMkLst>
        <pc:spChg chg="mod">
          <ac:chgData name="Toby Donaldson" userId="2e6e5431-bb17-4c41-9985-d39c50d83c73" providerId="ADAL" clId="{FB877F25-D805-4191-9DF8-340CDBADAB86}" dt="2023-06-08T05:44:19.250" v="9052"/>
          <ac:spMkLst>
            <pc:docMk/>
            <pc:sldMk cId="157827137" sldId="320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0:17.552" v="9003" actId="20577"/>
          <ac:spMkLst>
            <pc:docMk/>
            <pc:sldMk cId="157827137" sldId="32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40:31.761" v="9012" actId="20577"/>
          <ac:spMkLst>
            <pc:docMk/>
            <pc:sldMk cId="157827137" sldId="32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40:19.585" v="9004" actId="20577"/>
          <ac:spMkLst>
            <pc:docMk/>
            <pc:sldMk cId="157827137" sldId="32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40:26.023" v="9009" actId="20577"/>
          <ac:spMkLst>
            <pc:docMk/>
            <pc:sldMk cId="157827137" sldId="32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40:34.296" v="9013" actId="20577"/>
          <ac:spMkLst>
            <pc:docMk/>
            <pc:sldMk cId="157827137" sldId="320"/>
            <ac:spMk id="26" creationId="{9C4A6E66-5C34-524D-EF5C-5C86214C4B8F}"/>
          </ac:spMkLst>
        </pc:spChg>
        <pc:grpChg chg="del">
          <ac:chgData name="Toby Donaldson" userId="2e6e5431-bb17-4c41-9985-d39c50d83c73" providerId="ADAL" clId="{FB877F25-D805-4191-9DF8-340CDBADAB86}" dt="2023-06-08T05:40:10.288" v="9000" actId="21"/>
          <ac:grpSpMkLst>
            <pc:docMk/>
            <pc:sldMk cId="157827137" sldId="320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40:14.306" v="9002" actId="1076"/>
          <ac:grpSpMkLst>
            <pc:docMk/>
            <pc:sldMk cId="157827137" sldId="320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40:28.949" v="9011" actId="1076"/>
          <ac:grpSpMkLst>
            <pc:docMk/>
            <pc:sldMk cId="157827137" sldId="320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40:21.627" v="9006" actId="1076"/>
          <ac:grpSpMkLst>
            <pc:docMk/>
            <pc:sldMk cId="157827137" sldId="320"/>
            <ac:grpSpMk id="22" creationId="{9D961FC5-91B9-FA21-0C59-A1A432C9A9AA}"/>
          </ac:grpSpMkLst>
        </pc:grpChg>
        <pc:cxnChg chg="del mod">
          <ac:chgData name="Toby Donaldson" userId="2e6e5431-bb17-4c41-9985-d39c50d83c73" providerId="ADAL" clId="{FB877F25-D805-4191-9DF8-340CDBADAB86}" dt="2023-06-08T05:40:10.288" v="9000" actId="21"/>
          <ac:cxnSpMkLst>
            <pc:docMk/>
            <pc:sldMk cId="157827137" sldId="320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40:14.306" v="9002" actId="1076"/>
          <ac:cxnSpMkLst>
            <pc:docMk/>
            <pc:sldMk cId="157827137" sldId="320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40:21.627" v="9006" actId="1076"/>
          <ac:cxnSpMkLst>
            <pc:docMk/>
            <pc:sldMk cId="157827137" sldId="320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4" creationId="{C290374F-6D43-A354-A4F7-82646EA0F19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3570513272" sldId="321"/>
        </pc:sldMkLst>
        <pc:spChg chg="mod">
          <ac:chgData name="Toby Donaldson" userId="2e6e5431-bb17-4c41-9985-d39c50d83c73" providerId="ADAL" clId="{FB877F25-D805-4191-9DF8-340CDBADAB86}" dt="2023-06-08T05:44:14.941" v="9051"/>
          <ac:spMkLst>
            <pc:docMk/>
            <pc:sldMk cId="3570513272" sldId="32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0" creationId="{2F306707-D54C-E18C-E6D9-703B43C4EC67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1" creationId="{EB36D490-A1D8-C88C-04FC-101A585BC63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29" creationId="{CBAEAA55-22E3-F3B9-8E43-F773FC268AD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5" creationId="{567126D7-1D52-AA11-9934-4AB4BBA3FB3F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8" creationId="{AC9B7846-5459-85FD-DBDA-815469FEF0B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0" creationId="{B213701C-7949-B7C6-5648-2D18B56D77B5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2" creationId="{298A64EA-5F74-1505-F24B-D2246853A54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3" creationId="{DAFF3214-D90E-0E73-C7A4-7CFDD04EAEFC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5" creationId="{C2AA3C17-26A9-C160-1AD4-891C529BCE0D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6" creationId="{3DB900E4-9D19-7180-7749-307EC5EA45EE}"/>
          </ac:spMkLst>
        </pc:s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2" creationId="{AE86C307-EF9F-8127-61D3-A4CE58A0D6E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12" creationId="{D551148F-A5E0-4A94-3E23-19871C5689C5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41:24.316" v="9018" actId="21"/>
          <ac:grpSpMkLst>
            <pc:docMk/>
            <pc:sldMk cId="3570513272" sldId="32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5" creationId="{C6A85D81-5B62-6BC6-CF52-9307CFC73361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37" creationId="{D46BFE6B-017D-1FEF-D269-7DF213A76FA0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1" creationId="{362EFA9D-6513-74DB-03A0-4C97C8FB5932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4" creationId="{C292567F-88D7-2B7E-5AED-C93F41A793E9}"/>
          </ac:grpSpMkLst>
        </pc:grpChg>
        <pc:grpChg chg="add mod">
          <ac:chgData name="Toby Donaldson" userId="2e6e5431-bb17-4c41-9985-d39c50d83c73" providerId="ADAL" clId="{FB877F25-D805-4191-9DF8-340CDBADAB86}" dt="2023-06-08T05:41:27.562" v="9019" actId="1076"/>
          <ac:grpSpMkLst>
            <pc:docMk/>
            <pc:sldMk cId="3570513272" sldId="321"/>
            <ac:grpSpMk id="51" creationId="{AEB6D999-811A-C745-D094-9A00A8DDF12D}"/>
          </ac:grpSpMkLst>
        </pc:grp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4" creationId="{C290374F-6D43-A354-A4F7-82646EA0F19A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7" creationId="{67510B0B-5339-21C9-CCC1-516C8B8C690E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8" creationId="{3E3FFE72-3E0B-982B-6CF7-941104A2CE28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9" creationId="{6E9709B4-BBBF-E918-E428-027A906B8087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09.687" v="10995" actId="20577"/>
        <pc:sldMkLst>
          <pc:docMk/>
          <pc:sldMk cId="2982983459" sldId="322"/>
        </pc:sldMkLst>
        <pc:spChg chg="mod">
          <ac:chgData name="Toby Donaldson" userId="2e6e5431-bb17-4c41-9985-d39c50d83c73" providerId="ADAL" clId="{FB877F25-D805-4191-9DF8-340CDBADAB86}" dt="2023-06-08T05:44:08.103" v="9050" actId="20577"/>
          <ac:spMkLst>
            <pc:docMk/>
            <pc:sldMk cId="2982983459" sldId="32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51:09.687" v="10995" actId="20577"/>
          <ac:spMkLst>
            <pc:docMk/>
            <pc:sldMk cId="2982983459" sldId="322"/>
            <ac:spMk id="36" creationId="{F407AFDA-289F-764B-4514-6EF88C1A50EC}"/>
          </ac:spMkLst>
        </pc:spChg>
        <pc:grpChg chg="del">
          <ac:chgData name="Toby Donaldson" userId="2e6e5431-bb17-4c41-9985-d39c50d83c73" providerId="ADAL" clId="{FB877F25-D805-4191-9DF8-340CDBADAB86}" dt="2023-06-08T05:42:22.417" v="9023" actId="21"/>
          <ac:grpSpMkLst>
            <pc:docMk/>
            <pc:sldMk cId="2982983459" sldId="322"/>
            <ac:grpSpMk id="51" creationId="{AEB6D999-811A-C745-D094-9A00A8DDF12D}"/>
          </ac:grpSpMkLst>
        </pc:grpChg>
        <pc:picChg chg="add mod">
          <ac:chgData name="Toby Donaldson" userId="2e6e5431-bb17-4c41-9985-d39c50d83c73" providerId="ADAL" clId="{FB877F25-D805-4191-9DF8-340CDBADAB86}" dt="2023-06-08T05:42:37.763" v="9029" actId="14100"/>
          <ac:picMkLst>
            <pc:docMk/>
            <pc:sldMk cId="2982983459" sldId="322"/>
            <ac:picMk id="4" creationId="{B9BC0FB9-E331-84A0-6F56-3D7DC5B39C8B}"/>
          </ac:picMkLst>
        </pc:pic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7" creationId="{67510B0B-5339-21C9-CCC1-516C8B8C690E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8" creationId="{3E3FFE72-3E0B-982B-6CF7-941104A2CE28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9" creationId="{6E9709B4-BBBF-E918-E428-027A906B8087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32.185" v="11001" actId="21"/>
        <pc:sldMkLst>
          <pc:docMk/>
          <pc:sldMk cId="23058490" sldId="323"/>
        </pc:sldMkLst>
        <pc:spChg chg="mod">
          <ac:chgData name="Toby Donaldson" userId="2e6e5431-bb17-4c41-9985-d39c50d83c73" providerId="ADAL" clId="{FB877F25-D805-4191-9DF8-340CDBADAB86}" dt="2023-06-08T05:44:03.114" v="9045" actId="20577"/>
          <ac:spMkLst>
            <pc:docMk/>
            <pc:sldMk cId="23058490" sldId="32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51:24.520" v="10997"/>
          <ac:spMkLst>
            <pc:docMk/>
            <pc:sldMk cId="23058490" sldId="323"/>
            <ac:spMk id="6" creationId="{5A2FAF6B-DF6A-A949-473E-600DA574D571}"/>
          </ac:spMkLst>
        </pc:spChg>
        <pc:spChg chg="add mod">
          <ac:chgData name="Toby Donaldson" userId="2e6e5431-bb17-4c41-9985-d39c50d83c73" providerId="ADAL" clId="{FB877F25-D805-4191-9DF8-340CDBADAB86}" dt="2023-06-08T06:51:29.446" v="11000" actId="1076"/>
          <ac:spMkLst>
            <pc:docMk/>
            <pc:sldMk cId="23058490" sldId="323"/>
            <ac:spMk id="7" creationId="{54255984-BB63-F641-870C-FF7CB3D1BB79}"/>
          </ac:spMkLst>
        </pc:spChg>
        <pc:spChg chg="del mod">
          <ac:chgData name="Toby Donaldson" userId="2e6e5431-bb17-4c41-9985-d39c50d83c73" providerId="ADAL" clId="{FB877F25-D805-4191-9DF8-340CDBADAB86}" dt="2023-06-08T06:51:32.185" v="11001" actId="21"/>
          <ac:spMkLst>
            <pc:docMk/>
            <pc:sldMk cId="23058490" sldId="323"/>
            <ac:spMk id="36" creationId="{F407AFDA-289F-764B-4514-6EF88C1A50EC}"/>
          </ac:spMkLst>
        </pc:spChg>
        <pc:picChg chg="del">
          <ac:chgData name="Toby Donaldson" userId="2e6e5431-bb17-4c41-9985-d39c50d83c73" providerId="ADAL" clId="{FB877F25-D805-4191-9DF8-340CDBADAB86}" dt="2023-06-08T05:43:16.660" v="9031" actId="21"/>
          <ac:picMkLst>
            <pc:docMk/>
            <pc:sldMk cId="23058490" sldId="323"/>
            <ac:picMk id="4" creationId="{B9BC0FB9-E331-84A0-6F56-3D7DC5B39C8B}"/>
          </ac:picMkLst>
        </pc:picChg>
        <pc:picChg chg="add mod">
          <ac:chgData name="Toby Donaldson" userId="2e6e5431-bb17-4c41-9985-d39c50d83c73" providerId="ADAL" clId="{FB877F25-D805-4191-9DF8-340CDBADAB86}" dt="2023-06-08T05:43:51.971" v="9036" actId="1076"/>
          <ac:picMkLst>
            <pc:docMk/>
            <pc:sldMk cId="23058490" sldId="323"/>
            <ac:picMk id="5" creationId="{D228F3ED-73B5-EF78-E24C-AA76EC1B7A3E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8T06:51:46.298" v="11002" actId="20577"/>
        <pc:sldMkLst>
          <pc:docMk/>
          <pc:sldMk cId="3613990540" sldId="324"/>
        </pc:sldMkLst>
        <pc:spChg chg="mod">
          <ac:chgData name="Toby Donaldson" userId="2e6e5431-bb17-4c41-9985-d39c50d83c73" providerId="ADAL" clId="{FB877F25-D805-4191-9DF8-340CDBADAB86}" dt="2023-06-08T06:51:46.298" v="11002" actId="20577"/>
          <ac:spMkLst>
            <pc:docMk/>
            <pc:sldMk cId="3613990540" sldId="32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7:38.972" v="9360" actId="20577"/>
          <ac:spMkLst>
            <pc:docMk/>
            <pc:sldMk cId="3613990540" sldId="324"/>
            <ac:spMk id="4" creationId="{9338BD8B-1BAF-2E73-7D87-30F8806FF080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6" creationId="{B2895748-23CD-54C9-E958-AD6FC5AC55D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8" creationId="{1D6D948A-0430-75E5-A56C-224ADA7F5A1D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9" creationId="{01064AE5-69C4-5257-5A5D-3AA55C1BBE51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1" creationId="{A011191B-360E-CA9B-2E20-6CF6807AC80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2" creationId="{7D3F1050-41B0-AF99-8466-B9A6914F206B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4" creationId="{CCE120F9-428A-171D-4303-76913BD08E8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5" creationId="{14600C30-1ACB-D7E1-80F0-1EDB9E14DD5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7" creationId="{63CA9E21-64EF-6DDD-C453-D50D0733192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8" creationId="{12003211-B882-F405-8765-9E15A0534A2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0" creationId="{6D747BB8-B54B-AE9C-D799-955C122982B8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1" creationId="{5A7B7B8C-DB58-8CAA-9735-363DB3F15558}"/>
          </ac:spMkLst>
        </pc:spChg>
        <pc:spChg chg="add mod">
          <ac:chgData name="Toby Donaldson" userId="2e6e5431-bb17-4c41-9985-d39c50d83c73" providerId="ADAL" clId="{FB877F25-D805-4191-9DF8-340CDBADAB86}" dt="2023-06-08T05:47:26.571" v="9355" actId="207"/>
          <ac:spMkLst>
            <pc:docMk/>
            <pc:sldMk cId="3613990540" sldId="324"/>
            <ac:spMk id="28" creationId="{179D7465-78F2-17D6-5993-803E6854413B}"/>
          </ac:spMkLst>
        </pc:spChg>
        <pc:spChg chg="add del mod">
          <ac:chgData name="Toby Donaldson" userId="2e6e5431-bb17-4c41-9985-d39c50d83c73" providerId="ADAL" clId="{FB877F25-D805-4191-9DF8-340CDBADAB86}" dt="2023-06-08T05:47:13.566" v="9352" actId="21"/>
          <ac:spMkLst>
            <pc:docMk/>
            <pc:sldMk cId="3613990540" sldId="324"/>
            <ac:spMk id="29" creationId="{BDA88830-0704-4CC6-1F5F-F52920780FF6}"/>
          </ac:spMkLst>
        </pc:spChg>
        <pc:spChg chg="add mod">
          <ac:chgData name="Toby Donaldson" userId="2e6e5431-bb17-4c41-9985-d39c50d83c73" providerId="ADAL" clId="{FB877F25-D805-4191-9DF8-340CDBADAB86}" dt="2023-06-08T05:47:31.902" v="9356" actId="207"/>
          <ac:spMkLst>
            <pc:docMk/>
            <pc:sldMk cId="3613990540" sldId="324"/>
            <ac:spMk id="30" creationId="{F24BC940-98A6-7B4E-4DED-07105A6D73A2}"/>
          </ac:spMkLst>
        </pc:spChg>
        <pc:spChg chg="add mod">
          <ac:chgData name="Toby Donaldson" userId="2e6e5431-bb17-4c41-9985-d39c50d83c73" providerId="ADAL" clId="{FB877F25-D805-4191-9DF8-340CDBADAB86}" dt="2023-06-08T05:48:22.376" v="9401" actId="113"/>
          <ac:spMkLst>
            <pc:docMk/>
            <pc:sldMk cId="3613990540" sldId="324"/>
            <ac:spMk id="31" creationId="{08F96CA3-4B3A-5EA4-85E9-F0836DFBA744}"/>
          </ac:spMkLst>
        </pc:spChg>
        <pc:spChg chg="add mod">
          <ac:chgData name="Toby Donaldson" userId="2e6e5431-bb17-4c41-9985-d39c50d83c73" providerId="ADAL" clId="{FB877F25-D805-4191-9DF8-340CDBADAB86}" dt="2023-06-08T05:48:33.575" v="9408" actId="20577"/>
          <ac:spMkLst>
            <pc:docMk/>
            <pc:sldMk cId="3613990540" sldId="324"/>
            <ac:spMk id="32" creationId="{4D48494E-C9EC-918D-35E9-4F6D5D646252}"/>
          </ac:spMkLst>
        </pc:spChg>
        <pc:spChg chg="del">
          <ac:chgData name="Toby Donaldson" userId="2e6e5431-bb17-4c41-9985-d39c50d83c73" providerId="ADAL" clId="{FB877F25-D805-4191-9DF8-340CDBADAB86}" dt="2023-06-08T05:46:14.355" v="9340" actId="21"/>
          <ac:spMkLst>
            <pc:docMk/>
            <pc:sldMk cId="3613990540" sldId="324"/>
            <ac:spMk id="36" creationId="{F407AFDA-289F-764B-4514-6EF88C1A50EC}"/>
          </ac:spMkLst>
        </pc:spChg>
        <pc:grpChg chg="add mod">
          <ac:chgData name="Toby Donaldson" userId="2e6e5431-bb17-4c41-9985-d39c50d83c73" providerId="ADAL" clId="{FB877F25-D805-4191-9DF8-340CDBADAB86}" dt="2023-06-08T05:46:24.194" v="9341"/>
          <ac:grpSpMkLst>
            <pc:docMk/>
            <pc:sldMk cId="3613990540" sldId="324"/>
            <ac:grpSpMk id="2" creationId="{0904817E-D394-E38D-5EC1-F39D5FB86B2A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7" creationId="{1FB6F9A1-D540-AA6B-4B95-530E4032F05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0" creationId="{1B410223-DD3A-EE78-7CBB-F8DC23012B3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3" creationId="{E7E047A7-241C-BB7F-04FD-DC4D2F2180C6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6" creationId="{EC9013B9-88EB-ED8F-286E-99E41899370D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9" creationId="{8419BE46-A2E7-D25B-B1EB-87AB81F5168B}"/>
          </ac:grpSpMkLst>
        </pc:grpChg>
        <pc:picChg chg="del">
          <ac:chgData name="Toby Donaldson" userId="2e6e5431-bb17-4c41-9985-d39c50d83c73" providerId="ADAL" clId="{FB877F25-D805-4191-9DF8-340CDBADAB86}" dt="2023-06-08T05:46:12.119" v="9339" actId="21"/>
          <ac:picMkLst>
            <pc:docMk/>
            <pc:sldMk cId="3613990540" sldId="324"/>
            <ac:picMk id="5" creationId="{D228F3ED-73B5-EF78-E24C-AA76EC1B7A3E}"/>
          </ac:picMkLst>
        </pc:pic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2" creationId="{5DBA3A17-4A3F-8E81-5EA5-4E34E33242DB}"/>
          </ac:cxnSpMkLst>
        </pc:cxn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3" creationId="{8541A161-6CB6-B41A-5CCE-2E1B1D8A0155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4" creationId="{5072EE93-B0F6-D711-331E-49D33AA7B3BB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5" creationId="{333722FB-04F7-8293-E0AB-BE41CDD31FD3}"/>
          </ac:cxnSpMkLst>
        </pc:cxnChg>
        <pc:cxnChg chg="add del mod">
          <ac:chgData name="Toby Donaldson" userId="2e6e5431-bb17-4c41-9985-d39c50d83c73" providerId="ADAL" clId="{FB877F25-D805-4191-9DF8-340CDBADAB86}" dt="2023-06-08T05:46:45.140" v="9345" actId="21"/>
          <ac:cxnSpMkLst>
            <pc:docMk/>
            <pc:sldMk cId="3613990540" sldId="324"/>
            <ac:cxnSpMk id="26" creationId="{B2DD3D13-BB27-D990-908F-6B713D3FFAE1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7" creationId="{B7774049-F7A0-8F42-3589-4799EB04425C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5:53:16.023" v="9615" actId="1076"/>
        <pc:sldMkLst>
          <pc:docMk/>
          <pc:sldMk cId="483955888" sldId="325"/>
        </pc:sldMkLst>
        <pc:spChg chg="mod">
          <ac:chgData name="Toby Donaldson" userId="2e6e5431-bb17-4c41-9985-d39c50d83c73" providerId="ADAL" clId="{FB877F25-D805-4191-9DF8-340CDBADAB86}" dt="2023-06-08T05:51:30.639" v="9550" actId="113"/>
          <ac:spMkLst>
            <pc:docMk/>
            <pc:sldMk cId="483955888" sldId="32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7" creationId="{5B0CC071-44E7-95B4-1D33-1EA9397C0FB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8" creationId="{14E8BF38-435A-1C03-AE5D-A244F404EA8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0" creationId="{39480EBE-40E3-DA8F-7C9B-CEA10970300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1" creationId="{1D3610BA-16A2-76A0-D3E3-743FF648F32D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3" creationId="{91CB9EEC-A39A-4A42-4CD6-869CF29D0523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4" creationId="{5E0F43D9-F83F-7E63-DE69-AB156CB82C38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6" creationId="{4D8583CC-9547-5BA3-840D-B45551E9C70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7" creationId="{F08459BC-F31E-E97A-4CC0-06E8539463A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9" creationId="{6F6288BA-5E42-300D-7077-6A1A00EDF8F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0" creationId="{136C6443-DB49-F1A2-4057-DA5A2F308DF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4" creationId="{99AF3908-0C96-5B49-E1C4-F6FBA067A016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5" creationId="{A9D6DAE5-832F-2E1B-4812-82436A78DEF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7" creationId="{E492E395-98CA-BDE8-CA36-25CC2D095E1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28" creationId="{179D7465-78F2-17D6-5993-803E6854413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9" creationId="{1BF09D0C-8D86-75CF-6FC7-76BCFCC32895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0" creationId="{F24BC940-98A6-7B4E-4DED-07105A6D73A2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1" creationId="{08F96CA3-4B3A-5EA4-85E9-F0836DFBA74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2" creationId="{4D48494E-C9EC-918D-35E9-4F6D5D646252}"/>
          </ac:spMkLst>
        </pc:spChg>
        <pc:spChg chg="mod">
          <ac:chgData name="Toby Donaldson" userId="2e6e5431-bb17-4c41-9985-d39c50d83c73" providerId="ADAL" clId="{FB877F25-D805-4191-9DF8-340CDBADAB86}" dt="2023-06-08T05:50:01.559" v="9438" actId="20577"/>
          <ac:spMkLst>
            <pc:docMk/>
            <pc:sldMk cId="483955888" sldId="325"/>
            <ac:spMk id="39" creationId="{9B6548D5-5C3E-C014-9F18-7E0E6528A12B}"/>
          </ac:spMkLst>
        </pc:spChg>
        <pc:spChg chg="add mod">
          <ac:chgData name="Toby Donaldson" userId="2e6e5431-bb17-4c41-9985-d39c50d83c73" providerId="ADAL" clId="{FB877F25-D805-4191-9DF8-340CDBADAB86}" dt="2023-06-08T05:52:24.405" v="9558" actId="1076"/>
          <ac:spMkLst>
            <pc:docMk/>
            <pc:sldMk cId="483955888" sldId="325"/>
            <ac:spMk id="40" creationId="{B5CFC1B7-B4B3-DA5E-920B-AE0C51740682}"/>
          </ac:spMkLst>
        </pc:spChg>
        <pc:spChg chg="add mod">
          <ac:chgData name="Toby Donaldson" userId="2e6e5431-bb17-4c41-9985-d39c50d83c73" providerId="ADAL" clId="{FB877F25-D805-4191-9DF8-340CDBADAB86}" dt="2023-06-08T05:53:16.023" v="9615" actId="1076"/>
          <ac:spMkLst>
            <pc:docMk/>
            <pc:sldMk cId="483955888" sldId="325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49:31.633" v="9411" actId="21"/>
          <ac:grpSpMkLst>
            <pc:docMk/>
            <pc:sldMk cId="483955888" sldId="325"/>
            <ac:grpSpMk id="2" creationId="{0904817E-D394-E38D-5EC1-F39D5FB86B2A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5" creationId="{3362A4F5-9D43-1EB8-6831-55375A9848F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9" creationId="{373AB777-ACD1-92FA-9C98-168C740C5BA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2" creationId="{18C06BBA-CADA-3BAF-6EBB-43FAB766384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5" creationId="{6893C420-35F0-60A0-EC2C-F368B7CC4918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8" creationId="{EAAAFC64-2E41-A3A8-A034-50F1BC76D7C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1" creationId="{727064E3-D2F8-DB02-DAB2-497CC5E5700F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49:34.088" v="9412" actId="21"/>
          <ac:cxnSpMkLst>
            <pc:docMk/>
            <pc:sldMk cId="483955888" sldId="325"/>
            <ac:cxnSpMk id="22" creationId="{5DBA3A17-4A3F-8E81-5EA5-4E34E33242DB}"/>
          </ac:cxnSpMkLst>
        </pc:cxnChg>
        <pc:cxnChg chg="del mod">
          <ac:chgData name="Toby Donaldson" userId="2e6e5431-bb17-4c41-9985-d39c50d83c73" providerId="ADAL" clId="{FB877F25-D805-4191-9DF8-340CDBADAB86}" dt="2023-06-08T05:49:31.633" v="9411" actId="21"/>
          <ac:cxnSpMkLst>
            <pc:docMk/>
            <pc:sldMk cId="483955888" sldId="325"/>
            <ac:cxnSpMk id="23" creationId="{8541A161-6CB6-B41A-5CCE-2E1B1D8A015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3" creationId="{BA7944D2-9860-21E2-150B-0EA44D707122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4" creationId="{A1CA60B7-7B87-7C21-A659-1FEAAC06EF7C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5" creationId="{C75B6803-348F-7C74-C2C1-4A0B1C3A7E2D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6" creationId="{27C87915-AA30-AEEE-8E84-571BAC79763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7" creationId="{E7C5A4D6-CBEF-4D8C-9DF5-7CE26E167607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8" creationId="{2A42B2EB-691A-3597-853D-C082C287440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8T06:02:42.913" v="10024" actId="113"/>
        <pc:sldMkLst>
          <pc:docMk/>
          <pc:sldMk cId="2659807515" sldId="326"/>
        </pc:sldMkLst>
        <pc:spChg chg="mod">
          <ac:chgData name="Toby Donaldson" userId="2e6e5431-bb17-4c41-9985-d39c50d83c73" providerId="ADAL" clId="{FB877F25-D805-4191-9DF8-340CDBADAB86}" dt="2023-06-08T06:02:42.913" v="10024" actId="113"/>
          <ac:spMkLst>
            <pc:docMk/>
            <pc:sldMk cId="2659807515" sldId="326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8" creationId="{2A42B2EB-691A-3597-853D-C082C2874406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5:55:29.650" v="9736" actId="14100"/>
        <pc:sldMkLst>
          <pc:docMk/>
          <pc:sldMk cId="3101305800" sldId="327"/>
        </pc:sldMkLst>
        <pc:spChg chg="mod">
          <ac:chgData name="Toby Donaldson" userId="2e6e5431-bb17-4c41-9985-d39c50d83c73" providerId="ADAL" clId="{FB877F25-D805-4191-9DF8-340CDBADAB86}" dt="2023-06-08T05:55:29.650" v="9736" actId="14100"/>
          <ac:spMkLst>
            <pc:docMk/>
            <pc:sldMk cId="3101305800" sldId="32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5:01.503" v="9732" actId="20577"/>
          <ac:spMkLst>
            <pc:docMk/>
            <pc:sldMk cId="3101305800" sldId="327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5:03.745" v="9733" actId="20577"/>
          <ac:spMkLst>
            <pc:docMk/>
            <pc:sldMk cId="3101305800" sldId="327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4:47.892" v="9731" actId="20577"/>
          <ac:spMkLst>
            <pc:docMk/>
            <pc:sldMk cId="3101305800" sldId="327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5:06.162" v="9734" actId="20577"/>
          <ac:spMkLst>
            <pc:docMk/>
            <pc:sldMk cId="3101305800" sldId="327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5:08.585" v="9735" actId="20577"/>
          <ac:spMkLst>
            <pc:docMk/>
            <pc:sldMk cId="3101305800" sldId="327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2" creationId="{26C8D701-48AE-EB57-5BD9-57A8D55E13F3}"/>
          </ac:spMkLst>
        </pc:spChg>
        <pc:grpChg chg="add mod">
          <ac:chgData name="Toby Donaldson" userId="2e6e5431-bb17-4c41-9985-d39c50d83c73" providerId="ADAL" clId="{FB877F25-D805-4191-9DF8-340CDBADAB86}" dt="2023-06-08T05:54:34.356" v="9730" actId="1076"/>
          <ac:grpSpMkLst>
            <pc:docMk/>
            <pc:sldMk cId="3101305800" sldId="327"/>
            <ac:grpSpMk id="2" creationId="{EC8B774F-D5E3-EAC6-861E-F788CB32FD70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4" creationId="{83E97ACA-5E3F-13E2-4D77-E58142F08414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5" creationId="{4E5D45DB-8CB3-38FC-162E-E5D73538FD9B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6" creationId="{42A3A444-0C68-88C3-0D2E-625178DB1407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7" creationId="{9BA11716-5B99-E8F3-E946-470A1904AD08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8" creationId="{E73ADD23-A287-FCCB-2606-BD13C9D45E4E}"/>
          </ac:grpSpMkLst>
        </pc:grp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9" creationId="{F5A24943-E444-8685-A0EC-52C9FCE6A601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0" creationId="{F7AB80B7-93DB-BD51-0DC4-7AED86FBA908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1" creationId="{C124666C-C765-DFE6-AA16-F86C083B997C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2" creationId="{6092B049-B131-977A-53B8-5D25472919EC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5:59:54.054" v="9998" actId="20577"/>
        <pc:sldMkLst>
          <pc:docMk/>
          <pc:sldMk cId="1299445055" sldId="328"/>
        </pc:sldMkLst>
        <pc:spChg chg="mod">
          <ac:chgData name="Toby Donaldson" userId="2e6e5431-bb17-4c41-9985-d39c50d83c73" providerId="ADAL" clId="{FB877F25-D805-4191-9DF8-340CDBADAB86}" dt="2023-06-08T05:55:52.216" v="9804" actId="20577"/>
          <ac:spMkLst>
            <pc:docMk/>
            <pc:sldMk cId="1299445055" sldId="328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7:29.316" v="9818" actId="20577"/>
          <ac:spMkLst>
            <pc:docMk/>
            <pc:sldMk cId="1299445055" sldId="328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7:35.135" v="9825" actId="20577"/>
          <ac:spMkLst>
            <pc:docMk/>
            <pc:sldMk cId="1299445055" sldId="328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2" creationId="{26C8D701-48AE-EB57-5BD9-57A8D55E13F3}"/>
          </ac:spMkLst>
        </pc:spChg>
        <pc:spChg chg="add mod">
          <ac:chgData name="Toby Donaldson" userId="2e6e5431-bb17-4c41-9985-d39c50d83c73" providerId="ADAL" clId="{FB877F25-D805-4191-9DF8-340CDBADAB86}" dt="2023-06-08T05:59:54.054" v="9998" actId="20577"/>
          <ac:spMkLst>
            <pc:docMk/>
            <pc:sldMk cId="1299445055" sldId="328"/>
            <ac:spMk id="28" creationId="{FE505CB3-C025-07A3-6F14-72A5C4025DAD}"/>
          </ac:spMkLst>
        </pc:spChg>
        <pc:spChg chg="mod">
          <ac:chgData name="Toby Donaldson" userId="2e6e5431-bb17-4c41-9985-d39c50d83c73" providerId="ADAL" clId="{FB877F25-D805-4191-9DF8-340CDBADAB86}" dt="2023-06-08T05:58:56.881" v="9831" actId="1076"/>
          <ac:spMkLst>
            <pc:docMk/>
            <pc:sldMk cId="1299445055" sldId="328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2" creationId="{EC8B774F-D5E3-EAC6-861E-F788CB32FD70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4" creationId="{83E97ACA-5E3F-13E2-4D77-E58142F08414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5" creationId="{4E5D45DB-8CB3-38FC-162E-E5D73538FD9B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6" creationId="{42A3A444-0C68-88C3-0D2E-625178DB1407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7" creationId="{9BA11716-5B99-E8F3-E946-470A1904AD08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8" creationId="{E73ADD23-A287-FCCB-2606-BD13C9D45E4E}"/>
          </ac:grpSpMkLst>
        </pc:grp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9" creationId="{F5A24943-E444-8685-A0EC-52C9FCE6A601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0" creationId="{F7AB80B7-93DB-BD51-0DC4-7AED86FBA908}"/>
          </ac:cxnSpMkLst>
        </pc:cxnChg>
        <pc:cxnChg chg="mod topLvl">
          <ac:chgData name="Toby Donaldson" userId="2e6e5431-bb17-4c41-9985-d39c50d83c73" providerId="ADAL" clId="{FB877F25-D805-4191-9DF8-340CDBADAB86}" dt="2023-06-08T05:57:56.762" v="9829" actId="14100"/>
          <ac:cxnSpMkLst>
            <pc:docMk/>
            <pc:sldMk cId="1299445055" sldId="328"/>
            <ac:cxnSpMk id="11" creationId="{C124666C-C765-DFE6-AA16-F86C083B997C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2" creationId="{6092B049-B131-977A-53B8-5D25472919EC}"/>
          </ac:cxnSpMkLst>
        </pc:cxnChg>
      </pc:sldChg>
      <pc:sldChg chg="delSp modSp add mod ord">
        <pc:chgData name="Toby Donaldson" userId="2e6e5431-bb17-4c41-9985-d39c50d83c73" providerId="ADAL" clId="{FB877F25-D805-4191-9DF8-340CDBADAB86}" dt="2023-06-08T06:02:49.208" v="10025" actId="21"/>
        <pc:sldMkLst>
          <pc:docMk/>
          <pc:sldMk cId="3156276275" sldId="329"/>
        </pc:sldMkLst>
        <pc:spChg chg="mod">
          <ac:chgData name="Toby Donaldson" userId="2e6e5431-bb17-4c41-9985-d39c50d83c73" providerId="ADAL" clId="{FB877F25-D805-4191-9DF8-340CDBADAB86}" dt="2023-06-08T06:02:38.874" v="10023" actId="113"/>
          <ac:spMkLst>
            <pc:docMk/>
            <pc:sldMk cId="3156276275" sldId="329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8" creationId="{2A42B2EB-691A-3597-853D-C082C2874406}"/>
          </ac:cxnSpMkLst>
        </pc:cxnChg>
      </pc:sldChg>
      <pc:sldChg chg="add ord">
        <pc:chgData name="Toby Donaldson" userId="2e6e5431-bb17-4c41-9985-d39c50d83c73" providerId="ADAL" clId="{FB877F25-D805-4191-9DF8-340CDBADAB86}" dt="2023-06-08T06:02:34.203" v="10022"/>
        <pc:sldMkLst>
          <pc:docMk/>
          <pc:sldMk cId="2258717851" sldId="330"/>
        </pc:sldMkLst>
      </pc:sldChg>
      <pc:sldChg chg="addSp modSp add mod">
        <pc:chgData name="Toby Donaldson" userId="2e6e5431-bb17-4c41-9985-d39c50d83c73" providerId="ADAL" clId="{FB877F25-D805-4191-9DF8-340CDBADAB86}" dt="2023-06-08T06:03:55.205" v="10070" actId="1076"/>
        <pc:sldMkLst>
          <pc:docMk/>
          <pc:sldMk cId="1556942588" sldId="331"/>
        </pc:sldMkLst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4" creationId="{F1A046F6-E5D3-01C7-F3BD-4151003B5CC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5" creationId="{FF71EE1B-96D6-98AD-F170-AA8CA8809346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7" creationId="{32B60F36-9FF0-A3A7-47AD-C23AEFCD6E95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8" creationId="{94532838-E7C6-6DA3-9DE4-DFEDC90D50A7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0" creationId="{04B1A270-8E10-568E-653E-39B565BE568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1" creationId="{F7B09BDE-D4DF-EFC4-800E-04A6B6EE244E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3" creationId="{A5F1648A-FB97-42F7-C638-94CE0D23EB42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4" creationId="{6A70CE86-BCB6-450C-9A07-B2C8C268844E}"/>
          </ac:spMkLst>
        </pc:spChg>
        <pc:spChg chg="mod">
          <ac:chgData name="Toby Donaldson" userId="2e6e5431-bb17-4c41-9985-d39c50d83c73" providerId="ADAL" clId="{FB877F25-D805-4191-9DF8-340CDBADAB86}" dt="2023-06-08T06:03:34.123" v="10034" actId="20577"/>
          <ac:spMkLst>
            <pc:docMk/>
            <pc:sldMk cId="1556942588" sldId="331"/>
            <ac:spMk id="16" creationId="{8892B736-EBA0-7AF2-BEA9-F5CEB422A52D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7" creationId="{8807ED71-008D-64CB-6969-9C1CC411877D}"/>
          </ac:spMkLst>
        </pc:spChg>
        <pc:spChg chg="mod">
          <ac:chgData name="Toby Donaldson" userId="2e6e5431-bb17-4c41-9985-d39c50d83c73" providerId="ADAL" clId="{FB877F25-D805-4191-9DF8-340CDBADAB86}" dt="2023-06-08T06:03:33.713" v="10033" actId="20577"/>
          <ac:spMkLst>
            <pc:docMk/>
            <pc:sldMk cId="1556942588" sldId="331"/>
            <ac:spMk id="19" creationId="{229A4009-CF45-A403-C746-4513B01883C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0" creationId="{43027252-7434-ABED-C4E5-FB9AE510937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2" creationId="{1670661C-9A23-4389-21FF-D1B0D926ACAA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3" creationId="{E245BE9F-FC64-E099-00CA-2318B1DA7FDE}"/>
          </ac:spMkLst>
        </pc:spChg>
        <pc:spChg chg="add mod">
          <ac:chgData name="Toby Donaldson" userId="2e6e5431-bb17-4c41-9985-d39c50d83c73" providerId="ADAL" clId="{FB877F25-D805-4191-9DF8-340CDBADAB86}" dt="2023-06-08T06:03:55.205" v="10070" actId="1076"/>
          <ac:spMkLst>
            <pc:docMk/>
            <pc:sldMk cId="1556942588" sldId="331"/>
            <ac:spMk id="31" creationId="{8386CDA5-E3C7-98C8-79D7-81A507493B21}"/>
          </ac:spMkLst>
        </pc:s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2" creationId="{3934A929-58EB-2182-F644-6A704607B378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6" creationId="{83EF44FD-CAD4-CE24-F59E-88075E33D79B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9" creationId="{87CAB4F8-2619-49C2-9E1B-F7C58306247B}"/>
          </ac:grpSpMkLst>
        </pc:grpChg>
        <pc:grpChg chg="add mod">
          <ac:chgData name="Toby Donaldson" userId="2e6e5431-bb17-4c41-9985-d39c50d83c73" providerId="ADAL" clId="{FB877F25-D805-4191-9DF8-340CDBADAB86}" dt="2023-06-08T06:03:08.745" v="10028" actId="1076"/>
          <ac:grpSpMkLst>
            <pc:docMk/>
            <pc:sldMk cId="1556942588" sldId="331"/>
            <ac:grpSpMk id="12" creationId="{481FD1DA-1F17-60B8-CF41-CE4D82577FDA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5" creationId="{9A9CFC3E-5C55-C157-DEF8-78C7EFF6D6FC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8" creationId="{E081FA82-CDDF-88FD-0335-418537026142}"/>
          </ac:grpSpMkLst>
        </pc:grpChg>
        <pc:grpChg chg="add mod">
          <ac:chgData name="Toby Donaldson" userId="2e6e5431-bb17-4c41-9985-d39c50d83c73" providerId="ADAL" clId="{FB877F25-D805-4191-9DF8-340CDBADAB86}" dt="2023-06-08T06:03:15.233" v="10030" actId="1076"/>
          <ac:grpSpMkLst>
            <pc:docMk/>
            <pc:sldMk cId="1556942588" sldId="331"/>
            <ac:grpSpMk id="21" creationId="{DEABE5B1-92C0-7884-4DEF-F22CBB225BD3}"/>
          </ac:grpSpMkLst>
        </pc:grp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4" creationId="{FABC8154-9463-D0A5-C525-770E713A58AF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5" creationId="{772A5DF0-617E-E6EC-9289-536F71BDC890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6" creationId="{AD0470A7-1655-08FD-F586-4DB53CEF9DCB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7" creationId="{E78B5B00-EBF7-4621-BC94-A671CC31E0A4}"/>
          </ac:cxnSpMkLst>
        </pc:cxnChg>
        <pc:cxnChg chg="add mod">
          <ac:chgData name="Toby Donaldson" userId="2e6e5431-bb17-4c41-9985-d39c50d83c73" providerId="ADAL" clId="{FB877F25-D805-4191-9DF8-340CDBADAB86}" dt="2023-06-08T06:03:08.745" v="10028" actId="1076"/>
          <ac:cxnSpMkLst>
            <pc:docMk/>
            <pc:sldMk cId="1556942588" sldId="331"/>
            <ac:cxnSpMk id="28" creationId="{D8EB270E-07F6-2FB8-DCD2-8443FB31E952}"/>
          </ac:cxnSpMkLst>
        </pc:cxnChg>
        <pc:cxnChg chg="add mod">
          <ac:chgData name="Toby Donaldson" userId="2e6e5431-bb17-4c41-9985-d39c50d83c73" providerId="ADAL" clId="{FB877F25-D805-4191-9DF8-340CDBADAB86}" dt="2023-06-08T06:03:15.233" v="10030" actId="1076"/>
          <ac:cxnSpMkLst>
            <pc:docMk/>
            <pc:sldMk cId="1556942588" sldId="331"/>
            <ac:cxnSpMk id="29" creationId="{14FB2558-D56A-374D-E1E2-A58FF499C3A2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32:41.216" v="10294" actId="113"/>
        <pc:sldMkLst>
          <pc:docMk/>
          <pc:sldMk cId="2077400411" sldId="332"/>
        </pc:sldMkLst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0" creationId="{29B9848B-4DC8-5B58-78ED-65D30857E7CA}"/>
          </ac:spMkLst>
        </pc:spChg>
        <pc:spChg chg="del">
          <ac:chgData name="Toby Donaldson" userId="2e6e5431-bb17-4c41-9985-d39c50d83c73" providerId="ADAL" clId="{FB877F25-D805-4191-9DF8-340CDBADAB86}" dt="2023-06-08T06:06:07.847" v="10076" actId="21"/>
          <ac:spMkLst>
            <pc:docMk/>
            <pc:sldMk cId="2077400411" sldId="332"/>
            <ac:spMk id="31" creationId="{8386CDA5-E3C7-98C8-79D7-81A507493B21}"/>
          </ac:spMkLst>
        </pc:spChg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2" creationId="{E86819F0-5C5F-2DC6-0B45-8AB711D4F7A8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3" creationId="{EDD3560A-4317-3D02-38D1-568AFA294AA2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4" creationId="{1DDD39DA-DEB9-CCB2-5187-603E03A3644F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5" creationId="{90073FF3-7DA9-50B2-7293-BC9A1AF0F6CF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6" creationId="{143CD9A9-6B1D-538E-20BC-46933AC89B90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7" creationId="{9AABC58B-1A71-7C86-8D33-86B52303CC1A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8" creationId="{6AC780EB-2CAA-9903-7973-3B48EE76BF57}"/>
          </ac:spMkLst>
        </pc:spChg>
        <pc:spChg chg="add mod">
          <ac:chgData name="Toby Donaldson" userId="2e6e5431-bb17-4c41-9985-d39c50d83c73" providerId="ADAL" clId="{FB877F25-D805-4191-9DF8-340CDBADAB86}" dt="2023-06-08T06:32:41.216" v="10294" actId="113"/>
          <ac:spMkLst>
            <pc:docMk/>
            <pc:sldMk cId="2077400411" sldId="332"/>
            <ac:spMk id="42" creationId="{D5EFAE6C-2A64-7D5F-AB5C-D2BEC3F88CD5}"/>
          </ac:spMkLst>
        </pc:spChg>
        <pc:grpChg chg="mod">
          <ac:chgData name="Toby Donaldson" userId="2e6e5431-bb17-4c41-9985-d39c50d83c73" providerId="ADAL" clId="{FB877F25-D805-4191-9DF8-340CDBADAB86}" dt="2023-06-08T06:07:15.749" v="10101" actId="1076"/>
          <ac:grpSpMkLst>
            <pc:docMk/>
            <pc:sldMk cId="2077400411" sldId="332"/>
            <ac:grpSpMk id="2" creationId="{3934A929-58EB-2182-F644-6A704607B378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6" creationId="{83EF44FD-CAD4-CE24-F59E-88075E33D79B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9" creationId="{87CAB4F8-2619-49C2-9E1B-F7C58306247B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2" creationId="{481FD1DA-1F17-60B8-CF41-CE4D82577FDA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5" creationId="{9A9CFC3E-5C55-C157-DEF8-78C7EFF6D6FC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8" creationId="{E081FA82-CDDF-88FD-0335-418537026142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21" creationId="{DEABE5B1-92C0-7884-4DEF-F22CBB225BD3}"/>
          </ac:grpSpMkLst>
        </pc:grp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4" creationId="{FABC8154-9463-D0A5-C525-770E713A58AF}"/>
          </ac:cxnSpMkLst>
        </pc:cxn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5" creationId="{772A5DF0-617E-E6EC-9289-536F71BDC890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6" creationId="{AD0470A7-1655-08FD-F586-4DB53CEF9DCB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7" creationId="{E78B5B00-EBF7-4621-BC94-A671CC31E0A4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8" creationId="{D8EB270E-07F6-2FB8-DCD2-8443FB31E952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9" creationId="{14FB2558-D56A-374D-E1E2-A58FF499C3A2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46:29.350" v="10808" actId="6549"/>
        <pc:sldMkLst>
          <pc:docMk/>
          <pc:sldMk cId="2525308393" sldId="333"/>
        </pc:sldMkLst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29:47.858" v="10237" actId="21"/>
          <ac:spMkLst>
            <pc:docMk/>
            <pc:sldMk cId="2525308393" sldId="333"/>
            <ac:spMk id="31" creationId="{DD5BE496-EE69-BB59-C3A1-D69ED1652565}"/>
          </ac:spMkLst>
        </pc:spChg>
        <pc:spChg chg="add mod">
          <ac:chgData name="Toby Donaldson" userId="2e6e5431-bb17-4c41-9985-d39c50d83c73" providerId="ADAL" clId="{FB877F25-D805-4191-9DF8-340CDBADAB86}" dt="2023-06-08T06:30:46.590" v="10261" actId="1076"/>
          <ac:spMkLst>
            <pc:docMk/>
            <pc:sldMk cId="2525308393" sldId="333"/>
            <ac:spMk id="32" creationId="{C4EB6764-A71D-FA64-6DD6-4F7E0B5DD7D3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1" creationId="{0ED5165F-0B48-1764-41AA-FF1019B54860}"/>
          </ac:spMkLst>
        </pc:spChg>
        <pc:spChg chg="del mod">
          <ac:chgData name="Toby Donaldson" userId="2e6e5431-bb17-4c41-9985-d39c50d83c73" providerId="ADAL" clId="{FB877F25-D805-4191-9DF8-340CDBADAB86}" dt="2023-06-08T06:33:05.509" v="10314" actId="21"/>
          <ac:spMkLst>
            <pc:docMk/>
            <pc:sldMk cId="2525308393" sldId="333"/>
            <ac:spMk id="42" creationId="{D5EFAE6C-2A64-7D5F-AB5C-D2BEC3F88CD5}"/>
          </ac:spMkLst>
        </pc:spChg>
        <pc:spChg chg="add mod">
          <ac:chgData name="Toby Donaldson" userId="2e6e5431-bb17-4c41-9985-d39c50d83c73" providerId="ADAL" clId="{FB877F25-D805-4191-9DF8-340CDBADAB86}" dt="2023-06-08T06:30:57.381" v="10265" actId="20577"/>
          <ac:spMkLst>
            <pc:docMk/>
            <pc:sldMk cId="2525308393" sldId="333"/>
            <ac:spMk id="43" creationId="{DF6A0622-89A2-BD2D-4BEC-3056C3486A2A}"/>
          </ac:spMkLst>
        </pc:spChg>
        <pc:spChg chg="add mod">
          <ac:chgData name="Toby Donaldson" userId="2e6e5431-bb17-4c41-9985-d39c50d83c73" providerId="ADAL" clId="{FB877F25-D805-4191-9DF8-340CDBADAB86}" dt="2023-06-08T06:31:18.999" v="10270" actId="20577"/>
          <ac:spMkLst>
            <pc:docMk/>
            <pc:sldMk cId="2525308393" sldId="333"/>
            <ac:spMk id="44" creationId="{7E84609D-1C4C-AA96-C2CD-B01582CFE315}"/>
          </ac:spMkLst>
        </pc:spChg>
        <pc:spChg chg="add mod">
          <ac:chgData name="Toby Donaldson" userId="2e6e5431-bb17-4c41-9985-d39c50d83c73" providerId="ADAL" clId="{FB877F25-D805-4191-9DF8-340CDBADAB86}" dt="2023-06-08T06:32:24.721" v="10293" actId="1076"/>
          <ac:spMkLst>
            <pc:docMk/>
            <pc:sldMk cId="2525308393" sldId="333"/>
            <ac:spMk id="45" creationId="{E18D0D37-166F-6911-1119-6792616E4D7C}"/>
          </ac:spMkLst>
        </pc:spChg>
        <pc:spChg chg="add mod">
          <ac:chgData name="Toby Donaldson" userId="2e6e5431-bb17-4c41-9985-d39c50d83c73" providerId="ADAL" clId="{FB877F25-D805-4191-9DF8-340CDBADAB86}" dt="2023-06-08T06:46:29.350" v="10808" actId="6549"/>
          <ac:spMkLst>
            <pc:docMk/>
            <pc:sldMk cId="2525308393" sldId="333"/>
            <ac:spMk id="46" creationId="{ADA896F7-C588-30C2-C5ED-148D2E6FFC3C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6:46:13.097" v="10805" actId="20577"/>
        <pc:sldMkLst>
          <pc:docMk/>
          <pc:sldMk cId="2408486048" sldId="334"/>
        </pc:sldMkLst>
        <pc:spChg chg="add mod">
          <ac:chgData name="Toby Donaldson" userId="2e6e5431-bb17-4c41-9985-d39c50d83c73" providerId="ADAL" clId="{FB877F25-D805-4191-9DF8-340CDBADAB86}" dt="2023-06-08T06:35:51.069" v="10521" actId="20577"/>
          <ac:spMkLst>
            <pc:docMk/>
            <pc:sldMk cId="2408486048" sldId="334"/>
            <ac:spMk id="3" creationId="{F64AABB1-7206-50D3-7AF0-73887981E4E6}"/>
          </ac:spMkLst>
        </pc:spChg>
        <pc:spChg chg="mod">
          <ac:chgData name="Toby Donaldson" userId="2e6e5431-bb17-4c41-9985-d39c50d83c73" providerId="ADAL" clId="{FB877F25-D805-4191-9DF8-340CDBADAB86}" dt="2023-06-08T06:46:13.097" v="10805" actId="20577"/>
          <ac:spMkLst>
            <pc:docMk/>
            <pc:sldMk cId="2408486048" sldId="334"/>
            <ac:spMk id="46" creationId="{ADA896F7-C588-30C2-C5ED-148D2E6FFC3C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7:03:10.205" v="11183"/>
        <pc:sldMkLst>
          <pc:docMk/>
          <pc:sldMk cId="4182739517" sldId="335"/>
        </pc:sldMkLst>
        <pc:spChg chg="add mod">
          <ac:chgData name="Toby Donaldson" userId="2e6e5431-bb17-4c41-9985-d39c50d83c73" providerId="ADAL" clId="{FB877F25-D805-4191-9DF8-340CDBADAB86}" dt="2023-06-08T06:38:18.308" v="10547" actId="20577"/>
          <ac:spMkLst>
            <pc:docMk/>
            <pc:sldMk cId="4182739517" sldId="335"/>
            <ac:spMk id="30" creationId="{7FD73280-6E47-3B53-8675-540E06F89C46}"/>
          </ac:spMkLst>
        </pc:spChg>
        <pc:spChg chg="add mod">
          <ac:chgData name="Toby Donaldson" userId="2e6e5431-bb17-4c41-9985-d39c50d83c73" providerId="ADAL" clId="{FB877F25-D805-4191-9DF8-340CDBADAB86}" dt="2023-06-08T06:38:36.986" v="10554" actId="6549"/>
          <ac:spMkLst>
            <pc:docMk/>
            <pc:sldMk cId="4182739517" sldId="335"/>
            <ac:spMk id="31" creationId="{6802C90E-AEFD-822E-7095-28CE4B814FC6}"/>
          </ac:spMkLst>
        </pc:spChg>
        <pc:spChg chg="add mod">
          <ac:chgData name="Toby Donaldson" userId="2e6e5431-bb17-4c41-9985-d39c50d83c73" providerId="ADAL" clId="{FB877F25-D805-4191-9DF8-340CDBADAB86}" dt="2023-06-08T06:45:09.195" v="10798" actId="1076"/>
          <ac:spMkLst>
            <pc:docMk/>
            <pc:sldMk cId="4182739517" sldId="335"/>
            <ac:spMk id="40" creationId="{D4BB9CC9-F6E8-A6CF-39F4-90F51974B8E3}"/>
          </ac:spMkLst>
        </pc:spChg>
        <pc:spChg chg="add del mod">
          <ac:chgData name="Toby Donaldson" userId="2e6e5431-bb17-4c41-9985-d39c50d83c73" providerId="ADAL" clId="{FB877F25-D805-4191-9DF8-340CDBADAB86}" dt="2023-06-08T07:02:48.473" v="11180" actId="21"/>
          <ac:spMkLst>
            <pc:docMk/>
            <pc:sldMk cId="4182739517" sldId="335"/>
            <ac:spMk id="41" creationId="{19E99EB1-8185-220A-EB01-554992A58582}"/>
          </ac:spMkLst>
        </pc:spChg>
        <pc:spChg chg="mod">
          <ac:chgData name="Toby Donaldson" userId="2e6e5431-bb17-4c41-9985-d39c50d83c73" providerId="ADAL" clId="{FB877F25-D805-4191-9DF8-340CDBADAB86}" dt="2023-06-08T06:46:08.167" v="10804" actId="20577"/>
          <ac:spMkLst>
            <pc:docMk/>
            <pc:sldMk cId="4182739517" sldId="335"/>
            <ac:spMk id="46" creationId="{ADA896F7-C588-30C2-C5ED-148D2E6FFC3C}"/>
          </ac:spMkLst>
        </pc:spChg>
        <pc:spChg chg="add mod">
          <ac:chgData name="Toby Donaldson" userId="2e6e5431-bb17-4c41-9985-d39c50d83c73" providerId="ADAL" clId="{FB877F25-D805-4191-9DF8-340CDBADAB86}" dt="2023-06-08T07:02:42.892" v="11179"/>
          <ac:spMkLst>
            <pc:docMk/>
            <pc:sldMk cId="4182739517" sldId="335"/>
            <ac:spMk id="48" creationId="{9EC3E921-1D16-3B3C-B6E3-AD35079A0F8A}"/>
          </ac:spMkLst>
        </pc:spChg>
        <pc:cxnChg chg="add del mod">
          <ac:chgData name="Toby Donaldson" userId="2e6e5431-bb17-4c41-9985-d39c50d83c73" providerId="ADAL" clId="{FB877F25-D805-4191-9DF8-340CDBADAB86}" dt="2023-06-08T07:03:03.741" v="11182" actId="21"/>
          <ac:cxnSpMkLst>
            <pc:docMk/>
            <pc:sldMk cId="4182739517" sldId="335"/>
            <ac:cxnSpMk id="47" creationId="{8F14874E-61CB-EA86-50AB-F76033234959}"/>
          </ac:cxnSpMkLst>
        </pc:cxnChg>
        <pc:cxnChg chg="add mod">
          <ac:chgData name="Toby Donaldson" userId="2e6e5431-bb17-4c41-9985-d39c50d83c73" providerId="ADAL" clId="{FB877F25-D805-4191-9DF8-340CDBADAB86}" dt="2023-06-08T07:03:10.205" v="11183"/>
          <ac:cxnSpMkLst>
            <pc:docMk/>
            <pc:sldMk cId="4182739517" sldId="335"/>
            <ac:cxnSpMk id="50" creationId="{19CD8254-4ABA-49D8-9C78-7E88D598AE43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6:49:54.820" v="10958" actId="1076"/>
        <pc:sldMkLst>
          <pc:docMk/>
          <pc:sldMk cId="1218919726" sldId="336"/>
        </pc:sldMkLst>
        <pc:spChg chg="mod">
          <ac:chgData name="Toby Donaldson" userId="2e6e5431-bb17-4c41-9985-d39c50d83c73" providerId="ADAL" clId="{FB877F25-D805-4191-9DF8-340CDBADAB86}" dt="2023-06-08T06:49:32.075" v="10937" actId="113"/>
          <ac:spMkLst>
            <pc:docMk/>
            <pc:sldMk cId="1218919726" sldId="33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49:54.820" v="10958" actId="1076"/>
          <ac:spMkLst>
            <pc:docMk/>
            <pc:sldMk cId="1218919726" sldId="336"/>
            <ac:spMk id="36" creationId="{F407AFDA-289F-764B-4514-6EF88C1A50EC}"/>
          </ac:spMkLst>
        </pc:spChg>
      </pc:sldChg>
      <pc:sldChg chg="delSp modSp add mod">
        <pc:chgData name="Toby Donaldson" userId="2e6e5431-bb17-4c41-9985-d39c50d83c73" providerId="ADAL" clId="{FB877F25-D805-4191-9DF8-340CDBADAB86}" dt="2023-06-08T06:50:17.043" v="10962" actId="21"/>
        <pc:sldMkLst>
          <pc:docMk/>
          <pc:sldMk cId="1723537678" sldId="337"/>
        </pc:sldMkLst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6:50:15.584" v="10961" actId="21"/>
          <ac:cxnSpMkLst>
            <pc:docMk/>
            <pc:sldMk cId="1723537678" sldId="33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6:50:17.043" v="10962" actId="21"/>
          <ac:cxnSpMkLst>
            <pc:docMk/>
            <pc:sldMk cId="1723537678" sldId="337"/>
            <ac:cxnSpMk id="34" creationId="{C290374F-6D43-A354-A4F7-82646EA0F19A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6:50:49.703" v="10967" actId="20577"/>
        <pc:sldMkLst>
          <pc:docMk/>
          <pc:sldMk cId="2968388451" sldId="338"/>
        </pc:sldMkLst>
        <pc:spChg chg="mod">
          <ac:chgData name="Toby Donaldson" userId="2e6e5431-bb17-4c41-9985-d39c50d83c73" providerId="ADAL" clId="{FB877F25-D805-4191-9DF8-340CDBADAB86}" dt="2023-06-08T06:50:46.585" v="10966" actId="20577"/>
          <ac:spMkLst>
            <pc:docMk/>
            <pc:sldMk cId="2968388451" sldId="338"/>
            <ac:spMk id="10" creationId="{F4DFB4E3-ECB5-91C0-1635-A04835E5F9E0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1" creationId="{631E6C23-83BE-90E4-7718-C95C7B4B1DC6}"/>
          </ac:spMkLst>
        </pc:spChg>
        <pc:spChg chg="mod">
          <ac:chgData name="Toby Donaldson" userId="2e6e5431-bb17-4c41-9985-d39c50d83c73" providerId="ADAL" clId="{FB877F25-D805-4191-9DF8-340CDBADAB86}" dt="2023-06-08T06:50:49.703" v="10967" actId="20577"/>
          <ac:spMkLst>
            <pc:docMk/>
            <pc:sldMk cId="2968388451" sldId="338"/>
            <ac:spMk id="16" creationId="{9400CEE8-B021-2CF2-A917-F7D50ADE609A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7" creationId="{DB4EEEA6-BBBE-0939-4425-06DFDB4556EC}"/>
          </ac:spMkLst>
        </pc:s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2" creationId="{FFD297B1-19E3-C656-0CE6-175AF8FA32B3}"/>
          </ac:grpSpMkLst>
        </pc:gr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12" creationId="{B1A6977E-D813-7900-828B-ED536B3FDB3D}"/>
          </ac:grpSpMkLst>
        </pc:grp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18" creationId="{FBA0ACF0-09BE-AA1A-EA98-893BA06DB904}"/>
          </ac:cxnSpMkLst>
        </pc:cxn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25" creationId="{BD192F08-A897-CB7F-71BB-55D99E8E9AD1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8T07:09:37.781" v="11320" actId="20577"/>
        <pc:sldMkLst>
          <pc:docMk/>
          <pc:sldMk cId="3657969845" sldId="339"/>
        </pc:sldMkLst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" creationId="{F64AABB1-7206-50D3-7AF0-73887981E4E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0" creationId="{7FD73280-6E47-3B53-8675-540E06F89C4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1" creationId="{6802C90E-AEFD-822E-7095-28CE4B814FC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0" creationId="{D4BB9CC9-F6E8-A6CF-39F4-90F51974B8E3}"/>
          </ac:spMkLst>
        </pc:spChg>
        <pc:spChg chg="del mod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1" creationId="{19E99EB1-8185-220A-EB01-554992A58582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5" creationId="{E18D0D37-166F-6911-1119-6792616E4D7C}"/>
          </ac:spMkLst>
        </pc:spChg>
        <pc:spChg chg="mod">
          <ac:chgData name="Toby Donaldson" userId="2e6e5431-bb17-4c41-9985-d39c50d83c73" providerId="ADAL" clId="{FB877F25-D805-4191-9DF8-340CDBADAB86}" dt="2023-06-08T07:09:37.781" v="11320" actId="20577"/>
          <ac:spMkLst>
            <pc:docMk/>
            <pc:sldMk cId="3657969845" sldId="339"/>
            <ac:spMk id="46" creationId="{ADA896F7-C588-30C2-C5ED-148D2E6FFC3C}"/>
          </ac:spMkLst>
        </pc:spChg>
        <pc:cxnChg chg="del mod">
          <ac:chgData name="Toby Donaldson" userId="2e6e5431-bb17-4c41-9985-d39c50d83c73" providerId="ADAL" clId="{FB877F25-D805-4191-9DF8-340CDBADAB86}" dt="2023-06-08T07:06:36.643" v="11207" actId="21"/>
          <ac:cxnSpMkLst>
            <pc:docMk/>
            <pc:sldMk cId="3657969845" sldId="339"/>
            <ac:cxnSpMk id="47" creationId="{8F14874E-61CB-EA86-50AB-F76033234959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7:09:43.390" v="11328" actId="20577"/>
        <pc:sldMkLst>
          <pc:docMk/>
          <pc:sldMk cId="178534796" sldId="340"/>
        </pc:sldMkLst>
        <pc:spChg chg="add mod">
          <ac:chgData name="Toby Donaldson" userId="2e6e5431-bb17-4c41-9985-d39c50d83c73" providerId="ADAL" clId="{FB877F25-D805-4191-9DF8-340CDBADAB86}" dt="2023-06-08T07:09:05.622" v="11303" actId="20577"/>
          <ac:spMkLst>
            <pc:docMk/>
            <pc:sldMk cId="178534796" sldId="340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09:43.390" v="11328" actId="20577"/>
          <ac:spMkLst>
            <pc:docMk/>
            <pc:sldMk cId="178534796" sldId="340"/>
            <ac:spMk id="46" creationId="{ADA896F7-C588-30C2-C5ED-148D2E6FFC3C}"/>
          </ac:spMkLst>
        </pc:spChg>
      </pc:sldChg>
      <pc:sldChg chg="modSp add mod">
        <pc:chgData name="Toby Donaldson" userId="2e6e5431-bb17-4c41-9985-d39c50d83c73" providerId="ADAL" clId="{FB877F25-D805-4191-9DF8-340CDBADAB86}" dt="2023-06-08T07:10:37.699" v="11378" actId="1076"/>
        <pc:sldMkLst>
          <pc:docMk/>
          <pc:sldMk cId="550347799" sldId="341"/>
        </pc:sldMkLst>
        <pc:spChg chg="mod">
          <ac:chgData name="Toby Donaldson" userId="2e6e5431-bb17-4c41-9985-d39c50d83c73" providerId="ADAL" clId="{FB877F25-D805-4191-9DF8-340CDBADAB86}" dt="2023-06-08T07:10:37.699" v="11378" actId="1076"/>
          <ac:spMkLst>
            <pc:docMk/>
            <pc:sldMk cId="550347799" sldId="341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10:24.971" v="11373" actId="14100"/>
          <ac:spMkLst>
            <pc:docMk/>
            <pc:sldMk cId="550347799" sldId="341"/>
            <ac:spMk id="46" creationId="{ADA896F7-C588-30C2-C5ED-148D2E6FFC3C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7:21:52.442" v="11589" actId="14100"/>
        <pc:sldMkLst>
          <pc:docMk/>
          <pc:sldMk cId="2508505302" sldId="342"/>
        </pc:sldMkLst>
        <pc:spChg chg="add del mod">
          <ac:chgData name="Toby Donaldson" userId="2e6e5431-bb17-4c41-9985-d39c50d83c73" providerId="ADAL" clId="{FB877F25-D805-4191-9DF8-340CDBADAB86}" dt="2023-06-08T07:21:28.373" v="11573" actId="21"/>
          <ac:spMkLst>
            <pc:docMk/>
            <pc:sldMk cId="2508505302" sldId="342"/>
            <ac:spMk id="2" creationId="{FBACB180-5421-5D32-FE94-EB6E6ACF0B26}"/>
          </ac:spMkLst>
        </pc:spChg>
        <pc:spChg chg="mod ord">
          <ac:chgData name="Toby Donaldson" userId="2e6e5431-bb17-4c41-9985-d39c50d83c73" providerId="ADAL" clId="{FB877F25-D805-4191-9DF8-340CDBADAB86}" dt="2023-06-08T07:21:52.442" v="11589" actId="14100"/>
          <ac:spMkLst>
            <pc:docMk/>
            <pc:sldMk cId="2508505302" sldId="342"/>
            <ac:spMk id="3" creationId="{45AC2AF0-1AFD-7B8B-6394-17F1C6AD4B8A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7:20:58.456" v="11569" actId="113"/>
        <pc:sldMkLst>
          <pc:docMk/>
          <pc:sldMk cId="1680349918" sldId="343"/>
        </pc:sldMkLst>
        <pc:spChg chg="add del mod">
          <ac:chgData name="Toby Donaldson" userId="2e6e5431-bb17-4c41-9985-d39c50d83c73" providerId="ADAL" clId="{FB877F25-D805-4191-9DF8-340CDBADAB86}" dt="2023-06-08T07:15:09.570" v="11396" actId="21"/>
          <ac:spMkLst>
            <pc:docMk/>
            <pc:sldMk cId="1680349918" sldId="343"/>
            <ac:spMk id="2" creationId="{2004F6B8-35C0-5741-D717-A625FEA42292}"/>
          </ac:spMkLst>
        </pc:spChg>
        <pc:spChg chg="mod">
          <ac:chgData name="Toby Donaldson" userId="2e6e5431-bb17-4c41-9985-d39c50d83c73" providerId="ADAL" clId="{FB877F25-D805-4191-9DF8-340CDBADAB86}" dt="2023-06-08T07:12:59.367" v="11393" actId="5793"/>
          <ac:spMkLst>
            <pc:docMk/>
            <pc:sldMk cId="1680349918" sldId="343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7:15:48.902" v="11410" actId="1076"/>
          <ac:spMkLst>
            <pc:docMk/>
            <pc:sldMk cId="1680349918" sldId="343"/>
            <ac:spMk id="5" creationId="{CE7F531A-05AB-A398-F958-C4BE11828C2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6" creationId="{39630CD6-6E61-D9DC-71B0-E67BBB583EC7}"/>
          </ac:spMkLst>
        </pc:spChg>
        <pc:spChg chg="add mod">
          <ac:chgData name="Toby Donaldson" userId="2e6e5431-bb17-4c41-9985-d39c50d83c73" providerId="ADAL" clId="{FB877F25-D805-4191-9DF8-340CDBADAB86}" dt="2023-06-08T07:18:14.819" v="11467" actId="1076"/>
          <ac:spMkLst>
            <pc:docMk/>
            <pc:sldMk cId="1680349918" sldId="343"/>
            <ac:spMk id="7" creationId="{10ED8453-28EB-A0D6-570E-CD508AC0AB0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8" creationId="{8F7E09F2-2171-697E-0F82-C7EA665BDEB0}"/>
          </ac:spMkLst>
        </pc:spChg>
        <pc:spChg chg="add mod">
          <ac:chgData name="Toby Donaldson" userId="2e6e5431-bb17-4c41-9985-d39c50d83c73" providerId="ADAL" clId="{FB877F25-D805-4191-9DF8-340CDBADAB86}" dt="2023-06-08T07:17:33.877" v="11460" actId="1076"/>
          <ac:spMkLst>
            <pc:docMk/>
            <pc:sldMk cId="1680349918" sldId="343"/>
            <ac:spMk id="9" creationId="{EBD6C34F-C68E-DDEC-0202-DFEBD9825630}"/>
          </ac:spMkLst>
        </pc:spChg>
        <pc:spChg chg="add mod">
          <ac:chgData name="Toby Donaldson" userId="2e6e5431-bb17-4c41-9985-d39c50d83c73" providerId="ADAL" clId="{FB877F25-D805-4191-9DF8-340CDBADAB86}" dt="2023-06-08T07:18:20.598" v="11469" actId="1076"/>
          <ac:spMkLst>
            <pc:docMk/>
            <pc:sldMk cId="1680349918" sldId="343"/>
            <ac:spMk id="10" creationId="{4A9F3202-E01F-C6A8-ED22-75F78BB7883A}"/>
          </ac:spMkLst>
        </pc:spChg>
        <pc:spChg chg="add mod">
          <ac:chgData name="Toby Donaldson" userId="2e6e5431-bb17-4c41-9985-d39c50d83c73" providerId="ADAL" clId="{FB877F25-D805-4191-9DF8-340CDBADAB86}" dt="2023-06-08T07:18:24.713" v="11471" actId="1076"/>
          <ac:spMkLst>
            <pc:docMk/>
            <pc:sldMk cId="1680349918" sldId="343"/>
            <ac:spMk id="11" creationId="{792A4204-6F09-95FF-F5BE-2C693F76DF63}"/>
          </ac:spMkLst>
        </pc:spChg>
        <pc:spChg chg="add mod">
          <ac:chgData name="Toby Donaldson" userId="2e6e5431-bb17-4c41-9985-d39c50d83c73" providerId="ADAL" clId="{FB877F25-D805-4191-9DF8-340CDBADAB86}" dt="2023-06-08T07:20:58.456" v="11569" actId="113"/>
          <ac:spMkLst>
            <pc:docMk/>
            <pc:sldMk cId="1680349918" sldId="343"/>
            <ac:spMk id="12" creationId="{C486449B-541C-99A6-9A4C-2AD8F193EA93}"/>
          </ac:spMkLst>
        </pc:spChg>
        <pc:picChg chg="add mod">
          <ac:chgData name="Toby Donaldson" userId="2e6e5431-bb17-4c41-9985-d39c50d83c73" providerId="ADAL" clId="{FB877F25-D805-4191-9DF8-340CDBADAB86}" dt="2023-06-08T07:20:54.883" v="11568" actId="1076"/>
          <ac:picMkLst>
            <pc:docMk/>
            <pc:sldMk cId="1680349918" sldId="343"/>
            <ac:picMk id="14" creationId="{9AC2498A-3265-8853-1459-FDB21B1E1DC2}"/>
          </ac:picMkLst>
        </pc:picChg>
      </pc:sldChg>
      <pc:sldChg chg="delSp modSp add mod">
        <pc:chgData name="Toby Donaldson" userId="2e6e5431-bb17-4c41-9985-d39c50d83c73" providerId="ADAL" clId="{FB877F25-D805-4191-9DF8-340CDBADAB86}" dt="2023-06-08T07:23:17.223" v="11681" actId="20577"/>
        <pc:sldMkLst>
          <pc:docMk/>
          <pc:sldMk cId="2519272845" sldId="344"/>
        </pc:sldMkLst>
        <pc:spChg chg="mod">
          <ac:chgData name="Toby Donaldson" userId="2e6e5431-bb17-4c41-9985-d39c50d83c73" providerId="ADAL" clId="{FB877F25-D805-4191-9DF8-340CDBADAB86}" dt="2023-06-08T07:23:17.223" v="11681" actId="20577"/>
          <ac:spMkLst>
            <pc:docMk/>
            <pc:sldMk cId="2519272845" sldId="344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1" creationId="{0ED5165F-0B48-1764-41AA-FF1019B54860}"/>
          </ac:spMkLst>
        </pc:spChg>
      </pc:sldChg>
      <pc:sldChg chg="addSp delSp modSp new del mod">
        <pc:chgData name="Toby Donaldson" userId="2e6e5431-bb17-4c41-9985-d39c50d83c73" providerId="ADAL" clId="{FB877F25-D805-4191-9DF8-340CDBADAB86}" dt="2023-06-11T01:43:49.921" v="11688" actId="2696"/>
        <pc:sldMkLst>
          <pc:docMk/>
          <pc:sldMk cId="436702456" sldId="346"/>
        </pc:sldMkLst>
        <pc:spChg chg="del">
          <ac:chgData name="Toby Donaldson" userId="2e6e5431-bb17-4c41-9985-d39c50d83c73" providerId="ADAL" clId="{FB877F25-D805-4191-9DF8-340CDBADAB86}" dt="2023-06-11T01:42:53.330" v="11685" actId="21"/>
          <ac:spMkLst>
            <pc:docMk/>
            <pc:sldMk cId="436702456" sldId="346"/>
            <ac:spMk id="2" creationId="{3C99BE82-4E79-5A78-D50D-51DC88454A28}"/>
          </ac:spMkLst>
        </pc:spChg>
        <pc:spChg chg="del">
          <ac:chgData name="Toby Donaldson" userId="2e6e5431-bb17-4c41-9985-d39c50d83c73" providerId="ADAL" clId="{FB877F25-D805-4191-9DF8-340CDBADAB86}" dt="2023-06-11T01:42:55.916" v="11686" actId="21"/>
          <ac:spMkLst>
            <pc:docMk/>
            <pc:sldMk cId="436702456" sldId="346"/>
            <ac:spMk id="3" creationId="{3177B06D-A6E6-BA0F-A217-7CDF5A016D5A}"/>
          </ac:spMkLst>
        </pc:spChg>
        <pc:picChg chg="add mod">
          <ac:chgData name="Toby Donaldson" userId="2e6e5431-bb17-4c41-9985-d39c50d83c73" providerId="ADAL" clId="{FB877F25-D805-4191-9DF8-340CDBADAB86}" dt="2023-06-11T01:43:05.586" v="11687" actId="1076"/>
          <ac:picMkLst>
            <pc:docMk/>
            <pc:sldMk cId="436702456" sldId="346"/>
            <ac:picMk id="1025" creationId="{C3FFB20A-2F61-77E3-1123-D4F27DAC9FF9}"/>
          </ac:picMkLst>
        </pc:picChg>
      </pc:sldChg>
    </pc:docChg>
  </pc:docChgLst>
  <pc:docChgLst>
    <pc:chgData name="Toby Donaldson" userId="2e6e5431-bb17-4c41-9985-d39c50d83c73" providerId="ADAL" clId="{D8F30964-E4C2-4EB0-98F1-37F47CC9DC97}"/>
    <pc:docChg chg="custSel modSld addSection modSection">
      <pc:chgData name="Toby Donaldson" userId="2e6e5431-bb17-4c41-9985-d39c50d83c73" providerId="ADAL" clId="{D8F30964-E4C2-4EB0-98F1-37F47CC9DC97}" dt="2023-10-18T23:17:38.024" v="436"/>
      <pc:docMkLst>
        <pc:docMk/>
      </pc:docMkLst>
      <pc:sldChg chg="delSp modSp mod">
        <pc:chgData name="Toby Donaldson" userId="2e6e5431-bb17-4c41-9985-d39c50d83c73" providerId="ADAL" clId="{D8F30964-E4C2-4EB0-98F1-37F47CC9DC97}" dt="2023-10-18T20:50:18.085" v="178" actId="1076"/>
        <pc:sldMkLst>
          <pc:docMk/>
          <pc:sldMk cId="192311415" sldId="349"/>
        </pc:sldMkLst>
        <pc:spChg chg="del">
          <ac:chgData name="Toby Donaldson" userId="2e6e5431-bb17-4c41-9985-d39c50d83c73" providerId="ADAL" clId="{D8F30964-E4C2-4EB0-98F1-37F47CC9DC97}" dt="2023-10-10T21:58:50.407" v="0" actId="21"/>
          <ac:spMkLst>
            <pc:docMk/>
            <pc:sldMk cId="192311415" sldId="349"/>
            <ac:spMk id="2" creationId="{2AB64C4E-7C72-48C9-5AA1-E6872F856ACD}"/>
          </ac:spMkLst>
        </pc:spChg>
        <pc:spChg chg="mod">
          <ac:chgData name="Toby Donaldson" userId="2e6e5431-bb17-4c41-9985-d39c50d83c73" providerId="ADAL" clId="{D8F30964-E4C2-4EB0-98F1-37F47CC9DC97}" dt="2023-10-18T20:50:18.085" v="178" actId="1076"/>
          <ac:spMkLst>
            <pc:docMk/>
            <pc:sldMk cId="192311415" sldId="349"/>
            <ac:spMk id="5" creationId="{4806EEF0-70A6-9868-EA82-A80DF2D83B74}"/>
          </ac:spMkLst>
        </pc:spChg>
      </pc:sldChg>
      <pc:sldChg chg="addSp modSp mod">
        <pc:chgData name="Toby Donaldson" userId="2e6e5431-bb17-4c41-9985-d39c50d83c73" providerId="ADAL" clId="{D8F30964-E4C2-4EB0-98F1-37F47CC9DC97}" dt="2023-10-18T23:17:38.024" v="436"/>
        <pc:sldMkLst>
          <pc:docMk/>
          <pc:sldMk cId="3528080031" sldId="351"/>
        </pc:sldMkLst>
        <pc:spChg chg="mod">
          <ac:chgData name="Toby Donaldson" userId="2e6e5431-bb17-4c41-9985-d39c50d83c73" providerId="ADAL" clId="{D8F30964-E4C2-4EB0-98F1-37F47CC9DC97}" dt="2023-10-10T21:59:19.235" v="2" actId="14100"/>
          <ac:spMkLst>
            <pc:docMk/>
            <pc:sldMk cId="3528080031" sldId="351"/>
            <ac:spMk id="2" creationId="{FDA53997-DEA9-96E4-BFB6-7A007586899B}"/>
          </ac:spMkLst>
        </pc:spChg>
        <pc:inkChg chg="add">
          <ac:chgData name="Toby Donaldson" userId="2e6e5431-bb17-4c41-9985-d39c50d83c73" providerId="ADAL" clId="{D8F30964-E4C2-4EB0-98F1-37F47CC9DC97}" dt="2023-10-18T23:17:38.024" v="436"/>
          <ac:inkMkLst>
            <pc:docMk/>
            <pc:sldMk cId="3528080031" sldId="351"/>
            <ac:inkMk id="3" creationId="{72E01CFD-0E83-27AC-4F95-5BFF3332E7ED}"/>
          </ac:inkMkLst>
        </pc:inkChg>
      </pc:sldChg>
      <pc:sldChg chg="addSp modSp mod">
        <pc:chgData name="Toby Donaldson" userId="2e6e5431-bb17-4c41-9985-d39c50d83c73" providerId="ADAL" clId="{D8F30964-E4C2-4EB0-98F1-37F47CC9DC97}" dt="2023-10-18T23:17:38.024" v="436"/>
        <pc:sldMkLst>
          <pc:docMk/>
          <pc:sldMk cId="62543480" sldId="352"/>
        </pc:sldMkLst>
        <pc:spChg chg="add mod">
          <ac:chgData name="Toby Donaldson" userId="2e6e5431-bb17-4c41-9985-d39c50d83c73" providerId="ADAL" clId="{D8F30964-E4C2-4EB0-98F1-37F47CC9DC97}" dt="2023-10-10T21:59:59.327" v="7" actId="20577"/>
          <ac:spMkLst>
            <pc:docMk/>
            <pc:sldMk cId="62543480" sldId="352"/>
            <ac:spMk id="3" creationId="{9E353A61-0933-D8B5-67D9-21E84315093E}"/>
          </ac:spMkLst>
        </pc:spChg>
        <pc:spChg chg="mod">
          <ac:chgData name="Toby Donaldson" userId="2e6e5431-bb17-4c41-9985-d39c50d83c73" providerId="ADAL" clId="{D8F30964-E4C2-4EB0-98F1-37F47CC9DC97}" dt="2023-10-18T20:51:56.376" v="182" actId="113"/>
          <ac:spMkLst>
            <pc:docMk/>
            <pc:sldMk cId="62543480" sldId="352"/>
            <ac:spMk id="6" creationId="{7DAADCAC-B117-2D11-A688-EFC8841162B5}"/>
          </ac:spMkLst>
        </pc:spChg>
        <pc:spChg chg="add mod">
          <ac:chgData name="Toby Donaldson" userId="2e6e5431-bb17-4c41-9985-d39c50d83c73" providerId="ADAL" clId="{D8F30964-E4C2-4EB0-98F1-37F47CC9DC97}" dt="2023-10-10T22:00:08.852" v="15" actId="20577"/>
          <ac:spMkLst>
            <pc:docMk/>
            <pc:sldMk cId="62543480" sldId="352"/>
            <ac:spMk id="7" creationId="{8173B98E-8561-EB94-30CF-190D596FB943}"/>
          </ac:spMkLst>
        </pc:spChg>
        <pc:inkChg chg="add">
          <ac:chgData name="Toby Donaldson" userId="2e6e5431-bb17-4c41-9985-d39c50d83c73" providerId="ADAL" clId="{D8F30964-E4C2-4EB0-98F1-37F47CC9DC97}" dt="2023-10-18T23:17:38.024" v="436"/>
          <ac:inkMkLst>
            <pc:docMk/>
            <pc:sldMk cId="62543480" sldId="352"/>
            <ac:inkMk id="8" creationId="{BF693052-93A3-0DBE-0E23-F3202362D4A1}"/>
          </ac:inkMkLst>
        </pc:inkChg>
      </pc:sldChg>
      <pc:sldChg chg="addSp delSp modSp mod">
        <pc:chgData name="Toby Donaldson" userId="2e6e5431-bb17-4c41-9985-d39c50d83c73" providerId="ADAL" clId="{D8F30964-E4C2-4EB0-98F1-37F47CC9DC97}" dt="2023-10-18T23:17:38.024" v="436"/>
        <pc:sldMkLst>
          <pc:docMk/>
          <pc:sldMk cId="1574620270" sldId="353"/>
        </pc:sldMkLst>
        <pc:spChg chg="mod">
          <ac:chgData name="Toby Donaldson" userId="2e6e5431-bb17-4c41-9985-d39c50d83c73" providerId="ADAL" clId="{D8F30964-E4C2-4EB0-98F1-37F47CC9DC97}" dt="2023-10-18T20:54:38.890" v="273" actId="20577"/>
          <ac:spMkLst>
            <pc:docMk/>
            <pc:sldMk cId="1574620270" sldId="353"/>
            <ac:spMk id="3" creationId="{5D65A45C-DF10-BEE0-A394-E0F4164F1F7C}"/>
          </ac:spMkLst>
        </pc:spChg>
        <pc:spChg chg="del">
          <ac:chgData name="Toby Donaldson" userId="2e6e5431-bb17-4c41-9985-d39c50d83c73" providerId="ADAL" clId="{D8F30964-E4C2-4EB0-98F1-37F47CC9DC97}" dt="2023-10-10T22:01:34.171" v="34" actId="21"/>
          <ac:spMkLst>
            <pc:docMk/>
            <pc:sldMk cId="1574620270" sldId="353"/>
            <ac:spMk id="6" creationId="{7DAADCAC-B117-2D11-A688-EFC8841162B5}"/>
          </ac:spMkLst>
        </pc:spChg>
        <pc:spChg chg="add mod">
          <ac:chgData name="Toby Donaldson" userId="2e6e5431-bb17-4c41-9985-d39c50d83c73" providerId="ADAL" clId="{D8F30964-E4C2-4EB0-98F1-37F47CC9DC97}" dt="2023-10-18T20:52:18.493" v="186" actId="113"/>
          <ac:spMkLst>
            <pc:docMk/>
            <pc:sldMk cId="1574620270" sldId="353"/>
            <ac:spMk id="7" creationId="{A5BE5398-85EF-AF0A-573B-9E0B345ED925}"/>
          </ac:spMkLst>
        </pc:spChg>
        <pc:inkChg chg="add">
          <ac:chgData name="Toby Donaldson" userId="2e6e5431-bb17-4c41-9985-d39c50d83c73" providerId="ADAL" clId="{D8F30964-E4C2-4EB0-98F1-37F47CC9DC97}" dt="2023-10-18T23:17:38.024" v="436"/>
          <ac:inkMkLst>
            <pc:docMk/>
            <pc:sldMk cId="1574620270" sldId="353"/>
            <ac:inkMk id="11" creationId="{C83EA152-4D28-D775-404B-37B043ACD1ED}"/>
          </ac:inkMkLst>
        </pc:inkChg>
      </pc:sldChg>
      <pc:sldChg chg="addSp delSp modSp mod">
        <pc:chgData name="Toby Donaldson" userId="2e6e5431-bb17-4c41-9985-d39c50d83c73" providerId="ADAL" clId="{D8F30964-E4C2-4EB0-98F1-37F47CC9DC97}" dt="2023-10-18T20:55:11.470" v="298" actId="13926"/>
        <pc:sldMkLst>
          <pc:docMk/>
          <pc:sldMk cId="2038621535" sldId="354"/>
        </pc:sldMkLst>
        <pc:spChg chg="add del mod">
          <ac:chgData name="Toby Donaldson" userId="2e6e5431-bb17-4c41-9985-d39c50d83c73" providerId="ADAL" clId="{D8F30964-E4C2-4EB0-98F1-37F47CC9DC97}" dt="2023-10-18T20:54:51.366" v="276" actId="21"/>
          <ac:spMkLst>
            <pc:docMk/>
            <pc:sldMk cId="2038621535" sldId="354"/>
            <ac:spMk id="3" creationId="{18A5EE8B-E873-561B-B261-6CF4564E154B}"/>
          </ac:spMkLst>
        </pc:spChg>
        <pc:spChg chg="del">
          <ac:chgData name="Toby Donaldson" userId="2e6e5431-bb17-4c41-9985-d39c50d83c73" providerId="ADAL" clId="{D8F30964-E4C2-4EB0-98F1-37F47CC9DC97}" dt="2023-10-10T22:01:46.545" v="36" actId="21"/>
          <ac:spMkLst>
            <pc:docMk/>
            <pc:sldMk cId="2038621535" sldId="354"/>
            <ac:spMk id="6" creationId="{7DAADCAC-B117-2D11-A688-EFC8841162B5}"/>
          </ac:spMkLst>
        </pc:spChg>
        <pc:spChg chg="add del mod">
          <ac:chgData name="Toby Donaldson" userId="2e6e5431-bb17-4c41-9985-d39c50d83c73" providerId="ADAL" clId="{D8F30964-E4C2-4EB0-98F1-37F47CC9DC97}" dt="2023-10-10T22:01:49.004" v="38"/>
          <ac:spMkLst>
            <pc:docMk/>
            <pc:sldMk cId="2038621535" sldId="354"/>
            <ac:spMk id="7" creationId="{45809A63-0673-9BA6-95AB-34D35C593FD4}"/>
          </ac:spMkLst>
        </pc:spChg>
        <pc:spChg chg="add mod">
          <ac:chgData name="Toby Donaldson" userId="2e6e5431-bb17-4c41-9985-d39c50d83c73" providerId="ADAL" clId="{D8F30964-E4C2-4EB0-98F1-37F47CC9DC97}" dt="2023-10-18T20:52:36.539" v="190" actId="113"/>
          <ac:spMkLst>
            <pc:docMk/>
            <pc:sldMk cId="2038621535" sldId="354"/>
            <ac:spMk id="8" creationId="{0789728B-2BD3-ADCB-E11D-B6F0E4B4F097}"/>
          </ac:spMkLst>
        </pc:spChg>
        <pc:spChg chg="del">
          <ac:chgData name="Toby Donaldson" userId="2e6e5431-bb17-4c41-9985-d39c50d83c73" providerId="ADAL" clId="{D8F30964-E4C2-4EB0-98F1-37F47CC9DC97}" dt="2023-10-18T20:54:13.550" v="268" actId="21"/>
          <ac:spMkLst>
            <pc:docMk/>
            <pc:sldMk cId="2038621535" sldId="354"/>
            <ac:spMk id="11" creationId="{F1E873A1-AC74-8F0E-EFF3-AC70A70EBC40}"/>
          </ac:spMkLst>
        </pc:spChg>
        <pc:spChg chg="add mod">
          <ac:chgData name="Toby Donaldson" userId="2e6e5431-bb17-4c41-9985-d39c50d83c73" providerId="ADAL" clId="{D8F30964-E4C2-4EB0-98F1-37F47CC9DC97}" dt="2023-10-18T20:55:11.470" v="298" actId="13926"/>
          <ac:spMkLst>
            <pc:docMk/>
            <pc:sldMk cId="2038621535" sldId="354"/>
            <ac:spMk id="15" creationId="{5697E2D9-0AFD-6123-E50A-5DFB10453009}"/>
          </ac:spMkLst>
        </pc:spChg>
      </pc:sldChg>
      <pc:sldChg chg="addSp delSp modSp mod">
        <pc:chgData name="Toby Donaldson" userId="2e6e5431-bb17-4c41-9985-d39c50d83c73" providerId="ADAL" clId="{D8F30964-E4C2-4EB0-98F1-37F47CC9DC97}" dt="2023-10-18T20:52:57.493" v="194" actId="113"/>
        <pc:sldMkLst>
          <pc:docMk/>
          <pc:sldMk cId="349815780" sldId="355"/>
        </pc:sldMkLst>
        <pc:spChg chg="del">
          <ac:chgData name="Toby Donaldson" userId="2e6e5431-bb17-4c41-9985-d39c50d83c73" providerId="ADAL" clId="{D8F30964-E4C2-4EB0-98F1-37F47CC9DC97}" dt="2023-10-10T22:02:02.596" v="40" actId="21"/>
          <ac:spMkLst>
            <pc:docMk/>
            <pc:sldMk cId="349815780" sldId="355"/>
            <ac:spMk id="6" creationId="{7DAADCAC-B117-2D11-A688-EFC8841162B5}"/>
          </ac:spMkLst>
        </pc:spChg>
        <pc:spChg chg="mod">
          <ac:chgData name="Toby Donaldson" userId="2e6e5431-bb17-4c41-9985-d39c50d83c73" providerId="ADAL" clId="{D8F30964-E4C2-4EB0-98F1-37F47CC9DC97}" dt="2023-10-10T22:02:35.739" v="44" actId="1076"/>
          <ac:spMkLst>
            <pc:docMk/>
            <pc:sldMk cId="349815780" sldId="355"/>
            <ac:spMk id="7" creationId="{5695A07C-EF74-A851-2D64-784B0FCCD173}"/>
          </ac:spMkLst>
        </pc:spChg>
        <pc:spChg chg="add mod">
          <ac:chgData name="Toby Donaldson" userId="2e6e5431-bb17-4c41-9985-d39c50d83c73" providerId="ADAL" clId="{D8F30964-E4C2-4EB0-98F1-37F47CC9DC97}" dt="2023-10-18T20:52:57.493" v="194" actId="113"/>
          <ac:spMkLst>
            <pc:docMk/>
            <pc:sldMk cId="349815780" sldId="355"/>
            <ac:spMk id="8" creationId="{9C29C9A0-AA4C-9AEB-15B1-971838B1B8F9}"/>
          </ac:spMkLst>
        </pc:spChg>
      </pc:sldChg>
      <pc:sldChg chg="addSp delSp modSp mod">
        <pc:chgData name="Toby Donaldson" userId="2e6e5431-bb17-4c41-9985-d39c50d83c73" providerId="ADAL" clId="{D8F30964-E4C2-4EB0-98F1-37F47CC9DC97}" dt="2023-10-10T22:03:07.644" v="46"/>
        <pc:sldMkLst>
          <pc:docMk/>
          <pc:sldMk cId="2723260068" sldId="356"/>
        </pc:sldMkLst>
        <pc:spChg chg="add mod">
          <ac:chgData name="Toby Donaldson" userId="2e6e5431-bb17-4c41-9985-d39c50d83c73" providerId="ADAL" clId="{D8F30964-E4C2-4EB0-98F1-37F47CC9DC97}" dt="2023-10-10T22:03:07.644" v="46"/>
          <ac:spMkLst>
            <pc:docMk/>
            <pc:sldMk cId="2723260068" sldId="356"/>
            <ac:spMk id="2" creationId="{7F0D245B-3398-3C23-1429-BB65C0C22E1A}"/>
          </ac:spMkLst>
        </pc:spChg>
        <pc:spChg chg="del">
          <ac:chgData name="Toby Donaldson" userId="2e6e5431-bb17-4c41-9985-d39c50d83c73" providerId="ADAL" clId="{D8F30964-E4C2-4EB0-98F1-37F47CC9DC97}" dt="2023-10-10T22:03:01.260" v="45" actId="21"/>
          <ac:spMkLst>
            <pc:docMk/>
            <pc:sldMk cId="2723260068" sldId="356"/>
            <ac:spMk id="7" creationId="{5695A07C-EF74-A851-2D64-784B0FCCD173}"/>
          </ac:spMkLst>
        </pc:spChg>
      </pc:sldChg>
      <pc:sldChg chg="addSp delSp modSp mod">
        <pc:chgData name="Toby Donaldson" userId="2e6e5431-bb17-4c41-9985-d39c50d83c73" providerId="ADAL" clId="{D8F30964-E4C2-4EB0-98F1-37F47CC9DC97}" dt="2023-10-18T23:17:38.024" v="436"/>
        <pc:sldMkLst>
          <pc:docMk/>
          <pc:sldMk cId="2820886963" sldId="357"/>
        </pc:sldMkLst>
        <pc:spChg chg="del">
          <ac:chgData name="Toby Donaldson" userId="2e6e5431-bb17-4c41-9985-d39c50d83c73" providerId="ADAL" clId="{D8F30964-E4C2-4EB0-98F1-37F47CC9DC97}" dt="2023-10-10T22:03:15.942" v="47" actId="21"/>
          <ac:spMkLst>
            <pc:docMk/>
            <pc:sldMk cId="2820886963" sldId="357"/>
            <ac:spMk id="7" creationId="{5695A07C-EF74-A851-2D64-784B0FCCD173}"/>
          </ac:spMkLst>
        </pc:spChg>
        <pc:spChg chg="add mod">
          <ac:chgData name="Toby Donaldson" userId="2e6e5431-bb17-4c41-9985-d39c50d83c73" providerId="ADAL" clId="{D8F30964-E4C2-4EB0-98F1-37F47CC9DC97}" dt="2023-10-10T22:03:21.498" v="48"/>
          <ac:spMkLst>
            <pc:docMk/>
            <pc:sldMk cId="2820886963" sldId="357"/>
            <ac:spMk id="11" creationId="{387AF95B-A9A1-E873-306C-B65563195F7F}"/>
          </ac:spMkLst>
        </pc:spChg>
        <pc:inkChg chg="add">
          <ac:chgData name="Toby Donaldson" userId="2e6e5431-bb17-4c41-9985-d39c50d83c73" providerId="ADAL" clId="{D8F30964-E4C2-4EB0-98F1-37F47CC9DC97}" dt="2023-10-18T23:17:38.024" v="436"/>
          <ac:inkMkLst>
            <pc:docMk/>
            <pc:sldMk cId="2820886963" sldId="357"/>
            <ac:inkMk id="7" creationId="{3D0705F9-7EF0-63E7-53AE-F602C2BE5E6C}"/>
          </ac:inkMkLst>
        </pc:inkChg>
      </pc:sldChg>
      <pc:sldChg chg="modSp mod">
        <pc:chgData name="Toby Donaldson" userId="2e6e5431-bb17-4c41-9985-d39c50d83c73" providerId="ADAL" clId="{D8F30964-E4C2-4EB0-98F1-37F47CC9DC97}" dt="2023-10-10T22:03:36.063" v="58" actId="20577"/>
        <pc:sldMkLst>
          <pc:docMk/>
          <pc:sldMk cId="2614943118" sldId="358"/>
        </pc:sldMkLst>
        <pc:spChg chg="mod">
          <ac:chgData name="Toby Donaldson" userId="2e6e5431-bb17-4c41-9985-d39c50d83c73" providerId="ADAL" clId="{D8F30964-E4C2-4EB0-98F1-37F47CC9DC97}" dt="2023-10-10T22:03:36.063" v="58" actId="20577"/>
          <ac:spMkLst>
            <pc:docMk/>
            <pc:sldMk cId="2614943118" sldId="358"/>
            <ac:spMk id="3" creationId="{84DA8459-E9F3-24C6-B365-13876F576B92}"/>
          </ac:spMkLst>
        </pc:spChg>
      </pc:sldChg>
      <pc:sldChg chg="addSp modSp mod">
        <pc:chgData name="Toby Donaldson" userId="2e6e5431-bb17-4c41-9985-d39c50d83c73" providerId="ADAL" clId="{D8F30964-E4C2-4EB0-98F1-37F47CC9DC97}" dt="2023-10-18T23:17:38.024" v="436"/>
        <pc:sldMkLst>
          <pc:docMk/>
          <pc:sldMk cId="779406024" sldId="360"/>
        </pc:sldMkLst>
        <pc:spChg chg="mod">
          <ac:chgData name="Toby Donaldson" userId="2e6e5431-bb17-4c41-9985-d39c50d83c73" providerId="ADAL" clId="{D8F30964-E4C2-4EB0-98F1-37F47CC9DC97}" dt="2023-10-10T22:03:50.489" v="59" actId="255"/>
          <ac:spMkLst>
            <pc:docMk/>
            <pc:sldMk cId="779406024" sldId="360"/>
            <ac:spMk id="5" creationId="{75E0075D-37B0-5B45-80F6-43204765F185}"/>
          </ac:spMkLst>
        </pc:spChg>
        <pc:inkChg chg="add">
          <ac:chgData name="Toby Donaldson" userId="2e6e5431-bb17-4c41-9985-d39c50d83c73" providerId="ADAL" clId="{D8F30964-E4C2-4EB0-98F1-37F47CC9DC97}" dt="2023-10-18T23:17:38.024" v="436"/>
          <ac:inkMkLst>
            <pc:docMk/>
            <pc:sldMk cId="779406024" sldId="360"/>
            <ac:inkMk id="2" creationId="{29483309-B1AD-3985-DDEF-2FFDCDE65390}"/>
          </ac:inkMkLst>
        </pc:inkChg>
      </pc:sldChg>
      <pc:sldChg chg="addSp modSp mod">
        <pc:chgData name="Toby Donaldson" userId="2e6e5431-bb17-4c41-9985-d39c50d83c73" providerId="ADAL" clId="{D8F30964-E4C2-4EB0-98F1-37F47CC9DC97}" dt="2023-10-18T23:17:38.024" v="436"/>
        <pc:sldMkLst>
          <pc:docMk/>
          <pc:sldMk cId="2179044737" sldId="361"/>
        </pc:sldMkLst>
        <pc:spChg chg="mod">
          <ac:chgData name="Toby Donaldson" userId="2e6e5431-bb17-4c41-9985-d39c50d83c73" providerId="ADAL" clId="{D8F30964-E4C2-4EB0-98F1-37F47CC9DC97}" dt="2023-10-10T22:04:16.140" v="60" actId="255"/>
          <ac:spMkLst>
            <pc:docMk/>
            <pc:sldMk cId="2179044737" sldId="361"/>
            <ac:spMk id="5" creationId="{75E0075D-37B0-5B45-80F6-43204765F185}"/>
          </ac:spMkLst>
        </pc:spChg>
        <pc:inkChg chg="add">
          <ac:chgData name="Toby Donaldson" userId="2e6e5431-bb17-4c41-9985-d39c50d83c73" providerId="ADAL" clId="{D8F30964-E4C2-4EB0-98F1-37F47CC9DC97}" dt="2023-10-18T23:17:38.024" v="436"/>
          <ac:inkMkLst>
            <pc:docMk/>
            <pc:sldMk cId="2179044737" sldId="361"/>
            <ac:inkMk id="2" creationId="{F3413661-D0B6-C155-8DD3-040CE95A9FD5}"/>
          </ac:inkMkLst>
        </pc:inkChg>
      </pc:sldChg>
      <pc:sldChg chg="modSp mod">
        <pc:chgData name="Toby Donaldson" userId="2e6e5431-bb17-4c41-9985-d39c50d83c73" providerId="ADAL" clId="{D8F30964-E4C2-4EB0-98F1-37F47CC9DC97}" dt="2023-10-18T21:14:53.477" v="332" actId="20577"/>
        <pc:sldMkLst>
          <pc:docMk/>
          <pc:sldMk cId="2298068593" sldId="365"/>
        </pc:sldMkLst>
        <pc:spChg chg="mod">
          <ac:chgData name="Toby Donaldson" userId="2e6e5431-bb17-4c41-9985-d39c50d83c73" providerId="ADAL" clId="{D8F30964-E4C2-4EB0-98F1-37F47CC9DC97}" dt="2023-10-18T21:14:53.477" v="332" actId="20577"/>
          <ac:spMkLst>
            <pc:docMk/>
            <pc:sldMk cId="2298068593" sldId="365"/>
            <ac:spMk id="2" creationId="{5A64DDE5-BED7-BBF9-848E-9D2825600A0C}"/>
          </ac:spMkLst>
        </pc:spChg>
      </pc:sldChg>
      <pc:sldChg chg="addSp modSp mod">
        <pc:chgData name="Toby Donaldson" userId="2e6e5431-bb17-4c41-9985-d39c50d83c73" providerId="ADAL" clId="{D8F30964-E4C2-4EB0-98F1-37F47CC9DC97}" dt="2023-10-18T23:17:38.024" v="436"/>
        <pc:sldMkLst>
          <pc:docMk/>
          <pc:sldMk cId="285952125" sldId="366"/>
        </pc:sldMkLst>
        <pc:spChg chg="mod">
          <ac:chgData name="Toby Donaldson" userId="2e6e5431-bb17-4c41-9985-d39c50d83c73" providerId="ADAL" clId="{D8F30964-E4C2-4EB0-98F1-37F47CC9DC97}" dt="2023-10-18T21:15:17.780" v="361" actId="20577"/>
          <ac:spMkLst>
            <pc:docMk/>
            <pc:sldMk cId="285952125" sldId="366"/>
            <ac:spMk id="2" creationId="{5A64DDE5-BED7-BBF9-848E-9D2825600A0C}"/>
          </ac:spMkLst>
        </pc:spChg>
        <pc:spChg chg="mod">
          <ac:chgData name="Toby Donaldson" userId="2e6e5431-bb17-4c41-9985-d39c50d83c73" providerId="ADAL" clId="{D8F30964-E4C2-4EB0-98F1-37F47CC9DC97}" dt="2023-10-18T21:15:52.029" v="379" actId="20577"/>
          <ac:spMkLst>
            <pc:docMk/>
            <pc:sldMk cId="285952125" sldId="366"/>
            <ac:spMk id="3" creationId="{84DA8459-E9F3-24C6-B365-13876F576B92}"/>
          </ac:spMkLst>
        </pc:spChg>
        <pc:spChg chg="add mod">
          <ac:chgData name="Toby Donaldson" userId="2e6e5431-bb17-4c41-9985-d39c50d83c73" providerId="ADAL" clId="{D8F30964-E4C2-4EB0-98F1-37F47CC9DC97}" dt="2023-10-10T22:09:40.915" v="174" actId="20577"/>
          <ac:spMkLst>
            <pc:docMk/>
            <pc:sldMk cId="285952125" sldId="366"/>
            <ac:spMk id="23" creationId="{68B5B707-049F-C56F-B34B-2D3409004F88}"/>
          </ac:spMkLst>
        </pc:spChg>
        <pc:inkChg chg="add">
          <ac:chgData name="Toby Donaldson" userId="2e6e5431-bb17-4c41-9985-d39c50d83c73" providerId="ADAL" clId="{D8F30964-E4C2-4EB0-98F1-37F47CC9DC97}" dt="2023-10-18T23:17:38.024" v="436"/>
          <ac:inkMkLst>
            <pc:docMk/>
            <pc:sldMk cId="285952125" sldId="366"/>
            <ac:inkMk id="24" creationId="{1D86C463-53E9-76C5-2833-EDC2E1479129}"/>
          </ac:inkMkLst>
        </pc:inkChg>
      </pc:sldChg>
      <pc:sldChg chg="addSp modSp mod">
        <pc:chgData name="Toby Donaldson" userId="2e6e5431-bb17-4c41-9985-d39c50d83c73" providerId="ADAL" clId="{D8F30964-E4C2-4EB0-98F1-37F47CC9DC97}" dt="2023-10-18T23:17:38.024" v="436"/>
        <pc:sldMkLst>
          <pc:docMk/>
          <pc:sldMk cId="4027339764" sldId="367"/>
        </pc:sldMkLst>
        <pc:spChg chg="mod">
          <ac:chgData name="Toby Donaldson" userId="2e6e5431-bb17-4c41-9985-d39c50d83c73" providerId="ADAL" clId="{D8F30964-E4C2-4EB0-98F1-37F47CC9DC97}" dt="2023-10-18T21:14:46.430" v="315" actId="20577"/>
          <ac:spMkLst>
            <pc:docMk/>
            <pc:sldMk cId="4027339764" sldId="367"/>
            <ac:spMk id="2" creationId="{5A64DDE5-BED7-BBF9-848E-9D2825600A0C}"/>
          </ac:spMkLst>
        </pc:spChg>
        <pc:inkChg chg="add">
          <ac:chgData name="Toby Donaldson" userId="2e6e5431-bb17-4c41-9985-d39c50d83c73" providerId="ADAL" clId="{D8F30964-E4C2-4EB0-98F1-37F47CC9DC97}" dt="2023-10-18T23:17:38.024" v="436"/>
          <ac:inkMkLst>
            <pc:docMk/>
            <pc:sldMk cId="4027339764" sldId="367"/>
            <ac:inkMk id="23" creationId="{035974DB-05BD-7044-395D-595E855AFE4F}"/>
          </ac:inkMkLst>
        </pc:inkChg>
      </pc:sldChg>
      <pc:sldChg chg="addSp modSp mod">
        <pc:chgData name="Toby Donaldson" userId="2e6e5431-bb17-4c41-9985-d39c50d83c73" providerId="ADAL" clId="{D8F30964-E4C2-4EB0-98F1-37F47CC9DC97}" dt="2023-10-18T21:16:18.998" v="410" actId="20577"/>
        <pc:sldMkLst>
          <pc:docMk/>
          <pc:sldMk cId="703976646" sldId="368"/>
        </pc:sldMkLst>
        <pc:spChg chg="mod">
          <ac:chgData name="Toby Donaldson" userId="2e6e5431-bb17-4c41-9985-d39c50d83c73" providerId="ADAL" clId="{D8F30964-E4C2-4EB0-98F1-37F47CC9DC97}" dt="2023-10-18T21:16:18.998" v="410" actId="20577"/>
          <ac:spMkLst>
            <pc:docMk/>
            <pc:sldMk cId="703976646" sldId="368"/>
            <ac:spMk id="2" creationId="{5A64DDE5-BED7-BBF9-848E-9D2825600A0C}"/>
          </ac:spMkLst>
        </pc:spChg>
        <pc:spChg chg="mod">
          <ac:chgData name="Toby Donaldson" userId="2e6e5431-bb17-4c41-9985-d39c50d83c73" providerId="ADAL" clId="{D8F30964-E4C2-4EB0-98F1-37F47CC9DC97}" dt="2023-10-18T21:15:58.597" v="395" actId="20577"/>
          <ac:spMkLst>
            <pc:docMk/>
            <pc:sldMk cId="703976646" sldId="368"/>
            <ac:spMk id="3" creationId="{84DA8459-E9F3-24C6-B365-13876F576B92}"/>
          </ac:spMkLst>
        </pc:spChg>
        <pc:spChg chg="add mod">
          <ac:chgData name="Toby Donaldson" userId="2e6e5431-bb17-4c41-9985-d39c50d83c73" providerId="ADAL" clId="{D8F30964-E4C2-4EB0-98F1-37F47CC9DC97}" dt="2023-10-10T22:09:48.873" v="175"/>
          <ac:spMkLst>
            <pc:docMk/>
            <pc:sldMk cId="703976646" sldId="368"/>
            <ac:spMk id="23" creationId="{A2B37AF5-BE21-F7BC-D685-C5FB79A184C2}"/>
          </ac:spMkLst>
        </pc:spChg>
      </pc:sldChg>
      <pc:sldChg chg="addSp modSp mod">
        <pc:chgData name="Toby Donaldson" userId="2e6e5431-bb17-4c41-9985-d39c50d83c73" providerId="ADAL" clId="{D8F30964-E4C2-4EB0-98F1-37F47CC9DC97}" dt="2023-10-18T23:17:38.024" v="436"/>
        <pc:sldMkLst>
          <pc:docMk/>
          <pc:sldMk cId="2587347907" sldId="370"/>
        </pc:sldMkLst>
        <pc:spChg chg="mod">
          <ac:chgData name="Toby Donaldson" userId="2e6e5431-bb17-4c41-9985-d39c50d83c73" providerId="ADAL" clId="{D8F30964-E4C2-4EB0-98F1-37F47CC9DC97}" dt="2023-10-10T22:05:21.170" v="61" actId="255"/>
          <ac:spMkLst>
            <pc:docMk/>
            <pc:sldMk cId="2587347907" sldId="370"/>
            <ac:spMk id="2" creationId="{FE1EFA54-DCFA-9127-BEB2-272B83C450B3}"/>
          </ac:spMkLst>
        </pc:spChg>
        <pc:inkChg chg="add">
          <ac:chgData name="Toby Donaldson" userId="2e6e5431-bb17-4c41-9985-d39c50d83c73" providerId="ADAL" clId="{D8F30964-E4C2-4EB0-98F1-37F47CC9DC97}" dt="2023-10-18T23:17:38.024" v="436"/>
          <ac:inkMkLst>
            <pc:docMk/>
            <pc:sldMk cId="2587347907" sldId="370"/>
            <ac:inkMk id="5" creationId="{16CB9E0A-577F-F4A0-1BF9-04B2A609B8F3}"/>
          </ac:inkMkLst>
        </pc:inkChg>
      </pc:sldChg>
      <pc:sldChg chg="modSp mod">
        <pc:chgData name="Toby Donaldson" userId="2e6e5431-bb17-4c41-9985-d39c50d83c73" providerId="ADAL" clId="{D8F30964-E4C2-4EB0-98F1-37F47CC9DC97}" dt="2023-10-10T22:05:30.295" v="62" actId="255"/>
        <pc:sldMkLst>
          <pc:docMk/>
          <pc:sldMk cId="479231566" sldId="371"/>
        </pc:sldMkLst>
        <pc:spChg chg="mod">
          <ac:chgData name="Toby Donaldson" userId="2e6e5431-bb17-4c41-9985-d39c50d83c73" providerId="ADAL" clId="{D8F30964-E4C2-4EB0-98F1-37F47CC9DC97}" dt="2023-10-10T22:05:30.295" v="62" actId="255"/>
          <ac:spMkLst>
            <pc:docMk/>
            <pc:sldMk cId="479231566" sldId="371"/>
            <ac:spMk id="2" creationId="{FE1EFA54-DCFA-9127-BEB2-272B83C450B3}"/>
          </ac:spMkLst>
        </pc:spChg>
      </pc:sldChg>
      <pc:sldChg chg="addSp">
        <pc:chgData name="Toby Donaldson" userId="2e6e5431-bb17-4c41-9985-d39c50d83c73" providerId="ADAL" clId="{D8F30964-E4C2-4EB0-98F1-37F47CC9DC97}" dt="2023-10-18T23:17:38.024" v="436"/>
        <pc:sldMkLst>
          <pc:docMk/>
          <pc:sldMk cId="1332570226" sldId="372"/>
        </pc:sldMkLst>
        <pc:inkChg chg="add">
          <ac:chgData name="Toby Donaldson" userId="2e6e5431-bb17-4c41-9985-d39c50d83c73" providerId="ADAL" clId="{D8F30964-E4C2-4EB0-98F1-37F47CC9DC97}" dt="2023-10-18T23:17:38.024" v="436"/>
          <ac:inkMkLst>
            <pc:docMk/>
            <pc:sldMk cId="1332570226" sldId="372"/>
            <ac:inkMk id="6" creationId="{A034D7C8-6CEA-4F82-F849-D4C5A597D772}"/>
          </ac:inkMkLst>
        </pc:inkChg>
      </pc:sldChg>
      <pc:sldChg chg="addSp">
        <pc:chgData name="Toby Donaldson" userId="2e6e5431-bb17-4c41-9985-d39c50d83c73" providerId="ADAL" clId="{D8F30964-E4C2-4EB0-98F1-37F47CC9DC97}" dt="2023-10-18T23:17:38.024" v="436"/>
        <pc:sldMkLst>
          <pc:docMk/>
          <pc:sldMk cId="3240710291" sldId="373"/>
        </pc:sldMkLst>
        <pc:inkChg chg="add">
          <ac:chgData name="Toby Donaldson" userId="2e6e5431-bb17-4c41-9985-d39c50d83c73" providerId="ADAL" clId="{D8F30964-E4C2-4EB0-98F1-37F47CC9DC97}" dt="2023-10-18T23:17:38.024" v="436"/>
          <ac:inkMkLst>
            <pc:docMk/>
            <pc:sldMk cId="3240710291" sldId="373"/>
            <ac:inkMk id="36" creationId="{C480B9F4-449B-0830-3AAB-017D92B363B8}"/>
          </ac:inkMkLst>
        </pc:inkChg>
      </pc:sldChg>
      <pc:sldChg chg="modSp">
        <pc:chgData name="Toby Donaldson" userId="2e6e5431-bb17-4c41-9985-d39c50d83c73" providerId="ADAL" clId="{D8F30964-E4C2-4EB0-98F1-37F47CC9DC97}" dt="2023-10-18T21:17:12.310" v="433" actId="20577"/>
        <pc:sldMkLst>
          <pc:docMk/>
          <pc:sldMk cId="2750575065" sldId="374"/>
        </pc:sldMkLst>
        <pc:spChg chg="mod">
          <ac:chgData name="Toby Donaldson" userId="2e6e5431-bb17-4c41-9985-d39c50d83c73" providerId="ADAL" clId="{D8F30964-E4C2-4EB0-98F1-37F47CC9DC97}" dt="2023-10-18T21:17:12.310" v="433" actId="20577"/>
          <ac:spMkLst>
            <pc:docMk/>
            <pc:sldMk cId="2750575065" sldId="374"/>
            <ac:spMk id="3" creationId="{7D8CF51B-C849-E272-B924-FE6C98BD444D}"/>
          </ac:spMkLst>
        </pc:spChg>
      </pc:sldChg>
    </pc:docChg>
  </pc:docChgLst>
  <pc:docChgLst>
    <pc:chgData name="Toby Donaldson" userId="2e6e5431-bb17-4c41-9985-d39c50d83c73" providerId="ADAL" clId="{EC2AEF44-0B10-4576-BB8E-CC8CF664E053}"/>
    <pc:docChg chg="custSel addSld modSld sldOrd">
      <pc:chgData name="Toby Donaldson" userId="2e6e5431-bb17-4c41-9985-d39c50d83c73" providerId="ADAL" clId="{EC2AEF44-0B10-4576-BB8E-CC8CF664E053}" dt="2023-06-13T18:55:36.860" v="100" actId="1076"/>
      <pc:docMkLst>
        <pc:docMk/>
      </pc:docMkLst>
      <pc:sldChg chg="modSp mod">
        <pc:chgData name="Toby Donaldson" userId="2e6e5431-bb17-4c41-9985-d39c50d83c73" providerId="ADAL" clId="{EC2AEF44-0B10-4576-BB8E-CC8CF664E053}" dt="2023-06-13T18:14:46.278" v="5" actId="20577"/>
        <pc:sldMkLst>
          <pc:docMk/>
          <pc:sldMk cId="1970976012" sldId="281"/>
        </pc:sldMkLst>
        <pc:spChg chg="mod">
          <ac:chgData name="Toby Donaldson" userId="2e6e5431-bb17-4c41-9985-d39c50d83c73" providerId="ADAL" clId="{EC2AEF44-0B10-4576-BB8E-CC8CF664E053}" dt="2023-06-13T18:14:21.669" v="1" actId="20577"/>
          <ac:spMkLst>
            <pc:docMk/>
            <pc:sldMk cId="1970976012" sldId="281"/>
            <ac:spMk id="4" creationId="{C08ED154-AA65-8348-B351-7B8156741C47}"/>
          </ac:spMkLst>
        </pc:spChg>
        <pc:spChg chg="mod">
          <ac:chgData name="Toby Donaldson" userId="2e6e5431-bb17-4c41-9985-d39c50d83c73" providerId="ADAL" clId="{EC2AEF44-0B10-4576-BB8E-CC8CF664E053}" dt="2023-06-13T18:14:46.278" v="5" actId="20577"/>
          <ac:spMkLst>
            <pc:docMk/>
            <pc:sldMk cId="1970976012" sldId="281"/>
            <ac:spMk id="8" creationId="{39FCF498-DABF-0EF9-D3FF-BB319B094E17}"/>
          </ac:spMkLst>
        </pc:spChg>
        <pc:spChg chg="mod">
          <ac:chgData name="Toby Donaldson" userId="2e6e5431-bb17-4c41-9985-d39c50d83c73" providerId="ADAL" clId="{EC2AEF44-0B10-4576-BB8E-CC8CF664E053}" dt="2023-06-13T18:14:43.334" v="4" actId="20577"/>
          <ac:spMkLst>
            <pc:docMk/>
            <pc:sldMk cId="1970976012" sldId="281"/>
            <ac:spMk id="20" creationId="{E6B94AE5-5B14-86E9-042D-5D5B7C92ABA3}"/>
          </ac:spMkLst>
        </pc:spChg>
      </pc:sldChg>
      <pc:sldChg chg="addSp delSp modSp mod ord">
        <pc:chgData name="Toby Donaldson" userId="2e6e5431-bb17-4c41-9985-d39c50d83c73" providerId="ADAL" clId="{EC2AEF44-0B10-4576-BB8E-CC8CF664E053}" dt="2023-06-13T18:55:36.860" v="100" actId="1076"/>
        <pc:sldMkLst>
          <pc:docMk/>
          <pc:sldMk cId="915701506" sldId="285"/>
        </pc:sldMkLst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2" creationId="{3565F395-44E3-030F-973E-4F5D9DD36E31}"/>
          </ac:spMkLst>
        </pc:spChg>
        <pc:spChg chg="mod">
          <ac:chgData name="Toby Donaldson" userId="2e6e5431-bb17-4c41-9985-d39c50d83c73" providerId="ADAL" clId="{EC2AEF44-0B10-4576-BB8E-CC8CF664E053}" dt="2023-06-13T18:55:36.860" v="100" actId="1076"/>
          <ac:spMkLst>
            <pc:docMk/>
            <pc:sldMk cId="915701506" sldId="285"/>
            <ac:spMk id="3" creationId="{00AAC993-671E-D02A-28D3-B9069468B974}"/>
          </ac:spMkLst>
        </pc:spChg>
        <pc:spChg chg="mod">
          <ac:chgData name="Toby Donaldson" userId="2e6e5431-bb17-4c41-9985-d39c50d83c73" providerId="ADAL" clId="{EC2AEF44-0B10-4576-BB8E-CC8CF664E053}" dt="2023-06-13T18:41:19.149" v="93" actId="20577"/>
          <ac:spMkLst>
            <pc:docMk/>
            <pc:sldMk cId="915701506" sldId="285"/>
            <ac:spMk id="26" creationId="{76DCC657-5510-B502-B54E-93A17BDFFEF9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28" creationId="{D7980E54-6D0D-19B3-0D79-FD721A607D70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30" creationId="{AB9CC893-AB77-6E00-C495-348D2736FEFE}"/>
          </ac:spMkLst>
        </pc:spChg>
        <pc:spChg chg="mod">
          <ac:chgData name="Toby Donaldson" userId="2e6e5431-bb17-4c41-9985-d39c50d83c73" providerId="ADAL" clId="{EC2AEF44-0B10-4576-BB8E-CC8CF664E053}" dt="2023-06-13T18:41:23.268" v="94" actId="20577"/>
          <ac:spMkLst>
            <pc:docMk/>
            <pc:sldMk cId="915701506" sldId="285"/>
            <ac:spMk id="36" creationId="{DBD0D32D-3247-DD32-2D06-C590E44E43C2}"/>
          </ac:spMkLst>
        </pc:spChg>
        <pc:spChg chg="mod">
          <ac:chgData name="Toby Donaldson" userId="2e6e5431-bb17-4c41-9985-d39c50d83c73" providerId="ADAL" clId="{EC2AEF44-0B10-4576-BB8E-CC8CF664E053}" dt="2023-06-13T18:39:43.985" v="79"/>
          <ac:spMkLst>
            <pc:docMk/>
            <pc:sldMk cId="915701506" sldId="285"/>
            <ac:spMk id="38" creationId="{4EB5FF94-689B-5F84-AE25-EF9D36F6235B}"/>
          </ac:spMkLst>
        </pc:spChg>
        <pc:spChg chg="del">
          <ac:chgData name="Toby Donaldson" userId="2e6e5431-bb17-4c41-9985-d39c50d83c73" providerId="ADAL" clId="{EC2AEF44-0B10-4576-BB8E-CC8CF664E053}" dt="2023-06-13T18:39:32.056" v="77" actId="21"/>
          <ac:spMkLst>
            <pc:docMk/>
            <pc:sldMk cId="915701506" sldId="285"/>
            <ac:spMk id="42" creationId="{24F8D347-103D-8042-03A6-5C4A84F5F725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3" creationId="{3D09B04D-C556-66A7-6015-B50201813E6D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4" creationId="{F6355AE0-918B-EEB9-927B-46CD0594BBE8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5" creationId="{192F38BA-17B4-A086-34E7-DD19A39336E5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6" creationId="{CD86BB30-7FCA-019E-78E7-2F0F0E4D6431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7" creationId="{4497A900-E07F-BC62-163B-8178C1A73C3A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8" creationId="{E6951778-3AF6-7E91-B9F2-C14CF48FFE5D}"/>
          </ac:spMkLst>
        </pc:spChg>
        <pc:spChg chg="mod">
          <ac:chgData name="Toby Donaldson" userId="2e6e5431-bb17-4c41-9985-d39c50d83c73" providerId="ADAL" clId="{EC2AEF44-0B10-4576-BB8E-CC8CF664E053}" dt="2023-06-13T18:41:15.690" v="92" actId="20577"/>
          <ac:spMkLst>
            <pc:docMk/>
            <pc:sldMk cId="915701506" sldId="285"/>
            <ac:spMk id="52" creationId="{7E17E874-5402-4FAB-5FF1-13CB086C290C}"/>
          </ac:spMkLst>
        </pc:spChg>
        <pc:spChg chg="mod">
          <ac:chgData name="Toby Donaldson" userId="2e6e5431-bb17-4c41-9985-d39c50d83c73" providerId="ADAL" clId="{EC2AEF44-0B10-4576-BB8E-CC8CF664E053}" dt="2023-06-13T18:40:24.063" v="85"/>
          <ac:spMkLst>
            <pc:docMk/>
            <pc:sldMk cId="915701506" sldId="285"/>
            <ac:spMk id="53" creationId="{B7D76621-1412-3481-B34C-922391056996}"/>
          </ac:spMkLst>
        </pc:s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34" creationId="{F0111F82-AFC0-B41B-8C54-5165762AC068}"/>
          </ac:grpSpMkLst>
        </pc:grpChg>
        <pc:grpChg chg="add 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51" creationId="{838C7F97-67A1-154C-E724-424BE798BCB8}"/>
          </ac:grpSpMkLst>
        </pc:grp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9" creationId="{1BDC5960-1BCC-A9DB-07E9-28B3FDF5A899}"/>
          </ac:cxnSpMkLst>
        </pc:cxnChg>
        <pc:cxnChg chg="add 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40" creationId="{D4E67F44-5E8C-B2DF-D984-218345A21EE9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54" creationId="{42381377-1006-D763-C5F2-C30168424B90}"/>
          </ac:cxnSpMkLst>
        </pc:cxnChg>
      </pc:sldChg>
      <pc:sldChg chg="modSp mod">
        <pc:chgData name="Toby Donaldson" userId="2e6e5431-bb17-4c41-9985-d39c50d83c73" providerId="ADAL" clId="{EC2AEF44-0B10-4576-BB8E-CC8CF664E053}" dt="2023-06-13T18:19:20.592" v="6" actId="13926"/>
        <pc:sldMkLst>
          <pc:docMk/>
          <pc:sldMk cId="1299445055" sldId="328"/>
        </pc:sldMkLst>
        <pc:spChg chg="mod">
          <ac:chgData name="Toby Donaldson" userId="2e6e5431-bb17-4c41-9985-d39c50d83c73" providerId="ADAL" clId="{EC2AEF44-0B10-4576-BB8E-CC8CF664E053}" dt="2023-06-13T18:19:20.592" v="6" actId="13926"/>
          <ac:spMkLst>
            <pc:docMk/>
            <pc:sldMk cId="1299445055" sldId="328"/>
            <ac:spMk id="3" creationId="{45AC2AF0-1AFD-7B8B-6394-17F1C6AD4B8A}"/>
          </ac:spMkLst>
        </pc:spChg>
      </pc:sldChg>
      <pc:sldChg chg="modSp">
        <pc:chgData name="Toby Donaldson" userId="2e6e5431-bb17-4c41-9985-d39c50d83c73" providerId="ADAL" clId="{EC2AEF44-0B10-4576-BB8E-CC8CF664E053}" dt="2023-06-13T18:30:30.718" v="18" actId="20577"/>
        <pc:sldMkLst>
          <pc:docMk/>
          <pc:sldMk cId="3657969845" sldId="339"/>
        </pc:sldMkLst>
        <pc:spChg chg="mod">
          <ac:chgData name="Toby Donaldson" userId="2e6e5431-bb17-4c41-9985-d39c50d83c73" providerId="ADAL" clId="{EC2AEF44-0B10-4576-BB8E-CC8CF664E053}" dt="2023-06-13T18:30:30.718" v="18" actId="20577"/>
          <ac:spMkLst>
            <pc:docMk/>
            <pc:sldMk cId="3657969845" sldId="339"/>
            <ac:spMk id="46" creationId="{ADA896F7-C588-30C2-C5ED-148D2E6FFC3C}"/>
          </ac:spMkLst>
        </pc:spChg>
      </pc:sldChg>
      <pc:sldChg chg="add">
        <pc:chgData name="Toby Donaldson" userId="2e6e5431-bb17-4c41-9985-d39c50d83c73" providerId="ADAL" clId="{EC2AEF44-0B10-4576-BB8E-CC8CF664E053}" dt="2023-06-13T18:38:47.023" v="19" actId="2890"/>
        <pc:sldMkLst>
          <pc:docMk/>
          <pc:sldMk cId="3629372783" sldId="345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8T22:36:24.2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14097 7813 911 0,'-2'-2'0'16,"0"-2"0"-16,-1 1 0 0,-1 1 0 0,3 1 336 0,-3 1-16 15,1-4 0-15,-4 2 0 0,-4 1 176 0,-5-1 16 16,2-2 16-16,-1 1 0 0,3-4-176 0,1 2-32 0,2-1-16 0,2-2 0 16,2 2-304-16,4-2 0 0,-1-1 0 0,0 6 0 15,0-3 0-15,1-1 0 16,-3 6 0-16,1-1-144 0,-1 2 144 0,-1 0 0 0,1 0 128 0,-4 3-128 16,-1 4 656-16,0 0 64 0,-1 6 16 0,-4-1 0 0,-4 5 336 0,-1 4 64 15,-2 3 16-15,0 1 0 0,1-1-16 0,-3 4 0 16,2-2 0-16,-2 4 0 0,2-2-512 0,0 1-112 15,4-1 0 1,-2 2-16-16,3-4-240 0,2 3-32 0,0-1-16 0,2 4 0 0,5-1 176 0,-2-1 48 16,6-1 0-16,3-3 0 0,0 6 144 0,0-6 48 15,2 7 0-15,-2-5 0 0,1 1 160 0,-2-2 48 16,1 2 0-16,-2-3 0 0,0 2-176 0,-1-3-16 16,1 2-16-16,-2-4 0 15,3-2-240-15,-1-2-64 0,0-1 0 0,2-1 0 0,0 0-64 0,0-4-32 16,0 1 0-16,2 1 0 0,0-1 32 0,3-2 16 0,-3 4 0 15,3 0 0-15,0-2 0 0,2-2 0 0,2 2 0 16,1 1 0-16,1-1-16 0,-11-14 0 0,0 0 0 0,0 0 0 16,0 0 96-16,78 68 16 0,-78-68 0 0,0 0 0 15,0 0-176-15,91 51-16 0,-91-51-16 0,0 0 0 16,0 0-160-16,97 43 128 0,-97-43-128 0,0 0 128 31,0 0-128-31,100 35 0 0,-100-35 0 0,0 0 0 0,78 18 160 0,-78-18 48 0,0 0 16 0,92 12 0 16,-92-12 64-16,0 0 16 0,103 8 0 0,-103-8 0 15,0 0 128-15,105 13 16 0,-105-13 16 0,0 0 0 16,99 15-144-16,-99-15-48 0,0 0 0 0,79 14 0 16,-79-14-144-16,0 0-128 0,0 0 192 0,0 0-192 15,92 35 128-15,-92-35-128 0,0 0 0 0,0 0 0 16,0 0 0-16,82 26 0 0,-82-26 0 0,0 0 0 0,0 0 0 0,0 0 0 16,80-8 0-16,-61 2 0 0,-5-2 0 0,2 1 0 15,1-6 0-15,2 5 0 0,2-4 0 0,4 1 160 31,-3 1-160-31,1-4 192 0,3 3-192 0,0-3 128 16,0-3-128-16,2 1 128 0,-5 1-128 0,0-1 0 16,-1 2 0-16,-1-2 0 0,-2 8 0 0,-1-3 0 15,-3 2 0-15,1-1 0 0,-2 3 0 0,4-2 0 0,-5 2 0 0,3-3 0 16,0 3 0-16,-1-4 0 0,1 4 0 0,-2-1 0 16,-3-1 0-16,1 2 0 0,-7-3 0 0,2 1 0 15,0-2 0-15,-5 3 0 0,1-3 0 0,-1 1 0 0,0-2 0 16,-1-4 0-16,3 2 0 0,1 0 0 0,-3-3 0 0,5-2 0 15,3-1 0-15,-1-4 0 16,3 0 0-16,0 1 0 0,2-5 0 0,0 4 0 0,2-1 0 0,1-3 0 16,1 4 0-16,-6-2 0 0,4 2 0 0,-1 1 0 15,-1 4 0-15,-3 0 0 0,-1-1 0 0,-1 0 0 16,0 2 0-16,-2-1 0 0,-2 0 0 0,0 1 0 16,-3-1 0-16,-2 4 0 0,0-3 0 0,-5 4 0 15,-2-1 0-15,0-1 0 0,-4 0 0 0,2 2 0 16,-3 2 0-16,0-2 0 15,0-2 0-15,0-1 0 0,-1 0 144 0,3-3-144 0,-2 3 176 0,1-4-48 16,-3 0 0-16,2-1 0 0,2-1-128 0,-8-3 0 0,4 3 144 0,-5 1-144 16,0-1 0-16,-2 2 0 15,-1 2 0-15,-5 0 0 0,1 3 0 0,-5 0 0 0,1 1 0 16,-6 4 0-16,-3-3 0 0,-1 2 0 0,-9 3 0 0,-1-1-128 16,-1 3 128-16,-3-4-192 15,-1 8 192-15,-1-4-192 0,0 0 0 0,-3 0-16 0,0-3 0 0,-6 1 0 16,-1-5-32-16,-6 5 0 0,-8-3 0 0,0 3 0 15,5 1-16-15,-1 1-16 0,1-2 0 0,-2 6 0 16,0 3-688 0,-5 0-144-16,-7 10-32 0,-12 11-14416 0</inkml:trace>
  <inkml:trace contextRef="#ctx0" brushRef="#br0" timeOffset="24662.12">7944 10972 5519 0,'-11'7'496'0,"1"0"-496"0,3-2 0 0,3-3 0 16,1-2 576-16,1 2 0 0,0 0 16 0,-3 3 0 16,0 0 176-16,-4 0 48 0,0 0 0 0,1 4 0 15,-1-4-816-15,0-1 0 0,2 3 0 0,-5-4 0 16,2 1 0-16,-3 1 256 0,5 0-48 0,-4 1-16 15,-1-3 560-15,3 0 96 0,-1 3 32 0,1-3 0 0,0-1-368 0,1 1-64 16,0-1 0-16,4-2-16 0,0 2-208 0,3-2-32 16,4 0-16-16,-2 0 0 0,7 2 32 0,0-2 16 15,5-2 0-15,2 0 0 0,5 2 96 0,2-3 0 16,1-1 16-16,-22 4 0 0,0 0-336 0,86-9 144 16,-86 9-144-16,0 0 0 0,87-3 144 0,-87 3-144 15,0 0 0-15,94 0 144 0,-94 0 352 16,0 0 64-16,96 0 16 0,-96 0 0 0,0 0-240 15,89-5-32-15,-89 5-16 0,0 0 0 16,68-5-16-16,-51 1 0 0,-3 2 0 0,-3 1 0 0,1 1 240 0,-5 0 32 16,1 0 16-16,-2-2 0 0,-3 2-144 0,1 0-32 15,-3 0 0-15,-1 0 0 0,0 0-208 0,-1 0-48 16,-3 0-128-16,1 2 192 0,-4-1 64 0,0 5 0 16,0-5 0-16,-4 3 0 0,1-1-32 0,-1-1 0 15,1 0 0-15,-2-1 0 0,0 1-96 0,-2 2-128 0,1-3 176 0,-1-1-176 16,1 0 0-16,-1 0 0 0,0 0 0 0,-2 0 0 15,-1 0 0-15,-3 0 0 0,3 0 0 0,-4 2 0 16,0 2 0-16,-2-1-176 0,-3 1 176 16,-2 3-160-16,2 0 160 0,-2 0 0 0,-1 5-144 0,-3-2 144 15,-1 2-176-15,0 2 48 0,0-1 0 0,3-1 0 16,1 2-64-16,4-2-16 16,3-3 0-16,3-1 0 0,5-3 208 0,3-1 0 15,3-2 0-15,2-2 0 0,3 0 0 0,1 0 0 16,0 0 0-16,2 1 0 0,0 5 0 0,-1-5 0 0,1 3 0 0,-2-2 0 15,0 1 0-15,0 2 0 0,1 2 0 0,-1-1 0 16,2-1 0-16,0 2 0 0,2-2 0 0,-1-2 0 16,3 3 0-16,3 1 0 0,2-2 0 0,3 0 0 15,-2 2 0-15,-10-7 0 0,0 0 0 0,0 0 0 0,86 26 0 0,-86-26 0 16,0 0-144-16,95 32-11792 0</inkml:trace>
  <inkml:trace contextRef="#ctx0" brushRef="#br0" timeOffset="128108.45">1264 6202 911 0,'4'-11'0'0,"-4"6"0"0,0 0 0 0,0-2 0 0,0 5 704 0,0 0 64 0,0 1 16 0,0-5 0 15,-2-2 64-15,-1-3 16 16,1 2 0-16,-3 2 0 0,3 0-320 0,-2 4-64 16,1 1-16-16,-1 2 0 0,3 4-96 0,1 1-32 0,-4-2 0 0,4 3 0 15,0-3-336-15,4 6 144 0,-3-2-144 0,5-4 0 16,-1 8 0-16,2-6 0 0,0 0 0 0,3 2 0 16,-3 0 0-16,5-2-144 0,-1 8 144 0,1-6-192 0,0 5-160 0,0 0-32 15,1-2-16-15,-3 6 0 0,1 3 16 0,-1 0 0 16,-3 4 0-16,-2 3 0 15,0 0-16-15,-3 2 0 0,2 0 0 0,-8-4 0 0,2 4 400 0,-3-2 0 16,2 4 0-16,-1-6 0 16,-4 6 0-16,2-4 0 0,1-2 0 0,0 1 128 0,0-2-128 0,-1-1 0 15,3-1 0-15,-4 0 0 0,3 0 192 0,1-4-48 32,1-1 0-32,1 0 0 0,1-4-144 0,-2-2 0 0,4 1 0 15,-2-4-176-15,0-4 176 0,1 2 0 0,1-3-144 0,-2-2 144 16,2-2-128-16,-2-1 128 0,1-1-160 0,-1 1 160 15,2-2-320-15,-2-6 16 0,2-3 16 0,0 0 0 16,-2-5-400-16,3-2-80 16,-1-5 0-16,-2 0-16 0,0-2 464 0,0-3 80 0,-2-4 32 0,-1-2 0 15,1-1 208-15,2-2 0 0,-2 2 0 0,2-1 0 16,2 1 336-16,3 2-32 0,-1 2-16 0,4 3 0 0,1 8-96 0,2 3-32 16,-1 2 0-16,2 1 0 15,2 1-16-15,0-1 0 0,2 4 0 0,-1 0 0 16,-1-3 176-16,0-2 48 0,0 4 0 0,4 2 0 15,-6-3-80-15,4-1-16 0,-2 2 0 0,-1 2 0 16,1 0-272-16,-1-2 0 0,-1 8 0 0,2-1 0 16,-2 1 0-16,0 4 0 0,0 2 0 0,-1 3 0 0,1 4 0 0,-3-2 0 15,1 1 0-15,-5 6 0 0,1-3 0 16,-1 5 0-16,0 3 0 0,-5 0 0 0,0 4 384 16,0-2 128-16,0 8 32 0,-7-1 0 0,0-2 400 0,0 6 80 15,-5-6 0-15,0 0 16 0,0 3-32 0,-1-7-16 16,3 0 0-16,-2-5 0 0,0-3-624 0,1-3-128 0,-3-4-32 15,2-6 0 1,1-6-880-16,3-4-176 0,-3-6-48 0,1-2 0 0</inkml:trace>
  <inkml:trace contextRef="#ctx0" brushRef="#br0" timeOffset="128697.5">1906 5942 911 0,'0'0'0'0,"1"2"0"31,-1-2 0-31,2 0 0 0,0 2 768 0,-2-1 64 0,3 1 0 15,3 2 16-15,-1 6-416 0,-2-3-96 0,2 5-16 0,-3 0 0 16,2-1-128-16,-4 3-48 16,0 0 0-16,0 0 0 0,0 3 144 0,0-1 32 15,0 3 0-15,-4 2 0 0,2 0-192 0,1 3-128 16,-3 0 144-16,3-3-144 0,-1 7 128 0,0-3-128 16,2-1 0-16,0 2 0 0,2 0 464 0,0-3 0 0,1 3 0 0,0-2 0 15,4-3 176-15,0-2 16 16,4 1 16-16,-4-1 0 0,5-2 160 0,-3-1 16 0,3-4 16 15,0 2 0-15,-12-14-560 0,0 0-112 0,0 0-32 0,0 0 0 16,80 17-160-16,-80-17 0 0,0 0-160 0,0 0 160 16,65-34-144-16,-51 21 144 0,1-2-128 0,-6-3 128 15,2 3-256-15,-4-1 16 0,3-3 16 0,-7 3 0 16,4 2 32-16,-3-3 0 0,3 1 0 0,-5 0 0 31,1 1-352-31,1-3-64 0,-1 6-16 0,2 0 0 0,-3 1-304 0,2 3-64 0,1-3-16 0,4 4 0 16,-3-5 816-16,5 3 192 0</inkml:trace>
  <inkml:trace contextRef="#ctx0" brushRef="#br0" timeOffset="129246.33">2461 5965 2751 0,'0'15'128'0,"0"-9"16"0,0 4-144 0,2-3 0 16,-2-3 0-16,0 2 0 0,4 3 560 0,-4 5 80 0,0 7 0 0,1 10 16 15,1 2 48-15,0 8 0 0,-2-7 0 0,0 3 0 16,0 0 304-16,-2-1 64 0,0 2 16 0,1-1 0 16,-5-2-704-16,3-6-144 0,1-2-32 0,1-5 0 15,1-1-208-15,0-5 0 0,0-2-192 0,1-9 192 16,1-2-144-16,3-3 144 0,0-3 0 0,2-6-144 16,2-3-48-16,-2-7 0 0,5-2 0 0,-1-9 0 15,1-1-128-15,0-6-48 0,2-6 0 0,-2 1 0 16,-1-1 144-16,-1-1 32 0,-1-3 0 0,-2 7 0 15,0 2-16-15,-2 5 0 0,2 5 0 0,-2 2 0 0,1 5 208 16,-1 5 0-16,-4 9 0 0,3 2 0 16,-2 7 224-16,1 1-64 0,-1 4-16 0,0 5 0 0,-1 2 496 0,3 2 80 15,-2-1 32-15,1 5 0 0,1 4 336 0,-3 0 80 16,3 2 16-16,-2 6 0 0,1-1-288 0,-3 1-48 16,0 2-16-16,-3 1 0 0,-1 2-304 0,-3-2-64 15,-2-1-16-15,-3-4 0 0,-2 0 0 0,-1-6-16 16,-3 4 0-16,-1-7 0 0,0 0-176 0,0-4-48 0,-2-1 0 0,2-7 0 15,-2-4-208-15,0-2 0 0,3-6 0 0,-1-2 0 32,3-9-560-32,1 1-144 0,3-4-48 0,1-4-5584 0,4-3-1136 0</inkml:trace>
  <inkml:trace contextRef="#ctx0" brushRef="#br0" timeOffset="129560.15">2880 5871 9215 0,'-4'10'400'0,"2"-5"96"0,1 1-496 0,1 1 0 0,0-4 0 0,0 1 0 16,0 1 864-16,0 7 80 0,0 5 16 0,1 6 0 15,-1 0-224-15,2 3-32 0,-2-4-16 0,0 1 0 16,0-2 208-16,4-2 64 0,-4 2 0 0,1 0 0 0,-1 3-256 0,0-1-64 16,0 1 0-16,0 1 0 15,-1 4 0-15,1 3-16 0,-4 1 0 0,4 3 0 0,-2 3 32 0,1-1 16 16,-1-1 0-16,2-3 0 0,0 1-320 0,0-3-64 16,2-3-16-16,-1-1 0 15,5-4-560-15,-5-3-112 0,6-3-32 0,4-4-10944 0</inkml:trace>
  <inkml:trace contextRef="#ctx0" brushRef="#br0" timeOffset="129834.52">3240 6191 9215 0,'2'12'400'0,"-2"-6"96"0,0-5-496 0,0 3 0 16,0 1 0-16,0-1 0 0,2-1 576 0,-2 2 32 15,0 7 0-15,-2 4 0 0,0 1 416 0,1 3 64 16,-5-1 32-16,1 0 0 0,0 0 352 0,-2 0 64 16,-2 4 0-16,4-4 16 0,-5 0-752 0,1-1-160 15,0-1-16-15,0-3-16 0,4-2-320 0,-2 0-64 16,4-5-16-16,1 2 0 0,0-7-336 0,4 0-80 0,2-4-16 0,1-2 0 47,2-4-1392-47,1 1-288 0,-8 7-48 0,0 0-3728 0,41-37-736 0</inkml:trace>
  <inkml:trace contextRef="#ctx0" brushRef="#br0" timeOffset="130089.59">3504 6169 7359 0,'-7'6'656'0,"0"3"-528"0,3-2-128 0,2-5 0 0,-1 5 752 0,-2 2 112 15,-6 8 32-15,-6 9 0 0,-2 11 320 0,-1 1 80 16,5-1 16-16,3-4 0 0,3-4-176 0,2-4-48 31,7-4 0-31,2-6 0 0,3 1 288 0,4-7 48 16,-9-9 16-16,0 0 0 0,0 0-704 0,0 0-144 0,99 14-16 0,-99-14-16 16,0 0-96-16,80-34-16 0,-80 34 0 0,0 0 0 15,82-55-208-15,-82 55-48 0,52-46-16 0,-52 46 0 16,53-48-624-16,-53 48-128 15,41-44-32-15,-41 44-11536 0</inkml:trace>
  <inkml:trace contextRef="#ctx0" brushRef="#br0" timeOffset="130352.85">3148 5813 24879 0,'-21'5'2208'0,"11"-3"-1760"16,1 2-448-16,-1-3 0 0,4 1 832 0,3-2 64 16,-2 0 32-16,-2 0 0 0,-4-2 288 0,-3-3 64 15,0 2 16-15,7-1 0 16,-1-3-1504-16,4-3-304 0,6 1-64 0,3-1-16 15,6-6-176-15,2 0-48 0,-13 16 0 0,37-33 0 16,-37 33-992-16,44-36-208 0</inkml:trace>
  <inkml:trace contextRef="#ctx0" brushRef="#br0" timeOffset="130571.29">3981 5906 21183 0,'-14'3'944'0,"4"-1"192"0,1-1-912 0,2-1-224 0,3 0 0 0,-1 0 0 16,2 0 736-16,-4 0 96 0,-5-1 32 0,-4 1 0 15,-2-2-624-15,5 2-240 0,-3-2 176 0,5-1-176 16,4-2 0-16,2-4-336 0,3 2 48 0,2-4 16 15</inkml:trace>
  <inkml:trace contextRef="#ctx0" brushRef="#br0" timeOffset="130732.49">3866 6379 17503 0,'2'23'1552'0,"-1"-4"-1232"16,1-7-320-16,0-8 0 0,0 1 128 0,3 5-128 15,-2 10 192-15,6 9-192 0,2 4 128 0,4-1-128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0" timeString="2023-10-18T23:10:45.9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10-18T23:10:46.534"/>
    </inkml:context>
  </inkml:definitions>
  <inkml:trace contextRef="#ctx0" brushRef="#br0">21971 13118 0,'0'0'0,"0"0"16</inkml:trace>
  <inkml:trace contextRef="#ctx1" brushRef="#br0">9834 6750 9215 0,'-3'0'816'0,"3"0"-656"0,0 0-160 0,0 0 0 0,0 0 832 0,0-1 128 0,-2-1 16 0,0-2 16 15,1 1-288-15,-5 1-48 0,3-3-16 0,-2 1 0 16,-1-3 704-16,0 4 128 0,-1 1 16 0,-2-3 16 16,4-2-160-16,-6 3-48 0,4 3 0 0,-3-3 0 15,1 3-544-15,-5 1-112 0,4 0-32 0,-4 1 0 0,1 3-288 0,1-1-64 16,0 2-16-16,-2 1 0 0,-2 1-112 0,-1 5-128 15,0-2 176-15,-3 4-176 0,5 4 288 0,-1-1-48 16,-1 4-16-16,-3 0 0 0,5 8-16 0,-3-1 0 16,3 7 0-16,-3 2 0 0,4 5 64 0,0 5 16 15,-3 1 0-15,3 5 0 0,2 4-32 0,1-3-16 16,3 4 0-16,2-3 0 0,3 3-16 0,1-3 0 16,4-2 0-16,5-11 0 0,2-4 96 0,3-3 0 15,5-11 16-15,4 0 0 0,4-4-208 0,-25-20-128 16,0 0 160-16,99 26-160 0,-99-26 0 0,0 0 0 15,118-18 0-15,-118 18 0 16,72-36 0-16,-72 36-160 0,63-46 160 0,-32 17-192 16,0-1 192-16,-5-3 0 0,1-2 0 0,-1-3-128 15,-4 0 128-15,1-1 0 0,-2-2 128 0,-2-1-128 16,-3 0 128-16,-4 2-128 0,-3-5 160 0,-4-2-160 0,-9 7 0 0,-1-4 0 16,-4-1 0-16,-6 5 0 0,-4 3 0 15,-2 2 0-15,-9 0 0 0,-3 4 0 0,0 3 0 16,-2 7 128-16,-2 7-128 0,-1 6 0 0,1 4 0 0,3 6 0 15,-3 3 0-15,2 6 0 0,0-1-160 0,4 4-32 16,0 3 0-16,6 1 0 16,1 1-1392-16,8 0-272 0,0 0-64 0,8-3-6864 15,3 1-1376-15</inkml:trace>
  <inkml:trace contextRef="#ctx1" brushRef="#br0" timeOffset="330.83">10401 6743 17503 0,'1'7'768'0,"1"-5"176"0,0 0-752 0,0-1-192 16,-2-1 0-16,0 0 0 0,0 2 608 0,0-2 96 0,0 7 0 0,-2 0 16 15,-3 2-144-15,-4 1-16 0,0-1-16 0,-1 1 0 16,1-1 608-16,-3 3 128 0,3-1 32 0,-5-1 0 0,2 2-64 0,2 4-16 15,-8-2 0-15,4 5 0 16,-1 4-320-16,-3 1-64 0,1 8-16 0,-1-1 0 0,4 6-192 16,-1-1-64-16,4 6 0 0,1 5 0 0,5-2-80 0,1 9-32 15,1 4 0-15,3-1 0 0,1 1-144 0,3-3-16 16,3-1-16-16,1-5 0 0,5-5-96 0,4-6-32 16,6-1 0-16,3-6 0 0,5-3-160 0,-31-28-256 15,73 38 64-15,-73-38 16 16,0 0-1680-16,131 9-320 0,-131-9-80 0,87-28-12784 0</inkml:trace>
  <inkml:trace contextRef="#ctx1" brushRef="#br0" timeOffset="562.66">11117 7072 14735 0,'0'7'1312'0,"0"4"-1056"0,0-6-256 0,0 0 0 15,-4 4 2288-15,3 1 400 0,-5 15 64 0,-1 15 32 16,-6 12-544-16,-5 4-96 0,-1-4-32 0,0 0 0 16,1-5-928-16,1-3-192 0,1-2-32 0,4-4-16 15,0-1-160-15,5 1-16 0,5-3-16 0,-1 0 0 16,3-6-576-16,3 1-176 0,-1-6 0 0,5-3 0 16,3-5-624-1,-1-6-224-15,5-4-48 0,2-6-15360 0</inkml:trace>
  <inkml:trace contextRef="#ctx1" brushRef="#br0" timeOffset="796.73">11328 6721 16575 0,'-2'-20'736'0,"2"12"160"0,3-4-720 0,-1 6-176 0,2 3 0 0,-3 1 0 15,5 2 592-15,-1 0 96 0,5 4 16 0,3 4 0 16,-1 11 1232-16,0 13 256 0,-2 4 48 0,4 8 16 0,-1 10 512 0,2 3 112 15,4 3 0-15,-1 4 16 0,3 1-1616 0,0-5-320 16,3 7-64-16,-3-6 0 0,3-4-592 0,-3 1-112 16,0-3-32-16,-3-1 0 0,-3-1-160 0,-1-5 0 15,-7 3 0-15,-3-2 128 0,-6-1-128 0,-7 1 0 16,-5-4 0-16,-5 4 0 0,-5-4-256 0,-9 4-48 16,-4-2 0-16,-3 0-11792 15,2-3-2368-15</inkml:trace>
  <inkml:trace contextRef="#ctx1" brushRef="#br0" timeOffset="11212.29">7938 10126 3679 0,'0'0'320'0,"0"0"-320"0,0 0 0 0,-1 0 0 15,1 0 496-15,-2 0 16 0,0 0 16 0,0 0 0 16,-3 1 48-16,-2-1 16 16,2 2 0-16,-4 2 0 0,2 1 208 0,-1-2 32 0,1 1 16 0,0-2 0 0,1 1 64 0,1 1 16 31,0-1 0-31,-2 1 0 0,2-1-368 0,-2 2-80 0,0 4-16 0,0-2 0 16,0 5-48-16,-2-3-16 0,2 7 0 0,-1-3 0 0,1 5 48 0,0 1 0 15,-2 4 0-15,0-2 0 0,2 8 96 0,-2-3 32 16,4 6 0-16,-3 2 0 15,1 7 16-15,3-1 16 0,-1 0 0 0,1 0 0 16,3 0-160-16,2 0-16 0,1 2-16 0,5-11 0 16,-2 2-32-16,6-3-16 0,3-6 0 0,3-3 0 0,2-2-368 0,4-5 0 15,3-3 0-15,-2-3 0 0,3-4 0 0,-27-4 0 16,0 0 0-16,97-7-192 0,-97 7 0 0,0 0 0 0,119-42 0 0,-119 42 0 16,76-40 192-16,-43 17 0 0,-1-1-144 0,-8-6 144 15,-1 4 0-15,-4-5-144 16,-3 3 144-16,-6-3 0 0,-1-3 0 0,-6 3 0 15,1-4 0-15,-6-1 0 0,-1-1 0 0,-1 1 0 0,-5 1 144 0,1 0-144 0,-3 5 160 16,3 1-160-16,-5 1 192 16,1 0-192-16,2 4 400 0,-2 1-16 15,1 0-16-15,-3 4 0 0,4 7 192 0,-3 0 32 0,-2 0 16 0,-1 5 0 16,0 1-384-16,-1 3-80 0,-2 5-16 0,0-1 0 0,-4 5 64 0,2-1 16 16,2 4 0-16,2-4 0 15,-1 0-208-15,4 0 0 0,2-3 128 0,3 0-128 16,4-2-1040-16,5-4-256 0,2-3-48 0,3 2-10688 15</inkml:trace>
  <inkml:trace contextRef="#ctx1" brushRef="#br0" timeOffset="11520.89">8761 9999 11967 0,'-11'1'528'0,"8"-1"112"0,1 0-512 0,0-1-128 0,2-1 0 0,0 2 0 16,-1-2 608-16,-3 0 96 0,1-1 0 0,-4-2 16 0,-2-1-464 0,-1 6-80 15,-1 2-32-15,-1 3 0 0,2 2 432 0,-3-1 96 16,3 6 16-16,-1-4 0 0,-1 8 624 0,2 2 128 0,-1 4 32 0,-1 4 0 16,2-1-576-16,1 3-128 0,0 5 0 0,1 7-16 31,2 2-176-31,-1 1-48 0,4-1 0 0,-1 3 0 0,3-1-288 0,-1-1-64 0,4 3-16 0,1-5 0 15,2-1-160-15,4-5 0 0,1-2-160 0,6-3 160 16,3-2-320 0,9-4 48-16,-3-3 0 0,-25-21 0 15,0 0-1248-15,108 37-240 0,-108-37-48 0,0 0-8272 0</inkml:trace>
  <inkml:trace contextRef="#ctx1" brushRef="#br0" timeOffset="11937.44">9195 10145 8287 0,'-11'21'736'0,"8"-7"-592"0,-1 0-144 0,3-6 0 0,1 1 1296 0,-4-2 240 31,4 0 32-31,-3 10 16 0,-1 15 16 0,-3 6 0 0,-1 4 0 0,-3 0 0 0,1 1-1008 0,1-3-192 16,-3-1-32-16,3-6-16 0,0-2 416 0,2-1 64 15,6-6 32-15,-5-1 0 0,5 1-496 0,1-7-112 16,0-1 0-16,0-2-16 0,1-5-240 0,-1-6 0 0,0 1 0 16,2-6 0-1,2-1-464-15,-1-8 16 0,1 4 0 0,-1-7 0 16,6-3-576-16,-6-4-96 0,4-5-32 0,2-2 0 16,1-2 688-16,1-1 128 0,-1-4 16 0,1-1 16 15,3 2 304-15,-4 3 0 0,2 1 0 0,-1 8 0 16,1-1 0-16,0 2 0 0,0 2 0 0,1 3 0 15,-1 4 144-15,-5 2-144 0,5 1 128 0,0 6-128 0,0 1 368 0,1 2-16 16,-5 5 0-16,3 0 0 0,-4 8 624 0,0-1 128 16,0 0 32-16,-2 5 0 0,0 1-48 0,-1 1 0 15,-1 2 0-15,-3 3 0 0,0-1-256 0,-3 3-64 16,3 5-16-16,-4 2 0 0,-1 0-368 0,0 9-80 0,-2 4-16 16,-2-3 0-16,4 4 656 0,-4-3 128 15,4-6 16-15,1-3 16 16,4-6-1936-16,4-8-384 0</inkml:trace>
  <inkml:trace contextRef="#ctx1" brushRef="#br0" timeOffset="12268.13">9667 9859 11055 0,'-12'23'480'0,"7"-4"112"0,3-2-464 0,0-4-128 0,-1-5 0 0,3-4 0 0,0 6 1264 0,3 6 224 16,-1 8 48-16,0 6 16 0,5-4-464 0,-2-5-80 16,4-4-32-16,-1-6 0 0,4-2-208 0,4-8-32 15,2 1-16-15,-1-2 0 0,2 0 112 0,4-2 0 16,-1 1 16-16,-22 1 0 0,0 0 48 0,0 0 0 16,109 5 0-16,-109-5 0 0,0 0-64 0,108 28-16 15,-108-28 0-15,71 28 0 16,-71-28-384-16,61 45-80 0,-38-19-16 0,-8 5 0 0,-6 6-336 0,-7 1 0 15,-6 4 0-15,-3 0 0 16,-7 5 0-16,-3 0 0 0,-2 2 0 0,-6-1-128 16,-2 3 288-16,-1-1 64 0,-4-1 16 0,-3 5 0 0,-3-2-48 0,-4-6 0 15,4-3 0-15,0-11-15408 0</inkml:trace>
  <inkml:trace contextRef="#ctx1" brushRef="#br0" timeOffset="14017.15">10988 10042 11967 0,'-2'0'1072'0,"2"0"-864"16,0 0-208-16,0 0 0 0,2 0 832 0,-2-3 112 0,2 1 16 0,-1 0 16 15,3 0-528-15,-1 2-96 16,4 0-32-16,-5-1 0 0,3 1 16 0,6 1 0 0,-6-1 0 0,2 2 0 16,2 0 144-16,-1 3 32 15,1 2 0-15,2-3 0 0,-1 6 176 0,1-1 32 16,-3 5 16-16,-1 1 0 0,2 5 224 0,-4 2 64 0,0 3 0 0,-1 6 0 15,1 4-320-15,-1 3-48 0,-1 4-16 0,1 1 0 16,-3 6-480-16,-1 0-160 0,0 0 0 0,-1 1 0 16,1-5 0-16,-4 1 0 0,2-6 0 0,-1-2 0 15,1-5-1296-15,2-3-224 0</inkml:trace>
  <inkml:trace contextRef="#ctx1" brushRef="#br0" timeOffset="14253.38">11023 10471 18431 0,'-12'10'816'0,"6"-6"160"0,5-1-784 0,-5 2-192 0,6-3 0 0,2-2 0 0,2 2 1088 0,-1-1 192 0,6 3 16 0,5-2 16 16,5-2-736-16,0-2-128 0,2-2-48 0,0 1 0 15,0-4-400-15,3 4 0 16,-3-4 0-16,-21 7 0 0,0 0 0 0,0 0 0 0,110-30 128 0,-110 30-128 15,0 0 336-15,89-24 48 0,-89 24 0 0,0 0 0 16,106-34-384-16,-106 34 0 16,0 0 0-16,108-29-7648 0,-108 29-1600 0</inkml:trace>
  <inkml:trace contextRef="#ctx1" brushRef="#br0" timeOffset="14857.06">12257 10121 3679 0,'-2'0'160'0,"2"-2"32"0,0 0-192 0,0-1 0 0,0 3 0 0,0-2 0 15,0 0 240-15,-2 0 0 0,0-1 0 16,-1-1 0-16,-4 1 400 0,-4-1 64 0,-1 8 32 0,0 1 0 16,-2 0 1056-16,-2 6 224 0,1-3 32 0,-3 8 16 15,4-2-272-15,-3 5-48 0,3 2-16 0,-2 2 0 16,4-1-864-16,2 5-176 0,-3-1-48 0,6-4 0 16,0 1-480-16,2 7-160 0,2-4 0 0,3 7 0 0,2 0 0 0,1 0 0 31,4-2 0-31,0-1 0 0,3-4 0 0,-1 0 0 0,5-5 0 0,0-5-144 0,2-4 144 15,3 0 0 1,0-7 0-16,2-1 0 0,5-4 0 0,-3-5 0 0,-23 5 0 0,0 0-128 0,89-37 128 0,-89 37 0 16,55-45 0-16,-34 15 0 15,-2 6 304-15,-6-9 80 0,-3 0 32 0,-3 1 0 0,0-1 144 0,-7-2 16 16,-5 4 16-16,0 0 0 0,-2-1-240 0,-4-1-48 16,2 5-16-16,-4-3 0 0,2 5-96 0,2 0 0 15,2 7-16-15,0-2 0 16,2 3-176-16,2 4 0 0,1 2 0 0,2 2 0 15,2 4-160-15,-2 6-16 0,-2 0 0 0,2 4 0 16,0 5-1360 0,2-2-256-16,1 7-64 0,1-6-8496 0</inkml:trace>
  <inkml:trace contextRef="#ctx1" brushRef="#br0" timeOffset="15210.16">12983 9734 19343 0,'-17'7'848'0,"6"-5"192"0,3 1-832 0,1-3-208 0,3 2 0 0,2-2 0 0,-1 0 1056 0,-2 2 160 16,-9 3 48-16,-2 5 0 0,-3 2-848 0,-2 2-160 15,2 5-48-15,1 1 0 0,4 2 0 0,2-1 0 16,0 2 0-16,5 1 0 0,-2-1 784 0,6 6 160 16,-1-1 16-16,3 5 16 0,1 4-224 0,0-2-64 15,1 5 0-15,3 0 0 0,-1 0-448 0,3 4-80 16,1-3-32-16,-2-1 0 0,2-1-336 0,1-4 0 16,1-1 0-16,2-4 0 0,3 3-384 0,1-9 0 15,6 3 0-15,4-8-9440 16,4-2-1888-16</inkml:trace>
  <inkml:trace contextRef="#ctx1" brushRef="#br0" timeOffset="15403.84">13426 10004 6447 0,'-9'9'576'0,"2"-4"-576"0,2 5 0 0,1-5 0 15,4 1 2208-15,0-1 336 0,0 2 64 0,0 5 16 16,0 9-448-16,-1 3-64 0,1 13-32 0,-2-2 0 15,0 0-1504-15,-3 1-288 16,1 1-64-16,-1-1-16 0,2 3-208 0,-4-3 0 16,2-1 128-16,-2 0-128 0,3 0 272 0,-1-7 16 15,3-2 0-15,0-5 0 16,1-4-736-16,2-5-128 0</inkml:trace>
  <inkml:trace contextRef="#ctx1" brushRef="#br0" timeOffset="15628.77">13774 9863 11055 0,'6'3'976'0,"1"2"-784"0,0-1-192 0,-6 1 0 0,3-1 1936 0,1 6 352 16,5 6 64-16,8 8 16 0,1 13-448 0,-2 6-96 16,-3 4-16-16,-3 0 0 0,-2 2-656 0,-4-2-128 0,-2 4-16 0,-1-1-16 15,0 1-176-15,-2 1-48 0,0-3 0 0,-4-2 0 31,1 1 80-31,-4-4 16 0,-2-4 0 0,-5 0 0 16,-2-2-400-16,-4-3-80 0,-3 2 0 0,-3-6-16 16,-6-5-368-16,-1 0 0 0,-2-3 0 0,-1-5-16384 15</inkml:trace>
  <inkml:trace contextRef="#ctx1" brushRef="#br0" timeOffset="17523.27">14775 9988 7359 0,'1'-3'656'0,"3"-4"-528"16,-2 5-128-16,-1 0 0 0,1-1 320 0,0-1 48 0,3-3 0 15,-3 0 0-15,3-5 224 0,0 5 48 0,2-2 16 0,-7 6 0 16,0 3 528-16,0 2 96 0,0 5 32 0,-5 0 0 16,1 0 160-16,1 5 48 0,-1 3 0 0,1 1 0 0,-2-4-320 15,1 6-64-15,1 3-16 0,1 5 0 0,2-2-432 0,0 6-96 16,0-2-16-16,2 8 0 0,0 4-432 0,1 9-144 15,4 3 0-15,-4 4 0 16,3-2 0-16,-1 9 0 0,0-1 0 0,2 5 0 0,-2-3 0 0,2-6 0 16,2-1 0-16,2-6 0 15,-1-4-240-15,4-6 48 0,0-9 16 0,2-6-11760 0</inkml:trace>
  <inkml:trace contextRef="#ctx1" brushRef="#br0" timeOffset="17783.78">14700 10434 16575 0,'-9'7'1472'16,"2"-4"-1168"-16,3-1-304 0,4-2 0 0,0 0 1248 0,-1 2 192 16,-4 5 32-16,-2-2 16 0,1 0-400 0,1-1-96 15,5 1-16-15,5-8 0 0,-1 3-800 0,5-4-176 16,3 1 0-16,2-3 0 0,3-2 0 0,2 4 0 15,4-3 0-15,0 0 0 0,-23 7 848 0,0 0 64 16,0 0 16-16,113-22 0 0,-113 22-112 0,0 0-32 16,117-25 0-16,-117 25 0 0,0 0-608 0,129-35-176 15,-129 35 0-15,0 0 0 16,111-34-464-16,-111 34-176 0</inkml:trace>
  <inkml:trace contextRef="#ctx1" brushRef="#br0" timeOffset="18156.88">15689 10121 11967 0,'-7'-7'1072'0,"4"1"-864"16,3 5-208-16,-2-3 0 16,2 2 1520-16,-3 1 256 0,1-1 48 0,-1-2 16 0,-1 3-240 0,-6-1-64 0,-4 5 0 0,-2 6 0 15,-3 2-704-15,-2 6-160 16,2 2-32-16,-2 7 0 15,-2 0 320-15,6 6 48 0,3-3 16 0,-2 4 0 0,4 2-176 0,1-2-16 0,6-1-16 0,2 1 0 16,3-2-464-16,1-1-96 0,6 3 0 0,2-7-16 16,3-2-240-16,1-4 0 15,2-1 0-15,4-4-160 0,2-4 160 0,4 1 0 0,4-5 0 0,-29-7-128 16,0 0 128-16,121 0 0 0,-121 0 0 0,94-21 0 16,-94 21 0-16,0 0-160 0,115-57 160 0,-91 29 0 0,-6 0 0 15,-5 2-128-15,-2-6 128 0,-4 6 0 0,-5-2 0 16,-4 2 0-1,-3-2 0-15,-2 4 0 0,1-4 336 0,-4 0-16 0,1 0-16 0,-3-1 0 16,0 1-48-16,1 0-16 0,-1 5 0 0,2 3 0 0,-1 2-240 0,3 4 0 16,-3 0 0-16,2 7 0 0,-1 2-320 0,3 3 32 31,2 2 16-31,3 2-10016 16,4 2-2000-16</inkml:trace>
  <inkml:trace contextRef="#ctx1" brushRef="#br0" timeOffset="18483.89">16594 9875 9215 0,'-9'-12'400'0,"2"3"96"0,2 0-496 0,0 8 0 0,1 1 0 0,-3 0 0 16,-1 1 416-16,-8 6-16 0,-9 2 0 0,-8 8 0 0,-5 6 528 0,-2 10 96 15,3 4 32-15,4 3 0 0,7 0 1216 0,0 0 240 16,7 0 48-16,7 3 16 0,3-1-208 0,2 0-64 16,5-2 0-16,4 0 0 0,3 4-1408 0,4-2-272 15,0-1-64-15,3 1-16 0,0 2-544 0,2-6 0 0,3-1 0 0,1-8 0 16,3 4 0-16,3-8 0 15,6-4-160-15,3-6 160 16,-33-15-560-16,75 19-32 0,-75-19-16 0,0 0-8992 16,116-1-1808-16</inkml:trace>
  <inkml:trace contextRef="#ctx1" brushRef="#br0" timeOffset="18714.07">16935 10086 21183 0,'-8'1'944'0,"2"-1"192"0,3 2-912 0,1-2-224 0,2 4 0 0,0 3 0 0,0-2 800 0,-2 4 112 16,1 6 32-16,-3 11 0 15,-1 4 304-15,0 7 64 0,-2-1 16 0,0 1 0 0,-2 1-592 0,2 0-112 16,2 1-32-16,-2-3 0 0,3 1-592 0,1-1 0 16,1-3 0-16,1-1 0 0,1 1 0 0,0-3 0 15,0-4 0-15,3-5-128 16,0-2-720-16,3-2-144 0</inkml:trace>
  <inkml:trace contextRef="#ctx1" brushRef="#br0" timeOffset="18981.5">17172 9978 11055 0,'4'-4'976'16,"-1"-1"-784"-16,4 3-192 0,-5 2 0 0,3 2 1936 0,2-4 352 15,7 2 64-15,5-2 16 0,-19 2-1376 0,0 0-272 16,0 0-48-16,107 11-16 0,-85 3-272 0,-1 0-64 16,-2 5-16-16,1 0 0 0,-3 2 1024 0,2 5 208 0,0-1 32 0,-1 6 16 0,1-2-48 0,-2 1-16 31,4 7 0-31,-5-1 0 0,-2 3-704 0,-5-3-144 0,-4 2-32 0,-5 1 0 16,-5-3-512-16,-4 3-128 15,-3-3 0-15,-7 1 0 0,-2-1 0 0,-7-1 0 0,-2 0 0 0,-1-5 0 0,-4 1-192 0,2-3 192 31,-2-2-160-31,0-5 160 0,4-4-912 0,5-10-96 0,3-3-16 0,7-6-13968 16</inkml:trace>
  <inkml:trace contextRef="#ctx1" brushRef="#br0" timeOffset="22281.57">7886 11550 1839 0,'2'6'160'0,"0"-3"-160"15,1 1 0-15,-3 1 0 0,2-3 0 0,-2 3 128 16,3 5-128-16,3 4 128 0,4 5 128 0,-1 4 32 15,1-2 0-15,2-4 0 0,2-3 624 0,2-2 128 16,3-3 32-16,0 0 0 0,4-4-80 0,0-3-16 16,-1 0 0-16,-1-1 0 0,5 3-368 0,1-2-80 0,-1-2-16 0,2 1 0 15,-28-1 256-15,0 0 32 0,0 0 16 0,109 11 0 16,-81-8 48-16,-5 1 16 0,1-3 0 0,1-1 0 16,-1 2-496-16,0-2-80 0,3 2-32 0,-27-2 0 15,0 0-32-15,0 0-16 0,116-2 0 0,-116 2 0 16,0 0 160-16,0 0 48 0,119-3 0 0,-119 3 0 15,0 0-80-15,101-9-16 0,-101 9 0 0,0 0 0 16,106-7-144-16,-106 7-48 0,0 0 0 0,98-10 0 16,-98 10 80-16,0 0 16 0,0 0 0 0,111-18 0 15,-85 13 0-15,-1 3 0 0,-25 2 0 0,0 0 0 16,0 0-240-16,111-19 0 0,-86 14 0 0,-25 5 0 16,0 0 0-16,0 0 0 0,118-23 0 0,-118 23 0 0,0 0 0 0,98-17 0 15,-98 17 0-15,0 0 0 16,106-12 0-16,-106 12 0 0,0 0 0 0,0 0 0 0,126-13 0 0,-126 13 0 0,0 0 0 0,0 0 0 15,109-3 0-15,-109 3 0 0,0 0 0 0,0 0 0 16,121-4 0-16,-121 4 0 16,0 0 0-16,0 0 0 0,129-5 400 0,-129 5-16 15,0 0 0-15,111-9 0 0,-111 9-224 0,0 0-160 0,119-8 192 0,-119 8-192 16,0 0 0-16,104-12 0 0,-104 12 0 0,0 0 0 0,101-11 0 0,-101 11 0 16,0 0 0-16,117-14 0 0,-117 14 0 0,0 0 0 15,125-12 0-15,-125 12 0 16,0 0 0-16,128-7 0 0,-128 7 0 0,0 0 0 15,123-9 0-15,-123 9 0 0,0 0 0 0,114-7 0 0,-114 7 0 0,0 0 0 16,109-10 0-16,-109 10 0 0,0 0 0 0,117-12 0 16,-117 12 0-16,0 0 0 0,127-14 0 0,-127 14 0 31,0 0-128-31,133-14 128 0,-133 14 0 0,0 0 0 0,122-12 0 0,-122 12 0 0,0 0 0 0,111-23 0 16,-111 23 0-16,0 0 0 15,108-24 0-15,-108 24 0 0,0 0 0 0,110-23 0 0,-110 23 0 0,0 0 0 16,119-26 0-16,-119 26 0 15,0 0 0-15,118-21 0 0,-118 21 0 0,0 0 0 0,101-7 0 0,-76 5 0 16,-1 6 0-16,-3-3 0 16,0 6 0-16,0 0 0 0,-6 0 0 0,1 6 0 15,-2-1 0-15,2 0 0 0,-1 5 0 0,1 1 0 16,-4 1 240-16,0 2-16 0,1 5 0 0,-3 0 0 16,2 2 256-16,-3 0 48 0,2-2 16 0,-6 4 0 15,2-6-224-15,0 4-64 0,-4-2 0 0,1-3 0 0,-3 3-256 16,-1-5 0-16,0-2 128 0,-1-2-128 0,-5 2 0 0,5-3 0 15,-6-2 0-15,0 0 0 0,3 0 0 16,-3-5 0-16,2-1 0 0,0-6 0 0,3-2 0 0,0-3 0 16,2-3 0-16,-3-1-144 0,3-1-48 0,0-1-16 15,3-5 0-15,-1 2 0 0,-2 0-144 0,4-6-32 0,1 4 0 0,0 0 0 0,2-3 176 16,0-1 16 0,2 1 16-16,3-4 0 0,0 0 176 0,2-3 0 0,3 1 0 0,3 1 0 0,1 1-160 15,3-2 160-15,6 2-192 0,-3-2 192 0,-27 23-224 0,0 0 64 31,95-38 16-31,-66 35 0 0,-3-1 144 0,0 2 0 0,1 6 0 0,-3-1 0 16,0 6 0-16,2 0 0 0,-1 5 144 0,1-2-144 0,2 0 368 0,5 2-48 16,-33-14 0-16,0 0 0 15,108 26-80-15,-108-26-32 0,0 0 0 0,143 11 0 0,-143-11-208 0,117-2 0 16,-117 2 0-16,116-4 0 16,-116 4 0-16,105-5 0 0,-105 5 0 0,108-3 0 0,-108 3 0 0,108-2 0 0,-108 2 0 15,119-7 0 1,-119 7 0-16,127-10 176 0,-127 10-48 0,124-9-128 0,-124 9 560 0,111-7 0 0,-111 7 0 0,108-4 0 15,-108 4-208-15,113-5-32 16,-113 5-16-16,117-2 0 16,-117 2-304-16,129 0 0 0,-129 0 0 0,126 7 0 15,-126-7 0-15,113 14 0 0,-113-14 0 0,110 16 0 16,-110-16 0-16,102 14 0 0,-102-14 128 0,108 14-128 16,-108-14 128-16,114 12-128 0,-114-12 144 0,103 7-144 15,-103-7 448-15,0 0 0 0,132 7 0 0,-132-7 0 16,0 0-224-16,127-9-48 0,-127 9-16 0,0 0 0 15,119-24-160-15,-119 24 0 0,0 0 0 0,118-42 0 16,-118 42 0-16,0 0 0 0,106-56 0 0,-79 34 0 0,-1 1 0 16,-7-2-144-16,0 1 144 0,-2-6 0 0,-4 2-256 15,-1-4 64-15,-2 4 16 0,1-7 0 16,1 1-208-16,-5-6-32 0,5-5-16 0,-1-1-14272 16</inkml:trace>
  <inkml:trace contextRef="#ctx1" brushRef="#br0" timeOffset="23055.22">12244 12540 6447 0,'-1'0'576'0,"-1"2"-576"0,0 1 0 0,0-1 0 16,1 1 288-16,-3 2-48 0,-3 6-16 0,-3 3 0 16,-4 10-352-16,-4 2-80 0,1 4-16 0,3-2 0 15,-3 1 480-15,4-2 112 0,3 2 16 0,-1-1 0 16,3-4 512-16,-1 6 128 0,4-4 0 0,-4 6 16 15,4-3 48-15,1 2 0 0,3 4 0 0,1 2 0 16,-2-1-384-16,-2-1-80 0,8-2-16 0,-2-1 0 16,1-1-240-16,4-8-48 0,2-2-16 0,5-6 0 15,3-4-144-15,4-6-32 0,5-5 0 0,-26 0 0 16,0 0-128-16,105-35 0 0,-105 35-160 0,83-52 160 16,-83 52 128-16,84-68 112 0,-84 68 16 15,70-77 16-15,-39 39 416 0,-5-7 80 0,0-2 0 0,-1-4 16 16,-3 2 144-16,-2 2 32 0,-5-1 0 0,-4 1 0 0,-4 0-336 0,-7 3-64 15,-7 2-16-15,-5 2 0 16,-4 7-128-16,-5 2-32 0,-3 10 0 0,-4 3 0 0,-4 8-192 0,-3 5-32 0,1 5-16 16,-8 7 0-16,2 1-144 0,-2 10 0 15,0 1 0-15,2 2 0 0,3 5 0 0,6-2 0 16,7-1 0-16,4-2 0 0,7-2-448 0,6-1 48 16,1-3 0-16,6-3 0 15,6-1-1696-15,2 1-336 0</inkml:trace>
  <inkml:trace contextRef="#ctx1" brushRef="#br0" timeOffset="23428.7">13210 12247 11967 0,'-2'2'1072'0,"-1"0"-864"0,3-2-208 0,0 0 0 0,0 1 1696 0,-2 1 288 16,-2 0 64-16,-3 5 16 0,-1 3-608 0,-5 1-128 0,3-1-32 0,-4 8 0 16,2-3-1024-16,0 3-272 0,-1 1 0 0,1 0 0 15,0 2 416-15,2 0-16 0,-6 1 0 0,2 5 0 16,0-1 752-16,2 5 160 0,-6 4 32 0,1-4 0 16,3 4-32-16,0 2 0 0,2-1 0 0,-4-1 0 15,6-2-512-15,-1-3-96 16,-3 5-32-16,4-4 0 15,-1-1-384-15,6 1-80 0,-2-1-16 0,2-4 0 16,3-2-192-16,2-1 0 0,2-1 0 0,3-1 0 16,4 0 0-16,-2-2 0 0,5-1 0 0,2-1 0 15,3 1 0-15,4-6 0 0,2 3-128 0,3-2 128 0,6-6-176 0,-3 1 32 0,-29-8 0 0,0 0 0 32,101 2-1392-32,-101-2-256 0,0 0-64 0,103-24-12944 0</inkml:trace>
  <inkml:trace contextRef="#ctx1" brushRef="#br0" timeOffset="24111.85">13668 12531 7359 0,'-5'5'656'0,"3"-1"-528"15,-1 1-128-15,3-3 0 0,0-1 1104 0,-2 3 192 16,0 3 48-16,-3 7 0 0,1 3-320 0,1 4-48 0,-4 0-16 0,2 0 0 15,1 3-176-15,2-3-32 0,1-2-16 0,-4 2 0 16,3 2 112-16,0-2 32 16,2-2 0-16,-2 2 0 0,2-2-176 0,-3 0-48 0,-1 2 0 0,-1-2 0 0,2 0-480 0,-3-1-176 15,1-1 0-15,-2-1 144 0,0-4-144 0,2-5 0 16,1-2-160 0,1 1 160-16,0-6-128 0,3-6 128 15,-2 3 0-15,2-2-144 0,2-6-128 0,1 1-32 0,4-6 0 0,-2 0 0 0,2-3 80 0,4 0 16 16,3-4 0-16,-2-6 0 0,3 4 208 0,1-2 0 15,0-1 0-15,1 2 0 0,1-2 0 0,-3 3 128 16,3-1-128-16,-1 2 0 16,-1 3 352-16,0 4-32 0,-2 1-16 0,-2 9 0 15,-2 0 432-15,-3 5 96 0,0 4 0 0,-5 3 16 0,1 4 256 16,-1 5 48-16,0 1 16 0,0 3 0 0,-2 1 176 16,0 2 16-16,0 0 16 0,0 0 0 0,1 1-736 15,-1 3-128-15,0-3-48 0,2 1 0 0,3-2-464 0,-3 0 0 16,0-2 0-16,-1-3 0 15,5-2-496-15,-1-6-80 0,2 3-32 0,2-8 0 16,-1-3-2032 0,3-1-416-16,-1-5-80 0,4-4-9120 0</inkml:trace>
  <inkml:trace contextRef="#ctx1" brushRef="#br0" timeOffset="24326.2">14175 12200 3679 0,'2'0'320'0,"0"2"-320"0,-1 0 0 15,1 3 0-15,0-2 2992 0,3 3 528 0,0 4 96 0,4 6 32 16,7 6-144-16,1 6-32 16,4 5 0-16,0 0 0 0,3-1-1216 0,-1 1-240 0,1 2-48 0,4 1-16 15,2 3-1072-15,0 1-224 0,1 0-32 0,-3 3-16 16,0-3-608-16,-4 0 0 0,-3 0 0 0,-5-3 0 0,-4 0 0 0,-3-3 0 16,-6-1 0-1,-1 1 0-15,-4-1-320 0,-3-9 32 0,-4 2 0 0,0-8-16448 16</inkml:trace>
  <inkml:trace contextRef="#ctx1" brushRef="#br0" timeOffset="30357.38">6595 8997 7359 0,'0'-3'656'0,"0"-3"-528"0,0 1-128 16,0 2 0-16,0 1 592 0,0-3 96 0,0-9 16 0,0-4 0 15,2-1-512-15,-4-2-192 0,2 2 176 0,0 2-176 16,0 1 720-16,0 4 48 0,0 0 16 0,2-1 0 0,-1 5 816 0,3-1 144 16,-1 4 48-16,-3 0 0 15,2 3-576-15,-2 2-96 16,2 0-32-16,-2 3 0 0,3 1 128 0,-3 6 32 0,2 1 0 0,-2 4 0 0,0 3-160 0,0 3-48 15,2 1 0-15,-2 4 0 0,0 2-432 0,2 4-96 16,-2 1 0-16,1-2-16 16,1 4-272-16,0 3-48 0,1-1-16 0,2-1 0 0,-3-1-16 0,0-3 0 0,1-3 0 0,1 3 0 15,1-6-144-15,-1-7 0 16,1 0 0-16,-2-3 128 16,3-6-128-16,-1-5 0 0,-2-3 0 0,1-5 0 15,1-4-176-15,2-4 176 0,-4-8-128 0,1-7 128 0,1-4-400 16,2-6 0-16,-3-6 0 0,-3-5 0 15,3 3 80-15,-1-6 0 0,-1 3 16 0,2-2 0 16,-3 7 304-16,3-5-160 0,-1 4 160 0,1 3-128 16,3 0 128-16,0 1 0 0,3 3 0 0,-3 3-128 0,5 1-96 15,-3 8-16-15,3 1 0 0,0 8 0 0,1 1 240 0,1 7-192 16,3 3 192-16,-3 6-192 0,2 3 640 0,-1 7 128 16,-1 2 16-16,2 5 16 0,-7 8 304 0,3 2 64 15,-2 3 16-15,3 6 0 0,-1 2-208 0,-5 9-32 16,5 6-16-16,-7 1 0 0,4 2-96 0,0-6-32 15,1-5 0-15,4-2 0 0,2-8-416 0,-1-9-192 16,4-7 160-16,-19-21-18336 16</inkml:trace>
  <inkml:trace contextRef="#ctx1" brushRef="#br0" timeOffset="32712.77">18073 9410 2751 0,'9'-18'256'0,"-2"10"-256"0,-2-3 0 0,2 3 0 0,0-1 0 0,0 2 0 16,2-4 0-16,3 1 0 0,5-9 672 0,6-2 32 15,5-3 16-15,-2 3 0 0,-26 21 560 0,0 0 128 16,87-47 0-16,-87 47 16 0,0 0 336 0,107-40 64 16,-107 40 16-16,88-23 0 0,-88 23-304 0,100-11-64 15,-100 11-16-15,0 0 0 0,127-6-608 0,-127 6-112 0,0 0-32 0,96 17 0 16,-96-17-480-16,0 0-96 0,57 43-128 0,-46-20 176 16,-6 3 128-16,-5 6 16 0,-5 2 16 0,-7 6 0 15,-2 2 240-15,-7 5 32 0,-2 2 16 0,-3 5 0 16,-4 2-48-16,4 1 0 0,-5 1 0 0,-1-2 0 15,1 3-64-15,1-2-32 16,3-1 0-16,-1-2 0 0,2 0-272 0,3-4-48 0,-2-3-16 16,6 2 0-16,2-3-144 0,5-5 0 0,1 1 0 0,6-9 0 15,3-1 0-15,6-12 0 0,4 1 0 0,3-5 0 16,6-9-144-16,4-2 144 0,-21-5 0 0,0 0 0 16,0 0-128-16,110-15 128 0,-110 15 0 0,0 0 0 15,84-44-144-15,-56 28 144 0,-1-3 0 0,0 2-144 16,-1-1 144-16,-4 4 0 0,1-1-144 0,-7 4 144 15,-2 1 0-15,-7 5 0 0,-2 3 0 0,-5 4 0 16,0 1 0-16,-9 6 0 0,-1 6 0 0,-6 10 0 0,-3 4-144 0,-2 6 144 0,0 7 0 16,-2 3 0-16,4 4-160 0,5 3 160 15,-1 1-128-15,2-1 128 0,6-3 0 0,4 1 0 0,3-8 0 0,2 5-128 16,1 0 128-16,8-2 0 16,1 2 0-16,2-3 0 0,5 5 0 15,2-4 0-15,3 5 0 0,2-8 0 0,0 2 0 0,6-4 128 0,1 3-128 0,2-3 128 16,0 1 496-16,3-5 96 0,-1 2 32 0,-6-1 0 15,-1 0-208-15,-9-3-32 16,-6-4-16-16,-6-2 0 0,-6-4-176 0,-6 6-16 16,-4-6-16-16,-5 4 0 0,-4 0-144 0,-5 0-16 15,-5 1-128-15,-5 5 192 0,-2-7 32 0,-4 5 0 0,-3-1 0 0,-4-1 0 0,-6 3-224 0,-3-2 0 16,1-1 128-16,2-4-128 16,-6-3-192-16,5-9-96 15,6-9-16-15,3-10-16720 16</inkml:trace>
  <inkml:trace contextRef="#ctx1" brushRef="#br0" timeOffset="33300">20074 9974 18431 0,'-9'4'1632'0,"6"-3"-1312"0,1 5-320 0,2-6 0 0,2 1 384 0,1-1 16 0,2 2 0 0,-1 0 0 16,4 3 112-16,1 0 0 0,2 8 16 0,-3 0 0 16,-2 5-528-16,-1 3-144 0,-5 3-16 0,0 1 0 15,-4 6 160-15,-1 0-208 0,0 4 80 0,-2 2 128 16,-2-3 304-16,-1 8 176 0,-1-2 32 0,1 2 16 15,-1-2 80-15,-1 2 16 0,2-5 0 0,-1-4 0 16,6-11-368-16,-2-4-80 0,4-8-16 0,1-8 0 16,2-2-160-16,3-11-256 0,1 3 64 0,3-11 16 15,2-4-1104-15,1-5-208 0,0-8-48 0,3-3-16 16,2-1 256-16,-1-2 48 0,2-1 16 16,1-1 0-16,3 1 896 0,0-4 176 0,1 5 160 0,2 0-208 15,-4 6 208-15,4-5 0 0,-2 1 144 0,1 2-144 16,-2 1 400-16,-1 6-16 0,0 7 0 0,-2 5 0 0,-1 6 656 0,-2 6 128 15,-2 7 32-15,-1 7 0 16,1 6 176-16,-5 2 32 0,1 4 16 0,1 4 0 0,0 1 160 0,-2 3 16 16,2 4 16-16,-1 2 0 0,-2 4-656 0,-1 1-144 15,0 5-32-15,0 3 0 0,0 3-576 0,-1 1-208 16,5-3 144-16,-4 2-144 16,2-7-352-16,2-6-160 15,6-3-16-15,1-8-14240 0</inkml:trace>
  <inkml:trace contextRef="#ctx1" brushRef="#br0" timeOffset="33556.28">21335 9675 9215 0,'-8'15'816'0,"4"-6"-656"0,2 3-160 16,4-5 0-16,2 0 4240 0,1-3 816 0,-2 1 176 0,4 7 16 15,4 7-3264-15,5 6-640 0,-4 8-144 0,0-2-32 16,-2 0-992-16,-3 2-176 0,0 1 0 0,2-1-160 16,0 0 160-16,1 2 0 0,2 1 0 0,4 2 0 15,2-1 0-15,2 0 0 0,3-3 0 0,1 0-128 16,-3-3 880-16,0 0 176 16,-3-6 32-16,-3-1 16 15,-4-5-2480-15,-2-3-496 0,-6 1-112 0,1-1-11520 0</inkml:trace>
  <inkml:trace contextRef="#ctx1" brushRef="#br0" timeOffset="33792.6">21646 9655 22111 0,'-9'-3'976'0,"5"3"208"0,-3 3-944 0,4-1-240 0,3 2 0 0,-2 3 0 16,0 0 1920-16,-3 7 320 0,-5 10 80 0,-6 13 16 15,-5 11-544-15,-5 6-128 0,-4 4 0 0,-3 1-16 16,2 2-400-16,-2-4-80 0,3-3-16 0,1-3 0 16,1-2-704-16,0-2-160 0,3-4-32 0,-1-3 0 0,4-5-256 0,1-9 0 15,3 2 0-15,6-10 0 0,2-6 0 0,8-5 0 16,2-6-176-16,3-9-12080 16,13-4-2416-16</inkml:trace>
  <inkml:trace contextRef="#ctx1" brushRef="#br0" timeOffset="34322.75">22330 9284 24879 0,'-17'25'2208'0,"7"-4"-1760"15,4-6-448-15,6-6 0 0,0 3 1088 0,-3 9 144 0,-4 19 32 0,-5 23 0 16,-4 24-1072-16,2 9-192 0,5 0 0 0,2-6 0 31,6-1-976-31,4-7-96 0,6-4-16 0,7-6 0 0,4-8 704 0,5-10 144 16,4-3 32-16,-1-13 0 0,5-7-96 0,-33-31-16 16,79 49 0-16,-79-49 0 0,94 33 320 0,-94-33 0 0,108 5 0 0,-108-5 0 15,98-26 368-15,-98 26 176 0,78-54 32 0,-48 18 16 16,-6-4 48-16,-5-7 16 15,-3-4 0-15,-4-8 0 0,-3-4 144 0,-4-1 32 16,-2-8 0-16,-3-1 0 0,0-2-304 0,-3-1-48 0,-2-3-16 0,-4-3 0 16,0-1-304-16,-3-6-160 0,0 2 160 0,-4-2-160 15,2 9 128-15,-3 0-128 0,-2 5 0 0,0 9 0 0,-2 14 0 0,0 11 0 16,-2 17 0 0,-1 10 0-16,-2 9 0 0,-2 10 0 0,-4 7 0 0,1 9 0 15,1 5-592-15,-1 9-16 0,5 2 0 0,1 5-13296 16</inkml:trace>
  <inkml:trace contextRef="#ctx1" brushRef="#br0" timeOffset="34622.86">23658 9015 24879 0,'-12'-13'1088'0,"3"6"256"0,4-1-1088 0,3-1-256 16,2 5 0-16,-3 3 0 0,-1-3 672 0,-1-1 80 15,-5 0 16-15,-4 5 0 0,-11 8-448 0,-4 6-64 16,-3 14-32-16,-1 7 0 0,-3 9 496 0,1 6 112 16,-2 8 0-16,4 3 16 0,2 1 672 0,3 11 128 15,7 2 16-15,4 5 16 0,3 9-608 0,3 2-128 0,4 1-32 0,4-5 0 16,3 0-608-16,1-7-128 15,6 1-32-15,2-5 0 0,3-4-144 0,4-1 0 0,3-3 0 0,6-7 0 16,-1-4-800 0,6-6-144-16,4-8-16 0,3-4-10688 15,0-6-2144-15</inkml:trace>
  <inkml:trace contextRef="#ctx1" brushRef="#br0" timeOffset="35033.32">24120 9934 14735 0,'-19'11'1312'0,"5"-3"-1056"15,4-2-256-15,4 0 0 0,6-2 1664 0,-1-1 288 16,-1 1 48-16,-2 5 16 0,-6 5-832 0,-2 6-160 16,-2 10-48-16,-4-4 0 0,3 4-832 0,-1 1-144 0,0-1 0 15,4 1 0-15,2-1 368 0,3-2 192 0,-4-2 32 0,6 0 16 31,1-3 160-31,4-6 48 0,0-1 0 0,2-4 0 0,2-2-576 0,1-5-112 16,2-5-128-16,0-3 176 16,0-7-784-16,2-1-160 0,-1-6-16 0,3-2-16 15,3-6-112-15,-4-3-32 0,6 2 0 0,-1-5 0 0,3-4 672 0,-1 0 128 16,2 4 144-16,-5-2-208 0,6-2 208 0,-3-2 0 16,2 1 0-16,-1-1 0 0,-1 2 240 0,0 2-64 15,3-2-16-15,-1 4 0 0,0 3 352 0,2 4 80 0,-2 6 16 0,2 10 0 16,-21 8 272-16,0 0 48 0,0 0 16 0,0 0 0 15,92 3 112-15,-76 11 32 0,1 0 0 0,-3 5 0 16,2 2-80-16,-4 3-16 0,2 6 0 0,-3 3 0 16,-3 5-592-16,-1 8-112 0,-1-3-32 0,-6 6 0 15,1-4-256-15,-2 1 0 0,1-3 0 0,0-5 0 16,1-6-224-16,3-6-96 0,3-7-32 0,5-7-16544 16</inkml:trace>
  <inkml:trace contextRef="#ctx1" brushRef="#br0" timeOffset="35510.86">24974 8793 12895 0,'-14'-3'1152'0,"5"1"-928"15,2 0-224-15,4 1 0 0,3 1 1056 0,0 1 160 0,0 3 48 0,0-1 0 16,0 8 64-16,0 3 16 15,5 5 0-15,0 3 0 0,4 3 576 0,3 3 112 16,4 0 16-16,5-4 16 0,1 4-96 0,6-4-32 16,2 1 0-16,5 2 0 0,3 0-832 0,2 4-160 0,2 0-48 0,3 1 0 15,2 3-448-15,0 1-112 0,0 2-16 0,1 1 0 16,-7-3-128-16,5 3-48 0,-1-3 0 16,0-1 0-16,-3 3-144 0,-5 1 0 0,-8-3 0 0,-10 3 0 15,-8 1-224-15,-11-2-128 0,-7 0-32 0,-12 2 0 31,-7 6-416-31,-11-3-96 0,-8 6 0 0,-4 0-16 16,-7 6 352-16,-1-2 80 0,-8-1 16 0,3-3 0 0,1 3 464 0,8-10-144 0,11-2 144 0,8 2-15712 16</inkml:trace>
  <inkml:trace contextRef="#ctx1" brushRef="#br0" timeOffset="36848.18">27422 9544 17503 0,'5'7'1552'0,"-1"-2"-1232"0,1 0-320 0,-3-1 0 16,-2 3 768-16,3 2 80 0,3 10 32 0,-1 10 0 31,0 15-432-31,-3 8-64 0,-4 9-32 0,-12-2 0 0,0-1-352 0,-5-2 0 0,0-2 0 0,0-7 0 16,3-4 256-16,6-8 48 15,6-9 0-15,6-7-10352 16</inkml:trace>
  <inkml:trace contextRef="#ctx1" brushRef="#br0" timeOffset="37150.31">28267 9272 13823 0,'-7'4'1216'0,"2"-1"-960"16,2-1-256-16,1 0 0 0,2 3 1216 0,-2 0 208 15,-6 2 48-15,-6 11 0 0,-2 4-704 0,-8 10-144 16,-3-1-32-16,3 0 0 0,-4 6 16 0,4-2 0 16,1 3 0-16,-1-3 0 0,4 1 1120 15,7-1 240-15,-1 0 32 0,3-4 16 0,8 3-336 0,1-5-64 16,5-1-16-16,4-5 0 16,2 3-880-16,5-5-176 0,3-2-32 0,-3 0-16 0,7-2-368 0,-5-1-128 0,1-2 0 0,1 2 144 15,-1 3-144-15,-1-2 0 0,0 1 0 0,-2-1 0 16,-4 1 128-16,0-1-128 0,-4 0 192 15,-6 1-64-15,-6-6-128 0,-7 5 160 16,-7 1-160-16,-7-1 160 0,-7 1-160 0,-4-3-144 0,-9 1 144 0,0-6-208 31,-2 3-608-15,4-6-112-16,-2-2-32 0,3-10-9920 0,4-1-2000 0</inkml:trace>
  <inkml:trace contextRef="#ctx1" brushRef="#br0" timeOffset="37288.6">27536 8912 13823 0,'1'7'1216'0,"5"-4"-960"0,4-3-256 0,-10 0-4048 16,0 0-864-16</inkml:trace>
  <inkml:trace contextRef="#ctx1" brushRef="#br0" timeOffset="37856.87">29466 8757 25791 0,'-35'14'2304'0,"13"0"-1856"0,3-4-448 0,8 0 0 0,11-4 1280 0,-2 1 144 16,-3 1 48-16,-2 8 0 0,-3 10 0 0,-4 13 0 16,-4 8 0-16,-1 0 0 0,2 5-1264 0,-2 2-208 15,1 3 0-15,-1 3-192 0,3 7 192 0,1 7 0 16,6 2 0-16,-3 8 0 0,7 3 208 0,3 0-16 16,2 4-16-16,3-4 0 0,4-4-176 0,2-1 0 15,5-10 144-15,5-6-144 0,5-9 0 0,3-15 0 16,6-5 0-16,-33-37-192 15,82 40-400-15,-82-40-96 0,102 5-16 0,-102-5 0 16,112-45-288-16,-63 6-64 0,-2-11-16 0,-4-13 0 0,-4-10 720 0,-3-4 144 16,-3 1 16-16,-1-3 16 0,-4-6 176 0,-4-2 0 0,-1-4 0 0,-6 1 128 15,-3-1-128-15,-2 4 176 0,-5 0-176 0,-5-5 192 16,-4 1 48-16,-3 2 16 0,-4 2 0 0,-3 5 0 0,0 7 160 16,-4 7 32-16,1 13 16 0,-5 11 0 0,-1 13 48 0,-3 12 0 15,-6 12 0-15,-3 10 0 16,-3 11 192-16,-3 10 32 0,-2 8 16 0,-1 6 0 0,-2 4-480 0,2 0-80 15,-5 5-32-15,6-2 0 32,4-3-1360-32,2 3-272 0,7-3-48 0,4 0-13776 0</inkml:trace>
  <inkml:trace contextRef="#ctx1" brushRef="#br0" timeOffset="38172.64">30843 8499 19343 0,'-7'-9'1728'0,"2"4"-1392"16,3 2-336-16,-3 1 0 0,1 4 1968 0,-3-2 320 0,-7-2 64 0,-7 2 16 15,-8 5-688-15,-8 2-128 0,-1 10-16 0,0 10-16 16,1 2-320-16,4 8-64 0,-2 5-16 0,2 8 0 15,7 4-240-15,0 2-48 0,6 5-16 0,5 7 0 16,1-2-464-16,3 7-96 0,6 5 0 0,2-1-16 16,-3 3-112-16,3-2-128 0,5 1 176 0,1-2-176 15,4-1 128-15,2-4-128 0,3-6 0 0,2-5 0 16,3-11 0-16,4-3 0 0,0-7 0 0,5-8 0 0,4-4 0 16,-30-28 0-16,73 38-128 0,-73-38-12160 15,96 22-2432-15</inkml:trace>
  <inkml:trace contextRef="#ctx1" brushRef="#br0" timeOffset="38628.97">31103 9112 23039 0,'-6'7'1024'0,"3"-4"192"0,3 1-960 0,0-1-256 15,0-1 0-15,2 2 0 0,-2 1 1344 0,1 4 208 16,1 8 48-16,0 7 16 0,-2 10-432 0,-2 2-96 16,-1 2 0-16,1 4-16 0,-2 3-256 0,4-1-48 0,4-2-16 0,-2 3 0 15,5 0-352-15,3 2-64 0,-3 0-16 0,3 2 0 16,-3-3-320-16,0-6 0 0,0 1 0 0,-5-4 128 16,2-4-128-16,-3-10-128 0,-1 1 128 0,-1-12-192 15,-1 2-464-15,-2-10-112 0,4-3 0 0,-5-4-16 16,3-2-544-16,1-9-96 0,1-4-32 0,0-3 0 15,1-3 64-15,5-9 16 0,-3-4 0 0,2-4 0 32,6 1 544-32,-4-6 96 0,5 4 32 0,-2 4 0 0,3-2 704 0,2-2 0 0,5-5 0 0,-1 0 0 0,3-2 208 0,-1 2 96 15,4 0 16-15,-1 9 0 0,-5 7 704 0,0 6 160 16,-5 8 32-16,-1 8 0 16,-3 2 80-16,-7 7 32 0,3 4 0 0,-3 3 0 0,1 1 272 0,-1 6 64 15,-1 6 16-15,0 2 0 0,-1 8-576 0,-1 3-112 16,2 3-32-16,-2 4 0 0,0 1-592 0,-2 0-128 0,1 3-32 0,1 3 0 15,-2-5-208-15,2 0 0 0,2-1 0 16,-1-6 0-16,3-3-208 0,1-1-48 0,2-5 0 0,0-2-17856 16</inkml:trace>
  <inkml:trace contextRef="#ctx1" brushRef="#br0" timeOffset="39163.83">31911 8304 11055 0,'-2'-2'976'0,"2"0"-784"0,2 1-192 0,2-1 0 0,-1-2 1472 0,2 1 256 31,1-4 64-31,2 0 0 0,6-7-960 0,2 0-176 0,-16 14-32 0,0 0-16 0,0 0 352 0,82-43 64 32,-82 43 0-32,0 0 16 0,0 0 752 0,89-18 160 0,-89 18 32 0,0 0 0 0,0 0-416 0,75 35-80 15,-63-16-16-15,-2 2 0 0,-1 7-640 0,-7 0-144 16,-2 5-32-16,-2 0 0 0,-7 5-464 0,-1 1-192 15,-2-3 128-15,-4 3-128 0,0-1 0 0,2-5 0 16,-3 2 0-16,1 0 0 0,1-4 0 0,1-5 0 0,1 0 0 16,-2 0 0-16,-1-3 0 0,0-2 0 0,2-2 0 15,0-3 0-15,4-6-144 0,1-3 144 0,-1-3 0 0,3-4 0 16,2-2-256-16,-1-2 64 16,3-3 16-16,1-5 0 15,0-2-352-15,2-1-80 0,2-5-16 0,0 1 0 16,1 0 160-16,1-2 16 15,3 2 16-15,-2 0 0 0,0 3 144 0,4 4 32 0,-4 0 0 0,0 3 0 0,2 2 112 0,0 4 144 0,4-1-208 0,-4 2 80 16,2 4 128-16,-1-2 0 0,3 4 0 0,1-3 0 31,0 5-400-31,6-1-48 0,-4 0-16 0,3-1 0 0,4 4-832 0,1-2-176 0,-22-6-16 16,0 0-10656-16</inkml:trace>
  <inkml:trace contextRef="#ctx1" brushRef="#br0" timeOffset="39430.61">32809 8325 23951 0,'-13'3'1056'0,"10"-3"224"0,3 2-1024 0,3-2-256 16,1 2 0-16,-1-2 0 0,4 1 1184 0,-1 3 176 16,9 1 48-1,1 7 0-15,1 2 576 0,-1 2 128 0,-2 5 32 0,2 0 0 0,1 3-576 0,1 1-112 0,1 2-32 0,0 1 0 16,2 5-720-16,-2 2-128 15,0 0-48-15,-1 0 0 16,-5 3-272-16,0 2-48 0,-3 4-16 0,-3 3 0 16,2 2-192-16,-7 6 0 0,1 1 0 0,-1 0 0 15,0-6 0-15,-2 6 0 0,0 2 0 0,-4-4 0 16,-1-6 0-16,-11-1 0 0,-1-3 0 0,-8-8 0 16,-4-2-144-16,-11-10 144 0,-11-3-208 0,-6-4-19424 15</inkml:trace>
  <inkml:trace contextRef="#ctx1" brushRef="#br0" timeOffset="57239.38">9259 14499 7359 0,'-1'2'656'0,"-1"1"-528"16,2-1-128-16,0-2 0 0,-2 0 1184 0,0 2 208 16,2 0 32-16,-5 1 16 0,0-1 304 0,1 1 64 0,1-3 16 0,1 0 0 15,2-1-688-15,-2-1-144 0,-1-3-32 0,3-1 0 16,-2-1-496-16,2 4-96 0,-2 0-32 0,2-1 0 16,-1-1 144-16,-3 1 32 0,1 3 0 0,-1 1 0 0,-1-2-80 0,-2 2-16 15,2 0 0-15,0 2 0 0,-2-2-224 0,0 5-32 16,-4 4-16-16,4-3 0 0,-3 8-16 0,1-1 0 15,-1 1 0-15,1 3 0 16,-2 2 224-16,3 0 32 0,1 6 16 0,0-1 0 0,2-1 32 0,1-1 0 16,1 6 0-16,-1 0 0 15,4 3-192-15,-2 3-48 0,2-3 0 0,0 2 0 0,2 0-192 0,0-5 0 16,1 5 0-16,4-2 0 0,2 2 0 0,3-3 0 16,4-2 0-16,-2-2 0 0,3-3 0 0,2-1 0 15,2-3 0-15,2-3 0 0,1-2-144 0,-24-14 144 16,0 0 0-16,0 0-144 0,107 5-32 0,-107-5 0 0,0 0 0 0,78-40 0 15,-78 40-48-15,0 0-16 0,59-59 0 0,-43 36 0 16,1-3 240-16,1 2 0 16,-4-2 144-16,2-4-144 0,-3 6 416 0,1-8-16 0,-3 5 0 0,-1-7 0 15,-1 0-16-15,-2 1-16 0,-4 3 0 0,-3-3 0 16,-1 1-208-16,-8 6-32 0,-1-3-128 0,-8 6 192 16,1 2-192-16,-4 4 0 15,-7 3 0-15,0 9-160 0,2 1-64 0,-4 6-16 0,2 3 0 0,1 9 0 16,-1 2-208-1,1 1-32-15,3 4-16 0,5-2 0 0,-4 0 112 0,8-3 0 0,-1-6 16 0,7 1-8464 16,2-6-1680-16</inkml:trace>
  <inkml:trace contextRef="#ctx1" brushRef="#br0" timeOffset="57555.64">9928 14489 4607 0,'-5'-7'192'0,"3"3"64"0,1 3-256 0,-1-3 0 0,0 1 0 0,1-1 0 16,1 1 1136-16,-4-3 176 0,1 3 32 0,-4-4 16 16,0 0 96-16,-2 5 16 0,0 2 0 0,0 5 0 15,1 4-272-15,-3 0-48 0,3 7-16 0,-3-1 0 16,1 4 288-16,-3 2 64 0,5 4 16 15,-4 6 0-15,5 0 96 0,-4 1 0 16,4 3 16-16,-3 3 0 0,4 2-528 0,1 4-128 0,0-1 0 0,3 1-16 16,2 3-240-16,2-2-32 0,0 5-16 0,3-4 0 15,0-1-288-15,4-7-64 0,1-3-16 0,4-7 0 16,4-4-416-16,-1-1-96 16,4-7-16-16,0-2 0 0,2-6-2144 0,-23-8-432 0</inkml:trace>
  <inkml:trace contextRef="#ctx1" brushRef="#br0" timeOffset="57817.17">10298 14820 6447 0,'0'-9'272'0,"2"-1"80"0,1 3-352 0,1 1 0 16,-4 1 0-16,0 2 0 0,1 1 1264 0,1-3 176 0,2-1 32 0,-4-2 16 15,-2 3 176-15,-3 5 16 0,-4 3 16 0,0 2 0 16,-3 7 432-16,-2 2 96 0,2 0 16 0,-4 5 0 16,2 2-512-16,2 2-80 0,0 3-32 0,0 2 0 15,3 0-496-15,2 1-96 0,2 3-32 0,3 3 0 16,2 1-560-16,0-1-112 0,2 0-32 0,1 0 0 16,4-4-288-16,-3 2-256 0,3-1 64 0,1-6 0 31,1 0-1200-31,1-5-224 0,4-7-48 0,2 0-12544 0</inkml:trace>
  <inkml:trace contextRef="#ctx1" brushRef="#br0" timeOffset="58079.92">10646 14438 12895 0,'0'9'576'0,"2"-2"112"0,2-2-560 0,-3 4-128 0,1-2 0 0,-2-4 0 15,2 10 1536-15,0 4 256 16,3 9 64-16,-3 14 16 0,-1 11 80 0,-1-1 16 16,-1 4 0-16,1-5 0 0,0 3-480 0,0-5-80 0,0 2-32 0,3-6 0 15,2 5-544-15,-1-5-96 0,3-5-32 0,-4-1 0 16,1-2-256-16,-3-4-64 0,1-3-16 0,-5-4 0 16,-1 4-368-16,-1-5 0 0,-4-2-160 0,1-2 160 15,-6-2-1408 1,1 3-160-16,-1-7-32 0,-3-4-12432 0</inkml:trace>
  <inkml:trace contextRef="#ctx1" brushRef="#br0" timeOffset="58495.05">11331 14466 20271 0,'-7'2'896'0,"4"-2"192"0,1 0-880 0,0 0-208 0,2 0 0 0,0 0 0 0,-1 2 656 0,1-1 96 32,-2 5 16-32,0 2 0 0,-1 6-64 0,-1 4 0 15,-3 8 0-15,2 0 0 0,0 5 272 0,-1 6 48 16,3 1 16-16,-2 4 0 0,0 1-256 0,3 8-48 0,-2 0-16 0,3-3 0 15,1 6-224-15,-2-5-48 0,4-2-16 0,3-3 0 16,-2 3-432-16,2-7 0 0,2-7 0 0,2-7-9888 16,0 0-1984-16</inkml:trace>
  <inkml:trace contextRef="#ctx1" brushRef="#br0" timeOffset="58730">11176 14780 22111 0,'-9'-6'976'0,"4"3"208"0,2 1-944 0,1 0-240 0,2-1 0 0,0 3 0 15,0-2 2000-15,2 2 368 0,-1 0 64 0,1 2 0 0,3 3-1104 0,2 0-240 16,-1 1-32-16,1 1-16 0,1 1-1040 0,5-1 0 16,2 2-256-16,4-4 64 15,2 4-816-15,-21-9-144 0,0 0-48 0,82 7 0 16,-82-7-32-16,0 0-16 0,101-12 0 0,-101 12 0 15,0 0-784-15,114-18-144 0</inkml:trace>
  <inkml:trace contextRef="#ctx1" brushRef="#br0" timeOffset="59051.2">12070 14670 10127 0,'2'-2'896'0,"-2"-1"-704"15,0 3-192-15,0 0 0 0,-2 0 1792 0,0-2 336 0,-1 0 64 16,-2 0 16-16,-6 2 304 0,-5 2 64 0,-1 2 16 0,-4 6 0 15,-1 2-880-15,-1 4-176 0,0 3-48 0,1 7 0 16,-1-1-432-16,4 1-96 16,0 5 0-16,3 1-16 0,4-1-352 0,-2 2-64 0,7-3-16 0,2-1 0 15,3-1-256-15,4-2-64 0,5-1-16 0,-2-5 0 16,9 3-176-16,-4-9 0 0,8 2 0 0,-1-4 0 16,6-5 0-16,-23-7 0 0,0 0 0 0,85 3-176 15,-85-3 176-15,0 0 0 0,112-31 0 0,-112 31 0 16,85-47 0-16,-85 47 0 0,82-59 0 0,-82 59 0 15,61-63 0-15,-61 63 144 0,42-68-144 16,-30 30 0-16,-2 1 128 0,-3-1-128 0,-7 3 0 0,0-2 0 16,-7 4 0-16,-1-1 0 0,-3 0 0 0,-1 1 0 0,-5 9 0 0,1 3 0 15,2 2 0-15,-2 7 0 16,2 3-768-16,-1 0-96 0,2 8-32 0,1 1 0 16,2 0-1536-16,-1 5-320 0,4 4-64 0,2-3-10112 0</inkml:trace>
  <inkml:trace contextRef="#ctx1" brushRef="#br0" timeOffset="59308.1">12607 14510 11967 0,'0'1'528'0,"2"-2"112"0,-1 1-512 0,1-2-128 0,-2 2 0 0,0-2 0 0,0 2 1360 0,-2-2 240 16,1 2 64-16,-1 0 0 15,-9 4 64-15,3 1 0 0,-3 6 16 0,1-3 0 0,-4 10 304 0,2-1 64 16,3 4 16-16,-3 0 0 0,5 9-400 0,-5-4-96 15,3 3-16-15,-3 1 0 0,5 5-752 0,-4-2-160 16,6 2-16-16,0 0-16 0,1-6-288 0,4 2-64 16,2-4-16-16,3 0 0 0,2 0-160 0,4-5-16 15,-3-1-128-15,5-2 192 0,0-3-192 0,1 0 0 16,4-4 0-16,-1-3 0 16,2-4-128-16,-19-5-80 0,0 0-16 0,0 0 0 31,100-2-1792-31,-100 2-352 0</inkml:trace>
  <inkml:trace contextRef="#ctx1" brushRef="#br0" timeOffset="59601.14">13096 14621 13823 0,'-6'7'1216'0,"0"-3"-960"15,5-1-256-15,-1-1 0 0,4 0 2800 0,-6 1 512 16,-3 4 96-16,-2 7 32 0,-5 3-816 0,0 4-144 16,2-2-48-16,0-1 0 0,3-1-1024 0,4-1-224 15,2 0-32-15,4-4-16 0,5 5-704 0,-3 1-144 0,4-1-32 0,-2 2 0 0,4 0-256 0,1 1 0 16,-1-3 0-16,5 0 0 0,-3-1 0 0,3-4 0 16,-1 4 0-16,0 0 0 31,-1-4-464-31,0-2-112 0,-3 4 0 0,1-2-16 15,-5-1-1776-15,2-1-368 0</inkml:trace>
  <inkml:trace contextRef="#ctx1" brushRef="#br0" timeOffset="59920.56">13429 14386 15663 0,'-7'2'688'0,"4"-2"144"0,1 0-656 0,2 0-176 0,0 0 0 0,0 0 0 0,2 0 1664 0,1 0 320 0,4-2 48 0,0 0 16 16,2 2-144-16,3 0-32 0,-12 0 0 0,0 0 0 16,0 0-224-16,0 0-48 15,86 23-16-15,-86-23 0 16,48 26-432-16,-48-26-64 0,53 35-32 0,-25-14 0 0,1 3-336 0,-1-1-64 15,0 3-16-15,-5 0 0 0,-3-2-272 0,-2 6-64 16,-2-7-16-16,-1 5 0 0,-6-4-288 0,-4-1 160 16,-3 6-160-16,-6-3 128 0,-1 4-128 15,-5-2 0-15,-4 7 144 0,-5-2-144 0,-7 3 0 0,-4 1 0 16,-7 1 0-16,1-5 0 16,1 0-736-16,2-3-160 0</inkml:trace>
  <inkml:trace contextRef="#ctx1" brushRef="#br0" timeOffset="62768.78">8085 15691 5519 0,'-4'5'496'16,"-3"0"-496"-16,7-3 0 0,-1-1 0 16,1 1 1440-16,-2 2 192 0,-2 1 32 0,1 0 16 0,-4 4-128 0,2-4-16 0,1-1-16 0,2-4 0 15,1 0-1008-15,-3 0-192 16,2-2-32-16,1-2-16 0,-1 3-16 0,0-1-16 0,-1 0 0 15,-1-1 0-15,-1 6 384 0,-2-1 80 16,0 1 0-16,-2 1 16 0,-1-2 304 16,0 6 64-16,1-1 16 0,-2 0 0 0,3 7-208 0,-5-2-64 15,6 2 0-15,-5 2 0 0,2 3-384 0,-1 2-96 0,3 5-16 0,-3 0 0 16,2 9-336-16,2 0 0 0,2 2 0 0,4 1 0 16,1 2 0-16,3-2 0 0,6-1 0 0,-1-4 0 0,5-7 128 15,2 2 64-15,6-4 16 0,4-5 0 0,-1-3-64 0,4-5-16 31,3-4 0-31,-31-7 0 0,0 0-128 0,98 0 0 0,-98 0 0 0,0 0 0 0,101-28-160 0,-101 28 160 16,0 0 0 0,91-61-144-16,-65 33 144 0,-4 2 0 0,-1-7 0 0,-3-2 128 15,-1 0 0-15,-3-7 16 0,0 0 0 0,-4 1 0 0,3-1 240 0,-8-4 32 16,-2 5 16-16,-1 2 0 0,-2 3-144 0,-5-3-32 31,-4-1 0-31,-3 6 0 0,-4 2-256 0,-1 8 0 0,-2 3 0 0,-4 5 0 16,0 11 0-16,-3 3 0 0,2 6 0 0,-2 1 0 0,-6 9 0 15,3 2 0 1,-3 1 0-16,3 0 0 0,3 3-192 0,-4-1 192 0,7 0-208 0,2-2 80 16,4-3-896-16,3 2-160 0,4-2-32 0,-1-4-16 15,6-1-928-15,3-4-176 0,2 2-32 16,0 0-7952-16</inkml:trace>
  <inkml:trace contextRef="#ctx1" brushRef="#br0" timeOffset="63108.86">8961 15509 11967 0,'-12'4'528'0,"2"-1"112"0,3 3-512 0,-4-3-128 16,6-1 0-16,2 1 0 0,-6-1 2336 0,-2 9 432 16,-11-1 96-16,-4 7 16 0,-1 3-656 0,0 0-128 0,0 3-32 0,6 0 0 15,1 1-1088-15,0-1-208 0,3 5-64 0,1-2 0 16,2 9-384-16,2-1-96 0,3 5-16 0,2 1 0 16,-3 0 128-16,3 3 32 15,5 6 0-15,-3-5 0 0,3 1 16 0,2-3 0 0,4 0 0 0,1-4 0 16,6-2-384-16,-1-6 0 0,6-6 0 0,-2-3 0 31,5-1-832-31,3-5-176 0,-1-6-32 0,5 0-8912 0,4-6-1776 0</inkml:trace>
  <inkml:trace contextRef="#ctx1" brushRef="#br0" timeOffset="63347.64">9360 15642 20271 0,'-5'0'896'0,"0"-2"192"0,1 0-880 0,4 4-208 0,-1 0 0 0,-3 0 0 0,4 3 1760 16,-3 5 304-16,-4 4 64 0,-2 7 16 0,-1 5-624 0,-3 9-128 15,3 2-32-15,-4 1 0 0,2 2-704 0,1 4-144 16,-3 4-16-16,2 1-16 0,0 0-320 0,0 5-160 16,1 0 160-16,1 0-160 0,1-5 176 0,0 1-176 15,4-3 192-15,3-5-192 0,-1-4 128 0,6-8-128 16,1-1 0-16,3-8 0 15,2-3-1200-15,3-13-336 0</inkml:trace>
  <inkml:trace contextRef="#ctx1" brushRef="#br0" timeOffset="63569.68">9733 15633 21183 0,'0'11'944'0,"0"1"192"0,0-2-912 0,2 1-224 16,0-6 0-16,1 4 0 0,-1 1 2304 0,5 9 432 15,5 11 80-15,0 6 0 0,4 3-976 0,0-4-208 16,3-4-32-16,-2 0-16 16,1-5-1136-16,-1 6-208 0,1-1-48 0,-1-1-16 0,-3 3-176 0,-5 0 0 15,-2 2 144-15,-6 3-144 0,-1-3 512 0,-7 7 48 0,-3 1 0 0,-4 1 0 16,-5 3-176-16,0-2-48 0,-7 4 0 0,-2-6 0 16,-2 6-192-16,-3-5-144 0,-2-3 192 0,-5-4-12416 15,5-9-2496 1</inkml:trace>
  <inkml:trace contextRef="#ctx1" brushRef="#br0" timeOffset="66157.75">14437 14551 6447 0,'-7'4'576'0,"0"1"-576"0,3-3 0 0,2-2 0 16,2 0 1440-16,-1 2 176 0,-6 1 48 0,-2 1 0 16,4 1-560-16,-2 0-96 0,5-1-32 0,5-4 0 0,6-2-816 0,2 0-160 15,3-5 0-15,3 4 0 16,2-6 0-16,2-2-160 15,2 3 160-15,3-3 0 0,-26 11 0 0,0 0 0 0,0 0 0 0,97-38 0 0,-74 33 224 0,-4-2 160 16,0 5 16-16,-3 2 16 0,0 2 240 0,1 3 48 16,-8 2 16-16,0-2 0 0,-8 7 96 0,1 1 16 15,-4 4 0-15,1 4 0 0,-8 2-128 0,0 1-32 16,-5 6 0-16,0-3 0 0,0 5-192 0,0-4-32 16,2 5-16-16,0 0 0 15,0-4 16-15,1 3 0 0,1 4 0 0,-4-1 0 0,4 0-160 0,-1 0-32 16,1 1 0-16,-1-2 0 15,1 2 64-15,1-1 16 0,-3-4 0 0,5-5 0 16,-4 6 240-16,4-8 32 0,4-3 16 0,-2-2 0 16,3-1-240-16,0-4-32 0,4-6-16 0,-2 1 0 0,7-4-192 0,-5-5-144 0,3 2 192 0,0-2-192 31,2 0 0-31,-2-2 0 0,1-1 0 0,2-1 0 0,-4-3 0 0,1 4-144 0,-1-1 144 0,2-1-128 16,-4-2 128-16,3 4-192 0,-1-1 192 0,-2 2-192 15,1 2 192-15,-3 2 0 0,4 2-144 0,-8 6 144 16,2 1 0-16,1 4-176 0,-3 4 176 0,1 2-128 15,-1 5 128-15,-3 2-192 16,2 4 192-16,0-5-192 0,1 5 192 0,-3 1 0 16,4 5 0-16,-2 2 0 0,3 0 0 0,2 2 128 15,0-2-128-15,2 0 128 0,1 2 32 0,2-2 16 0,4 2 0 16,-2-2 0-16,5-3 144 0,-3-4 16 0,1-4 16 0,3-1 0 0,1-3-160 16,-2-5-16-16,3 5-16 0,-4-6 0 15,-1-5-160-15,-6 3 0 0,-2-1 0 16,-4-2 128-16,-2 0 64 0,-6-2 16 0,1 4 0 0,-8-2 0 15,-2-4 48-15,-2 2 0 0,-2-6 0 0,-5 1 0 0,2-6-128 0,-9-1-128 16,2-1 176-16,-4 1-176 0,-1 1 0 0,0-1 0 16,1 2 0-16,4 0 0 0,3-1 0 0,6-2-192 31,7 1 16-31,4-2-10848 16,6-1-2176-16</inkml:trace>
  <inkml:trace contextRef="#ctx1" brushRef="#br0" timeOffset="66786.72">15576 15126 11055 0,'-7'4'976'0,"4"-3"-784"0,-3-1-192 0,5 0 0 16,-1 0 1376-16,-1 0 224 0,-4 0 64 0,-4 2 0 15,-5 0-944-15,1 0-176 0,1 1-32 0,-4 2-16 16,4 2-496-16,2-1 0 0,2 4 0 0,-1-1 0 16,1 5 368-16,1 0 176 0,0 1 32 0,2-1 16 0,2 9 688 15,0 1 128-15,2 2 16 0,3 6 16 0,0-1-352 0,0 2-64 16,3 2 0-16,2 0-16 0,4 1-416 0,0-2-80 15,5-3 0-15,1 2-16 0,3-5-368 16,-3-2-128-16,10-2 0 0,-6 2 0 16,5-5 0-16,-1-3 0 0,5-6 0 0,2 2 0 0,3-9 0 0,-33-5 0 15,0 0 0-15,104-5 0 0,-104 5 0 0,0 0 0 16,89-45 0-16,-65 18 0 0,-3 0 256 0,0-6 48 16,-3-1 16-16,-3 1 0 0,-2-5-48 0,-1-6 0 15,2 3 0-15,-9-3 0 0,-2 1-272 16,-1 1 160-16,-2 0-160 0,-3 2 128 0,-3 2 176 0,-4 3 16 15,1 2 16-15,-3 5 0 0,-2 2-96 0,-2 7-32 16,1 5 0-16,-4 5 0 0,1 5-208 0,-3 6 144 16,-1 3-144-16,-5 11 128 0,3 3-128 0,-7 4 0 15,5 6 0-15,-4-1 0 16,2 5-1328-16,-2 2-144 0,4-2-16 0,4-1-8192 0,1-1-1648 0</inkml:trace>
  <inkml:trace contextRef="#ctx1" brushRef="#br0" timeOffset="67264.16">16711 14863 9215 0,'-13'-7'816'0,"5"4"-656"0,1-2-160 0,1 1 0 0,5-1 720 0,-3 1 112 16,1 3 32-16,-4-5 0 0,-4-6-16 0,-1 2 0 15,-4-1 0-15,3 4 0 0,-3 0-704 0,4 6-144 16,-4 1 0-16,2 7 0 0,5 1 320 0,-5 3 96 16,0 4 32-16,0 6 0 0,1 2 992 0,-5 3 208 15,-1 5 32-15,2 4 16 0,1 4-176 0,0 1-48 16,0 3 0-16,4 4 0 0,-3 0-176 0,4 6-32 15,1-3-16-15,1-1 0 0,5 3-432 0,3-8-96 16,1 3-16-16,3-7 0 0,6 0-544 0,0-5-160 0,3-6 0 16,5-1 0-1,4-7-800-15,0-5-224 0,0-2-64 0,5-6-8736 0,4-4-1760 0</inkml:trace>
  <inkml:trace contextRef="#ctx1" brushRef="#br0" timeOffset="67495.19">16989 14952 10127 0,'-3'5'896'0,"-1"-1"-704"15,3 1-192-15,1-3 0 16,0 1 3024-16,-2 6 576 0,0 5 112 0,-5 7 32 0,-1 7-1008 0,-3 8-208 0,1 3-32 0,-3 1-16 16,1 3-1392-16,0-3-256 0,0 2-64 0,-2-2-16 31,3-2-496-31,-1 1-80 0,4-3-32 0,-5 1 0 15,6-4-144-15,-5-3 0 0,7 1 0 0,-4-7-176 0,4 1-80 0,0-6-32 16,3-5 0-16,-1-2 0 16,6-7-1552-16,-1 0-304 0</inkml:trace>
  <inkml:trace contextRef="#ctx1" brushRef="#br0" timeOffset="67746.98">17368 14818 21183 0,'7'2'944'0,"-4"-1"192"0,2 5-912 0,0-5-224 16,2 3 0-16,-3-2 0 0,1 6 1936 0,4 3 352 0,5 6 64 0,1 6 16 15,5 6-1024-15,-3 6-192 0,2 2-32 0,-1 3-16 16,-3 2-736-16,3 0-160 0,-1 5-16 0,-1-4-16 16,-4 1 64-16,-3 1 16 0,-2 0 0 0,-5-3 0 15,-6 3 48-15,-3-5 16 0,-9 0 0 0,-1 0 0 16,-2-3-320-16,-4-2 160 0,-3 0-160 0,-4-6 128 15,2 4-128-15,-1-8 0 0,-4 1 0 0,0-7-10816 16,3-1-2208-16</inkml:trace>
  <inkml:trace contextRef="#ctx1" brushRef="#br0" timeOffset="72206.09">19286 14715 8287 0,'-3'5'736'0,"1"-3"-592"16,2 0-144-16,0 0 0 0,0-2 1264 0,0 3 208 0,2 1 64 15,-4 1 0-15,0 0-272 0,0 6-48 16,2-6-16-16,-3 3 0 0,1 3-608 0,-1-6-112 0,-3 6-32 0,3-3 0 16,-4 6-256-16,0 2-64 0,0 5-128 0,-3-2 192 15,1 9 128-15,-5-2 32 0,0 4 0 0,2-1 0 16,-2 4 320-16,2-5 64 0,5 2 16 0,-5-6 0 15,5-1-480-15,0-1-80 0,3-2-32 0,-1-7 0 16,3 1-160-16,2-1 0 0,-2-6-192 0,2-6 192 16,0 1-368-16,0-4 48 0,2-1 16 0,2-6 0 15,-1-1-464 1,2-6-80-16,4-1-32 0,0-3 0 0,1 0 192 0,4-7 48 0,-2-2 0 0,4-1 0 0,1-1 432 16,1-4 208-16,-1 2-192 0,2 2 192 0,1-6 0 0,-3 0 0 15,1-1 0-15,-1 2 0 0,2 1 128 0,-1 0-128 16,-1 0 192-16,-1 7-64 0,1 2 144 0,-1 5 32 15,-1 7 0-15,1 4 0 0,-4 5 336 0,2 1 64 16,-2 8 0-16,4 1 16 0,-5 0 32 0,3 9 0 16,-2-4 0-16,-4 1 0 0,3 8 160 0,-1 0 48 0,1 9 0 0,-2-2 0 15,-1 0-288-15,-1 6-48 16,-3 1-16-16,-1 0 0 0,1 0-304 0,-4 2-64 0,0 1-16 0,-4 1 0 16,1-1-224-16,-1-1 0 0,1 0 0 0,-1-7 0 15,-1 2-656 1,2-6-32-16,1-5 0 0,2 0-12272 0</inkml:trace>
  <inkml:trace contextRef="#ctx1" brushRef="#br0" timeOffset="72461.6">20004 14668 11055 0,'-2'2'976'0,"2"1"-784"0,4-3-192 0,1 0 0 15,-3 2 1920-15,1 0 320 0,3 1 80 0,4 3 16 16,4 4-736-16,2 0-128 0,1 6-48 0,0 0 0 16,-1 0-672-16,0 3-144 0,1 2-32 0,-3 1 0 15,0 1-192-15,0 6-32 0,2 5-16 0,-1-5 0 16,-2 6 80-16,4 0 16 0,0 3 0 0,-1-1 0 0,3 1-48 0,-1-3 0 16,1-2 0-16,0-5 0 0,0-7-384 0,0 0 0 15,-1-6 0-15,-2 1 0 0,-3-7-336 0,-4 1-48 16,2-5-16-16,-6 2-8464 15,2-5-1696-15</inkml:trace>
  <inkml:trace contextRef="#ctx1" brushRef="#br0" timeOffset="72671.86">20466 14593 6447 0,'-19'7'576'0,"0"-2"-576"16,5 2 0-16,3 2 0 0,4-4 2496 0,2 1 384 0,0 4 64 0,-7 6 32 15,-8 10-192-15,-2 10-32 0,-8 4-16 0,4 8 0 16,0-3-1200-16,1-2-256 16,1 6-32-16,1-4-16 0,2 2-672 0,2-3-144 0,2 3-32 0,1-2 0 15,-1 4-384-15,-1-4 0 0,4 4 0 0,0-7 0 16,4-6-176-16,0-8 176 0,1-2-128 0,7-8 128 16,2-9-576-16,2-6-48 0</inkml:trace>
  <inkml:trace contextRef="#ctx1" brushRef="#br0" timeOffset="73281.59">21186 14278 13823 0,'-14'2'1216'0,"5"-2"-960"0,4 0-256 0,3-2 0 15,0-1 1152-15,-1 1 192 0,-4 0 48 0,-11 0 0 0,-1 1-1008 0,-2-1-208 16,-3 4-48-16,3 3 0 0,0 10-128 0,0 3 0 16,0 5-160-16,2 8 160 0,-2 5 416 0,2 6 176 15,0 5 48-15,1 2 0 0,3 7 304 0,2 1 64 16,3 4 16-16,7 4 0 0,-3-6-304 0,5 0-48 15,2 0-16-15,6-3 0 0,0-2-512 0,5-2-144 16,8-8 0-16,-3-6 0 16,2-5 0-16,0-8 0 0,4-1-192 0,3-5 64 15,2-5-48-15,2-2 0 0,3-5 0 0,-33-7 0 16,0 0 48-16,120-8 0 0,-120 8 0 0,0 0 0 0,124-67 128 0,-124 67 0 0,64-62 0 0,-38 23-128 16,-3-2 128-16,-4-8 0 0,-1 4 0 0,-3-6-128 15,1-3 128-15,-4-3 176 16,0-4-48-16,-3-2 0 15,0-2 48-15,-6 4 0 0,-4 1 0 0,-5-5 0 0,-4 4-176 16,-2 2 0-16,-2 3 144 0,-4 11-144 0,1 8 0 0,-1 9 128 16,1 11-128-16,0 8 0 0,-3 6 0 0,-1 3 128 0,1 5-128 0,-1 4 0 0,0 6 0 0,3 3 0 31,1-1 0-31,3 2-12112 16</inkml:trace>
  <inkml:trace contextRef="#ctx1" brushRef="#br0" timeOffset="73541.39">21973 14118 23039 0,'-7'2'1024'0,"4"-4"192"0,3 0-960 0,0 0-256 16,1 2 0-16,1-1 0 0,3-1 1264 0,-3 0 208 0,2-1 32 0,1 3 16 0,-2 7-592 0,-4 0-112 15,-3 10-32-15,-3 2 0 0,-3 5-496 0,-4 8-96 16,0 4-32-16,-5 4 0 0,1 7-160 0,1 1 0 15,-1 7 0-15,4 3 0 0,6-3 320 0,-3 3 0 16,8 1-16-16,3 2 0 16,3-3 464-16,6-8 80 0,0-1 32 0,5-7 0 15,1-7-480-15,1-9-80 0,7 0-32 0,-2-7 0 16,3-3-496-16,0-6-112 0,6-1 0 0,-4-4-15920 16</inkml:trace>
  <inkml:trace contextRef="#ctx1" brushRef="#br0" timeOffset="73762.45">22397 14440 911 0,'1'-10'0'0,"1"1"0"0,0 5 0 0,1 1 0 0,-1 3 2432 0,-2 3 416 16,2 1 80-16,0 5 16 0,-1 3 832 0,1 12 160 15,0 6 32-15,-4 6 16 0,-1 11-1488 0,-3 0-288 16,-6 4-64-16,5-2-16 0,-5 3-848 0,2 2-192 15,-1 0-16-15,2-2-16 0,1-5-864 0,2-5-192 16,-1-7 0-16,6-2 0 0,-1-9-240 0,4-3 0 16,1-5 0-16,2-6-10640 15,2-8-2112-15</inkml:trace>
  <inkml:trace contextRef="#ctx1" brushRef="#br0" timeOffset="74013.66">22839 14020 24879 0,'5'0'1088'0,"-1"2"256"0,1 1-1088 0,0 1-256 0,1 3 0 0,-3-4 0 15,2 3 1296-15,6 8 208 0,6 1 32 0,6 10 16 16,3 4-16-16,-2-1-16 0,3 5 0 0,-3-5 0 16,0 5-928-16,1-1-176 0,-1-1-32 0,2 4-16 15,0 1-368-15,-3 4 144 0,1 2-144 0,-3 2 0 0,-3-3 256 0,-8 8-64 16,1 0-16-16,-8 2 0 0,-5-1 0 0,-4-1 0 15,-8 3 0-15,-6-7 0 0,1 2-176 0,-10-3 0 16,1 3 144-16,-5-5-144 0,3-2 0 0,2-5 0 16,0-8 0-16,0-2-11504 15,6-11-2288-15</inkml:trace>
  <inkml:trace contextRef="#ctx1" brushRef="#br0" timeOffset="75167.75">24350 14433 15663 0,'-7'28'1392'0,"0"0"-1120"0,4-7-272 0,1-6 0 0,0 1 768 0,-3 10 80 15,-4 19 32-15,-5 27 0 0,-3 18-624 0,-2 1-112 16,1-9-16-16,6-14-128 16,2-18-480-16,4-8-208 0,6-14-32 0,7-12-16 0</inkml:trace>
  <inkml:trace contextRef="#ctx1" brushRef="#br0" timeOffset="75503.7">25214 14212 18431 0,'0'3'1632'0,"0"4"-1312"0,2-5-320 0,0-2 0 15,0 0 1472-15,-1 0 208 0,1 4 48 0,-2-1 16 16,0 2-1264-16,-5 6-256 0,-4-4-48 0,-5 7-16 15,-5 0-160-15,0 1-144 0,-4 1 144 0,1 1-208 16,-1 2 208-16,0-1 0 0,2 1 0 0,2 0 0 16,4-1 960-16,2-3 64 0,6 1 32 0,4-2 0 0,-2 0-464 0,5 1-80 15,1 3-32-15,3-1 0 16,-1 4-480-16,1 2 0 0,1 5 0 0,2 0 0 16,-2 5 0-16,1 0 0 0,2 2-128 0,-4-4 128 15,1 4 0-15,-2 0 0 0,4-4 0 0,-7-5 0 16,0-2 192-16,-1 1 0 0,-6-2 0 0,-4-1 0 0,-3-3-48 0,-3 0-16 15,-4-1 0-15,-2-4 0 16,-1-7-128-16,-4 2 0 0,-2-8 0 0,-1-2 0 0,-4-6-384 0,0 0-16 16,0-9 0-16,1-2-13184 15</inkml:trace>
  <inkml:trace contextRef="#ctx1" brushRef="#br0" timeOffset="75681.06">24331 13855 30399 0,'-31'22'1344'0,"11"-6"288"0,5 2-1312 0,6-8-320 0,9-7 0 0,3-3 0 0,3-1 1056 0,2-1 144 15,8-3 16-15,-16 5-10960 32,0 0-2208-32</inkml:trace>
  <inkml:trace contextRef="#ctx1" brushRef="#br0" timeOffset="76250.69">26277 13909 30399 0,'-7'7'2704'0,"7"0"-2160"16,0-6-544-16,0-2 0 0,4-1 784 0,-4 2 48 15,2 0 16-15,-1 3 0 16,1 3-1296-16,-4 2-256 0,-3 3-48 0,2 6-16 16,-8 4-2176-16,3 7-448 0,-6 3-96 0,0 8-16 15,0 6 2288-15,0 0 464 0,-2 8 96 0,2 1 16 0,7 5 1648 0,-3 2 336 16,6-2 64-16,4 0 0 0,0-5-368 0,4 0-80 15,4 0 0-15,1-14-16 0,3-8-656 0,6-10-128 16,-3-6-32-16,8-11 0 0,0-1-128 0,3-8-176 16,-26 4 48-16,0 0 0 0,96-40 128 0,-96 40-160 0,80-52 160 15,-80 52-160-15,82-70 160 0,-82 70 0 16,80-94 0-16,-43 45 0 0,-6-5 0 0,-5 4 0 0,-5 1 0 16,-4-3 176-16,-4-2 272 0,-8 0 64 0,-3-2 16 0,-6 0 0 15,-1-1 688-15,-7-2 128 0,-6-2 16 0,-3 0 16 16,-3 3-512-16,-4 6-96 0,-2 1-32 0,-1 13 0 15,0 5-544-15,1 9-192 0,-1 15 144 0,-2 0-144 16,-1 13 0-16,-2 6 0 0,3 6-144 0,1 5 144 16,8 3-576-16,5 6-16 15,5-1 0-15,7 3-13776 0</inkml:trace>
  <inkml:trace contextRef="#ctx1" brushRef="#br0" timeOffset="76627.35">27457 13573 3967 0,'0'-20'176'0,"0"7"32"0,-2 0-208 0,-1 3 0 16,-1 6 0-16,1 3 0 0,-1-1 1600 0,-4-5 256 0,-6 2 64 0,-4-1 16 0,-8 5 2160 0,-2 6 448 16,0 5 64-16,1 3 32 15,-1 8-1792-15,2 3-352 0,1 0-80 0,1 4-16 16,1 5-1472-16,2 4-288 0,0 5-64 0,0 5-16 0,0 0-336 0,2 7-64 16,0 8-16-16,3 1 0 15,3 2 64-15,4 6 16 0,-3 6 0 0,6-1 0 16,5 8-224-16,-1-1 176 0,4 1-176 0,-2-4 160 0,3-1-160 0,4-12 0 15,4-6 0-15,4-7 0 16,4-7-192-16,2-7 192 0,7-5-160 0,4-5 160 16,4-7-1360-16,4-6-176 0</inkml:trace>
  <inkml:trace contextRef="#ctx1" brushRef="#br0" timeOffset="77023.38">27837 14438 9215 0,'-2'-1'816'0,"1"-1"-656"15,1 0-160-15,1 0 0 0,1 2 1872 0,-2 2 352 0,2-2 64 0,-1 2 16 16,1 1-368-16,0 8-64 0,-4-1-16 0,-3 8 0 0,-2 4-1152 0,-5 6-224 16,-2 5-48-16,-4 0-16 15,-2 6 832-15,0-5 160 0,1 1 48 0,2-2 0 0,1-5-560 0,4-2-128 16,0-3 0-16,6-6-16 0,1-6-752 0,4-1 0 31,6-6 0-31,-2-4 0 16,4-5-592-16,4-6-64 0,1-5-16 0,2-3 0 0,1-3-1584 0,3-3-320 0,-18 25-64 0,43-68-16 31,-43 68 1616-31,48-75 320 0,-48 75 64 0,59-83 16 0,-59 83 640 0,66-91 0 0,-66 91 0 16,70-92 128-16,-70 92 96 0,62-80 32 0,-62 80 0 0,61-73 0 15,-61 73 192-15,0 0 64 0,0 0 0 0,0 0 0 0,0 0 512 0,0 0 128 0,0 0 0 16,89 0 16-16,-87 31 768 0,0 4 160 0,-4 3 16 0,0 7 16 31,-1 4-832-31,-2 3-160 0,1 4-48 0,-6 7 0 16,4 1-784-16,-1-4-176 0,0 2-128 0,2-8 192 0,2-1-448 0,-2-12-64 15,3-4-32-15,0-9-10784 16,2-11-2176-16</inkml:trace>
  <inkml:trace contextRef="#ctx1" brushRef="#br0" timeOffset="77289.53">28682 13498 23039 0,'7'15'2048'0,"4"-6"-1648"16,-3 3-400-16,4-3 0 0,-3-2 2560 0,2-4 416 0,-1 8 96 0,11 1 0 0,10 16-1072 0,9 7-208 15,2 7-64-15,-5 1 0 0,-4 2-1280 0,-3 1-272 16,-8-1-48-16,-1 7-128 15,2 2 128-15,-4 2-128 16,2 3 0-16,-4 2 0 0,-3 2 176 0,-2-2-176 0,-6 0 160 0,-8 0-160 0,-10 1 128 0,-7-2-128 16,-9-3 0-16,-9 1 0 0,-3 1 0 0,-10-3 0 31,-5 1 0-31,-4-1 0 0,-2-6-592 0,-3-6-112 0,-1-2-32 0,6-8-16832 0</inkml:trace>
  <inkml:trace contextRef="#ctx1" brushRef="#br0" timeOffset="79241.89">8811 6588 9215 0,'2'9'816'0,"2"-4"-656"0,-3-1-160 0,3-4 0 15,1 3 384-15,0 4 32 0,6 4 16 0,6 8 0 16,4 10-432-16,0-1 0 0,-2 4 0 0,-3-1 0 16,-2-1 240-16,-4 1-48 0,1 0 0 0,-3-1 0 15,1 5 688-15,-2 1 128 0,2 6 16 0,-2-2 16 16,0 0 496-16,0 4 112 0,-2-4 16 0,2 2 0 16,0-1-448-16,-4 6-96 0,1 2-16 0,-2 3 0 15,-1 1-704-15,-1 2-144 0,0 6-16 0,0 0-16 16,-1 9-224-16,-3-4 0 0,2 0 0 0,-1-3 0 15,-2 2 400-15,1-6 48 0,1-4 0 0,1-2 0 0,0-4 48 0,2 1 16 0,0 1 0 16,0-6 0-16,0-3-48 0,2-2 0 16,-2-2 0-16,0-5 0 0,2 2 48 0,-2-11 0 0,2 4 0 0,-1-5 0 15,3-2-96-15,-1-4-16 0,-1 2 0 0,0-3 0 16,1 0-96-16,2-4-32 0,4 2 0 0,-2-4 0 16,4-1-112-16,1-4-32 0,5 0 0 0,2-3 0 15,4-2-128-15,1-3 0 0,-24 3 0 0,0 0 0 16,95-28 0-16,-95 28 0 0,78-28 0 0,-78 28 0 15,92-31 0-15,-92 31 0 0,107-30 0 0,-107 30 0 16,111-23-208-16,-111 23 80 0,108-17 128 0,-108 17-208 16,106-11 32-16,-106 11 16 0,115 4 0 0,-115-4 0 0,128 12 160 15,-128-12-128-15,143 23 128 0,-143-23-128 0,142 22 128 16,-142-22 0-16,133 20 0 0,-133-20 0 0,125 17 0 16,-125-17 0-16,138 14 0 0,-138-14 0 0,148 9 0 0,-148-9 0 15,140 8 128-15,-140-8-128 0,122 4 176 0,-122-4-48 16,109 5 0-16,-109-5 0 0,112 2 192 0,-112-2 48 15,120 5 0-15,-120-5 0 16,124 7-112-16,-124-7 0 0,122 2-16 16,-122-2 0-16,115-6-240 0,-115 6 0 0,118-13 128 0,-118 13-128 15,131-20 0-15,-131 20 0 0,139-22-144 0,-139 22 144 16,133-33-256-16,-133 33 32 0,101-47 16 0,-70 24 0 16,-3-1-240-16,-9-1-64 15,-3 1 0-15,-7-1 0 0,-1-4 304 0,-8-1 48 0,0-3 16 0,-5-7 0 0,-2-3 304 16,0-5 64-16,-5 3 16 0,2-7 0 15,-3-2 48-15,5-4 16 0,1-2 0 0,1-8 0 0,5 1-304 0,-4-7 0 16,3-5 0-16,-2-4 0 0,3-3-256 0,-3-3-96 16,2 1-32-16,-1-3 0 15,-1 6-128-15,-3-8-48 0,2-1 0 0,-7 4 0 0,1 1 560 0,-2 7-128 16,-1 4 128-16,-2 1 0 0,-2 4 224 0,1 1 96 0,0-1 32 16,-3 11 0-16,3 1 288 0,-2 5 48 15,1 4 16-15,-1-1 0 0,5-2-416 0,-5 2-80 0,0 3-16 0,0 1 0 31,0 4-528-31,-7 6-112 0,1 5-32 0,-1 2 0 16,-4 8-864-16,-1 5-192 0,0 3-16 0,-11 4-16 16,-3 8 944-16,-6 4 192 0,0 7 48 0,-10 4 0 0,-1 3 1024 0,-13 3 224 0,-7 2 32 0,-4 4 16 15,3 0 16-15,-8 8 0 0,-5 7 0 0,-3 2 0 0,-5 0-336 16,-10 0-64-16,-4-1-16 16,1-1 0-16,5 6-256 0,1-4-48 0,1 0-16 15,-5 0 0-15,-7 0-192 0,0 7 0 16,5-2 0-16,-3 6 0 0,-4 1 0 0,-6-2 0 0,-3 3 0 0,6 2 0 0,5 5 0 0,-3 6-128 15,-3 0 128-15,13 0 0 32,14 0-624-32,18 4-16 0</inkml:trace>
  <inkml:trace contextRef="#ctx1" brushRef="#br0" timeOffset="81674.14">28527 8546 2751 0,'-21'7'256'0,"7"0"-256"0,0-2 0 15,9 2 0-15,2-2 3136 0,3 1 592 0,3-1 112 0,-6 9 32 16,1 7-2032-16,2 12-416 15,0 5-80-15,0 4 0 0,2 5-768 0,-2-2-160 0,5 6-32 0,-3 1 0 0,1 0 752 0,1 11 144 16,-1 5 16-16,2 5 16 0,-3 4-32 0,-2-1 0 16,2 6 0-16,-2-2 0 0,1 2-336 15,-1 3-80-15,0-4-16 0,0 4 0 16,2 0-352-16,-2 1-80 0,4-3-16 0,-1 2 0 0,4-3-400 0,-2-2 128 16,4 8-128-16,-2-8 0 0,0-5 0 0,-2-6 0 15,0-3 0-15,1 1 0 16,-3-6 0-16,1-2-144 0,1 0 144 0,-2-2 0 0,3-1 0 0,-3-4 0 0,4 2 0 0,-3-10 0 31,-1 1 0-31,2-6-128 0,0-1 128 0,-1-1 0 16,3-6 0-16,2 0 0 0,-4-1 0 0,5-4 0 0,1-3 0 0,3-4 0 0,3 0 128 0,2-3-128 15,-19-16 160-15,0 0-160 0,93 24 160 0,-93-24-160 16,0 0 0-16,141-12 0 0,-141 12 0 0,115-30 0 16,-115 30 0-16,129-45 0 0,-46 12-208 0,10-4 64 15,10 1-672 1,-6-3-128-16,-1 3-16 0,-9 1-16 15,-7 9-528-15,0 0-96 0,1 3-32 0,2 6 0 0,8 3 1056 0,-91 14 224 16,164-19 32-16,-164 19 16 0,150-11 304 0,-150 11 0 16,149 0 128-16,-149 0-128 0,173 4 144 0,-81 1-144 15,1-2 128-15,-3-1-128 0,-3 3 0 0,-87-5 0 16,168 5 0-16,-83-1 0 0,7-2 0 0,-3-2 0 0,-2 1 0 0,-87-1 0 0,145 4 0 0,-145-4-176 31,124 5 176-31,-124-5-128 0,115 16 128 0,-115-16 0 16,113 14 0-16,-113-14 0 0,101 5 592 0,-101-5 48 15,0 0 16-15,113-21 0 0,-113 21-112 0,0 0-32 16,70-49 0-16,-52 34 0 0,-6-1-512 0,-2-3 0 16,4 0 0-16,-5-2 0 0,1 2 0 0,-1-2 0 0,3 1 0 0,-1 1 0 15,3 0 0-15,0-2 0 0,1 2 0 0,1 0 0 16,5-2 0-16,-2 2 128 16,-19 19-128-16,40-37 0 0,-40 37 0 0,0 0 0 0,58-33 0 0,-58 33 0 15,0 0 0-15,0 0 0 0,0 0 0 0,78-21 0 16,-78 21 176-16,0 0-176 0,0 0 160 0,0 0-160 15,75 28 800-15,-75-28 64 0,0 0 16 0,0 0 0 16,77 39-512-16,-77-39-112 0,0 0 0 0,0 0-16 16,0 0-240-16,99 1 0 0,-99-1 0 0,0 0-160 0,0 0 160 0,78-33-208 0,-78 33 80 0,0 0 128 15,63-38-208-15,-45 20 80 0,-18 18 128 16,36-34-208-16,-24 16-32 0,-3-1 0 0,0 0 0 0,-4-4 0 16,-2 1-80-16,-1-3 0 0,-7-4-16 0,0-1 0 15,-2-1 128-15,-2-4 16 16,0-7 16-16,-1-3 0 0,1-1 48 0,0-4 0 15,4 5 0-15,-2-8 0 0,6-2 128 0,-5-5-160 16,5 1 160-16,1-4-160 0,0-1 160 16,0-2-160-16,3-2 160 0,1-5-160 0,-1-2 160 0,6 0 0 15,-1-2 0-15,1 1 0 0,3 3 0 0,2-9 128 16,0-7-128-16,2-2 128 0,-2 4-128 0,0 0 0 0,0-3 0 16,-2 6 0-16,2-1 0 0,-2 6 0 15,0 4 0-15,-1 6 128 0,-3 6 48 0,-2 2 16 0,-1 2 0 0,-2 3 0 16,1 4 352-16,-2 1 80 15,-2 9 16-15,-2 2 0 0,0 7-208 0,-3 4-48 0,-6 3 0 0,-1 8 0 16,-3 8-384-16,-3 1 0 0,-1 7 0 0,-7 2 0 31,-4 7-448-31,-1 4-32 0,-6 3 0 0,1 1 0 0,-3 6 192 0,-1-2 32 0,0 4 16 16,0-4 0-16,-4 2 240 0,-4-4 160 0,-3 1-32 0,-1-2 0 16,0-2 224-16,-4-2 32 0,-2 3 16 0,-4-2 0 15,1-1 112-15,-4 2 0 0,-3-2 16 0,-5-3 0 16,0 1-208-16,-6-3-32 0,3-2-16 0,-11 2 0 15,-2-2-144-15,-4-3-128 0,3 2 144 0,-8 1-144 0,2-3 160 0,-13-1-160 16,-1 1 160-16,0-2-160 0,5 0 128 16,-6-2-128-16,-2 1 0 0,-9 4 0 0,-2 2 0 15,-2 6 0-15,6 6 0 0,-9 4 0 0,0 5 0 16,0 6-208-16,7-5 32 0,-5 8 16 16,7 4-928-16,-9-1-176 0,-5 0-32 0,5 4-13824 15</inkml:trace>
  <inkml:trace contextRef="#ctx1" brushRef="#br0" timeOffset="82896.22">25986 13141 19343 0,'-33'21'1728'0,"12"-6"-1392"0,7 3-336 0,7-6 0 15,2-3 944-15,5-4 112 16,0 7 32-16,-2 7 0 0,2 9 896 0,2 12 192 16,3 4 48-16,4-3 0 0,3 5-1568 0,4-5-304 15,-4 1-64-15,0 0-16 0,2 9-144 0,-7 3-128 0,0 5 192 0,-1 5-192 16,-5 8 704-16,-1 4 16 0,-1 10 16 16,-6-3 0-16,0 4 112 0,-4 4 32 0,-1 5 0 15,0 1 0-15,0 3-304 0,1-6-48 0,2-4-16 0,2 1 0 0,4-2-320 16,1-8-192-16,2-6 192 0,2-14-192 0,0-3 0 0,3-8 0 15,4-6 0-15,-1-8-144 16,5-3-208-16,4-8-32 0,2-8-16 16,4 1 0-16,-23-18-368 0,0 0-80 0,90 21-16 15,-90-21 0-15,0 0 32 0,108 0 0 16,-108 0 0-16,0 0 0 0,129-4 432 0,-129 4 80 0,105-3 32 0,-105 3 0 0,127 0 288 0,-127 0 0 16,159 0 0-16,-159 0 0 0,170 0 128 0,-170 0-128 15,176 1 0-15,-78 3 0 0,5 3 0 0,10 5 128 16,4 4-128-16,-2-6 0 0,-5 2 0 0,5-3 0 15,3 0 0-15,1-4 0 0,1 0 0 0,0-5 0 16,-7-5 0-16,1 1-160 0,-6-1 160 0,2-7-192 16,-1-2 192-16,-11-7-192 0,-98 21 32 0,158-61 0 15,-158 61 0-15,121-71 0 0,-121 71 160 0,103-75 0 16,-103 75 0-16,94-73 0 0,-94 73 416 0,87-63 64 0,-87 63 16 0,76-59 0 16,-76 59 96-16,67-52 32 0,-67 52 0 0,0 0 0 15,78-58-448-15,-78 58-176 16,0 0 128-16,0 0-128 0,0 0 0 0,84-42 0 0,-74 37 0 0,-3 0-176 15,4 1 176-15,-6 3 0 0,-2-5 0 0,1 3 0 16,-1-2 0-16,-1 1 0 0,-2 3 0 0,0-6 0 16,-5 0 0-16,1 0 0 0,-3-7 0 0,-3-2 128 15,-2-3-128-15,-6-4 0 0,-1-1 128 16,-2-9-128-16,-3 0 0 0,-2-7 128 0,3 0-128 0,-8-4 0 16,4-7 0-16,0-1 0 0,0 0 0 0,1-2 0 0,-3 0 0 0,3 0 0 15,-4-3 0-15,4 1 0 16,0-2-160-16,0 1 160 0,5 1-192 0,1-1 192 0,3 3-304 15,0 0 48-15,1 3 16 0,2 8 0 16,0-3 240-16,0-1-192 0,-2 5 192 0,-1-1-192 16,1 1 192-16,-3 4 0 0,-2-1 0 0,-3 6 0 0,-6 2 0 15,-3 1 0-15,0 8 0 0,-11-1 0 0,1 2 176 0,-8 0-176 16,-3-1 160-16,-10-3-160 0,-4 3 240 0,-2-1-48 16,-3 2-16-16,3 2 0 0,-1 0 64 0,1 0 16 15,-3-2 0-15,-11 2 0 0,-3-2-80 16,-7 8-16-16,-5 1 0 0,-2 4 0 15,1-1-160-15,-4 5 128 0,-1 6-128 0,-10 3 128 0,-5 9-128 0,-4 2 0 16,-3 1 0-16,2 1 0 0,1-3 0 0,0-1-144 16,4 2 144-16,5 0-160 0,9-9-736 15,8 0-160-15,14-2-32 0,6-3-13888 0</inkml:trace>
  <inkml:trace contextRef="#ctx1" brushRef="#br0" timeOffset="84239.34">18047 17321 10127 0,'-7'0'896'0,"2"2"-704"16,-2-2-192-16,5-2 0 15,-1 2 1152-15,-2 0 208 0,-8-2 48 0,-6 0 0 0,-7 1-656 0,-2-1-128 16,2 2-32-16,2 3 0 0,-4 1-368 0,2 5-80 15,1 1-16-15,1 6 0 0,1 3 528 0,0 2 112 16,-1 5 0-16,0 2 16 0,3 1 400 0,0 1 80 16,3 7 16-16,1-1 0 0,3 1-80 0,2 3-16 15,1 8 0-15,3 0 0 0,2 2-304 0,3 2-64 16,3 4-16-16,2 1 0 0,5-1-320 0,0 0-64 0,5 0-16 0,5-8 0 16,2 1-400-16,4-5 0 0,7-6 0 0,5-7 0 15,5-4 0-15,5-12 0 16,-45-15-128-16,99 9 128 0,-99-9-224 0,0 0 32 15,140-24 0-15,-140 24 0 0,97-58-176 0,-97 58-16 16,84-82-16-16,-47 35 0 0,-4-2 224 0,-4-3 176 0,-1-2-208 0,-3-3 80 16,-3 3 128-16,-1-2 144 0,-2-1-16 0,-5 1-128 15,-2 0 320-15,-6 4-32 0,-3 3-16 0,-5 0 0 16,-3 4 48-16,-5 3 16 16,-2 4 0-16,-6 3 0 0,-3 7-208 0,0 7-128 15,-5 7 128-15,0 7-128 0,0 6 0 0,0 6 0 0,1 5 0 0,-3 8 0 16,1 4 0-16,-1 4 0 0,2 9 0 0,3-3 0 31,2-1-400-31,2 0-48 0,1 1-16 0,6-10 0 0,5-1-1392 0,2-7-256 0</inkml:trace>
  <inkml:trace contextRef="#ctx1" brushRef="#br0" timeOffset="84484.29">19023 17143 20271 0,'-5'7'1792'0,"1"-3"-1424"15,3 1-368-15,-3-5 0 0,8 0 1856 0,-10 3 320 16,-2 4 48-16,-5 5 16 0,-2 6-1120 0,-4 3-224 16,-2 3-32-16,-2 6-16 15,-1 1-1088-15,-1 7-208 0,1 6-64 0,1 1 0 16,1 6-32-16,2-2-16 0,3 6 0 0,3 1 0 0,5 0 704 0,1 0 144 0,6 1 32 0,4-1 0 15,6-1 528-15,1-2 112 0,5-5 32 0,3-6 0 16,4-5-704-16,4-8-144 0,4-1-16 16,-3-7-14592-16</inkml:trace>
  <inkml:trace contextRef="#ctx1" brushRef="#br0" timeOffset="84752.5">19504 17377 8287 0,'-14'38'736'0,"9"-19"-592"0,-4 4-144 0,4-4 0 0,3-5 3728 0,0 0 720 16,1 3 144-16,1 11 16 0,-6 21-1264 0,3 8-256 15,1 2-48-15,4-6-16 0,0-10-2368 0,1-4-464 16,2-3-192-16,1-1 128 15,1-4-1792-15,-2-3-352 0,-2 4-80 0,1-5-16 16,-2 8-320-16,1 0-64 0,2 0 0 0,-3 0-16 16,0-4 848-16,3 2 192 0</inkml:trace>
  <inkml:trace contextRef="#ctx1" brushRef="#br0" timeOffset="85005.31">19948 17256 13823 0,'-8'7'1216'0,"6"-5"-960"0,0 2-256 0,4-1 0 0,0-1 2560 0,1-2 448 15,4 2 112-15,7-2 16 0,9 3-480 0,-23-3-96 0,0 0 0 16,102 17-16-16,-102-17-1888 0,63 21-368 0,-33-3-80 0,-4 3-16 16,-2 3-192-16,1 7 0 15,-6 2 0-15,0 2 0 0,-7 5 0 0,0 4 0 16,-5-2 0-16,-1 6 0 0,-6 0 192 0,-6 4 160 0,-1 2 32 0,-6-2 0 0,-3 2 176 0,-5-2 32 15,-2 2 16-15,-3 0 0 0,2-5-160 16,-1-4-48-16,4 4 0 0,1-5 0 0,0-8-400 16,5-4 0-16,4-8 0 0,3-7-17712 15</inkml:trace>
  <inkml:trace contextRef="#ctx1" brushRef="#br0" timeOffset="86516.13">20548 17227 15663 0,'3'-2'1392'0,"1"0"-1120"0,1-1-272 0,-3-1 0 15,1-1 0-15,4 2 0 16,4-8 0-16,6-3 0 0,4-3-192 0,0 1 192 16,-4 2-208-16,-3 7 80 0,0 0-96 0,-3 6-16 0,-4 1 0 0,0 1 0 15,-2 4 656-15,0 1 128 0,0 2 32 0,-1 1 0 0,-1 2 1104 0,-1-3 240 16,1 4 32-16,-1-3 16 0,3 3-720 0,-3-1-144 16,0 3-16-16,0 1-16 15,1 1-768-15,-1 3-160 16,0 2-16-16,-1 5-128 0,1 7 0 0,2 4 0 15,-3 5 0-15,1 8 0 0,0 6 192 0,0 2 64 0,1 1 32 0,1 5 0 16,3-1 112-16,-2-2 32 16,3-2 0-16,-1-1 0 0,2-4-432 0,2 0 0 0,-1-4 0 0,0-5 0 31,3-3-1888-31,-5-4-256 0</inkml:trace>
  <inkml:trace contextRef="#ctx1" brushRef="#br0" timeOffset="86768.9">20457 17772 7359 0,'-5'3'656'0,"1"3"-528"0,4-5-128 15,0-1 0-15,2 2 2048 0,0 0 384 0,-2 1 80 0,3 3 16 16,8 2-624-16,1-1-128 0,5-3-32 0,10 1 0 15,-3-3-1328-15,-24-2-272 16,0 0-144-16,99 3 160 0,-99-3-32 0,0 0 0 0,122-3 0 0,-122 3 0 16,89-11 720-16,-89 11 144 0,105-19 32 0,-105 19 0 15,115-36-800-15,-115 36-224 0</inkml:trace>
  <inkml:trace contextRef="#ctx1" brushRef="#br0" timeOffset="87276.83">22010 17253 15663 0,'-7'-4'1392'0,"0"1"-1120"0,5-1-272 0,2-1 0 0,0-3 768 0,-2-1 112 16,-6-10 16-16,-3-13 0 0,-1-6-688 0,-7 1-208 16,0 3 128-16,0 9-128 0,-2 4 0 0,-2 7 0 15,-1 7-128-15,-1 7 128 0,2 6 448 0,1 1 176 16,3 8 32-16,0 4 16 0,-1 6 1376 0,5 4 288 16,1 3 48-16,2 1 16 15,1 0-720-15,1 5-144 0,1 9-16 0,4 4-16 0,-4 6-688 16,5 4-144-16,3 2-32 0,1 5 0 0,3-5-384 0,4 4-64 0,5-2-32 0,1-1 0 15,4-4-160-15,2-10 0 0,0-3 0 0,6-9 0 0,1-4 0 32,2-7 0-32,7-4-128 0,-2-4 128 0,9-5 0 0,-42-14 0 15,81 14-144-15,-81-14 144 0,0 0 0 0,117-30-128 16,-117 30 128-16,0 0 0 0,93-74-128 0,-93 74 128 16,57-77 0-16,-33 35 0 0,1-1 0 0,-1-11 0 15,1-7 0-15,-1-6 0 0,-5 1 0 0,-7 0 0 16,-1-4 0-16,-8 6 0 0,-4 3 0 0,-8 2 0 15,-5 0 0-15,-5 3 0 0,-6 9-336 0,-3-2 32 16,-5 6 16-16,-1 4 0 0,2 6 288 0,1 10-160 0,1 6 160 0,1 3-128 16,1 7 128-16,3 4 0 0,1 3 0 0,3 5 0 15,4 4 0-15,1-2-208 0,7 1 48 0,6 3 16 32,6-4-1696-32,4 1-336 0</inkml:trace>
  <inkml:trace contextRef="#ctx1" brushRef="#br0" timeOffset="88344.54">22747 16861 13823 0,'-2'2'1216'0,"2"-1"-960"0,0-1-256 0,0-1 0 15,0 1 736-15,0-2 96 0,-3 2 32 0,-1-2 0 16,-3 2-336-16,-3-1-64 0,-1 2-16 0,-1 3 0 15,-4 1 448-15,2 4 64 0,-3 1 32 0,0 4 0 16,1 5 800-16,2 2 176 0,0 2 16 0,2 6 16 16,3 1-336-16,0 3-80 0,4 5-16 0,-2 2 0 15,4 9-624-15,1 2-128 0,4 3-32 0,1 7 0 16,6 1-192-16,-2 3-32 0,5 3-16 16,-1-4 0-16,4 6-160 0,1 0-48 0,1-4 0 0,3-4 0 0,0-6-336 15,1-9 144-15,2-2-144 0,3-6 0 16,-1-8-272-16,6-1-176 0,-3-9-16 0,5-7-17328 15</inkml:trace>
  <inkml:trace contextRef="#ctx1" brushRef="#br0" timeOffset="88815.54">23254 17422 30399 0,'-30'24'1344'0,"13"-8"288"0,3-4-1312 0,5-1-320 0,8-8 0 0,-1-1 0 0,0 0 960 0,-3 8 128 0,-2 0 32 0,0 6 0 16,-4 3-1120-16,-1 0-128 0,4 2-80 0,-3 4-16 16,2-1-976-16,2 0-192 0,-1 8-32 0,-1 1-16 15,2 3 720-15,0-1 144 16,2 5 16-16,0-1 16 0,1 1 1072 0,1-2 224 0,-1-1 32 0,1-6 16 15,3 2 208 1,-4-5 32-16,2-4 16 0,2-4 0 0,0-7-608 0,0-4-128 0,0 0-32 0,0-7 0 16,2-4-432-16,2-5-96 15,-3-2-16-15,3-6 0 16,1-6-272-16,2-7-64 0,0-4-16 0,5-2 0 16,-1-3 128-16,3-3 32 0,1-5 0 0,3 1 0 0,3-5 112 0,-2 4 16 0,2-4 16 0,0 2 0 15,1-2 304-15,-1 4 0 0,0-2 0 0,2 4 0 16,-4 4 0-16,-3 4 0 0,1 9 0 15,-1 5 144-15,-4 9-144 0,-3 9 128 16,-1 5-128-16,-2 1 128 0,-1 11 672 0,2 0 128 0,-5 3 32 0,3 2 0 16,0 2 400-16,0 2 96 0,-1 0 16 0,1 8 0 15,-2-1-960-15,-1 4-176 0,0 3-32 0,-2 1-16 0,3 9-288 0,-3-1 0 16,2 8 0-16,0-4 0 0,1-3-320 16,1-2-32-16,5-5 0 0,-2-8 0 31,5 1-1552-31,0-14-304 0</inkml:trace>
  <inkml:trace contextRef="#ctx1" brushRef="#br0" timeOffset="89309.24">23754 16676 29487 0,'-9'13'2624'0,"4"-6"-2112"0,5-6-512 0,4-1 0 0,-3-1 1552 0,1-1 208 16,-2 4 32-16,2-1 16 15,1-2-1808-15,3-1-528 0,-1-3-32 0,2-2 0 16,3 1-2384-16,-3-1-464 0,5 0-112 0,-5 2 0 16,7 2 1264-16,-5 1 256 0,5 2 48 0,0 2 16 0,3 1 2688 0,-1 1 528 0,1 1 128 15,3 5 0-15,1-4 1248 0,1 6 240 0,-3-2 48 0,2 4 16 16,-2 4-1568-16,-1-1-320 0,-6 4-64 0,-3 2-16 15,-4 8-752-15,-3 0-240 0,-6 1 128 0,-3 2-128 16,-5 1 0-16,-4-3 0 16,-1-3 0-16,-4 3 0 0,0-5-160 0,-1 5 16 0,1-8 0 0,-6 6 0 15,5-6 144-15,-1-1-128 0,2 1 128 0,0-6-128 16,4-4 128-16,1-2 0 0,1-2 0 16,2-3 0-16,3-3 0 0,5-3 0 0,-4-1 0 15,5-1-128-15,1-1 128 0,3-3-128 0,0-4 128 0,5 0-128 16,0-3 128-16,4 2 0 0,3-10 0 15,6 1-128-15,-18 19 128 0,0 0 0 0,68-68 0 0,-68 68 0 16,0 0 0-16,82-61 128 0,-82 61-128 0,0 0 0 16,87-45 0-16,-87 45 128 0,0 0-128 0,0 0 0 15,92-16 0-15,-73 18 128 0,0 0-128 0,-1 1 0 16,-1 1 0-16,1 5 0 0,1-4 0 0,-5 0 0 16,2 0-736-16,-1 4-64 0,-1-4-16 15,2-3-8400-15,-4 5-1696 0</inkml:trace>
  <inkml:trace contextRef="#ctx1" brushRef="#br0" timeOffset="89572.82">24498 16770 11967 0,'-10'-5'528'0,"5"-2"112"0,1 4-512 0,4 3-128 0,-3-2 0 0,3 2 0 16,0 0 1216-16,3-2 192 0,-3 2 64 0,0 2 0 15,0 0 192-15,4 1 32 0,-1 8 16 0,2-3 0 0,2 8 528 0,0 1 128 16,0 3 0-1,4 1 16-15,1 8-592 0,-2-1-128 16,4 7-32-16,2 3 0 0,3 1-720 0,0 6-144 0,2 2-16 16,0 2-16-16,0-1-448 0,-4 6-96 0,-1 2 0 0,0 2-16 0,-9 1-176 0,0 3 0 15,-2 3 0-15,-3-2 0 0,-2 3 0 0,-2-5 0 32,-7 3 0-32,-1-5 0 0,-2-3 0 0,-4-4 0 0,-3-1 0 0,0-2 0 15,-2-9-128-15,0-7-16 0,3-10 0 16,1-8-18000-16</inkml:trace>
  <inkml:trace contextRef="#ctx1" brushRef="#br0" timeOffset="90189.82">25467 17152 19343 0,'2'-4'1728'0,"0"-3"-1392"0,-1-1-336 0,1 4 0 0,2-3 320 0,-4-1 0 16,3-8 0-16,1-7 0 15,1-3-480-15,2-3-96 0,-6 6-32 0,3 5 0 16,-2 10-160-16,-2 4-16 0,0 13-16 0,0 0 0 0,-2 8 688 0,0 7 144 16,2 4 32-16,-2 5 0 0,1 6 1520 0,1 4 304 15,0 8 64-15,1 5 16 0,3 6-768 0,-2 1-160 16,1 5-16-16,-1-7-16 0,3-2-1136 0,-3 4-192 16,-2-1 0-16,2-4-144 15,1-2-1248-15,-1-4-240 0,0-9-48 0,1-2-6736 16,-1-5-1344-16</inkml:trace>
  <inkml:trace contextRef="#ctx1" brushRef="#br0" timeOffset="90386.85">25242 17626 10127 0,'0'-2'896'0,"2"0"-704"15,0 2-192-15,3 0 0 0,-2 0 2256 0,4 0 432 16,4 2 64-16,8-2 32 15,9 2-160-15,-28-2-48 0,0 0 0 0,115-6 0 16,-115 6-960-16,0 0-192 0,134-33-32 0,-134 33-16 16,105-38-1040-16,-105 38-208 0,111-42-128 0,-111 42 160 31,115-50-672-31,-115 50-128 0</inkml:trace>
  <inkml:trace contextRef="#ctx1" brushRef="#br0" timeOffset="91563.25">26966 16443 13823 0,'-14'10'1216'0,"10"-6"-960"0,-3 3-256 0,4-4 0 0,1-1 1024 0,0 0 176 16,2 0 16-16,-1-2 16 0,-1 3 256 0,0 6 48 16,-3-4 16-16,-2 2 0 0,0 7-1296 0,-2 2-256 15,1 3 0-15,-6 7-144 0,0 7 144 0,-2 7 0 0,2 14-144 0,-2 5 144 16,2 9 0-16,0 2 0 15,2 0 0-15,0 3 0 0,5 5 272 0,5-1-16 16,-3 3-16-16,5-4 0 0,2 1-240 0,3-9 0 16,0-4 0-16,8-10 0 0,-1-8 0 0,5-8-192 15,2-7 192-15,4-6-160 0,7-6 160 0,1-9 0 16,-31-10 0-16,0 0 0 0,118-8 0 0,-118 8 0 0,95-40 0 0,-95 40-128 16,102-63 128-16,-102 63 0 0,110-87 0 15,-110 87-128-15,108-99 128 0,-63 46 176 16,-1-2-48-16,-11-1 0 0,-1 2 672 0,-8 5 128 0,-1-1 32 0,-9-3 0 15,-2 5 384-15,-4-5 64 0,-4 1 32 0,-8 0 0 16,-1 1-608-16,-5-4-128 0,-8-5-32 0,-6 1 0 16,-4 2-400-16,-3 8-80 0,-6 0 0 0,-1 14-16 15,-4 9-176-15,0 7 0 0,-3 3 0 0,3 11 0 16,4 3 0-16,1 6 0 0,7 5-128 0,1 4 128 31,8 3-928-31,0 2-112 0,5 1-32 0,2 0-13728 0</inkml:trace>
  <inkml:trace contextRef="#ctx1" brushRef="#br0" timeOffset="91896.5">28050 16473 24879 0,'-9'-6'1088'0,"2"-2"256"0,2 2-1088 0,1 1-256 0,4 3 0 0,-2 1 0 15,-3 1 1440-15,-2-2 224 0,-1-1 64 0,-10 3 0 16,-1 6-752-16,-2 5-144 0,-3 8-16 0,-1 5-16 0,3 4-528 0,1 4-96 16,-2 3-32-16,-1 6 0 0,1 6 208 15,2 6 32 1,0 1 16-16,2 1 0 0,5 3 208 0,2-1 32 15,3 3 16-15,6 0 0 0,3 3-256 0,0-4-48 0,5-1-16 0,2-2 0 16,3-4-336-16,4-5 0 16,5-9 0-16,1-1 0 15,2-8-368-15,6-2-80 0,5-7-32 0,6-2 0 16,2-2-2336-16,-41-16-480 0</inkml:trace>
  <inkml:trace contextRef="#ctx1" brushRef="#br0" timeOffset="92347.79">28597 16955 10191 0,'-9'2'208'0,"-1"-2"48"0,3 0 16 0,3 2 48 0,1-2-320 0,1 1 0 0,0 1 0 0,-3-2 0 0,0 5 2912 0,-9 6 528 0,2-3 96 15,-4 8 32-15,2 3-1248 0,-2 7-240 0,1 1-48 0,-1 2-16 16,0 2-608-16,4 4-112 0,0 2-16 0,0-2-16 15,3 1-656-15,-2 3-128 0,3-3-32 0,3 1 0 16,-4-8-320-16,4 3-128 16,-1-6 0-16,1-4 0 0,2-2 0 0,-1-10 0 0,1 2 0 0,1-6 0 15,2-5-144-15,-2-2 144 0,4-5 0 0,0-8-144 0,3-3 144 0,2-4-192 16,2-3 192-16,3-8-192 0,0-3 48 0,4 1 0 31,1-6 0-31,4 0 0 0,2-2 144 0,3-2-208 0,-26 44 80 0,47-82 128 0,-47 82-144 0,56-80 144 31,-56 80 0-31,61-78 0 0,-61 78 0 0,57-65 0 0,-57 65 0 0,0 0 0 0,0 0 0 0,85-59 0 32,-71 59 0-32,-1 9 144 0,-3-2 48 0,-1 8 0 0,-2 3 0 0,-2 3 0 15,0 0 544-15,-1 7 112 0,-1 1 32 0,-3 4 0 16,0 4-304-16,0-1-64 0,0 6-16 0,-3-2 0 0,3 7-336 0,-2 0-160 0,0 0 160 16,2 0-160-16,0 2 0 0,0-5 0 0,0-6 0 15,2-7 0 1,3-4 0-16,-1-8-288 0,4-4 64 0,3-13-11792 15,3-5-2352-15</inkml:trace>
  <inkml:trace contextRef="#ctx1" brushRef="#br0" timeOffset="92634.98">29048 16149 33167 0,'-24'14'1472'0,"8"-6"304"0,6 1-1424 0,3-4-352 16,5-1 0-16,2-3 0 0,0 1 1312 0,0 7 192 0,0 0 32 0,0 6 16 0,2 1-1104 0,3 1-240 16,2 1-32-16,-2-1-16 0,4-5-160 0,5 8 0 15,3 4 0-15,4 2 0 0,7 0-128 0,-2 7 128 32,5 2 0-32,4 3 0 0,0 2 0 0,7 11 0 15,0 3 0-15,0 3 0 0,-2 6 384 0,-6-2 32 16,-2 4 16-16,-6-3 0 0,-7-2-192 0,-8-1-48 15,-8 2 0-15,-6-4 0 0,-10 1-192 0,-6 1 128 16,-3-2-128-16,-6 1 0 0,-4-6 0 0,-1-5 0 16,0 2 0-16,0-6 0 0,0 1 0 0,-2-1 0 15,4-6 0-15,3-6-18512 0</inkml:trace>
  <inkml:trace contextRef="#ctx1" brushRef="#br0" timeOffset="93807.2">30392 16478 17503 0,'-18'14'1552'0,"6"-6"-1232"0,2 1-320 0,3-4 0 0,5 1 848 0,0-5 112 16,2 3 32-16,-5 1 0 0,0 7 1056 0,-2-1 192 31,3 4 64-31,-5 1 0 0,4 1-1680 0,2 3-336 16,-4 1-64-16,0 8-16 0,2 3-208 0,-6 6 0 15,4 9 0-15,-5 3 0 0,5-1-144 0,-7 7 144 0,0 0 0 0,-2-4-144 16,4-5-128-16,2-5-32 0,3-7 0 0,5-6 0 31,4-8-1744-31,3-5-336 0</inkml:trace>
  <inkml:trace contextRef="#ctx1" brushRef="#br0" timeOffset="94106.39">30761 16513 14735 0,'-3'-6'640'0,"1"1"160"0,-3 3-640 0,1-1-160 0,2 3 0 0,1 0 0 16,-3 0 2320-16,1 3 432 0,-8-1 96 0,2 2 16 16,-4 1-976-16,-1 0-192 0,3 6-32 0,-5-1-16 31,6 0-1120-31,1 1-208 0,1-2-64 0,1 3 0 15,1-3-96-15,5 3-32 0,-3-4 0 0,2 3 0 0,4-2 176 0,3 3 16 16,-1-2 16-16,5 1 0 0,1-1 256 0,4 1 48 16,2 1 16-16,-1-3 0 0,3 3-288 0,-1 0-64 15,2-2-16-15,1 8 0 0,-3-1-288 0,-1 4 0 16,-2-2 0-16,-6 7 0 0,3 0 0 0,-9-3 0 16,-2 7 0-16,-2-4 0 0,-5 3 336 0,-2-2 16 15,-3 0 0-15,-2-2 0 0,0-1-32 0,-5-5-16 16,1 1 0-16,3-7 0 0,3-4-304 0,-1 0 0 15,-2-6 0-15,1-4 0 16,0-5-1248-16,2-4-160 0,-2-4-16 0,1-3-14544 0</inkml:trace>
  <inkml:trace contextRef="#ctx1" brushRef="#br0" timeOffset="94263.81">30339 15931 11055 0,'-14'9'976'0,"6"-4"-784"0,4 4-192 0,4-6 0 15,2 1 2944-15,-4 1 560 0,0 9 96 0,-1 3 32 16,1 4-1728-16,6 0-352 0,6-2-64 0,1-3-16 31,6-4-4096-31,0-3-832 0,8-4-176 0,-1 4-16 0</inkml:trace>
  <inkml:trace contextRef="#ctx1" brushRef="#br0" timeOffset="94745.54">31854 15926 11967 0,'-6'-23'528'0,"5"6"112"0,-3-1-512 0,4 3-128 0,0 6 0 0,0-2 0 15,0 3 448-15,0-10 64 16,-2-10 16-16,-1-1 0 0,-6-1-528 0,-1 11 0 16,-6 14-160-16,-3 10 160 0,-2 9 784 0,-2 9 288 0,-1 11 48 0,-4 5 16 15,2 4 1424-15,-2 11 304 0,2 6 48 0,2 0 16 16,1-6-528-16,4 6-96 0,0-1-32 0,5-2 0 16,3-3-1344-16,4-1-272 0,2-1-48 0,3 2-16 15,2 0-592-15,5-4 0 0,-3 1 0 0,5 1 0 16,4-1 0-16,-3-6 0 0,10-7 0 0,-1-3-128 15,2-5 128-15,2-8 0 0,2-3 0 0,1-8 0 0,-1 1 0 16,3-8 0-16,-1-1 0 0,-25-3-128 16,0 0 128-16,0 0 0 0,116-38-144 0,-116 38 144 15,0 0-176-15,80-72 48 0,-55 32 0 0,-6 0 0 0,-2 0-80 0,-4-5-16 16,2-4 0-16,-9 2 0 0,-1-2 224 0,-4-1-144 16,-2-1 144-16,-4-1-128 0,1-2 128 15,-8-2 0-15,0-1-144 0,-2-4 144 0,-5-4-144 0,-1 3 144 16,-6-4-192-16,2 1 192 0,1 8-400 0,2 6 16 15,-1 8 16-15,2 9 0 16,5 12-480-16,-3 8-112 0,3 9 0 0,2 5-16 16,3 1-976-16,-2 10-192 0</inkml:trace>
  <inkml:trace contextRef="#ctx1" brushRef="#br0" timeOffset="95021.92">32333 15680 25791 0,'-9'-12'1152'0,"6"5"224"0,1 0-1104 0,2 0-272 0,0 4 0 0,-4 1 0 0,4 0 1216 0,-1-3 176 16,-1 0 32-16,-3 1 16 0,0 6-1024 0,-6 10-208 16,2 7-32-16,-8 7-16 0,-2 13 96 0,-2 8 0 15,-2 8 16-15,-1 6 0 16,1 7 864-16,0 5 160 0,4 1 48 0,4 4 0 0,2-3-272 0,5-4-48 15,6 1-16-15,2-6 0 0,0-7-688 0,5-3-144 16,2-4-32-16,0-5 0 0,-2-5-144 0,4-4 0 16,2-1-160-16,1-8 160 31,0-4-1072-31,2-10-112 0,3-2-32 0,2-6-15888 0</inkml:trace>
  <inkml:trace contextRef="#ctx1" brushRef="#br0" timeOffset="95431.05">32502 16387 28559 0,'-12'12'1264'0,"1"-3"272"0,6-4-1232 0,3-3-304 0,2 0 0 0,0-2 0 16,0 0 704-16,2 0 64 0,-2 2 32 0,0 3 0 15,0 0-624-15,-2 0-176 0,1 7 0 0,-5-1 0 16,3 5 0-16,-2 3 0 15,-1 0 0-15,1 2 0 0,2 0 0 0,-1 3 0 16,2-1 0-16,1-4 176 0,1 0 272 0,1-3 48 0,1-6 16 0,3-1 0 16,2-4-512-16,-3-5 128 0,3-2-128 0,0-5 0 0,-2-3-192 15,4-6-64 1,-2 1-32-16,1-3 0 0,3-3-576 16,-4-1-112-16,3-3-32 0,1-6 0 0,1 3 624 0,-2-2 112 0,1 6 16 0,3-7 16 0,-4 3 240 0,2-2 0 15,2 2 0-15,-5 0 0 0,2 6 240 16,-1 3-64-16,-1 1-16 0,-1 4 0 0,1 9 304 15,-4 2 64-15,1 4 16 0,-1 5 0 16,0 6 288-16,-3 2 64 0,0 1 16 0,-2 10 0 16,0 1 208-16,-2 5 32 0,2 4 16 0,-2 3 0 15,2 2-592-15,-5 1-112 0,1 0-16 0,3-2-16 16,-1-3-432-16,2-4 0 0,2-5 0 0,-1 0 0 31,3-8-304-31,1-9-80 0,2-1-32 0,3-9-11104 0,-1-5-2208 0</inkml:trace>
  <inkml:trace contextRef="#ctx1" brushRef="#br0" timeOffset="95856.93">32955 15610 10127 0,'-14'-7'448'15,"2"2"96"-15,5-2-544 0,0 4 0 16,5 3 0-16,0-4 0 0,1 1 2032 0,-3-4 288 15,2 0 64-15,-3-9 16 0,5 1-464 0,4 1-80 0,1-4-32 0,2 1 0 16,5 3-848-16,2-2-160 0,0 6-48 0,2-1 0 16,1 4-32-16,-1 2-16 0,-1 5 0 0,1 5 0 15,-2 1 384-15,-2 4 80 16,2 2 16-16,-2 6 0 0,2 1-512 0,-1 3-112 0,-3 5 0 0,0 0-16 0,3 6-400 0,-6 4-160 16,1 3 128-16,-2 2-128 0,-5 1 128 0,-1-1-128 15,-1 0 128-15,-8-2-128 0,2 2 0 0,-2-4 128 16,-1 1-128-16,-4-6 0 0,2 0 0 0,-1-9 0 15,-1-1 0-15,1-6 0 0,0-3 0 0,-4-3 0 16,3-4 0-16,-2-6-176 16,1-2-192-16,2-5-32 0,-2-4-16 0,2-2 0 0,5-2 176 0,1-5 48 15,2 1 0-15,5-1 0 0,3 0 192 0,4 0 0 16,0 0 0-16,5 1 0 0,-1 2 0 0,1 1 0 16,4 6 0-16,-4-3 0 0,3 7 224 0,-1-1-64 0,2 1-16 15,1 3 0-15,-4 2 0 0,2 0 0 16,-1 0 0-16,2 0 0 15,0 0-144-15,-4 0 0 0,2 0 0 0,0-1 0 16,0 1-832-16,0-6-32 0,0 0-16 16,1-1-14320-16</inkml:trace>
  <inkml:trace contextRef="#ctx1" brushRef="#br0" timeOffset="96113.4">33445 15393 18431 0,'-6'-9'816'0,"1"6"160"0,2-1-784 0,3 4-192 15,-4 0 0-15,2 2 0 0,2 0 976 0,-1 6 160 16,-3 3 16-16,-1 8 16 0,3 9 720 0,-3 0 144 0,2 5 16 16,3 2 16-16,1 1 304 0,5 1 64 0,-1 1 16 0,9 0 0 15,-2-1-1328-15,4 1-272 0,3 1-48 0,2 1-16 16,1 1-544-16,1 1-112 0,0 7-128 0,-4 1 176 16,-2-1-176-16,-1 7 0 0,-7-2 0 0,-6 2 0 15,-3 3 0-15,-7 2 0 16,-5 7 0-16,-5-2 0 0,-6 4 0 0,-5 3 0 15,-3 3 0-15,-1-4 0 0,3-2 0 0,1-3 0 0,2 3 0 0,3-9 0 0,4-7 0 0,0-5-144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8T23:13:59.3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8001 10302 9215 0,'-5'0'816'0,"0"0"-656"16,3 0-160-16,-3 0 0 15,3 3 256-15,-3-1 32 0,-6 1 0 0,-4 3 0 0,-8 2-288 0,-3 4 0 0,0 4 128 0,1-2-128 16,3 0 976-16,2-2 144 0,3 2 32 0,5-5 0 15,0 3 512-15,3-7 128 0,4 2 0 0,1-3 16 16,2-1-320-16,2-3-64 0,0 0-16 0,2 0 0 16,3 0-640-16,2-3-144 0,0-1-32 0,4-3 0 15,-1 4-384-15,4-4-80 0,4-2 0 0,1 2-128 16,2-7 336-16,-21 14-32 0,0 0-16 0,0 0 0 16,97-54 80-16,-97 54 16 0,0 0 0 0,91-45 0 15,-91 45 32-15,0 0 16 0,111-42 0 16,-111 42 0-16,0 0 160 0,119-40 48 0,-119 40 0 15,0 0 0-15,105-38-112 0,-105 38-16 0,0 0 0 0,90-35 0 0,-90 35-304 0,0 0-64 32,80-35-16-32,-80 35 0 0,0 0-128 0,0 0 0 15,87-38 0-15,-87 38-176 0,0 0-656 0,0 0-144 0,86-49-32 0,-86 49 0 32,0 0-784-32,71-44-176 0,-71 44-16 0,0 0-16 0,77-54-672 0,-77 54-128 0</inkml:trace>
  <inkml:trace contextRef="#ctx0" brushRef="#br0" timeOffset="34727.05">7883 9152 8287 0,'-2'-2'736'0,"0"1"-592"16,2-3-144-16,0 1 0 0,-2-1 496 0,1-3 64 0,1 0 16 0,-6-7 0 15,1-5-48-15,-2 0 0 0,0 3 0 0,2 1 0 16,0 4-160-16,3-1-48 15,-3 5 0-15,1-3 0 0,1 6 192 0,1 1 48 0,2 1 0 0,-2 2 0 16,-1 0 80-16,1 3 0 0,-3 3 16 0,0 2 0 16,-1-1 112-16,0 7 0 0,-1 0 16 0,0-2 0 15,0 6-144-15,-2 3-48 0,2 3 0 0,0 0 0 16,0 1 16-16,2 1 0 0,3-2 0 0,0 1 0 16,2 1-96-16,4 0-32 15,1 2 0-15,-2 3 0 0,4 0-160 0,2-3-48 0,2 5 0 0,1-3 0 0,2 0 96 16,3-1 16-16,-1-3 0 0,3-3 0 15,4-2-32-15,-2-2 0 0,1-5 0 0,3-2 0 16,1-7-160-16,-26-5-48 0,0 0 0 0,0 0 0 16,106-20-144-16,-106 20 0 0,0 0 0 0,65-58 128 15,-48 35-128-15,-5-3-224 0,2 4 48 0,-7-4 16 16,0-1 160-16,-5 1 0 0,-2-5 0 0,-2 3 0 16,0-2 176-16,-6 4-48 0,1-2 0 0,-2 2 0 0,-2 2 160 0,1 0 32 15,0 3 0-15,-3 2 0 0,5-1-48 16,-6 3 0-16,3 5 0 0,-1 1 0 0,2 3 0 0,1 1 0 15,-3 7 0-15,-1 0 0 0,3 7 0 0,-2 0 0 16,3 0 0-16,-3 5 0 0,5-5-144 0,-2 3-128 16,4-3 192-16,0 2-192 15,1-4-1088-15,1 0-320 0,3 2-64 0,2-5-8112 0,-1 0-1616 0</inkml:trace>
  <inkml:trace contextRef="#ctx0" brushRef="#br0" timeOffset="35041.96">8442 9020 2751 0,'5'-4'128'0,"-1"1"16"0,1-1-144 0,-2 1 0 16,-1-2 0-16,0 3 0 0,0 0 1072 0,1-1 176 16,2-4 32-16,1 0 16 0,-6 3 304 0,0 1 64 31,-7 3 16-31,-2 0 0 0,0 3 288 0,-3-1 48 0,0 3 16 0,0 2 0 0,1 0-304 0,1 2-64 15,-1-2-16-15,3 0 0 0,-1 5-688 0,2-3-128 16,2 5-16-16,-1 1-16 0,3 3-416 0,1 3-96 0,-1-1-16 0,3 3 0 16,0 1 48-16,3 1 0 0,-1 1 0 15,0 4 0-15,1 3-96 16,1-4-16-16,1 6 0 0,-2-2 0 0,1 0-208 0,-1-1 144 0,1 3-144 0,3-1 128 16,-4-2-128-16,4-6 0 0,4 0 0 0,-4-2 0 15,5-5-192-15,0-3 0 0,4-5-16 0,-1-6 0 31,5 0-1600-15,-3-10-320-16</inkml:trace>
  <inkml:trace contextRef="#ctx0" brushRef="#br0" timeOffset="35282.39">8660 9081 19343 0,'-5'10'848'0,"1"-1"192"0,2-2-832 0,2-2-208 16,-1 4 0-16,-3-4 0 0,1 0 1408 0,-3 11 256 0,1 3 32 0,-7 11 16 15,0-1-672-15,1 4-128 0,3-1-16 0,-1-3-16 16,4 1-176-16,1-6-16 16,4 1-16-16,4-1 0 0,-3-1-80 0,3-1-16 15,-1-1 0-15,3 2 0 0,-1-6-400 0,2 1-176 0,0-3 128 0,2 1-128 16,1-7-1072-16,0-2-288 0</inkml:trace>
  <inkml:trace contextRef="#ctx0" brushRef="#br0" timeOffset="35521.6">8857 8931 16575 0,'-5'12'736'0,"3"-3"160"0,2-2-720 0,2 1-176 0,1-2 0 0,-1-3 0 16,0 2 1568-16,4 8 288 0,8 4 48 0,6 4 16 16,0 2-848-16,3-1-176 0,0 3-16 0,-1-6-16 0,-1 2-320 0,2-2-64 15,0-2-16-15,-2 2 0 0,3-1 560 0,-5 1 128 16,2 2 0-16,-2 0 16 0,-1 1-144 0,-4-1-16 16,-4 2-16-16,-1 1 0 0,-4-1-416 0,-2-2-96 15,-1 2-16-15,-5 3 0 0,1-2-464 0,-8-1-240 16,1-1 32-16,-7-3-16368 15</inkml:trace>
  <inkml:trace contextRef="#ctx0" brushRef="#br0" timeOffset="38967.61">13461 8443 4607 0,'1'-2'400'0,"1"-1"-400"0,0 3 0 0,-2 0 0 15,2 0 496-15,-2 0 16 0,5 3 0 0,-5-3 0 16,3 4 448-16,1 3 112 0,-4 0 16 0,-2 3 0 16,0 1 176-16,-1-1 32 0,-2 6 16 0,-1-2 0 15,1 3-80-15,-2 1-16 0,-1 3 0 0,-3 1 0 16,2 1 0-16,2 5 0 0,-1-2 0 0,-1 3 0 15,0 1-336-15,1 5-80 0,-1-2-16 0,2 2 0 16,-2 1-272-16,2-2-48 0,0 0-16 0,-2 3 0 16,1 0-320-16,-1-1-128 0,0 4 0 0,1-2 144 15,-1-1-144-15,2-4 0 0,-2-5 0 0,2 0 0 16,6-5 0-16,-3-6 0 0,2-1 0 0,2-9 0 0,6 1 576 0,-1-3 48 16,2-3 0-16,3 0 0 0,6 0-112 0,-2-2 0 15,8-2-16-15,-2-2 0 0,-20 4-288 0,0 0-48 16,0 0-16-16,113-19 0 0,-113 19-144 0,0 0 0 15,108-21 0-15,-108 21 0 0,0 0 0 0,118-31 0 16,-118 31 0-16,0 0 0 16,103-43-704-16,-73 25-160 0,-8-1-32 15,-2 0-16-15,-3 1-1216 0,-3 1-240 0,-4 1-64 0,1-1 0 0,-8 5 64 16,1-1 16-16,-2 1 0 0,-2 5-4640 0</inkml:trace>
  <inkml:trace contextRef="#ctx0" brushRef="#br0" timeOffset="39192.46">13618 9084 11967 0,'-18'9'528'0,"9"-6"112"0,2 3-512 0,0-3-128 16,4-1 0-16,3-4 0 0,0 2 1584 0,2-3 272 0,1-6 64 15,8-3 16-15,6-11-272 0,9-3-64 0,7-9-16 0,7-5 0 16,6-9-320-16,2-1-64 0,5-4-16 0,1-7 0 16,5-7-608-16,2-4-112 0,7 1-16 0,0 3-16 15,3-2-272-15,3 1-160 0,2 6 192 0,-3 4-192 16,-3 1 192-16,-11 4-192 0,-3 6 192 0,-4 4-192 15,1 2 0-15,-3 0 0 0,1 2 0 0,-6 4 0 16,6 3-1280-16,-4 0-384 16</inkml:trace>
  <inkml:trace contextRef="#ctx0" brushRef="#br0" timeOffset="39724.21">16170 7020 8287 0,'-14'2'736'0,"7"-2"-592"16,6 2-144-16,-3-2 0 0,3 1 832 0,-6 5 128 0,-6-1 16 0,-6 2 16 0,-3 9-464 0,-3 1-80 0,4 2-32 0,2 4 0 31,2 3-832-31,-1 0-160 0,4 9-48 0,6 0 0 0,-3 0 1264 0,4 3 256 15,2 5 64-15,0 3 0 16,3 4 704-16,2 2 128 0,0 4 48 0,2 0 0 16,3-2-368-16,0-5-80 0,4-1-16 0,3-11 0 15,5-9-416-15,3-7-96 0,1-6-16 0,-21-15 0 16,0 0-496-16,0 0-96 0,111-7-32 0,-111 7 0 16,73-48-224-16,-34 11-192 0,-1-5 48 0,-1-10 0 15,1-2 144-15,-5 0 0 0,-2 0 0 0,-1-3 0 0,-4-4 128 0,-3 1 0 16,-6 1 0-16,-5 3 0 0,-5 2-128 0,-3 6 0 15,-6-1 0-15,-3 2 128 0,-6 2-128 0,-3 6 0 16,-1 3 0-16,-4 10 0 16,-4 3-384-16,0 7-32 0,2 6-16 0,-1 8 0 15,-1 4-272-15,0 8-48 0,3 4-16 0,-3 2 0 16,2 3 80-16,4 5 16 0,3-1 0 0,0-4-6560 16,8 0-1296-16</inkml:trace>
  <inkml:trace contextRef="#ctx0" brushRef="#br0" timeOffset="40030.35">16927 6479 11055 0,'0'0'480'0,"0"0"112"0,0 3-464 0,-2-1-128 0,2 1 0 0,-2 1 0 16,0-1 1024-16,-3 9 176 0,-2 6 32 0,-5 6 16 15,0 4 0-15,-6 3 0 0,-1 6 0 0,0 0 0 0,2 4 368 0,-1 5 80 16,3-3 16-16,-1 1 0 16,5 5-352-16,1-4-64 0,3 4-16 0,0-4 0 0,5 5-448 0,2-6-80 15,4 3-32-15,-1-7 0 0,6-2-80 0,1-3 0 16,1-5-16-16,5-1 0 0,1-3-240 0,2 1-64 16,4-6 0-16,3-2 0 15,-26-19-448-15,0 0-112 0,91 41-16 0,-91-41 0 0,0 0-1120 16,120 4-224-16,-120-4-64 0,0 0-12608 0</inkml:trace>
  <inkml:trace contextRef="#ctx0" brushRef="#br0" timeOffset="40448.87">17385 6881 23039 0,'-9'23'1024'0,"6"-8"192"0,-2 1-960 0,3-6-256 0,0 1 0 0,2-4 0 16,-2 5 496-16,-1 9 48 16,-2 12 16-16,-6 10 0 0,1 4-416 0,-1 1-144 0,3-7 0 0,-1-2 144 15,4-5 848-15,3-7 160 0,-2 0 48 0,3-6 0 16,2 0-400-16,3-3-80 0,-2-4-16 0,-2-4 0 16,1 4-544-16,1-9-160 0,-2 4 0 0,2-7 0 15,0-2-336-15,-2-4-144 0,1-5-32 0,1-1 0 16,5-4-384-16,-5-5-64 0,3-5-32 0,2-4 0 15,2-5 224-15,1 0 32 0,-1-4 16 0,0 0 0 16,1 1 80-16,-3 3 32 0,2-4 0 0,-1 4 0 16,1 3 416-16,-4-3 192 0,2 2-160 0,0 5 160 15,0 1 0-15,2 1 0 0,0 8 128 0,-1 2-128 16,3 2 512-16,-2 5-16 0,-1 0 0 0,1 6 0 0,1 2 336 0,1 6 80 16,-1 0 16-16,3 2 0 15,-3 0 112-15,2 5 32 0,4 0 0 0,-4-1 0 0,0 5-384 0,2-1-80 16,-2 6-16-16,1 5 0 0,-1-2-384 0,-5 7-80 15,3 0 0-15,-3 2-128 0,7-4 176 0,-5 4-176 16,1-2 160-16,4-5-160 0,2 3-128 0,1-8-128 16,3-4-32-16,0-3-14448 0</inkml:trace>
  <inkml:trace contextRef="#ctx0" brushRef="#br0" timeOffset="40717.18">18054 6263 20271 0,'-2'13'1792'0,"2"-4"-1424"16,0 2-368-16,4-6 0 0,-1-2 1392 0,1 8 208 16,3 6 32-16,2 9 16 0,4 6-896 0,5 1-176 0,1 0-48 0,4-5 0 15,3 0-528-15,-26-28 0 0,68 48 0 0,-68-48 0 16,90 46 256-16,-90-46 0 0,114 50 0 0,-114-50 0 15,101 49-112-15,-101-49-16 0,68 64-128 0,-46-27 192 16,-8-2 64-16,-7 7 0 0,-7 3 0 0,-7 9 0 16,-10 5 112-16,-7 4 16 0,-8-2 16 0,-8 0 0 31,-9 0-1264-31,-5-2-256 0,-2 2-48 0,-1-4-11760 0</inkml:trace>
  <inkml:trace contextRef="#ctx0" brushRef="#br0" timeOffset="44225.87">9019 13141 1839 0,'2'-2'160'0,"1"-2"-160"0,-1 3 0 0,-2-6 0 0,0 5 512 0,2 0 64 0,-1 1 0 0,1-1 16 15,0-5 320-15,0 0 64 0,-1 3 16 0,-2 3 0 16,1 1 288-16,-6 1 48 0,3 1 16 0,-4 5 0 15,2-2 288-15,-1 1 64 0,5 2 16 0,-5-3 0 16,5 1-352-16,-3-3-64 0,2 4-16 0,2-5 0 16,0 1-592-16,-1-1-128 0,1 0-32 0,-2 1 0 0,2 3-288 0,0 1-64 31,-2-2-16-31,0 7 0 0,-5 0 80 0,4 2 16 0,-2 3 0 0,-2 3 0 0,-2 1 176 0,2 3 32 16,-7-1 16-16,0-1 0 0,4-1-16 0,-6 5 0 31,0 0 0-31,1-1 0 0,-1 4-272 0,-1-4-48 0,3 3-16 0,-4-1 0 0,-1-4-128 0,2 7 0 31,-3-2 0-31,0 3 0 0,2 0-144 0,-1-3 144 0,2 4 0 16,1-6 0-16,2 3 0 0,5-3 0 15,-3 0 0-15,5-1 0 0,5-4 0 0,-3-4-128 0,7-1 128 0,3-9 0 16,4 2 0-16,1-8 0 0,4-2 176 0,0-5-176 16,4 3 0-16,1-6 0 0,3 0 0 0,3-1 0 15,-1 1 0-15,-24 9 0 0,0 0-144 0,91-33 144 16,-91 33 0-16,0 0 0 0,0 0 0 0,115-26 0 15,-87 21 0-15,-2-2 0 0,-4 3 0 0,-1 3-128 16,-1-1 128-16,0 2 144 0,0 0-16 0,-1 0-128 0,0 2 336 0,-2-2-32 16,1 0-16-16,1 0 0 0,0 0-288 0,-1-4 0 15,-1-1 0-15,0-2 0 16,1 2-1120 0,-1-2-336-16</inkml:trace>
  <inkml:trace contextRef="#ctx0" brushRef="#br0" timeOffset="44607.75">8667 14076 13823 0,'-7'7'1216'0,"2"2"-960"15,3-6-256-15,2-3 0 0,2 0 288 0,-2 0 16 16,-2 4 0-16,-2-1 0 16,4 1-592-16,-1-4-112 0,1-4-32 0,0 1 0 15,1-4-1184-15,-1-4-240 0,4 4-64 0,1-3 0 0,0 5 1664 0,2-1 256 0,2-2 176 0,0 2-32 16,6 1 1168-16,-1-5 224 0,4-2 64 0,8 1 0 16,0-5-64-16,-26 16 0 0,70-41 0 0,-70 41 0 15,87-61-640-15,-87 61-144 0,99-68-32 0,-99 68 0 16,87-68-560-16,-87 68-160 0,101-70 0 0,-101 70 0 15,103-77 0-15,-47 39-208 0,5-4 16 0,3 2 16 32,-64 40-192-32,128-76-32 0,-64 34-16 0,-5 2 0 0,-59 40 16 0,107-73 0 0,-107 73 0 0,96-68 0 15,-96 68 272-15,94-56 128 0,-94 56-128 0,101-61 128 0,-101 61 0 0,109-64-160 0,-109 64 160 0,110-67-7616 16</inkml:trace>
  <inkml:trace contextRef="#ctx0" brushRef="#br0" timeOffset="45283.6">11227 12291 5519 0,'3'1'496'15,"-3"3"-496"-15,2-2 0 0,-2 1 0 0,2-1 992 0,-2 1 96 16,1 3 32-16,3 4 0 0,-2 1-144 0,-4 4-16 15,0 1-16-15,-1-2 0 0,-1 0-304 0,-3 0-64 16,0 1-16-16,2-1 0 0,-2 2-32 0,0-2 0 16,2 5 0-16,-4 2 0 0,4 5 64 0,1-2 16 15,-3 4 0-15,4 0 0 0,1 4-112 0,0-1-32 16,2 4 0-16,-1 0 0 0,2-6-272 16,1 1-48-16,0-1-16 0,1-4 0 0,4-4-128 0,2-4 0 15,2 1 0-15,1-6 0 0,2-4 0 0,0-1 0 0,0-3-160 0,1-4 160 16,8-2 0-16,-2-7-144 0,-2 4 144 0,2-9 0 15,0 0 0 1,-2 0 128-16,4-5 0 0,-1-5 0 0,4-2 416 0,2-9 96 0,0 2 0 0,-3-4 16 0,-1-1 48 16,-3 0 16-16,2 1 0 0,-8 2 0 15,1-5-400-15,-6 7-96 0,-4 0-16 0,-6 0 0 0,-6 3-208 0,-4 2-160 16,-2 0 32-16,-6 4 0 31,-1 5-512-31,-5 7-112 0,-2 1-16 0,-1 8 0 0,-2 1-416 0,3 6-96 0,-4 1 0 0,4 7-16 16,0 0 144-16,3 0 48 0,4 2 0 0,2-2-6272 0</inkml:trace>
  <inkml:trace contextRef="#ctx0" brushRef="#br0" timeOffset="45611.18">11837 12021 15663 0,'-4'3'1392'0,"4"-1"-1120"16,0-2-272-16,0-2 0 0,0 2 1120 0,0 0 160 15,-3 0 48-15,-1 2 0 0,2 1-624 0,-3 1-112 16,2 3-16-16,-6 3-16 0,0 6-560 0,1 1 0 16,-1 3 0-16,0 0 0 0,2 0 224 0,0 2 144 15,0 4 16-15,2 1 16 0,1 2 576 0,3-3 112 16,1 4 32-16,1-2 0 0,1 3-288 0,2 2-64 15,-3 0-16-15,3 4 0 0,3 3-368 0,-2 2-80 16,2 0-16-16,0-4 0 0,-2-2-288 0,2-1 128 16,0-2-128-16,2 0 0 0,0-1 0 0,3-8 0 0,0 2 0 0,2-10 0 15,3 0-704-15,3-4-112 0,2-5-16 16,3 0 0-16,-25-7-1344 0,0 0-288 0,0 0-48 0,127-18-7600 16</inkml:trace>
  <inkml:trace contextRef="#ctx0" brushRef="#br0" timeOffset="45864.64">12375 12127 9215 0,'-7'5'816'0,"2"-1"-656"0,3-3-160 0,2-1 0 0,0 2 1984 0,0 0 352 16,-7 3 80-16,0 6 16 0,-3 1-688 0,-2 0-128 15,1 5-16-15,2 1-16 0,1 1-1264 0,1 0-320 0,3 0 0 0,4 4 0 16,0 1 176-16,2 2-32 0,3 1 0 0,2 4 0 31,2 0 320-31,0 1 64 0,3 2 16 0,0 3 0 0,0 0-352 0,-1-3-192 16,3-2 192-16,-6-4-192 16,6 3-320-16,-2-5-160 0,2 2-32 0,0-5-10752 15</inkml:trace>
  <inkml:trace contextRef="#ctx0" brushRef="#br0" timeOffset="46139.52">12607 12063 19343 0,'-11'22'848'0,"8"-8"192"0,3-5-832 0,2-2-208 0,1-5 0 0,4-1 0 16,0 1 736-16,7 1 96 0,9 3 32 0,3 6 0 16,-26-12-640-16,0 0-224 0,90 52 144 0,-60-27-144 0,-2 6 0 0,0 2 0 15,-2 5 0-15,-2 4 0 0,2 2 528 0,-8-3 80 16,1 10 16-16,-7-2 0 0,-1-2 400 0,-4 0 96 16,-4-4 16-16,1-1 0 0,-4-4-656 0,-6-1-128 15,1 0-32-15,0-6-13504 0</inkml:trace>
  <inkml:trace contextRef="#ctx0" brushRef="#br0" timeOffset="56739.82">9284 6501 911 0,'1'-5'0'0,"3"3"0"0,-4 2 0 0,0 0 0 16,0 0 336-16,2-2-16 0,-1 2 0 0,1-1 0 0,0 1 784 15,0-2 160-15,-1 2 16 0,1 2 16 0,-2-2 48 0,0 1 0 16,0-1 0-16,2 2 0 0,1 0-240 0,-3 3-32 0,2-3-16 0,-2 1 0 16,0 3 32-16,0-3 16 0,0 6 0 0,0-2 0 15,0 2-224-15,0 1-48 16,0 2-16-16,-2 2 0 0,2 2-320 0,-5 1-64 0,0 8-16 15,0-1 0-15,-2 2-16 0,-2 5 0 16,0 1 0-16,2-3 0 16,0 4-272-16,-3-1-128 0,1-1 0 0,-1 2 128 15,1-3-128-15,-3-2 0 0,1 5 144 0,1-4-144 0,-1 5 0 0,1-3 0 16,0-2 0-16,1 1-192 0,2-6 192 0,0 1 0 16,3-4 0-16,3-7 0 0,-1 0 0 0,2-2 0 15,3-3 0-15,1-1 0 0,3-3 0 0,0-1 0 16,2-1 0-16,1 3 0 0,6-3-128 0,-6 1 128 15,4-3-128-15,2 5 128 0,1 2 0 0,2-2 0 16,-1-3 0-16,-3 4 0 0,6 0 0 0,-5-2 0 0,1 4 0 16,1-4 0-16,1 6 0 0,-2-3 0 15,3-3 0-15,-3 2 0 0,1-3 0 0,-1-2 0 0,2-2 0 0,-3-2 0 16,-1 0 0-16,-4-3-160 0,3-4 16 0,-2 2-7232 16,-7-3-1456-16</inkml:trace>
  <inkml:trace contextRef="#ctx0" brushRef="#br0" timeOffset="56984.65">9245 7144 5519 0,'0'2'496'0,"0"-2"-496"16,2 0 0-16,3 0 0 0,1 0 960 0,-1-2 112 15,5-3 16-15,9 1 0 0,-19 4 96 0,0 0 32 16,96-38 0-16,-96 38 0 0,84-42-224 0,-84 42-32 15,94-56-16-15,-94 56 0 0,101-68-240 0,-101 68-64 16,96-64 0-16,-96 64 0 0,96-73-16 0,-96 73-16 16,96-65 0-16,-96 65 0 0,97-69-160 0,-97 69-48 15,108-70 0-15,-108 70 0 0,110-63-400 16,-110 63-224-16,99-59 32 0,-99 59-9920 0</inkml:trace>
  <inkml:trace contextRef="#ctx0" brushRef="#br0" timeOffset="57409.53">10953 5926 4943 0,'-5'2'0'0,"3"2"192"0,-1-3-48 0,-1 3 32 0,2-2-176 0,-1 1 0 0,-2 4 0 0,-11 7 0 16,-3 3 1376-16,-2 6 240 0,2 5 48 0,-7 2 16 16,3 1-192-16,2-2-32 0,0 6-16 0,4 0 0 0,1 0-416 15,2-2-64-15,4-2-32 0,-1 3 0 16,2-1-608-16,6 0-128 0,-4-4-32 0,4 3 0 0,1-4-160 0,2 1 0 16,5-6 0-16,2-1 0 0,0-4 256 0,5-2 128 15,2-6 32-15,4-3 0 0,-1-4-144 0,4-1-16 16,5-5-16-16,-26 3 0 0,0 0-240 0,89-25 0 15,-89 25 0-15,78-36 0 0,-78 36 224 0,80-53-48 16,-43 20-16-16,-6 0 0 0,-1-5 32 0,-4-6 16 16,-1 4 0-16,-5 2 0 0,0 1 176 0,-5-1 48 15,-6 2 0-15,-4-3 0 0,-1 3-128 0,-8-3-32 0,-1 1 0 16,-4 3 0-16,-3 4-464 0,-2-2-80 16,-3 1-32-16,-2 6 0 15,-2 5-176-15,0 4-32 0,0 5-16 0,-4 10 0 16,5 4-48-16,-7 6 0 0,3 3 0 0,1 8 0 15,4 0-624-15,0 0-128 0,2 4-16 0,6 0-6720 0</inkml:trace>
  <inkml:trace contextRef="#ctx0" brushRef="#br0" timeOffset="57677.35">11528 5677 2751 0,'-2'-8'256'0,"1"2"-256"15,-1 1 0-15,0 3 0 16,0 2 768-16,-1 2 128 0,1 2 0 0,-3-1 16 16,-4 13 1264-16,-5 5 240 0,-1 10 48 0,-1 7 16 15,-1 8-384-15,-1 6-80 0,4 2-16 0,4 2 0 0,3-2-176 0,3 0-32 16,4 0-16-16,0-2 0 0,5 2-576 0,1-7-112 0,2-4-32 0,3-4 0 16,1-4-800-16,4-8-256 0,3 1 160 0,2-7-160 31,3-3-528-31,1-6-192 0,-25-12-48 0,0 0-12944 15</inkml:trace>
  <inkml:trace contextRef="#ctx0" brushRef="#br0" timeOffset="57881.96">11861 5555 14735 0,'-14'37'1312'0,"5"-7"-1056"16,4-4-256-16,-2-5 0 0,5-7 1200 0,1 1 176 16,-3 6 32-16,1 16 16 0,-6 22-528 0,-1 14-96 15,-3 4-32-15,6-2 0 0,-1-9-768 0,6-7-224 0,4-8-16 0,5-4 0 16,1-7 368-16,5-4 80 0,-1-1 16 0,0-7 0 16,5 3 128-16,-1-8 32 15,0 0 0-15,-4-4 0 16,2 0-864-16,0-5-160 0</inkml:trace>
  <inkml:trace contextRef="#ctx0" brushRef="#br0" timeOffset="58162.11">11966 5646 17791 0,'-11'-3'384'0,"4"-1"96"0,5 1 16 0,2-3 0 0,2 5-496 0,2-1 0 0,3 2 0 0,0-4 0 16,5 1 1552-16,3-1 224 0,3 4 32 0,1 4 16 16,0 3-784-16,-1 5-144 0,1 5-48 0,2 3 0 0,3 1 528 0,4 3 96 15,7 0 32-15,1 4 0 0,8-2-544 0,1 7-96 16,2-1-32-16,-1-3 0 0,-8 1-352 0,-1-2-80 16,-6 3-16-16,-8-1 0 0,-8-4-384 0,-4 3 128 15,-11 1-128-15,-9 5 0 0,0 0 0 0,-8 0-224 16,-4-2 32-16,-9 3 0 0,1 6-64 0,-4 2 0 15,-6 1 0-15,1-2-10432 16,1-9-2112-16</inkml:trace>
  <inkml:trace contextRef="#ctx0" brushRef="#br0" timeOffset="58725.24">13651 6418 11967 0,'-6'14'1072'0,"5"-9"-864"16,2 5-208-16,1-3 0 0,2-3 0 0,1 3 0 15,2 1 0-15,5 11 0 0,12 6-144 0,1 18 144 0,3 3-208 0,-4 4 80 16,0 4 128-16,-3 5-160 0,0 2 160 0,-3 2-160 16,1 5 800-16,-2 2 176 0,2-2 16 0,-1 0 16 15,3-8-80-15,-4-6 0 0,-1-10-16 0,-2-6-7840 16</inkml:trace>
  <inkml:trace contextRef="#ctx0" brushRef="#br0" timeOffset="58946.52">13316 6931 20271 0,'-7'11'1792'0,"4"-6"-1424"0,3-1-368 0,3-4 0 0,1 3 1984 0,1 1 320 15,3 1 64-15,10 7 0 0,6-3-912 0,-24-9-192 16,0 0-48-16,124 3 0 0,-124-3-1024 0,115-21-192 0,-115 21 0 0,141-35-160 15,-141 35 160-15,145-40-160 0,-145 40 160 0,141-38-160 32,-141 38-304-32,146-40-64 0,-146 40-16 0,159-35-13424 0</inkml:trace>
  <inkml:trace contextRef="#ctx0" brushRef="#br0" timeOffset="59430.55">11274 10751 23039 0,'-7'12'2048'0,"0"-3"-1648"15,5 0-400-15,2-6 0 0,2 1 1072 0,0 8 128 16,-2 9 16-16,5 14 16 0,3 12-192 0,6 10-32 15,4 4-16-15,-1 3 0 16,4 4-1232-16,2 0-240 0,1 7-48 0,6-2-12720 0</inkml:trace>
  <inkml:trace contextRef="#ctx0" brushRef="#br0" timeOffset="60456.9">22907 5428 20271 0,'-17'5'1792'0,"6"-1"-1424"0,4-2-368 16,4-1 0 0,3 1-896-16,-2-2-256 0,2 2-64 0,-2 5 0 15,-3 0 416-15,-2 3 80 0,-3 6 16 0,-4-2 0 0,-2 5 352 0,0 2 80 0,1 3 16 0,-3-1 0 16,1 1 1376-16,3 8 288 0,0 1 48 0,-2 3 16 16,2 3 32-16,-5 4 16 0,4 1 0 0,-1 6 0 15,5 1-624-15,1-2-128 0,6 3-32 0,4-3 0 16,4-2-480-16,6-4-112 0,6 1-16 15,3-11 0-15,6-2-128 0,-3-10-272 0,-22-21 64 16,56 37 16 0,-56-37-352-16,0 0-64 0,99 10-16 0,-99-10 0 0,82-26 240 0,-82 26 32 0,82-44 16 0,-82 44 0 15,79-67 336-15,-41 28 256 0,0-3-32 0,-3 1-16 16,0-6 432-16,-5 3 96 0,-2 2 16 0,-9-1 0 16,-7-4-288-16,-3 3-48 0,-6-5-16 0,-6 2 0 15,-4-1-272-15,-6 2-128 0,-4-1 0 0,-6 9 128 16,-3 1-128-16,-3 6 0 0,-5 5 0 0,3 5 0 15,5 5 0-15,-2 9-256 0,2 6 64 0,2 2 16 16,3 5-336-16,-2-1-80 16,4 9-16-16,0-2 0 0,3 4-656 0,0-4-128 0,6 3-16 0,5-4-8032 0</inkml:trace>
  <inkml:trace contextRef="#ctx0" brushRef="#br0" timeOffset="60722.08">23808 5136 18431 0,'2'-6'1632'0,"0"3"-1312"0,-2-1-320 0,0 8 0 0,-2-1 0 0,-2 1 0 16,-1 1 0-16,-2 7-128 0,-5 6 640 0,-4 6 128 16,-5 11 16-16,1 3 16 0,0 4 1200 0,-4 7 240 15,1 3 64-15,2 6 0 0,4 4-416 0,1 1-80 16,6 5-16-16,-1-4 0 0,6 1-848 0,5-8-176 15,2-4-48-15,5-8 0 16,3-7-448-16,6-7-144 0,1-3 0 0,3-7 0 16,-20-21-320-1,55 39-192-15,-55-39-16 0,0 0-16 0,103 38-896 0,-103-38-176 16,94 7-48-16,-94-7-12096 0</inkml:trace>
  <inkml:trace contextRef="#ctx0" brushRef="#br0" timeOffset="60927.17">24223 5503 17439 0,'0'7'1552'0,"0"0"-1232"16,0 2-320-16,0-2 0 0,-2-2 1920 0,0 7 320 16,-1 7 64-16,-2 14 0 0,-4 13-224 0,-3 8-48 15,1 0-16-15,-1-2 0 0,0-3-544 0,1 1-128 16,1-1 0-16,0-2-16 0,1-3-944 0,2-1-192 0,2-3-48 0,5-3 0 15,-2-4-144-15,4-5-272 0,-1-7 64 0,8-6-11056 16,3-4-2192-16</inkml:trace>
  <inkml:trace contextRef="#ctx0" brushRef="#br0" timeOffset="61183.71">24652 5230 25791 0,'8'7'1152'0,"1"1"224"16,3-2-1104-16,0-1-272 0,-1 2 0 0,-6-4 0 16,9 3 144-16,2 7-16 0,-16-13-128 0,62 46 192 15,-27-13-32-15,-5 3-16 0,-2 3 0 0,-7 1 0 16,-2 3 1424-16,0 1 288 0,-2-1 48 0,3 4 16 0,-5-3-464 0,-8-2-96 16,0 1-16-16,-7 1 0 0,-3 3-784 0,-6 2-176 15,-5-4-16-15,-3 2-16 0,-1-5-144 0,-4-4-16 16,1-1-16-16,-2-2 0 0,-5-1-176 0,0-4 0 15,-3 3 0-15,0-3 0 16,1-4-704-16,2-5-128 0,4-4-32 0,6-5-16192 16</inkml:trace>
  <inkml:trace contextRef="#ctx0" brushRef="#br0" timeOffset="61541.98">26100 5331 3679 0,'-13'0'320'0,"1"3"-320"0,5 1 0 0,4-1 0 32,1 1 1808-32,-5 4 304 0,-5 3 48 0,-7 8 16 0,0 9 896 0,-1 3 192 0,5 4 48 0,6 3 0 15,5 1-880-15,6 1-192 0,2 7-16 0,1 0-16 16,4 5-1264-16,-1 2-256 0,3 2-48 0,1 3-16 16,2-2-496-16,-2 3-128 0,0 2 0 0,2-1 0 15,-5 0-192-15,-2 4-128 0,2 1 0 16,-6-7-9472-16,1-1-1872 0</inkml:trace>
  <inkml:trace contextRef="#ctx0" brushRef="#br0" timeOffset="61749.6">25627 5979 23039 0,'-8'-13'1024'0,"4"8"192"0,4 0-960 0,2 0-256 0,3 3 0 0,2 0 0 15,-2 2 1168-15,9-3 192 0,4-1 48 0,-18 4 0 16,0 0-960-16,0 0-192 0,113-10-48 0,-113 10 0 16,0 0-416-16,108-2-96 0,-108 2-16 0,101 0 0 31,-101 0-256-31,124 0-64 0,-124 0-16 0,125-3 0 16,-125 3 48-16,128-11 16 0,-128 11 0 0,130-8-10096 0</inkml:trace>
  <inkml:trace contextRef="#ctx0" brushRef="#br0" timeOffset="62058.92">27032 5627 16575 0,'-14'-2'736'0,"5"2"160"0,4 0-720 0,-2 2-176 0,4 0 0 0,-1 5 0 15,1 1 672-15,-8 6 96 0,1 9 32 16,-13 8 0-16,0 11 1152 0,-3 3 224 0,0 6 64 0,2-2 0 16,1-1-304-16,4 1-48 15,5-2-16-15,5 0 0 0,1-3-1024 0,8-4-208 0,7-2-32 0,1-3-16 16,8-6-384-16,3-4-80 0,4-6 0 0,-1-5-128 15,-22-14 128-15,0 0-128 0,89 10 0 0,-89-10 0 16,0 0 0-16,107-24 0 0,-107 24 0 0,78-45 0 16,-78 45-144-16,63-70 144 0,-41 34-128 0,-6-6 128 15,-4-2 0-15,-5 1 0 0,-5 1 0 0,-6-3 0 32,-1 3 416-32,-5 0 16 0,-1-2 0 0,-1-3 0 0,-2 6-160 0,2-3-16 0,-5-1-16 0,-1 5 0 15,2-2-240-15,-1 5-128 0,0 2 128 0,1 15-208 16,2 2-672-16,-2 6-128 15,2 8-16 1,6 4-16-16,-3 4-528 0,8 5-96 0,-1-4-32 0,8 7-12128 16</inkml:trace>
  <inkml:trace contextRef="#ctx0" brushRef="#br0" timeOffset="62411.46">27928 5218 24879 0,'-13'3'1088'0,"8"-3"256"0,0 0-1088 0,1 0-256 0,3 2 0 0,-3 1 0 31,1 2-944-31,-6 1-240 0,-3 8-48 0,-9 5-16 15,-5 9-96-15,-2 1-32 0,2 4 0 0,3-1 0 0,4-3 2976 0,3 4 576 16,4 0 128-16,0 2 32 0,5 0 0 0,-5 5 0 16,5 2 0-16,-7 0 0 0,2 1-800 0,1 8-144 15,-1 1-48-15,0 2 0 0,0 2-448 0,1 0-112 16,2-2-16-16,1-2 0 0,4-2-352 0,2-4-80 16,6 2-16-16,1-6 0 0,4-3-320 0,5-6 144 15,0-2-144-15,5-5 0 16,4-3-304-16,-3-4-160 0,-20-19-48 0,0 0 0 15,88 45-1920-15,-88-45-400 0,0 0-80 0,102 25-11648 0</inkml:trace>
  <inkml:trace contextRef="#ctx0" brushRef="#br0" timeOffset="62887.43">28295 5836 911 0,'-7'7'0'0,"4"-5"0"0,-2-1 0 0,3 1 0 15,2 0 1472-15,0-2 192 0,0 2 64 0,-2-1 0 0,0 3 352 16,1 4 80-16,-3 1 16 0,2 7 0 15,1 0 448-15,-3 3 112 0,2 0 16 0,-1 2 0 0,3 3-480 16,-2 7-96-16,0 1 0 0,1 3-16 0,-3 3-1328 0,4 2-272 16,-5 2-48-16,2-2-16 0,-1-2-224 0,-1-3-32 15,0-4-16-15,-2-4 0 0,1-8-224 0,-1-7 0 16,0-5 0-16,0-5 0 0,1-8-304 0,0-8 48 16,3-3 16-16,1-6 0 15,4-8-208-15,1 0-32 0,4-8-16 0,2 1 0 0,5-4 304 0,-4 0 192 16,4 4-208-16,0-2 80 0,5 0 128 0,1 0 0 15,-1 0 0-15,0 2 0 0,4 1 128 0,-1 0-128 16,6 3 128-16,-3 2-128 0,-25 32 160 0,50-43-32 0,-50 43-128 0,0 0 192 16,0 0 96-16,0 0 16 0,82-16 0 0,-70 28 0 15,-5 6 464-15,0 2 112 0,0 3 16 16,-5 3 0-16,3 7-192 0,-3 0-16 0,-2 1-16 0,0-3 0 16,0 4-496-16,0-2-176 15,0-5 0-15,2 1 144 0,1-3-928 0,2-5-192 0,0 2-48 0,2-9-15584 16</inkml:trace>
  <inkml:trace contextRef="#ctx0" brushRef="#br0" timeOffset="63154.34">28802 5289 23039 0,'6'10'1024'0,"1"-3"192"0,0-1-960 0,3 2-256 0,-5-1 0 0,0 2 0 16,4 0 1168-16,3 8 192 0,9 7 48 0,5 13 0 16,2 8-96-16,2 1-16 0,-4-5 0 0,2 6 0 0,-4-3-432 0,2-2-96 0,1 5 0 0,-1-4-16 15,-2 4-528-15,1-1-96 0,-1 6-128 0,-3 0 176 16,-5-1 288-16,-3 1 64 0,-6 0 16 0,-3-1 0 31,-4-4-224-31,-5 0-64 0,-2 0 0 0,-7-4 0 0,-2 3-512 16,-3-6-128-16,-4-2 0 0,1-1-16432 0</inkml:trace>
  <inkml:trace contextRef="#ctx0" brushRef="#br0" timeOffset="63937.87">29761 5834 16575 0,'2'-2'1472'15,"-2"1"-1168"-15,1-1-304 0,-1 2 0 0,0 0 448 0,0 0 16 16,0 0 16-16,0 2 0 16,0 1 416-16,0 2 64 0,-1 8 32 0,-1 4 0 0,2 4 336 0,-2 3 64 0,2 8 16 0,-2 4 0 15,4 6 96-15,0 10 32 0,0 7 0 0,-2 2 0 16,1 9-512-16,1 0-80 0,-2 3-32 0,0-3 0 0,2 1-688 0,0-5-224 15,-1-3 128-15,3-9-128 16,1-11-960 0,-2-4-256-16,1-6-64 0,1-9-13408 0</inkml:trace>
  <inkml:trace contextRef="#ctx0" brushRef="#br0" timeOffset="64162.37">29600 6193 11055 0,'-5'2'976'0,"2"-2"-784"0,3 1-192 0,2-1 0 16,1 4 3424-16,0-2 640 15,3 1 128-15,2 2 32 0,5 4-2064 0,4 0-416 0,2 3-80 0,2-3 0 16,0 1-752-16,2-3-144 0,-23-7-16 0,0 0-16 16,0 0-352-16,118-3-80 0,-118 3-16 0,0 0 0 15,117-30-288-15,-117 30 0 0,96-26 0 0,-96 26 0 0,94-35 0 0,-94 35 0 16,89-33 0-16,-89 33 0 15,0 0-1104-15,99-40-176 0</inkml:trace>
  <inkml:trace contextRef="#ctx0" brushRef="#br0" timeOffset="64581.73">30977 5512 20271 0,'-10'0'896'0,"4"0"192"16,-1 0-880-16,4 0-208 0,0 2 0 0,-1-2 0 16,2 3 528-16,-6 4 64 0,-1 2 16 0,-9 6 0 0,-1 5 192 0,0 1 32 15,0 8 16-15,0 1 0 0,1 5 688 0,3 1 144 16,1 4 32-16,0-1 0 16,3 6-384-16,6-3-80 0,-4 1-16 0,6-6 0 0,3 1-336 0,0-3-80 15,3-4-16-15,3-3 0 0,-1-5-288 0,-2-2-64 16,3 0-16-16,-3-6 0 0,2-1-304 0,-3 0-128 15,3-5 128-15,0 1-128 0,2-5 0 16,-5-1 0-16,3 1 0 0,-1-5 0 16,3 2-928-1,-4-4-160-15,3 2-48 0,4 0 0 0,-3 2-2128 16,5 3-448-16,-1 0-64 0,1 9-4784 0,0 4-944 0</inkml:trace>
  <inkml:trace contextRef="#ctx0" brushRef="#br0" timeOffset="65240.39">30951 5649 11055 0,'-2'2'976'0,"1"2"-784"0,-1-3-192 0,0 1 0 15,2 2 960-15,0-3 128 0,-7 10 48 0,0 1 0 16,0 7 240-16,-9 6 48 16,2-1 16-16,1 0 0 0,2-1-96 0,-1 5-32 0,3-2 0 0,-3 5 0 15,2 1-352-15,1-1-64 0,2 7 0 0,-4 1-16 16,4 2 144-16,2 3 16 0,2 3 16 0,-1 5 0 15,2 1-64-15,4-1-16 16,2-2 0-16,1 3 0 0,0-1-336 0,4-9-80 16,0 3-16-16,8-8 0 0,-3-7-416 0,5-5-128 0,6-5 0 0,-25-21 0 15,0 0 0-15,87 23 0 0,-87-23-128 16,0 0 128-16,106-38-288 0,-106 38 32 0,78-75 16 0,-39 26 0 16,-6 4-208-16,0-9-32 0,-5-4-16 15,0 3 0-15,-7-3 304 0,0 2 192 0,-4 1-208 0,0-3 80 0,-6 4 432 16,-2-2 80-16,-6 6 32 0,-3-4 0 0,-3 0-48 0,-8-2-16 15,-1 2 0-15,-2-2 0 0,-3 6-128 0,-4 5-32 16,1 3 0-16,-4 9 0 16,0 8-192-16,-4 8 0 0,-5 8 128 0,-2 11-128 0,-4 8 0 0,-2 4 0 15,1 5 0-15,-6 6 0 32,4-2-368-32,4 4-64 0,3-4-16 0,9 0-10448 0,5-4-2096 0</inkml:trace>
  <inkml:trace contextRef="#ctx0" brushRef="#br0" timeOffset="65538.23">31873 5231 24879 0,'-7'-1'1088'0,"0"-3"256"0,3 1-1088 0,1 3-256 0,1 1 0 0,0 1 0 15,1 3 1120-15,-8 4 160 0,0 3 48 0,-8 9 0 0,-2 11 464 0,-6 4 80 32,3 4 32-32,1 2 0 0,0 7-512 0,3-4-112 15,3 4 0-15,4 1-16 0,1-1-816 0,3 5-144 16,3-2-48-16,1-3 0 0,3 2-256 0,3-1 160 16,1-3-160-16,3-2 128 0,5-3-128 0,0-2 0 0,2-1 0 0,4-4 0 15,-1-4 0-15,4-3 0 0,7-6 0 16,-4-2 0-1,-24-20-752-15,0 0-16 0,94 33-16 0,-94-33-17136 0</inkml:trace>
  <inkml:trace contextRef="#ctx0" brushRef="#br0" timeOffset="65747.14">32314 5465 24879 0,'-9'-4'1088'0,"6"3"256"0,-4 2-1088 0,3 3-256 16,2 1 0-16,1 0 0 0,-1 4 1520 0,-2 3 240 15,-4 11 48-15,-5 10 16 0,-4 9 160 0,-2 5 16 16,-4-4 16-16,4 3 0 16,3-3-1024-16,-1-1-208 0,1-4-32 0,4 4-16 0,3 2-560 0,4-4-176 0,0-2 0 0,1-3 0 15,4-4 0-15,0 2 0 0,4-8 0 0,1 1 0 32,4-7-560-32,5-5-160 0,0-4-48 0,-14-10-16864 0</inkml:trace>
  <inkml:trace contextRef="#ctx0" brushRef="#br0" timeOffset="65985.31">32533 5298 15663 0,'2'-13'688'0,"1"6"144"16,4 1-656-16,-1 4-176 0,-1 2 0 0,-2 2 0 16,4 3 1664-16,-7-5 320 0,0 0 48 0,0 0 16 15,77 31-16-15,-77-31 0 16,47 37 0-16,-47-37 0 0,44 41 144 0,-25-14 16 15,0-1 16-15,-5 5 0 0,2 2-1152 0,-2 0-224 0,-2 6-64 0,-4 2 0 0,5 5-512 0,-8-1-128 16,-2 5 0-16,-3-3-128 0,-5-3 224 0,-2 0-64 16,-7 1-16-16,-1-3 0 0,-6-2-144 0,-2-4 0 15,-3 3 0-15,-2-3-176 16,2-3-112-16,-2-3-32 0,2 3 0 0,-6-5-17920 16</inkml:trace>
  <inkml:trace contextRef="#ctx0" brushRef="#br0" timeOffset="66661.38">27225 8013 17503 0,'-3'2'1552'15,"1"-2"-1232"-15,2 0-320 0,2-2 0 0,0 2 1152 16,-2-2 160-16,1 2 32 0,-1-1 16 0,6 1-832 0,-6-2-160 16,3-2-48-16,-1 4 0 0,3 0 64 0,2 0 0 15,-2 0 0-15,6 0 0 0,3 4 816 0,3-8 160 16,-17 4 48-16,0 0 0 0,0 0-272 0,112-5-48 16,-112 5-16-16,0 0 0 0,125-14-208 0,-125 14-32 15,94-14-16-15,-94 14 0 0,101-19-464 0,-101 19-96 16,112-23 0-16,-112 23-16 0,127-24-240 0,-127 24 0 15,138-23-192-15,-138 23-10928 16,129-24-2192-16</inkml:trace>
  <inkml:trace contextRef="#ctx0" brushRef="#br0" timeOffset="66882.7">27433 8330 29487 0,'-33'19'1296'0,"10"-10"288"0,9 3-1264 0,7-8-320 0,9-3 0 0,3-2 0 16,2-3 912-16,5 2 128 0,7-1 32 0,-19 3 0 0,0 0-912 0,96-28-160 15,-96 28 0-15,0 0 0 0,120-42-144 0,-120 42 144 16,88-31 0-16,-88 31 0 0,101-30 272 0,-101 30 176 16,109-31 16-16,-109 31 16 0,122-35-224 0,-122 35-64 15,126-28 0-15,-126 28-10592 16,108-28-2128-16</inkml:trace>
  <inkml:trace contextRef="#ctx0" brushRef="#br0" timeOffset="67400.75">29172 7597 18431 0,'-5'-2'816'0,"1"0"160"0,2-1-784 0,2 1-192 16,0 0 0-16,2 2 0 0,-2 0 1024 0,0-1 144 15,0 1 48-15,-2 1 0 0,-3 6-416 0,-2 2-80 0,-5 7-16 0,-2 5 0 16,-2 1 288-16,-1 10 48 16,-4 2 16-16,0 6 0 0,-2 4-32 0,3 1-16 0,0 4 0 0,1 2 0 15,4-3-240-15,1 3-32 0,5 1-16 0,4-5 0 16,5 4-432-16,3-3-96 0,2-2 0 0,4-3-16 16,5 4-176-16,3-7 0 0,3-3 0 0,2-11-176 15,4-2 32-15,2-11 0 0,4-1 0 0,-32-12 0 31,0 0-48-31,118-2 0 0,-118 2 0 0,105-30 0 16,-105 30 192-16,113-57-160 0,-113 57 160 0,98-91-160 0,-98 91 160 0,78-101 0 0,-50 47 0 0,-6-1 0 16,-2-1 0-16,-6 2 0 0,-2 2 0 0,-2-1 128 15,-8 1-128 1,-2 2 0-16,-2 4 0 0,-10-1 0 0,-2 4 0 0,-7 1 0 16,-1 4 128-16,-6 6-128 0,0 11 0 0,-4 6 128 15,-4 11-128-15,-4 6 0 0,-2 12 0 0,-2 5 0 16,6 4 0-16,-4 6 0 15,7 1-1088-15,0 5-224 0</inkml:trace>
  <inkml:trace contextRef="#ctx0" brushRef="#br0" timeOffset="67822.7">30510 7332 11055 0,'-10'2'480'0,"3"-2"112"0,0 1-464 0,2-1-128 16,1 0 0-16,1 0 0 0,-3 2 1760 0,-2 2 336 16,-5-3 64-16,-6 8 16 0,-3 0 576 0,-1 5 112 15,0-2 16-15,-1 0 16 0,-1 6-896 0,1 1-176 16,3 3-32-16,-5 6-16 0,2-2-960 0,1 11-192 16,0 3-48-16,6 7 0 0,-2 2-64 0,8 8 0 15,6 9-16-15,7-1 0 0,10 5-128 0,7-8-32 16,6 1 0-16,9-6 0 0,5-4-336 0,3-6 128 15,3-7-128-15,0-4 0 0,2 1 0 0,0-13 0 0,0 1-192 0,-47-25 64 16,101 31-1232 0,-101-31-240-16,105 24-64 0,-105-24 0 0,122 7-1232 0,-122-7-256 15</inkml:trace>
  <inkml:trace contextRef="#ctx0" brushRef="#br0" timeOffset="68282.2">30796 7726 9215 0,'-4'5'400'0,"1"-3"96"0,3 1-496 0,0-3 0 0,0 2 0 0,3 0 0 0,-3 3 1680 0,4 0 240 16,-1 4 64-16,4 5 0 15,2 5 448-15,0 0 112 0,1 2 16 0,1 5 0 0,1-2-512 0,0 3-112 16,-1 2-16-16,1 2 0 16,0-1-1216-16,-3 3-240 0,1 0-48 0,-6 0-16 0,3 2-208 0,-4 0-64 0,4-2 0 0,-7-5 0 15,2 3-128-15,0-10 0 16,-2-2 0-16,-2-6 0 0,2-6-224 0,-2-9-80 16,0-3-16-16,-1-9 0 15,1-4-336-15,2-3-80 0,2-3-16 0,1-6 0 16,1-4 32-16,3-3 0 0,3-1 0 0,2-2 0 15,4-1 16-15,2 1 0 0,2 0 0 0,0 0 0 0,1 2 336 0,3 0 80 16,-24 38 16-16,49-72 0 0,-49 72 272 0,55-64 144 0,-55 64-16 0,0 0 0 16,93-61 224-16,-93 61 32 0,0 0 16 0,0 0 0 15,99 0 256-15,-81 12 48 0,-3 7 16 0,-3 6 0 16,1-1 688-16,-3 9 144 0,4 4 32 0,-5 1 0 16,1 0-528-16,-1 1-96 0,0 1-32 0,1-2 0 15,-1-3-784-15,0 1-144 16,1-3 0-16,-5-5 0 0,2 0-1312 0,0-7-176 15,-2 0-48-15,1-7-8736 0,2-5-1760 0</inkml:trace>
  <inkml:trace contextRef="#ctx0" brushRef="#br0" timeOffset="68551.5">32031 7146 19343 0,'0'15'1728'0,"4"-3"-1392"16,-1 1-336-16,1-10 0 0,1 1 2736 0,2 8 464 0,2 9 112 0,6 10 16 15,10 11-1296-15,3 5-256 0,5 3-48 0,0-6-16 16,2 1-1296-16,0-3-256 0,1 0-160 0,-1 3 192 16,-4 2-192-16,-1 9 0 0,1 0 0 0,-6 5 0 15,-2 3 608-15,-3-1 32 0,-2-2 16 0,-6 1 0 16,-3-4-272-16,-9-8-64 15,-5 3-16-15,-8-12 0 0,-6 3-464 0,-7-6-96 16,-2 1 0-16,-8-3-17856 16</inkml:trace>
  <inkml:trace contextRef="#ctx0" brushRef="#br0" timeOffset="87154.55">27807 10568 9215 0,'-5'2'816'0,"0"0"-656"0,5-2-160 0,0 0 0 16,-2 0 656-16,-1 0 112 0,-3 0 0 0,-2 0 16 15,-1 1-400-15,-1 1-96 0,-3 0-16 0,1 0 0 16,2 3 144-16,1 2 32 0,-1-2 0 0,-1-2 0 16,1 6 384-16,-3-2 64 0,6 4 32 0,-3-3 0 15,1 5 208-15,-3-1 32 0,5 2 16 0,-5 3 0 16,5 0-80-16,-5 1-16 0,-2-1 0 0,3 1 0 0,-4 1-352 0,1 0-80 16,2 0-16-16,-2 0 0 15,0 2-448-15,1 2-192 0,3-2 128 0,-2 1-128 16,3 5 0-16,2-3 0 0,2 6 0 0,0-3 0 0,3 5-128 15,2-4 128-15,0 5 0 0,3 0 0 0,4-4 0 16,0 5 0-16,2-5 0 0,3-3 0 0,-1 2 0 0,3-5 0 16,1-1 0-16,1-1 0 0,3 0-144 0,0 0 144 15,1-3 0-15,0-3 0 0,1 1 0 0,-1-4-128 16,-1-3 128-16,-2-4 0 0,-17-5 0 0,0 0 0 16,0 0 0-16,86 14 0 0,-86-14 560 0,0 0 16 0,0 0 0 15,108-33 0-15,-108 33-160 0,0 0-32 0,97-51 0 0,-97 51 0 16,70-47-144-16,-70 47-48 15,70-55 0-15,-70 55 0 0,57-54-32 0,-57 54-16 0,45-60 0 0,-27 31 0 16,-4-1 64-16,-4-3 16 16,-1 3 0-16,-6 1 0 0,1-3 48 0,-8 3 16 0,-1-2 0 0,-4 3 0 0,-3 0-160 0,-5 5-128 15,-2 1 144-15,-2 1-144 0,-5 3 0 0,-1 1 0 16,0 1 0-16,-1 0 0 0,0 4 0 16,0 0 0-16,4 0 0 0,-4 1 0 0,7 1 0 0,-2-1 0 15,4 3 0-15,-2-3 0 0,4 3 0 0,1 2 0 16,2 3 128-16,0 1-10528 15,0 2-2096-15</inkml:trace>
  <inkml:trace contextRef="#ctx0" brushRef="#br0" timeOffset="87711.51">28635 10431 16575 0,'4'-2'1472'0,"1"2"-1168"0,-5-2-304 0,2 0 0 0,-1 1 0 0,-1-1 0 16,4 0-208-16,-2-3 80 16,1 1-480-16,-3 3-96 0,-2 2 0 0,-3 3-16 0,0 5 1088 0,-2-2 208 15,2 5 64-15,-1 2 0 0,-2 0 1280 0,-1 1 256 0,2 4 48 0,0 2 16 16,0 4-496-16,-2 1-80 0,1 3-32 0,-1 1 0 16,0 7-864-16,0 1-160 0,1 2-32 0,-1 5-16 15,-1 1-368-15,1 1-64 0,0 1 0 0,4 3-128 16,-4 3 384-16,4 0-16 0,2-5-16 0,1 1 0 15,0-6 48-15,4 1 16 0,-2-3 0 0,5-4 0 16,2-8-416-16,3-1 0 16,6-3-144-16,-2-1 144 15,9-4-1664-15,-23-21-240 0,0 0-32 0,87 28-11520 16</inkml:trace>
  <inkml:trace contextRef="#ctx0" brushRef="#br0" timeOffset="88168.85">29104 11005 11967 0,'-7'11'528'0,"0"-3"112"0,2-2-512 0,1-3-128 0,4 1 0 0,-2-1 0 16,2 2 0-16,-1 1 0 0,-6 9 0 0,0 3 0 0,-2 4 0 0,0 1 0 0,4 3 192 0,-4-2-64 31,4 1 928-31,2 1 176 0,1-2 48 0,0-3 0 16,2 4-288-16,-3-1-48 0,1 0-16 0,-1-3 0 0,1-2-320 0,-2 1-64 0,3-6-16 0,-1-6 0 15,0 1-528-15,-3-4 0 0,3-3-192 0,-1-2 48 32,1-2-336-32,0-1-64 0,2-6-16 0,2 0 0 15,0-5 176-15,3-3 16 0,2-2 16 0,2-4 0 16,1-3 208-16,2-4 144 0,4 4-192 0,0-3 192 0,-1-1 0 0,3 0 0 15,-1 3 0-15,0 0 0 0,-17 27 384 0,34-48-32 16,-34 48 0-16,31-42 0 16,-31 42 432-16,0 0 96 0,44-45 16 0,-44 45 0 0,0 0 112 0,0 0 16 0,0 0 16 0,0 0 0 15,0 0-80-15,0 0-32 0,83-2 0 0,-78 12 0 16,1 6 176-16,-1 1 48 0,-3 3 0 0,-2 0 0 16,0 5-192-16,-2 1-16 15,-2 4-16-15,1-1 0 0,-1 3-416 0,-1-5-96 0,2 7-16 0,-3-8 0 16,3 3-400-16,3-8 0 0,0 2 0 0,2-6 0 31,1-1-896-31,2-11-176 0,6 0-16 0,-11-5-14992 0</inkml:trace>
  <inkml:trace contextRef="#ctx0" brushRef="#br0" timeOffset="88624.6">30041 10352 4607 0,'-3'0'400'0,"-2"0"-400"0,3 0 0 0,0 0 0 16,4 2 2016-16,0 0 320 0,-2-1 64 0,1 5 16 16,3 2-1040-16,-2 5-208 0,-2 4-32 0,-6 6-16 15,3-1 528-15,-2 8 96 0,-1 1 32 0,-1 6 0 16,1-1 208-16,0 6 64 0,-4 7 0 0,3 0 0 15,-2 1-992-15,0 4-192 0,1 4-32 0,-1-3-16 16,0 3-224-16,-1-4-32 16,5 0-16-16,-4-5 0 0,4-2-288 0,-1-6-48 0,1-2-16 0,2-4 0 15,1-2-448-15,0-7-80 16,1 0-32-16,-1-5 0 0,2-4-1024 0,2-1-208 16,-1-6-32-16,3-4-12448 0</inkml:trace>
  <inkml:trace contextRef="#ctx0" brushRef="#br0" timeOffset="88974.01">30454 10829 14735 0,'-5'0'640'0,"0"4"160"0,1-2-640 0,1-1-160 0,1 1 0 0,2 0 0 0,-2 0 1152 0,-5 3 192 0,-3 9 32 0,-4 3 16 31,-3 4-240-31,-3 9-32 0,0-2-16 0,0 5 0 15,0 0-32-15,-1 2-16 0,3-1 0 0,-1 3 0 16,3 7-144-16,2-6-16 0,6 0-16 0,-1-3 0 0,4-5-544 0,1-6-96 16,6 4-32-16,0-7 0 0,5-2-208 0,3-2 0 15,1-3 0-15,1-3-160 0,-12-11-80 0,0 0-16 16,0 0 0-16,71 24 0 16,-71-24-192-16,0 0-64 0,0 0 0 0,0 0 0 0,94-23 512 0,-94 23 0 15,0 0 0-15,44-41 0 0,-30 21 256 0,0-2 128 16,-4-1 48-16,1-5 0 0,-1 6 160 0,-3-6 48 15,2 0 0-15,0 0 0 0,-6-2 0 0,-1-1 16 16,0 5 0-16,-4-4 0 0,0 8-336 0,0 3-64 16,-6 1 0-16,1 6-16 0,-2 2-240 0,-2 6 0 0,-1-1-192 0,2 5 192 31,-2 0-944-31,1 0-80 0,-1 3 0 0,3 3-8784 0,1-5-1760 0</inkml:trace>
  <inkml:trace contextRef="#ctx0" brushRef="#br0" timeOffset="89525">31040 10918 23039 0,'-7'0'1024'0,"3"-3"192"0,1-1-960 0,1-3-256 16,2 4 0-16,0 1 0 16,0-1 384-16,-2-4 48 0,-3-2 0 0,-7-2 0 0,-2 3-432 0,-5 4 0 0,0 6-144 0,-4 3 144 15,0 9 1040-15,3 0 320 0,-7 5 64 0,5 2 16 16,-1 2-32-16,2 6 0 0,4-1 0 0,-1 0 0 15,4 0-592-15,6 3-128 0,-1-3-32 0,5 2 0 32,3-6-384-32,2-5-80 0,3 1 0 0,5-3-16 0,1-3-176 0,2-5-192 0,-12-9 32 0,0 0 16 15,65 26-304-15,-65-26-48 0,0 0-16 0,92-6 0 32,-92 6-16-32,0 0-16 0,94-38 0 0,-94 38 0 15,51-43-320-15,-51 43-64 0,42-54-16 0,-42 54 0 16,36-54 192-16,-22 29 48 0,-2-1 0 15,-1-2 0-15,-2 9 224 0,-3 0 48 0,0 0 16 0,-5 8 0 0,1 3 416 16,-4 2 0-16,2 6 0 0,-1 4 128 0,-1 1 688 0,-2 7 144 16,4 2 16-16,-1 4 16 0,1 1 160 0,1 5 16 0,-1 2 16 15,-1 7 0-15,1 2-480 0,0 2-80 16,-2 3-32-16,2 2 0 0,-5 10-368 0,3 2-80 0,-1 0-16 0,1 5 0 16,0 4 336-16,0-4 64 0,2 7 16 0,-1-8 0 15,-1-4-160-15,-5-9-16 16,2 0-16-16,-2-12 0 0,-2-1-160 0,0-10-16 0,-3-6-16 0,-2-4 0 15,2-3-160-15,-4-7 192 0,2-1-192 0,0-4 192 16,2-4-64-16,-2-7-128 0,2-2 192 0,2-5-64 16,-1-5-128-16,4-3 0 0,0-3 0 0,5-1 128 15,4 0-128-15,3-5 0 0,8-6-160 0,4-1 160 16,7 3-336-16,4-7 16 0,9 4 16 0,5-7 0 16,3 5 304-16,2-2-192 0,2 2 192 0,-49 47-160 0,83-78-128 0,-83 78-32 15,79-66 0-15,-79 66 0 16,70-60-1200-16,-70 60-240 0,61-47-48 0,-61 47-8432 15,0 0-1664-15</inkml:trace>
  <inkml:trace contextRef="#ctx0" brushRef="#br0" timeOffset="89936.56">32019 10655 13823 0,'-7'18'1216'0,"0"-8"-960"16,2 1-256-16,3 1 0 0,-1-5 2432 0,1 1 448 15,-1 1 96-15,-3 10 16 0,-2 14-208 0,-3 7-32 0,-4 9-16 0,2 0 0 16,1 3-1536-16,3-7-304 0,2-3-64 0,4-5-16 16,1-6-432-16,2 1-64 0,4-8-32 0,-1-3 0 15,1-4-288-15,3-1 0 0,-2-6 0 0,4-4-144 16,-1-3-48-16,1-6 0 0,0-3 0 0,1-4 0 16,-1-7-144-16,1-4-48 15,-1-4 0-15,0-4 0 0,1 1 144 0,2-5 32 0,1-2 0 0,1-2 0 16,3-1 208-16,-3 1 0 0,5-1 0 0,2 0-144 15,0 1 144-15,-2-1-160 0,0 3 160 0,-19 35-160 16,40-59 160-16,-40 59 0 0,0 0 0 0,61-56 0 16,-61 56 336-16,0 0 48 0,0 0 16 0,0 0 0 15,80-3 464-15,-67 10 96 0,-1 6 0 0,-3 1 16 0,-2 2-448 0,0 1-80 16,-2 4-32-16,-2 0 0 0,2 4-160 0,-8-1-16 16,3 7-16-16,-5-1 0 0,0 3 0 0,-2 4 0 15,-4 5 0-15,1-2 0 0,-1-2-32 0,1 0 0 0,-1 1 0 0,3-3 0 31,-1-1-192-31,5-5 0 0,-1-3 128 0,7-4-128 0,3-6-192 0,4-6-96 16,1-1-16-16,-10-10-18896 16</inkml:trace>
  <inkml:trace contextRef="#ctx0" brushRef="#br0" timeOffset="90217.48">32819 10235 33167 0,'-5'16'1472'0,"1"-7"304"0,4 3-1424 0,0-5-352 0,2 0 0 0,-2-2 0 0,0 0 528 15,2 9 48-15,1 6 0 0,1 4 0 16,-1 9-64-16,1 0 0 0,4-2 0 0,3 3 0 0,6 0 320 0,3 3 48 31,0-4 16-31,7 4 0 0,2-1-384 0,-1-1-64 0,5 3 0 0,-1 2-16 16,-3-1-112-16,3 1-32 0,-3 0 0 0,-1 3 0 15,-4-3-160-15,-3 7-128 0,-5-3 192 0,-9 3-192 16,-10 2 0-16,-10 5 0 0,-13 0 0 0,-3 0 0 0,-10 3 0 0,-3-1-192 16,-3 1 16-16,-5-1 16 15,-1 2-208-15,-5-1-32 0,1 2-16 0,0-3-18112 0</inkml:trace>
  <inkml:trace contextRef="#ctx0" brushRef="#br0" timeOffset="95775.81">27300 10018 11055 0,'-10'0'976'0,"1"0"-784"0,4 0-192 0,3 0 0 0,2 0 1120 0,-3-2 176 0,-4 2 48 0,-6-2 0 16,-2 2-1120-16,-1-1-224 0,-1-1 0 15,-1 0 0 1,3 2-624-16,1-2-48 0,-4 2-16 0,4 2 0 0,0-2 1008 0,2 2 192 16,-2 1 32-16,5 1 16 0,1 1 976 0,3 0 192 15,-4-1 32-15,5-3 16 0,3 5-336 0,1 2-64 16,0-1-16-16,1 7 0 0,3 2-832 0,-1 3-160 16,4 2-48-16,0 3 0 0,4 11-320 0,-4 2 0 0,5 1 0 0,-2 9 128 15,1 2-128-15,-1 5 0 0,1 3 0 16,1 1-128-16,-3-2 128 0,1 1-192 15,-5 4 192-15,1 3-192 0,-5 1 192 0,-1 8 0 0,-3 0 0 0,-2 4 0 16,-4-1 384-16,-2 1 16 16,-3-2 0-16,-3 7 0 0,-4 3 432 0,-2 2 96 0,1-1 16 0,-1 2 0 15,2 1-176-15,2-7-48 0,2-2 0 0,4-8 0 16,3-11-304-16,5-9-64 0,5-10-16 0,2-7 0 16,4-9-336-16,5-4 0 0,-1-6 0 0,1-4 128 15,3 0-320-15,-2-5-48 0,-12-7-16 0,0 0 0 0,0 0-48 0,0 0-16 16,84 32 0-16,-84-32 0 0,0 0 320 0,0 0 0 15,106 24 0-15,-106-24 144 0,0 0-144 0,124 17 0 16,-124-17 0-16,115 9 0 16,-115-9-128-16,123 7-64 0,-123-7-16 0,128 7 0 15,-128-7-304-15,139 11-64 0,-139-11-16 16,159 5 0-16,-71-5-96 0,1 0-16 0,-7 2 0 0,-82-2 0 16,157 12 176-16,-157-12 16 0,148 15 16 0,-148-15 0 0,160 21 288 0,-74-12 48 15,-1 5 16-15,-5-7 0 0,-80-7 336 16,149 19 80-16,-69-8 16 0,3-4 0 0,3 6 336 0,8-2 64 15,5-2 16-15,-3-4 0 0,-4 2-352 0,1 0-64 16,1-4-16-16,7 4 0 0,3 0-272 0,1-3 0 0,-6 4 0 0,-3-1 0 16,-3-3 816-16,4 6 96 0,6 1 32 0,1 3 0 15,6-2-1776 1,-3-7-368-16,-8-3-64 0,-2-7-16 0,-1-8 736 0,2 1 144 0,3-3 16 0,-9-12 16 16,-12 3 368-16,-5-9 0 0,-3 5 0 0,-9-3 0 15,-4 3-240-15,0-2 80 0,0 2 16 0,2-1 0 0,-3 3-48 0,-58 26-16 16,101-44 0-16,-101 44 0 15,77-23-48-15,-77 23-16 16,0 0 0-16,80-7 0 0,-80 7 272 0,0 0 0 0,0 0 0 0,94 16 0 0,-94-16 576 16,0 0 160-16,0 0 32 0,99 12 16 15,-99-12-352-15,0 0-80 0,0 0-16 0,96 4 0 16,-96-4-336-16,0 0 0 16,0 0 0-16,87-4 0 0,-87 4 128 0,0 0 64 15,0 0 16-15,96-15 0 0,-96 15 448 0,0 0 96 0,80-25 16 0,-80 25 0 16,0 0-528-16,70-29-112 0,-70 29 0 15,0 0-128-15,0 0 0 0,52-37 0 0,-47 28-240 16,-5 4 80 0,-3 2-256-16,-2-4-48 0,-1 3-16 0,-4 1 0 0,1-1 480 0,-1 1 240 0,-2-2-32 15,1 1 0-15,1 4 368 0,-1-2 64 0,1 1 0 0,-1-1 16 16,3 0-176-16,-1 2-32 0,0-2-16 0,2-3 0 16,4 3-432-16,-3-1 128 0,6-2-128 0,0-4 0 15,4 2-256 1,-2-5-128-16,1 1-16 0,2-4-16 0,4-3-416 0,-4-1-96 0,2-2-16 15,0-1 0-15,-1 1 0 0,-3-4 0 16,2 6 0-16,0-2 0 0,-5 0 368 0,2-3 64 16,0-2 0-16,-2 1 16 0,0-2 496 0,2-1 0 0,1 2 208 0,6-4-64 0,-2 0 224 0,2-1 32 15,3-2 16-15,2-4 0 16,1 2-768-16,-1-1-160 0,2 3-16 0,0-4-16 16,-1 1-1456-16,-1-3-304 0,0 3-48 0,-3-3-16 15,3 3 1008-15,-6-6 192 0,3-1 32 0,-1 1 16 0,-1 2 1360 0,-4-4 272 16,4-5 48-16,-2-3 16 0,-2 7 608 0,0-6 128 15,1 3 32-15,-5-5 0 0,3 3-432 0,-1 3-80 0,1-2 0 16,3-3-16-16,-5 5-400 0,3-2-80 16,0 7-16-16,2 0 0 0,0 6-320 0,-2 1 0 0,2 0 0 0,0 4 0 15,0 5 0-15,0-2 0 0,-2 2 0 0,2 3 0 16,-2 0-144-16,-1 2 0 0,-1 2 0 0,-3 2 0 16,-1 1 144-16,-3 2 0 0,1 0 160 0,-6 4-160 15,0-2 864-15,-6 5 80 16,2-4 16-16,-2 4 0 0,-1-1 240 0,-8 2 48 0,-1 1 16 0,-1 0 0 15,-4-4-416-15,-1 4-80 0,0 0 0 0,-4-4-16 16,-3 2-496-16,-3-3-80 0,-4 3-32 0,-4-6 0 16,-8 7-144-16,-6-7 0 0,-3 8 0 0,0 0 0 0,-2 1-160 0,-5 4 160 15,-6 7-208-15,-8 0 80 0,-4 6-96 0,-8-5-16 16,-5 3 0-16,-1-4 0 0,6 5 608 0,-4 2 112 16,3-2 32-16,-4 2 0 0,-2-5-192 0,-2-2-16 15,5-2-16-15,0 0 0 0,2 7-288 0,-9-5 0 16,-3 4-176-16,-2-6 176 15,5 4-416-15,-3-2 32 0,0 3 0 0,-2 0 0 0,-2 1 176 0,-5-2 32 16,0 5 16-16,-5-1 0 0,1 7 288 0,-5 1 64 16,-5-1 16-16,2 3 0 0,-2 8 240 0,6-1 32 15,2 3 16-15,1 0 0 0,2 0 48 0,-6-5 16 0,2 2 0 0,5-8 0 16,4 1-144-16,3-4-32 0,-3-1 0 0,5-6 0 16,2-3-384-16,-4-1 128 0,-3-3-128 0,-4-1 0 31,2-4-272-31,-1 2-144 0,2-2-32 0,-9 3-17344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8T22:39:45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22351 3521 18431 0,'-17'9'1632'0,"5"-4"-1312"0,5-2-320 0,7-1 0 16,0 3 576-16,-2-1 64 0,-5 3 0 0,-5 5 0 16,-4 4-640-16,0-2-320 0,1 3 48 0,-1 1 0 31,-1-1-1312-31,-2 2-256 0,-1-1-48 0,-2 1-16 0,-4-2 752 16,-1 1 128-16,1 2 48 0,0 0 0 0,0-1 2320 0,0 2 480 0,3 0 96 0,4-1 0 15,0 7-64-15,3-5 0 0,2-1-16 0,2 4 0 16,3 4-944-16,-1-3-176 0,3 7-32 0,0 0-16 15,0 2-672-15,0 2 0 0,2 1 0 0,-2 2 0 16,2 2 0-16,-2-2 0 0,1 5-160 0,-1 2 160 16,2 0 0-16,-5 0 0 0,3 0 0 0,0 4 160 0,-2 3 224 0,4 2 64 15,-4-1 0-15,2-1 0 16,4-1-96-16,-3-3-16 0,5 1 0 0,-3-3 0 16,4 0-336-16,-2-1 0 0,2 0 0 0,0 1-128 0,2 1 128 0,-2 3 0 15,4 1 0-15,-3 2 0 0,5 3 0 0,-3-1 128 16,4 3-128-16,2-1 176 0,-4 0 272 0,4 2 64 15,-1 2 16-15,3-4 0 0,1 7-176 0,0-3-32 16,4 1-16-16,-2 4 0 16,3-3-304-16,1 4 0 0,1 3 0 0,2-6 0 0,5 2 0 0,-7-9-144 0,4 2 144 0,0-5-128 15,-3-1 128-15,0 1-160 0,-3 0 160 0,2 1-160 16,0 3 160-16,1 2 0 0,-1 1 0 0,3-6 0 16,3 3 0-16,1-5 0 0,4-1 128 0,-1-1-128 15,8-6 896-15,-37-47 128 0,85 90 0 0,-85-90 16 31,106 86-1648-31,-106-86-336 0,129 69-64 0,-129-69-16 0,128 66 800 0,-128-66 224 16,127 61 0-16,-127-61 0 0,120 51-144 0,-120-51 144 16,134 47 0-16,-57-21 0 0,5 0 0 0,-4-5-128 15,-1 0 128-15,-77-21 0 0,148 35 0 0,-148-35 0 0,150 35-128 0,-68-20 128 16,7 3 0-16,-1-1 0 0,3 2 0 0,-2-1 0 16,-5 1-128-16,-1-7 128 15,3 2 0-15,8-4 0 0,10-4 0 0,-1-3 0 0,-2-1 0 0,-1 0 0 16,-1-1 0-16,4-2 0 0,5-1 0 0,1 0 0 15,5-1 0-15,-4-1 0 0,-6 1 0 0,-1-4 0 16,1 2 0-16,3-2 128 0,6 0-128 0,-5-2 0 16,-10 0 0-16,4-1 144 0,1-4-144 0,9-2 128 15,6-3-128-15,-4 2 0 0,-8 1 0 0,2-2 0 0,-5 5 0 0,6-1 0 16,8 1 0-16,-3 3 128 0,-6-2-128 0,-2-2 0 16,-7 3 0-16,4-1 128 0,2 9 176 15,-4-3 16-15,1 1 16 0,-7 0 0 0,-5 2-32 0,4-3-16 16,7 1 0-16,4 3 0 0,3 1-80 15,-4-1-16-15,-6-3 0 0,-4-8 0 0,2 6-192 0,3-5 0 16,6 5 0-16,-2-7 0 16,-9-1 0-16,-2-4 0 0,-5-1 0 0,2-1 0 15,2-1 0-15,1-6 0 0,6 2 0 0,-8 1 0 0,-4 5 208 0,-3-7 0 16,-1 7 0-16,4-5 0 0,2-4-16 0,7 2 0 16,0 0 0-16,-2 2 0 0,-8 3-48 0,1-1-16 0,-6 2 0 0,2-2 0 15,0 4-128-15,1 0 0 0,3 0 0 0,-10 1 0 16,-3-2-128-16,-10-1 128 0,2-4-160 0,-8 1 160 15,-1-1-288-15,1 1 32 0,4 0 16 0,-3-6 0 16,1 2 80-16,0-5 16 0,-3-2 0 0,-4-1 0 16,-1-1 144-16,-2-3 0 0,-4-2 0 0,0-5 0 15,-3 5 0-15,0-5 0 16,0-3 0-16,1-2 0 0,4-2 0 0,1-4 0 0,6-1 0 16,1-7 128-16,-2-7-128 0,-1-2 0 0,-3 3 0 0,-2 1 0 0,-5 0-240 0,-1 3 48 15,3-6 0-15,-8 3 0 31,-2 3-208-31,-10 5-48 0,-3 2 0 0,-5 2 0 0,-2 2 448 0,-7 3 0 0,-2 2 0 16,-4 1 0-16,-2 9 192 0,-3-1 64 0,-3 1 0 0,-3 0 16 16,1 4 208-16,-3-1 32 0,-2 1 16 0,2-2 0 15,-6-2-352-15,3-5-176 0,-3 4 160 0,-3-4-160 16,2 0 0-16,-3-6 0 0,-5 6 0 0,-1-3 0 16,2 1-160-16,-7 0 32 0,-2-1 0 0,-5 1 0 0,-3-3 128 0,-6-2 0 15,-3-2 0-15,-4-1 0 0,2 4 336 16,-2 6 112-16,0-3 0 0,-3-1 16 0,-2 2 48 0,-3-1 0 15,-3 3 0-15,-2 0 0 0,-4 0-208 0,-4 0-48 16,-5 0 0-16,2 2 0 0,5 3-128 0,-7 2-128 16,-2 1 192-16,2 3-192 0,-5 1 192 0,-3 4-64 15,-6 6 0-15,3-1-128 0,3 0 192 0,4 3-64 16,1 2 0-16,1 1-128 0,-1-1 144 0,-7 0-144 16,-4-4 0-16,2 4 144 0,1 2-144 0,5 7 0 15,0 0 0-15,-2-2 0 0,-4 4 160 16,-6-3-160-16,1-1 192 0,3 4-192 0,2 1 128 0,0 4-128 15,2 2 0-15,-9-6 0 0,-2 5 0 0,-2-3 0 0,1-1 0 16,1 4 0-16,5 4 0 0,-6-2-192 16,-6-1 16-16,2-1 16 15,7-4-224-15,-4 4-32 0,2 1-16 0,-5-1 0 16,-1-1 16-16,-3 0 0 0,-3 1 0 0,11 1 0 0,-1 3 128 0,-1-2 32 0,-2 4 0 0,-11-2 0 16,2 0 256-16,1-2 0 0,2 7 0 0,-1 1 0 15,-3 2-160-15,-4-1-32 0,0-2 0 0,0 8 0 16,2 2-288-16,-6 3-64 0,-4 1-16 15,1-2 0-15,3 1 928 0,-3 1 176 16,-5 9 32-16,-2-9 16 16,-3 0-1424-16,8 0-272 0,7-5-64 0,4-3-16 0,1 1 944 0,-1-7 240 0,-9 4 0 0,7-1 0 0,7 6 0 0,-7 2 192 15,-1 3-48-15,-5 4 0 0,1 1-144 0,3 8 0 16,8-3 0-16,-3 1 0 16,1 5-192-16,-1 1 0 0,2 1-16 0,6 3-9088 15,3 0-1824-15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8T22:40:52.3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23068 14323 911 0,'0'2'0'0,"0"-2"0"0,0 0 0 0,0 0 0 0,0 0 720 0,0 0 64 0,0 0 16 16,1 0 0-16,-1 2 448 0,2-2 96 0,-2 2 0 0,2-1 16 15,0 3-16-15,-1-3 0 0,3 1 0 0,-1 0 0 16,-1 0-256-16,3-2-48 0,0-2-16 0,2 0 0 16,-1-1 16-16,1-4 0 15,1 2 0-15,1-6 0 0,0 4-368 0,-2-7-80 16,3 6-16-16,-5-5 0 0,1 3-576 0,-3-1 0 15,-1-3 0-15,-4 4-128 16,-1-2-592-16,-4-2-112 0,-2 3-32 0,-2-1 0 0,-1 4 432 0,-2-3 96 0,2 2 16 0,-5 1 0 16,1 2 320-16,0-2 0 0,1 4 128 0,-1 3-128 15,2 1 352-15,-3 0-16 0,4 3 0 0,-1 6 0 16,2-2-208-16,0 5-128 0,0 2 160 0,1-2-160 16,1 4 0-16,1 1 0 0,1 4 0 0,1-2 0 15,0 0-288-15,1 4 48 0,3 5 16 0,1-2 0 16,0 5 224-16,2-1 160 0,2 5-32 0,-4 1 0 15,4 3 352-15,-2 1 64 0,2 8 16 0,-2-4 0 0,0 3-160 16,0-2-16-16,2 8-16 0,-2-5 0 16,5 1-368-16,-3 0 144 0,1-6-144 0,4-3 0 0,0-3 224 15,-2 0-64-15,4-6-16 0,-2-5 0 16,0-2-144-16,-2-4 0 0,0-5 0 0,1 1 0 0,-1-7-192 0,-2-2-32 16,3-4 0-16,-5-3-10080 15</inkml:trace>
  <inkml:trace contextRef="#ctx0" brushRef="#br0" timeOffset="335.27">22810 14848 16575 0,'-14'14'736'0,"5"-4"160"0,4 0-720 0,-2-4-176 0,7-3 0 0,0-3 0 16,0 2 912-16,-2 5 160 0,2 2 16 0,-2 1 16 15,2-1-496-15,0-4-96 0,2 2-32 0,-2-4 0 16,4 1-480-16,1-4 0 0,-3 0-176 0,3 2 176 16,2-2 0-16,0-2 0 0,0 2 224 0,5-2-64 0,-2 0 688 0,4-1 144 15,2 1 32-15,3-5 0 0,0 4-80 0,-19 3-16 16,0 0 0-16,84-37 0 15,-84 37-432-15,70-33-96 0,-70 33-16 0,82-33 0 0,-82 33-384 0,94-44 0 16,-94 44 0-16,99-41 0 0,-99 41-240 0,85-46-128 0,-85 46-16 16,67-45-12928-16</inkml:trace>
  <inkml:trace contextRef="#ctx0" brushRef="#br0" timeOffset="606.66">23489 14827 13823 0,'-3'0'608'0,"1"-2"128"0,4-2-592 0,0 1-144 0,1 1 0 0,0-1 0 0,3-1 384 0,2-6 64 16,6-1 0-16,4-4 0 15,1-4-800-15,0 3-160 0,-3 0-16 0,-2 9-16 16,-4 0-800-16,-3 4-176 0,0 4-16 0,-5 6-16 15,-2 2 1152-15,0 3 224 16,-2 6 176-16,2-1-208 0,-5 4 1552 0,1 2 320 16,3-2 64-16,-1 3 16 0,2 2 0 0,0-3 0 0,3-1 0 0,-1-1 0 15,5-2-1008-15,-2-1-208 0,2-1-32 0,4-4-9888 16</inkml:trace>
  <inkml:trace contextRef="#ctx0" brushRef="#br0" timeOffset="1042.66">24216 14609 15663 0,'-12'17'688'0,"5"-6"144"0,0-2-656 0,3-1-176 16,4-4 0-16,2-3 0 0,0 1 416 0,0 2 48 15,3 6 16-15,0-1 0 0,2 5-304 0,2-4-176 0,-2 4 192 0,-2 2-192 16,0 0 0-16,-3 1 0 16,0 2-160-16,-2 0 160 0,-2 2-224 0,0 0 80 0,-5 0 16 15,2 3 0-15,0 1 128 0,1-3 0 0,-5-4 0 0,2 1 128 0,1-2-128 16,-1-1 0-16,0-2 128 0,0 0-128 16,0-5 448-16,1-2 0 0,1-2 16 0,2-3 0 15,-3-1 48-15,3-1 0 0,3-3 0 0,-2-2 0 16,-3-6-384-16,3 2-128 0,2-5 0 0,0-5 144 0,0 0-144 0,0-5 0 15,2 1 0-15,3-5 0 16,-1-1 128-16,1-6 80 0,2-3 32 0,2-3 0 0,3 0 80 0,-3 2 32 16,3-1 0-16,-2 7 0 15,1 5-160-15,-1 2-16 0,-1 4-16 0,0 4 0 0,-1 6-32 0,-1 1-128 16,4 8 192-16,-4 0-64 0,0-1 64 0,1 4 16 16,3 2 0-16,-1 0 0 0,4 1-208 0,-3-1 0 15,3-1 0-15,0 3 0 0,-14-4-128 0,0 0-128 0,0 0-32 0,0 0-10400 16</inkml:trace>
  <inkml:trace contextRef="#ctx0" brushRef="#br0" timeOffset="1410.94">24885 14478 9215 0,'0'7'816'0,"0"-3"-656"0,0-2-160 0,0-1 0 16,0-1 2096-16,0 2 384 0,2 0 80 0,3 1 0 15,-3 4-448-15,1-3-112 0,1-3-16 0,-1-2 0 16,1-1-1472-16,-4-5-288 15,-2 2-64-15,-2 0-16 16,-1-1-464-16,0-2-80 0,-5 4-32 0,-3 2 0 0,1 1 224 0,-3 1 32 0,-1 1 16 0,-2 3 0 16,1-1 608-16,0 6 128 15,-1-2 32-15,4 0 0 0,-3 3 800 0,5-1 144 0,3 3 48 0,-3 2 0 16,6-3-512-16,1 3-112 0,3 3-16 0,4-3 0 0,3 2-640 0,1-4-144 16,2 4-32-16,3-1 0 0,3 1-144 0,-2 0-192 15,2-4 32-15,-2 5 16 16,0-1-448-16,0 0-96 0,1-1-16 0,-3-1 0 31,1 2 208-31,-3 1 48 0,-1-3 0 0,-3 2 0 0,-2 0 448 0,-4-4 0 0,0 2 0 0,-7-2 0 16,1-2 0-16,-5 2 0 0,-1-3 0 0,-5 2 160 0,0-6 288 0,-4 4 48 15,-1 1 16-15,-6 0 0 16,1-1-64-16,-8 5 0 0,2-3 0 0,-1 2 0 16,-1 1-256-16,2 0-64 0,2-3-128 0,4 1 192 15,4-5-432-15,1 0-80 0,5-4-32 0,6-3-9936 16,1-3-1984-16</inkml:trace>
  <inkml:trace contextRef="#ctx0" brushRef="#br0" timeOffset="1735.84">25328 13879 36863 0,'-9'11'1632'0,"5"-8"336"0,6-3-1584 0,2 0-384 15,3 0 0-15,-4 0 0 0,6-2 0 0,1-1 0 0,-10 3 0 0,0 0 0 32,0 0-1472-32,0 0-368 0,86-14-80 0,-81 23 0 15,-2 3-368-15,-4 7-64 0,-3 5-16 0,-5 3 0 0,1 0 2528 0,-1 8 496 0,-1 9 112 0,-1-1 0 16,2 4 1728-16,1 6 320 0,1 1 80 0,0 3 16 15,3 4-1232-15,-1 3-240 0,2 1-48 0,-1 1-16 16,-1 0-832-16,1 4-160 0,1-6-48 0,-1-1 0 16,3-11-336-16,-5 2 0 0,1 0 0 0,-2-3-192 15,0-6-672 1,-1 0-144-16,-1-6-16 0,-3-8-16 0,-1-1-1488 16,3-6-288-16,-4-3-64 0,0-5-10592 0</inkml:trace>
  <inkml:trace contextRef="#ctx0" brushRef="#br0" timeOffset="1981.62">24908 14442 3679 0,'3'-2'320'0,"-1"0"-320"16,0 2 0-16,3 0 0 15,0 0 4432-15,2-1 816 0,4 1 176 0,4-2 16 16,-15 2-1856-16,0 0-384 0,98-4-80 0,-98 4-16 15,92 2-2016-15,-92-2-416 0,98 9-80 0,-98-9-16 0,104 17-576 0,-104-17 0 16,108 26 0-16,-108-26 0 0,96 25 0 0,-96-25 0 16,96 19 0-16,-96-19 0 0,92 9 0 0,-92-9-240 15,0 0 48-15,108 3 0 16,-108-3-1632-16,0 0-320 0</inkml:trace>
  <inkml:trace contextRef="#ctx0" brushRef="#br0" timeOffset="2167.79">24056 13832 40543 0,'-37'16'1792'0,"21"-11"384"0,6-3-1744 0,10-2-432 0,7-5 0 0,2-4 0 16</inkml:trace>
  <inkml:trace contextRef="#ctx0" brushRef="#br0" timeOffset="18189.66">22771 16450 5519 0,'-19'16'496'0,"5"-8"-496"15,2 5 0-15,3-8 0 0,4 0 736 0,2-2 48 16,-3 1 16-16,-2 3 0 0,-6-2 112 0,1 7 32 15,-4 1 0-15,3-7 0 0,4 0-688 0,1-1-256 16,0-2 176-16,2-1-176 0,2 2 0 0,-4-3 0 0,1 3 0 0,-3 1 0 16,1 0 128-16,-1-1 64 0,1-2 32 0,-1 1 0 15,4 2 672-15,-3-1 144 0,3-3 32 0,3 1 0 16,-3-2 48-16,4 0 16 0,1-2 0 0,1 1 0 16,-3 1-496-16,4-2-80 0,-5 2-32 0,1 0 0 15,1 0-208-15,-2 0-32 0,1 0-16 0,-3 2 0 16,0 1-272-16,0 1 128 0,-1 3-128 0,1 1 0 15,-6 1 0-15,6 2 0 0,-7 1 0 0,4 0 0 0,0 4 0 0,-1-1 0 16,2 3 0-16,-1 1-144 16,1 0 144-16,0 2 256 0,1 3-64 0,4 4-16 0,-1-3 336 15,3 1 80-15,4-4 16 0,5 1 0 0,0-2-32 0,7-2-16 16,3-2 0-16,4-1 0 0,-21-16-112 0,61 23 0 16,-61-23-16-16,87 15 0 0,-87-15-304 0,108 4-128 15,-108-4 128-15,119-9-128 16,-119 9 0-16,111-24 0 0,-111 24 0 0,105-33 0 0,-105 33 0 0,96-46 0 15,-96 46 0-15,90-47 0 0,-90 47 0 0,88-54 0 16,-88 54 0-16,75-59 0 0,-75 59 0 0,64-64 0 16,-40 32 224-16,-8-2-64 0,-2-1 96 0,-5 0 32 15,-6 2 0-15,-6-2 0 0,-4 4-288 0,-9-2 128 16,-3-2-128-16,-7 2 0 0,-4 3 144 0,-5 2-144 16,-5 5 0-16,0 4 144 0,-2 0-144 0,-1 9 0 15,-4 1 0-15,1 9 0 0,1 0 0 0,2 9 0 0,-1 1 0 0,0 4 0 16,4 4 0-16,0 1 0 15,4 3 0-15,-1 3 0 16,2 6-288-16,2-3-144 0,0 3-16 0,3 1-13232 0</inkml:trace>
  <inkml:trace contextRef="#ctx0" brushRef="#br0" timeOffset="18893.64">23857 15694 11967 0,'2'2'1072'0,"-1"0"-864"0,1-1-208 0,0-1 0 15,0 0 1440-15,-1 0 240 0,3 0 48 0,1 2 16 16,-3 0-304-16,1-1-64 0,-3 1-16 0,-1 3 0 16,-3 1-1024-16,-5-3-208 0,1 6-128 0,-1 0 160 31,-1 3-160-31,-1-2 0 0,2 6 0 0,-3 3 0 0,5 0 368 0,0 2 80 0,2 5 32 0,3-1 0 15,0 3 560-15,4 3 112 0,3 5 32 0,2 3 0 16,0 4-352-16,2 8-64 16,0 5 0-16,-2 1-16 0,0 6-528 0,-5 1-96 15,1 2-128-15,-3 2 176 0,0 0-176 16,-2 0 0-16,1 0 0 0,-1-5 0 0,-2-1 0 0,3-6 0 0,-1-5-176 0,2-8 176 31,0-4-480-31,-2-6-16 0,2-2 0 16,-2-7-13296-16</inkml:trace>
  <inkml:trace contextRef="#ctx0" brushRef="#br0" timeOffset="19514.59">24699 16415 7359 0,'-4'5'656'0,"1"1"-528"0,1-3-128 0,0-3 0 16,4 0 3072-16,0-2 576 0,-2 2 112 0,1-1 16 15,1-5-1312-15,-2 1-272 0,0-2-48 0,-3-3-16 16,-3-1-1488-16,-2 1-320 0,-3-2-48 0,-3 1-16 0,-3-1-256 0,-2 3 0 16,-4-1 0-16,-3 6 0 0,2 4 0 0,-3 0 0 15,-2 2 0-15,1 2-144 16,2 6 144-16,-2 4 128 0,0 2-128 0,-2 6 176 0,2 3 192 0,1-1 32 15,0 6 16-15,3-2 0 0,-2 5-80 0,5 0-16 16,-2-2 0-16,6 4 0 0,3 3-128 0,-2 1-48 16,8-3 0-16,1-1 0 0,5-2-144 0,4-5 0 15,3 0 0-15,2-4 128 0,5-3-128 0,2-2 0 16,5-3 0-16,2-2 0 0,5-5-144 0,-26-9 144 16,0 0 0-16,87 5 0 0,-87-5-176 0,0 0 176 0,122-39-160 0,-122 39 160 15,89-52-368-15,-89 52 32 0,89-70 0 0,-89 70 0 31,91-83-64-31,-51 34-16 0,-4-3 0 0,-4 5 0 0,-4-2 416 0,-6 2-160 0,-1-2 160 0,-5 2 0 16,-2-2 0-16,-2-3 0 0,0-2 0 0,-3-1 0 16,0-5 0-16,-1-1 176 0,-1-3-48 0,0-2-128 15,2 1 320-15,-2-1-64 0,0 0 0 0,0 0 0 16,3 10-256-16,-4-2 0 0,2 11 0 0,-1 6 0 16,0 11 0-16,-5 11 0 0,0 7 0 15,-4 12 0-15,-3 5 0 0,-1 11 0 0,-6 11 0 0,-2 10 0 16,0 8 448-16,-1 13 0 0,-3 6-16 0,3 6 0 15,-1 5 96-15,2 0 32 0,2 3 0 0,0 0 0 16,5-1-240-16,-4-2-64 0,6 0 0 0,1-7 0 16,4 3-256-16,0-8 0 0,0 3 0 0,2-3 0 15,0-4 0-15,3-3 0 0,6-2 0 0,-4-7 0 16,5-5-192-16,0-6-128 0,2-8-48 0,3-2 0 31,1-5-1488-31,-1-5-320 0,4-6-48 0,-21-10-10768 0</inkml:trace>
  <inkml:trace contextRef="#ctx0" brushRef="#br0" timeOffset="19915.41">25422 16244 5519 0,'3'-3'496'0,"4"-1"-496"0,0 3 0 0,-5 1 0 16,1 0 1600-16,4-4 240 0,6 1 32 0,6-1 16 15,-19 4-416-15,0 0-64 0,0 0-32 0,97-14 0 0,-97 14-624 0,0 0-128 16,0 0-32-16,0 0 0 0,87 30 432 0,-73-23 64 15,2 5 32-15,2-7 0 0,1 6 240 0,-2-3 48 16,1-2 16-16,-18-6 0 0,0 0-240 16,0 0-48-16,0 0-16 0,97 8 0 0,-97-8-608 15,0 0-112 1,0 0-16-16,0 0-16 0,70-43-368 0,-61 25 0 0,-2 1 0 0,-2-2 0 0,-4-2-240 16,-1-3-16-16,-3 1 0 0,-2 2 0 15,-6 0-640-15,-3 2-128 0,0 2-16 16,-3 1-16-1,0 2 512-15,-4 5 96 0,2 1 32 0,-2 4 0 16,0 4 576-16,0 7 112 0,-2 3 32 0,-1 4 0 16,1 7 592-16,-5 2 128 0,4 10 32 0,-1 4 0 0,-2 4-208 15,2 5-32-15,4-1-16 0,-3 6 0 0,3 4-112 0,0 3-32 16,4-1 0-16,1 1 0 0,4-3-160 0,3 1-48 16,2-2 0-16,5-7 0 0,4-9-176 0,5-4-32 0,3-8-16 0,6-4 0 15,3-2-224-15,4-8-160 0,-23-12 32 0,0 0 0 31,89 5-1536-31,-89-5-288 0,0 0-64 0,122-47-13600 0</inkml:trace>
  <inkml:trace contextRef="#ctx0" brushRef="#br0" timeOffset="20274.89">26481 16210 5519 0,'19'-25'240'0,"-5"6"64"0,-5 2-304 0,0 1 0 0,-7 11 0 0,1-2 0 16,1 0 1600-16,-1-9 256 0,6-5 48 0,-4-8 16 15,0-3-768-15,-5 1-160 16,-5 10-32-16,-6 4 0 0,-2 10-736 0,-7 1-224 15,3 8 0-15,-7 3 128 0,-1 2 448 0,-1 7 112 16,0 2 16-16,0 0 0 0,5-2 1536 0,3 1 304 16,4 1 64-16,4 3 16 0,3-3-448 0,4 1-64 0,1 1-32 0,5-1 0 0,1 4-1248 0,4 0-240 15,3 1-48-15,3 3-16 0,0 1-528 0,3-2 0 16,1 4 0-16,-1 0 0 0,2 0 0 16,0 2 0-16,-1 1-192 0,-2-1 192 0,-1 3-288 0,-1 1 32 15,0 5 16-15,-3-1 0 16,-4 2 240-16,-7-2 0 0,-2-1 0 0,-12 0-144 0,-2-4 400 0,-6-5 96 15,-5 5 16-15,0-9 0 0,-3 2 336 0,-3-5 80 16,-4-2 16-16,1-5 0 16,-3-5-448-16,1-4-96 0,1-1 0 0,2-8-16 15,-1-1-240-15,1-4 0 0,2-3 0 0,3-4 0 16,2-3-192-16,4 0-64 0,3 0-32 0,4 0 0 16,4-2-2176-16,3 0-432 0</inkml:trace>
  <inkml:trace contextRef="#ctx0" brushRef="#br0" timeOffset="20570.79">27431 14895 27647 0,'-12'14'2448'0,"0"-8"-1952"16,8 3-496-16,4-4 0 0,2 4 2000 0,-4 2 304 15,-5 11 64-15,-3 17 16 0,-3 11-1616 0,1 9-320 0,-3 7-64 0,1 1 0 32,3 6-1984-32,1 0-400 0,-1 2-80 0,1 1-16 15,1 5 304-15,0 4 64 0,-1-1 16 0,1 4 0 0,4-1 1968 0,-4-1 384 0,2 3 64 0,0-7 32 16,4-6 1376-16,-1 6 256 0,3-2 64 0,1-7 16 15,0-7-1232-15,3-3-240 0,4-7-48 0,0-9-16 32,0-4-1360-32,0-9-256 0</inkml:trace>
  <inkml:trace contextRef="#ctx0" brushRef="#br0" timeOffset="20767.32">26685 15758 25791 0,'-2'7'2304'0,"6"-5"-1856"0,8 0-448 0,2-2 0 16,2-2 2416-16,1-3 384 15,-17 5 80-15,0 0 0 0,136-21-1280 0,-42 7-272 16,18-3-48-16,11 1-16 0,5 0-1552 0,-3 2-304 0,-1 7-64 0,-4 2-16 16,6 0-1792-16,8 2-352 15,16 3-80-15,-6-7-11248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8T22:51:23.4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15250 1175 1839 0,'-1'0'160'0,"-1"0"-160"0,2 0 0 0,0 0 0 0,0-2 576 0,-2 2 64 16,2 0 32-16,-7-3 0 0,2 1 128 0,-2 2 32 15,-2 0 0-15,0 2 0 0,1 1 144 0,-3-1 48 16,1 0 0-16,1 1 0 0,0-1 32 0,2-2 16 15,4 2 0-15,-4-1 0 0,2-1-288 0,0 0-48 16,3-1-16-16,0 1 0 0,-1-2-192 0,1 0-32 16,4 0-16-16,-2-1 0 0,3 1-32 0,-1-1-16 15,1 1 0-15,1 0 0 0,1 1-176 0,2 1-48 16,-4-2 0-16,3 2 0 0,-1 0-208 0,0 0 0 16,0 2 0-16,1-1 0 0,-3 6 0 0,1 0 0 15,-3 0 0-15,-1 4 0 0,0-3 0 0,-1 6 0 16,-3 4-128-16,-1 1 128 0,0 2 0 0,-1 0 0 0,-2 3 0 0,1 0 0 15,0 1 0-15,0-3 0 16,0 5 0-16,0-5 0 0,0 1 0 0,2-1 0 16,-2 5 0-16,1-3 0 0,3-1 128 0,-1-2-128 0,1-2 0 0,1-4 144 15,-1 1-144-15,1-6 0 0,-1 1 0 0,1-6 0 0,2 4 0 0,0-4 160 16,0-3-160-16,2 0 160 0,1 1-160 0,1-3 0 16,2 0 0-16,-2 0 0 15,1 0 0-15,0-3 0 0,1 1 0 0,-1 0 0 0,0 0 0 0,2-1 0 16,-2-2 128-16,2-4-128 15,2 0 0-15,-2-3 0 0,3-4 144 0,-3-1-144 0,6-2 0 0,-6 0 0 16,1-2 0-16,-1-2 128 0,-2 0-128 16,1-4 0-16,-1 0 0 0,-5-2 0 15,2 1 0-15,-1-3 0 0,3 3 0 0,-2-4 0 0,3-1 0 0,0 2 0 0,0 1 0 16,2-3 0-16,4 2 0 0,-1 1 0 0,2 1 0 16,2 6-128-16,-3 4 128 0,3 3 0 15,-2 6 0-15,0-2 0 0,2 6 0 16,-2 1 0-16,-1 0 0 0,-1 3 0 0,-1 4 0 0,0 1 0 15,-2 1 0-15,1 3 0 0,-4 2 0 0,1 1 0 16,-3 2 0-16,-1 0 128 0,-1 6-128 0,0 3 128 16,0 5-128-16,-1-2 128 0,-1 8 144 0,-1-3 48 15,-1 6 0-15,1 2 0 0,-3 1 224 0,1-2 48 0,2 3 16 0,-1-4 0 0,4-2-224 16,-2-4-64 0,-1 3 0-16,3-8 0 0,0 4-320 0,0-7 0 15,3-4 0-15,-1-3 128 0,3-5-128 0,-1-7 0 0,5-1 0 0,-4-2-128 0,3-3 128 0,1-8 0 16,2 0-144-16,1-7 144 0,2-6-128 0,0 1 128 15,0-2-160-15,-2-6 160 0,4-1-320 0,-4-3 16 32,0-4 16-32,0 1 0 15,-3 3-416-15,1-1-64 0,-3 1-32 0,4-3 0 0,-6-1 304 0,2 0 64 16,2 4 16-16,-4 2 0 16,4 12-64-16,-2 4-16 0,-2 11 0 0,0 0 0 0,2 11 96 0,-5-1 16 0,1 4 0 0,2 2 0 15,2 0 384-15,-3 6 304 0,5 3-48 0,-2 1-16 16,3 4 208-16,-1 1 64 0,-1 6 0 0,1-2 0 0,-4-1 16 15,2 5 16-15,2 3 0 0,-7 6 0 16,1 1 288-16,-3 2 48 0,0 1 16 0,-1-1 0 16,1-3-240-16,-2-4-32 0,0-2-16 0,4-9 0 15,0 0-608-15,-1-7 0 0,3-7 0 0,5 1 0 16,-4-6-864 0,9-4-192-16,-4-3-32 0,6-7-10128 0</inkml:trace>
  <inkml:trace contextRef="#ctx0" brushRef="#br0" timeOffset="238.1">16219 886 1839 0,'-2'12'160'0,"1"-7"-160"16,1 6 0-16,0-6 0 0,0-2 768 0,0 4 128 15,1 0 32-15,-1 6 0 0,0 6-464 0,0 7-80 0,0 9-32 0,-3-4 0 16,3 0 608-16,-2 2 128 0,2-1 32 0,0-3 0 16,0 6-64-16,2 0-16 0,1 0 0 0,-3-2 0 15,2 0-752-15,0 0-160 16,1 0-128-16,-3-5 192 0,4 0-368 0,-1-7-64 0,4-2-16 0,4-10 0 16</inkml:trace>
  <inkml:trace contextRef="#ctx0" brushRef="#br0" timeOffset="662.57">16697 886 9215 0,'-6'14'816'0,"3"-4"-656"16,1-1-160-16,2-6 0 0,0 3 864 0,-2 2 144 15,1 12 16-15,-5 7 16 0,-2 8-16 0,1 7-16 16,-2-4 0-16,2-5 0 15,4 1 272-15,-1-5 64 0,2-3 16 0,2 2 0 0,0-2-512 0,0-5-96 16,2 0-32-16,-2-4 0 16,0 3-560-16,2-6-160 0,-2-4 0 0,2-1 0 0,-1-6 0 0,3-3 0 15,-2 0-192-15,1-7 64 16,2-3-480-16,-1-1-96 0,1-3 0 0,0-5-16 16,0 2-384-16,2-6-80 0,4-3-16 0,-2 0 0 0,1-4 688 0,-1 2 128 15,3-6 16-15,4-3 16 0,-2 0 352 0,3-1-144 16,-1 2 144-16,-1 1 0 0,-1 5-416 0,-1-1 32 15,0-1 0-15,0 8 0 16,-5 0-256-16,3 6-64 0,-6 4 0 0,2 11 0 0,0 1 544 0,-5 6 160 16,1 6 0-16,1 2 0 0,-1 7 720 0,2 6 256 0,-5 3 48 15,2 3 16-15,2 4-192 0,-3 5-32 0,1 7-16 0,0 7 0 16,3-4 176-16,-1 6 48 0,-3 3 0 0,5 1 0 16,-1-1-400-16,4-5-80 0,3-4-16 0,0-4 0 15,4-5-288-15,1-4-64 0,2-2-16 0,-1-11 0 16,1-1-1088-1,-2-11-224-15</inkml:trace>
  <inkml:trace contextRef="#ctx0" brushRef="#br0" timeOffset="850.31">16514 581 17503 0,'-39'19'1552'0,"15"-3"-1232"0,5-2-320 0,1-4 0 0,10 1 1856 0,1-6 320 16,-2 5 64-16,-7 8 16 0,-10 10-912 0,-3 5-192 16,1 0-48-16,10-7 0 15,11-9-2160-15,11-10-432 0</inkml:trace>
  <inkml:trace contextRef="#ctx0" brushRef="#br0" timeOffset="18045">13609 5191 7359 0,'-25'0'656'0,"3"0"-528"15,10 0-128-15,3 2 0 0,2-2 272 0,-9 2 32 16,-17 1 0-16,-16 6 0 0,-15 0-304 0,-4 5 0 0,2 3 0 0,3 2 0 16,2 2-320-16,-2-2-64 0,0 2 0 0,2 2-16 15,2 7 80-15,-2-4 32 0,5 5 0 0,1 4 0 16,2 1 912-16,-2 4 176 0,2 1 32 0,1 6 16 15,-2 1 176-15,-3 6 48 0,-3-1 0 0,1-5 0 16,5 3-144-16,9-1-32 0,1-3 0 0,1 11 0 16,1 6-400-16,3 1-96 0,3 4-16 0,3 1 0 15,5 0-256-15,-2 1-128 0,4 1 0 0,0-6 128 16,5 0-128-16,0-2 0 0,4 6 0 0,1-2 128 16,4 2 0-16,0 1 0 0,6 0 0 0,5-8 0 15,1-5 80-15,3-4 16 0,6-4 0 0,3-6 0 16,4 1 272-16,3-3 48 0,2 0 16 0,1-1 0 0,-22-41 32 0,58 89 16 15,-58-89 0-15,66 84 0 0,-66-84-96 0,77 80-32 16,-77-80 0-16,82 66 0 0,-82-66-48 16,97 72-16-16,-97-72 0 0,121 64 0 0,-121-64-224 0,129 56-32 15,-129-56-16-15,122 43 0 0,-122-43-144 16,122 28 0-16,-122-28 0 0,137 25 0 0,-137-25 0 0,150 15 0 16,-68-8 0-16,-82-7 0 0,150 5 368 0,-150-5 80 15,146 2 32-15,-146-2 0 0,148-3 992 0,-69 1 192 16,6-5 32-16,0 3 16 0,1-3-1584 0,-4-5-304 15,-7 2-64-15,1-4-16 0,-2-4 688 0,2-2 128 16,8-7 16-16,-4 3 16 0,2-4-176 0,-14-5-32 16,-5 0-16-16,-6-5 0 0,-6 1-80 0,-1-3-16 15,-1 2 0-15,-2-4 0 0,0-5 32 0,0 0 0 16,2-4 0-16,0-4 0 0,-2 1-176 0,-5 3-128 16,-2-5 144-16,-9 1-144 0,-3-3 0 0,-9 1 0 15,-3 1 0-15,-6-7 0 0,-6-1 0 0,-4-6 0 16,-2 4 0-16,-5-2 0 0,0 0 0 0,-2 2 0 0,-3-2 0 15,0 2 0-15,-4-4 0 0,-3-6 0 0,-2-6 0 16,-7-4 0-16,-1 6 0 0,-6 0 0 0,2 7 0 0,-9-4 0 16,0 1 0-16,-3 1 0 0,-1 0 0 0,-1 2 0 15,0 3-256-15,-3 4 48 0,-2 1 16 0,-4 10 0 16,-2 8-16-16,-4 1 0 0,-10 8 0 0,1 7 0 16,-8 3 16-16,6 9 0 0,2 3 0 0,3 14 0 15,-2 2 192-15,-12 14-144 0,-24 9 144 0,-18 12-128 16,-17 17-640-1,-9 14-112-15,0 12-16 0,-12 15-14688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8T22:54:37.3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8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10-18T22:57:06.366"/>
    </inkml:context>
  </inkml:definitions>
  <inkml:trace contextRef="#ctx0" brushRef="#br0">17939 3157 6447 0,'0'-2'576'0,"-3"1"-576"0,3-1 0 0,-2 0 0 0,2-1 0 0,-2 1 0 15,-1-2 0-15,-4-1 0 0,-4-4 0 0,1 4 0 16,-2-2 0-16,-1 0-144 0,3 2 320 0,1 2 64 16,2-4 16-16,2 0 0 0,0 1-256 0,1-1 0 15,1 0 0-15,1 1 0 0,0-3-192 0,1 5 0 16,1-1 16-16,-2 2 0 0,2-3-112 0,-4 3-32 15,4 1 0-15,-1 0 0 0,2 1 144 0,-2-1 32 16,-1 2 0-16,-2-2 0 0,3 2 400 0,-3-2 64 0,2 2 32 0,-3-1 0 16,3-3 704-16,-1 4 144 0,1 0 16 0,-3 0 16 0,2 4-304 0,-4-3-64 15,1 1-16-15,1 2 0 0,0-1-576 0,0 1-112 32,-1 1-32-32,3 0 0 0,-1 0-128 0,1-3 0 15,1 2 144-15,0 3-144 0,2-4 0 0,0 0 144 16,0-1-144-16,2 3 0 0,2-1 160 0,1-2-160 15,-3-1 128-15,1 1-128 0,1 0 336 0,1-2-16 16,0 2 0-16,0 1 0 0,1 6 112 0,1-4 16 16,-6 6 0-16,4-3 0 0,-1 3-32 0,-1-3 0 15,3 5 0-15,-5-3 0 0,-1 4-64 0,4-2-16 16,-2-1 0-16,1 4 0 0,1-1-208 0,3 2-128 16,-2-2 160-16,2 7-160 0,2 0 0 0,1 0 0 0,2 3 0 15,0-3 0-15,2 5 0 0,2-3 0 0,0-1-192 0,-1 1 192 16,3-2 0-16,-3-4-128 0,3 2 128 0,-4-3 0 15,-2-2 0-15,2-4-128 0,-2 1 128 0,-1-4 0 16,1 3-144-16,-5-5 144 0,0 1 0 0,0-1-144 0,-2 0 144 16,0-1 0-16,2-3 0 0,-5 3 0 0,1 3 0 0,1-4 0 15,-1 1 0-15,-1 1 0 0,0 2 0 0,1-2-192 16,-1 0 192-16,-2 4-192 0,2-2 192 0,0 4 0 16,1-4 0-16,1 1 0 15,2 3 0-15,-4-6 0 0,3 5 0 0,1-4 0 0,1 2 0 0,-2-1 0 16,2-1 0-16,0 0 0 0,-2 0 0 0,2-5 0 15,2 1 0-15,-2-4 0 0,3 1 0 0,1-6 0 16,-1-2 0-16,-1 2 0 0,1-5 0 0,-1 1 0 16,1-1 0-16,1-5 0 0,-2-1 0 0,1-3 0 15,0-3 0-15,-1-2 0 0,0 3 0 0,0-5 0 16,1 1 0-16,2-6 128 0,-3 3-128 0,1-1 0 16,-3-3 0-16,2 3 0 0,2-2-224 0,1-2-112 0,-2-1-32 0,1 1 0 15,-3 3-304-15,1-1-64 16</inkml:trace>
  <inkml:trace contextRef="#ctx0" brushRef="#br0" timeOffset="24914.77">22127 6975 2751 0,'-4'0'256'0,"1"0"-256"0,1 0 0 0,2 0 0 16,0 0 496-16,-2 0 48 0,0 0 16 0,-1 0 0 15,-2 0-112-15,-1 0-32 0,-1 0 0 0,2 0 0 16,3-2-416-16,-3 2 0 0,0-2 0 0,0-3 0 15,1 2 0-15,3 1 0 0,-5-1 0 0,3-1 0 16,-1-1 0-16,1 1 0 0,1 1 0 0,0-1 0 16,-1 1 0-16,-2-2 0 0,1 3 0 0,-1 2 0 0,1 0 0 0,-1 2 240 15,0 3-16-15,-4-3 0 0,-3 3 16 0,-2-2 0 16,2 6 0-16,-2 0 0 16,-3-1-48-16,-3 3 0 0,3 6 0 0,-4-1 0 15,2 0 80-15,0-2 16 0,0 1 0 0,1 1 0 0,2 0-288 0,1-1 0 16,3 1 128-16,-2-2-128 0,-4 3 192 0,6-1-32 15,-2 1 0-15,2-3 0 0,0 4 336 0,0-1 64 16,-1-1 16-16,1 1 0 0,2 1 144 0,-4 3 48 16,0 1 0-16,-2 3 0 15,0-1-288-15,2 4-48 0,-3 0-16 0,1 0 0 0,2-1-160 0,-1 3-16 0,1-2-16 0,-4 3 0 16,3-3 32-16,-1 4 16 0,0-3 0 0,2 1 0 16,0 5 32-16,0-4 0 0,2-1 0 0,0-1 0 15,-2-3-176-15,2 2-128 16,0-2 144-16,-4-1-144 0,4 4 0 0,1-4 128 0,-3 4-128 0,2-3 0 15,0 4 0-15,-4-2 0 0,2 7 128 0,1-2-128 16,0 0 288-16,-2 0 16 16,2 2 0-16,3 1 0 0,-4 3 48 0,4-1 16 15,-1 2 0-15,1 2 0 0,1 0 80 0,-1-2 0 16,1 0 16-16,-2 0 0 0,4 0-16 0,0 0-16 16,0 4 0-16,0-1 0 0,2-3-176 0,0 5-48 15,2-3 0-15,1 0 0 0,0-2-208 0,0-2 0 16,2 2 128-16,2-1-128 0,0 3 128 0,1-4-128 15,2-3 176-15,2 5-176 0,0 0 288 0,4 0-48 16,-2-2-16-16,3 2 0 0,-3-1-96 0,3-1-128 0,0 2 176 0,0-3-176 16,2 3 144-16,2 0-144 0,1-2 0 0,-3 0 144 15,5 6 64-15,-1-4 16 0,1 0 0 0,2 0 0 16,3-2 160-16,-3 1 16 0,2-1 16 0,1 2 0 16,2 4-64-16,-3-1-16 0,3-3 0 0,-2-1 0 15,-3-5-144-15,-21-34-48 0,42 65 0 0,-19-32 0 16,-2-2 112-16,1 2 0 0,-22-33 16 0,49 75 0 15,-24-33 144-15,1 2 32 0,-2-1 0 0,2 6 0 16,0-6-176-16,2 4-16 0,4-3-16 0,1 3 0 16,5 0 32-16,-5-2 16 0,7 1 0 0,-40-46 0 15,73 76-144-15,-73-76-16 0,75 61-128 0,-75-61 192 16,74 51-64-16,-74-51-128 0,83 33 176 0,-83-33-176 16,86 22 256-16,-86-22-64 0,92 16-16 0,-92-16 0 0,103 9-176 0,-103-9 0 15,106 12 0-15,-106-12 0 0,96 5 0 0,-96-5 0 16,0 0 0-16,122 16 0 0,-122-16 0 0,0 0 0 15,110 12 0-15,-110-12 0 0,0 0 0 0,118 14 0 16,-118-14 128-16,101 21-128 0,-101-21 0 0,115 24 192 16,-115-24-192-16,114 20 192 0,-114-20-192 0,109 20 0 15,-109-20 0-15,103 14 0 0,-103-14 0 0,101 11 0 0,-101-11 0 16,110 19 0-16,-110-19 0 0,108 17 0 0,-108-17 0 0,96 13 0 16,-96-13 0-16,0 0 0 15,122 20 0-15,-122-20 0 0,0 0 0 0,120 23 0 16,-120-23 0-16,0 0 0 0,115 2 0 0,-115-2 160 15,84-9-32-15,-84 9-128 0,97-14 224 0,-97 14-64 16,101-21-16-16,-101 21 0 0,101-29-144 0,-101 29 0 0,91-32 0 0,-91 32 0 16,91-38 0-16,-91 38 0 0,87-37 0 0,-87 37 0 15,94-33 0-15,-94 33 0 0,98-34 0 0,-98 34 0 16,99-39 0-16,-99 39 0 0,99-49 0 0,-99 49 0 0,89-50 0 0,-89 50 0 16,77-51 0-16,-77 51 0 15,78-48 0-15,-78 48 0 0,75-49 0 0,-75 49 0 16,66-51-128-16,-66 51 128 0,70-54 0 0,-70 54 0 0,70-48 0 0,-70 48 0 15,75-53 0-15,-75 53 0 0,73-55 0 0,-35 23 0 16,-6 4 0-16,1-3 0 0,1-2 0 0,0 2 0 16,0-1 0-16,0-3 0 0,2 1-128 0,-1 2 128 15,-35 32 0-15,70-66 0 16,-35 31 0-16,3 2 0 0,-5-3 0 0,0 1 0 16,-2 0 0-16,-1 0 0 0,-2 2 0 0,-4 2 0 0,-1-2 0 0,-4-1 0 0,-1 1 0 0,-6 0 0 15,-2 2 0-15,-4-4 0 0,-1-2 0 0,-2 1 0 16,2-4 0-16,-3 0 0 15,0 0 0-15,0-7 0 0,3 3 0 0,-2-3 0 16,4-2 0-16,-1-1 0 0,2 3 0 0,1-4 0 16,1-1 0-16,3 2 0 0,-3 1 0 0,1-2 0 15,-1 8 0-15,-3-1 0 0,2 4 0 0,-6 2 0 16,2 3 0-16,-3 0 0 0,2 0 0 0,-4 0 0 16,1 1 0-16,-1 2 0 0,4-1 0 0,-4-2 0 0,0-1 0 15,0 1 0-15,-4 0 0 0,3 0 0 0,-1-1 0 16,-2-1 0-16,3 4 0 0,-3-4 0 0,2-3 0 0,-5 2 0 15,4-2 0-15,-2-4 0 0,1 3 0 0,3-3 0 16,-3 1 0-16,2-3 0 0,2 4 0 0,0 1 0 16,0-3 0-16,-1 6 0 0,1 1 0 0,-4 4 0 15,1 0 0-15,-3 2 0 0,-4 3 0 0,-1 0 0 16,1 2 0-16,-4 1 0 0,0-1 0 0,0 5 0 16,-3 1 0-16,-2-1 0 0,-1 1 0 0,1 3 0 15,-2 0 0-15,-1-1 0 0,-1-3 128 0,0 4-128 0,2-1 0 16,-1-1 0-16,1 2 0 0,-3-2 0 0,1 0 0 0,0-1 0 15,4 1 0-15,-4 2 0 0,-1-1 0 0,1 3 0 16,-1 1 0-16,1-2 0 0,-5 0 0 16,4-1 0-16,1 3 0 0,-3 0 0 15,4 0 0-15,-1 0 0 0,0-3 0 0,2 1 0 0,-3 4 0 0,0-4 0 0,-1-3-144 16,-4 4 144-16,-3-3 0 0,-1-1 0 0,-4 2 0 0,1-1 0 16,1 6 0-16,-5 0 0 15,0 0-128-15,0 5 128 0,-2 1 0 0,-2 1 0 16,-1 3-128-16,-4 2 128 15,-1 2-560-15,-6-2-48 0,-2 4-16 0,-9-1 0 16,-7 2-576-16,3-3-112 0,1-2-32 0,6 0 0 16,3 0-1152-16,5-3-224 0</inkml:trace>
  <inkml:trace contextRef="#ctx0" brushRef="#br0" timeOffset="27054.49">28836 7095 1839 0,'3'0'160'0,"0"0"-160"16,-1 0 0-16,0 0 0 0,0 0 128 0,1 0 0 16,-1 2 0-16,1 0 0 0,4-1 368 0,0 5 64 0,-3-3 16 0,-1-1 0 15,-1 1 448-15,0-3 112 0,0 4 16 0,-2-3 0 16,0 5 144-16,-2-3 48 0,2 1 0 0,-2-3 0 16,0 3-336-16,-1 1-64 0,1 0-16 0,0 1 0 0,-3-3-480 0,3 4-112 15,1 0-16-15,-1 3 0 0,0-1-144 16,-1 3-48-16,1-1 0 0,0 4 0 0,2 1 208 0,-5 2 48 15,3 1 0-15,-3 3 0 0,2 8-160 16,-1-2-32-16,-3 7 0 0,2 3 0 0,0 2-32 0,-4 7-16 16,0 2 0-16,0 5 0 0,-1 3-144 0,-2 1 0 15,0 5 144-15,-1-4-144 0,1-4 0 0,2 1 0 16,-2 2 0-16,1-8 0 16,-1 2 0-16,1-3 0 0,3-4 0 0,1 3 0 0,2-7 0 0,1-4 0 15,2-7 0-15,1-3 0 0,1-4 0 0,0-6 0 16,1-3 0-16,-1-7-128 0,2-1 128 15,0-1-160-15,1-5 160 0,1-7-160 0,1 2-112 0,0-9-32 16,0-2 0-16,2-3 0 0,-3 0-80 0,1-6 0 16,0-1-16-16,1-3 0 0,-3-5 240 0,2-2 160 0,-1-2-192 0,-1-4 192 15,2 0-144-15,-3-7 144 16,2 4 0-16,-1-7-144 0,6-1 144 0,-7-1 0 0,3-7-144 0,0-1 144 16,2-6 0-16,4 3 0 15,-1-1 0-15,2 3 0 0,4 8 0 0,3 1 0 0,2 7 0 0,3 1 0 16,1 6 0-16,-3 6 0 0,1 7 0 0,-2 3 0 15,0 7 0-15,-7 3 0 0,2-2 0 16,-1 7 0-16,1-3 0 0,0 5 0 0,-3-3 128 0,1 3-128 0,0 2 0 0,0-1 0 16,-5 5 0-16,1 2 128 0,-4 6-128 15,-1 2 0-15,-3 3 144 0,-2 0-144 0,-4 6 464 0,-1 6 32 16,-2 1 0-16,-2 1 0 16,2 5 592-16,-5-3 112 0,5 3 16 0,-7 4 16 15,4 2-720-15,-1-4-128 0,1-4-48 0,-1 3 0 16,-4-4-336-16,1-2 0 0,0-2 0 0,2-3 0 15,-6-4 0-15,3 1 0 0,1-6 0 16,0-3-128-16,1-4 128 0,1 2 0 0,4-5-144 0,-3-6 144 31,4-3-1216-31,4-2-192 0,-1-4-16 0,2-7-8192 0</inkml:trace>
  <inkml:trace contextRef="#ctx0" brushRef="#br0" timeOffset="27467.51">29341 7200 6447 0,'-4'7'576'0,"4"-4"-576"0,4 1 0 0,-2-1 0 15,-1-1 1120-15,-1 1 112 0,2 2 32 0,0 6 0 16,1 1-992-16,-3 4-272 16,0 1 0-16,-1 1 128 0,-1-3 144 0,-2 1 32 0,3 1 0 0,1-3 0 15,-6 0 624-15,6 4 128 0,-1-4 32 0,1 1 0 16,0-3-400-16,-2 4-80 0,2-4-16 0,0-1 0 15,-2 1-464-15,2-3-128 0,0-1 0 0,2-2 0 16,-2-1 0-16,2 0 0 0,-1-3 0 0,-1 0 0 16,4-2-304-16,-4 0 32 15,2-2 0-15,-2-2 0 0,0-1-128 0,0 2-32 0,3-1 0 0,-1-3 0 0,3 0 304 0,2 0 128 16,0-7-128-16,3 4 128 16,-3-4-528-16,6-3-32 0,-5-1 0 0,5-3 0 0,-1 0 176 0,2-3 16 15,3 0 16-15,1-3 0 0,2 0 352 16,0 0 0-16,-1-2 160 0,-2 3-160 15,1 3 256-15,-4 4-64 0,-2 1-16 0,0 6 0 0,-3 4 48 0,-1-3 16 16,1 8 0-16,-2-4 0 0,4-2-16 0,-1 2 0 16,0-3 0-16,1-1 0 0,3 2-224 0,-4-1 128 15,6 1-128-15,-2 2 0 0,-2-1 0 0,0 4-208 16,1-1 16-16,-1 1 0 16,-2 3-288-16,2 1-48 0</inkml:trace>
  <inkml:trace contextRef="#ctx0" brushRef="#br0" timeOffset="27688.25">29973 7045 911 0,'2'7'0'0,"0"-4"0"0,0 1 0 0,1-3 0 0,-3 5 0 0,2-3 0 16,-2 2 1008-16,2 0 112 0,1 11 32 0,1 2 0 15,-1 2 960-15,2 3 208 16,-5 5 48-16,0-4 0 0,0 4 112 0,0 0 16 0,0 2 16 0,-1-1 0 15,-5 3-1232-15,1-5-240 0,2 5-48 0,-1-8-16 16,1 4-752-16,1-7-224 0,4-4 0 0,1-3 128 16,1-3-768-16,4-6-128 0,1 2-48 0,3-7-10048 15</inkml:trace>
  <inkml:trace contextRef="#ctx0" brushRef="#br0" timeOffset="28028.1">30386 7053 10127 0,'-8'13'896'0,"2"-5"-704"0,3 3-192 0,-1-4 0 15,4-4 992-15,-1 2 160 0,-1 6 48 0,0 3 0 0,-6 7-688 0,-1 6-144 16,-3 8-32-16,-2-2 0 16,2-1-80-16,1-4-32 0,2-2 0 0,4 0 0 0,2-5 704 0,3 0 144 0,3-2 16 0,2-3 16 15,2-1-688-15,4-3-144 0,-1 1-16 0,2-6-16 16,2 1-240-16,-3-4 0 0,3-3 0 0,0-1-160 15,3 0 160-15,-5-3-128 16,4 0 128-16,0-6-128 0,-1 0 128 0,-2-5-128 16,1-3 128-16,-2 1-128 0,-2 2 128 0,-1-5 0 0,-2-4 0 0,-4 2-128 15,-1 1 128-15,-4-3 0 16,1-1 0-16,-5-4 0 0,1-2 0 0,0 0 192 0,0-3-32 0,-1 5-16 16,3-3-144-16,-1 5 0 0,3 2 0 0,-3 4 128 15,3 10-128-15,1-2 0 0,0 8 0 0,0 3-176 31,0 1-560-31,1 3-112 0,1 1-32 0,1 4-4784 16,1-1-960-16</inkml:trace>
  <inkml:trace contextRef="#ctx0" brushRef="#br0" timeOffset="28438.96">30815 7283 3679 0,'16'14'160'0,"-8"-7"32"0,3 4-192 0,-8-4 0 16,1-4 0-16,-2 2 0 0,1 0 944 0,4 4 144 15,0 9 16-15,0 6 16 0,0 2-272 0,-4-3-48 16,-3-1-16-16,-3 1 0 16,-4-4-592-16,-2-3-192 0,-3 3 128 0,0 0-128 0,-4-1 336 0,2-3 16 15,-1 3 0-15,2-4 0 0,1-4 464 0,0 1 80 16,3-4 32-16,1 1 0 0,2-3-688 0,1-3-240 0,2-2 144 0,3-2-144 15,0 1 0-15,0-5 0 0,1-2 0 0,3-1 0 16,3-5 0-16,0-3 0 0,3-2 0 0,1-8 0 16,1-2 192-16,2-8 176 0,0-1 16 0,2-2 16 15,1-4 336-15,2-4 64 0,2 1 16 0,-2-1 0 16,0 10-128-16,-3 2-32 0,-2 6 0 0,-4 4 0 16,3 7-336-16,-8 7-64 0,4 3 0 0,-4 2-16 15,2 0 192-15,-2 5 32 0,2 0 16 0,0 2 0 16,0 2-256-16,2 0-48 0,1 3-16 0,4-3 0 15,0 0-160-15,2-1 0 0,1-1-160 0,0 0 160 16,-1 2-768-16,2-2-48 16,-18 0-16-16,0 0 0 15,0 0-1312-15,0 0-272 0,88 2-48 0,-88-2-4816 0</inkml:trace>
  <inkml:trace contextRef="#ctx0" brushRef="#br0" timeOffset="28618.5">31422 7072 3679 0,'0'2'320'0,"0"-2"-320"15,0 2 0-15,1-2 0 0,-1 0 1872 0,2 9 304 16,5 1 64-16,0 6 16 15,5 3-352-15,-1 2-80 0,1-2-16 0,-2 4 0 16,1-2-864-16,-4 1-176 0,0-1-48 0,0-2 0 16,-2 0 720-16,0-1 144 0,-1-1 16 0,-1-5 16 15,2 4-544-15,2-2-112 0,-2-4-32 0,-1 1 0 16,-1-4-752-16,-1 3-176 0,3-1 0 0,-5 2 0 0,-3-5 0 0,1 3-128 16,-1-2 128-16,-1-2-160 15,2 2-368-15,1-3-80 0,-1-1-16 0,4-3-11968 0</inkml:trace>
  <inkml:trace contextRef="#ctx0" brushRef="#br0" timeOffset="28871.16">31970 6376 11055 0,'2'-16'480'0,"-2"9"112"0,2 2-464 0,0 3-128 16,-2 4 0-16,0 3 0 0,0 2 1472 0,0 4 288 0,-2 6 48 0,-2 9 16 15,-1 9-384-15,0 8-80 0,-5 6-16 0,3 2 0 16,0 1 0-16,0 2 0 0,1 3 0 0,5 1 0 0,-3 1-384 0,4-1-64 16,4-3-32-16,-3-1 0 15,6-1-416-15,-1-6-64 0,2 0-32 0,3-7 0 0,-1-2-352 16,1-3 0 0,-1-2 0-16,2-7 128 0,-1 4-128 0,-1-8-208 15,1-4 48-15,-3-3 16 0,-1-4-1168 0,-1-2-224 0,-3-4-64 0,-6-3-6688 16,-3-2-1344-16</inkml:trace>
  <inkml:trace contextRef="#ctx0" brushRef="#br0" timeOffset="29529.45">31765 6999 11967 0,'2'16'528'0,"-1"-7"112"0,5 5-512 0,-3-7-128 0,0 0 0 0,3-4 0 0,1 1 576 0,5 6 64 0,11 6 32 0,-23-16 0 16,59 33-480-16,-59-33-192 15,0 0 176-15,108 33-176 16,-108-33 400-16,92 5-16 0,-92-5 0 0,112-3 0 16,-112 3 0-16,111-20 0 0,-111 20 0 0,93-24 0 0,-93 24-384 0,0 0 0 0,99-42 128 0,-99 42-128 15,0 0 0-15,64-43 0 0,-46 34 0 0,-8-1-176 16,-1 6 176-16,-2 1 0 16,0 1 0-16,-2 4 128 0,-1 1-128 0,-1 2 0 15,-1 6 128-15,0-3-128 0,-2 6 192 0,0 6-16 16,-2 0-16-16,2 5 0 0,0-1 576 0,-2 1 112 15,2 6 32-15,0-3 0 0,2 3-432 0,1-5-96 16,3 4-16-16,-1-6 0 0,2 2-32 0,1-5-16 16,1-2 0-16,3-1 0 0,2-4-288 0,-1 0 0 15,0-4 128-15,3-5-128 0,0-1 0 0,-16-4 0 0,0 0 0 0,0 0 0 16,77-23 0-16,-77 23 0 16,0 0 0-16,55-54 0 0,-37 33 0 0,-6-5 0 0,2-2-144 0,0-1 144 15,-2-1 0-15,0-5 0 0,0 2 0 0,-1 0 0 16,-1-2 0-16,1-3 128 0,-1 0-128 0,-3 1 0 15,0 2 0-15,-2 2 0 0,-1 4 0 0,-2 2-128 16,-1 8 128-16,-2 9 0 0,-1 1 0 0,-2 9 128 16,-1 2 0-16,-2 8 0 0,0 4 0 0,-3 5 0 15,-1 6 816-15,-1 1 160 0,-2 9 48 0,0 3 0 0,0 6-320 16,2 6-64-16,0-1-16 0,-2 5 0 16,0 0-240-16,0 2-32 0,4 5-16 0,-1 0 0 15,1 3 272-15,3 4 48 0,0-2 16 0,2 4 0 0,-1-4-368 0,-2-5-80 16,-3-4-16-16,1-4 0 0,-3-6-336 0,1 1 0 15,-3-6-160-15,-1-2 160 0,0-3 0 0,1-6-128 16,-1-5 128-16,2-1 0 16,0-3 0-16,0-8 0 0,2 0-128 0,-4-9 128 15,2-1-480-15,-1-8-32 0,1-1-16 0,0-9 0 16,1 0 128-16,6-8 16 0,-1-4 16 0,4-9 0 0,4-2 160 0,5-6 16 16,6-10 16-16,5-2 0 0,3-3 816 0,5-3 144 0,8-7 48 0,-3 4 0 31,3 3-1520-31,-3 0-288 0,-1 5-64 0,-5 7-16 15,-2 2 368-15,-6 9 80 0,-2 8 16 0,-7 1 0 16,-2 6-880-16,-4 2-192 0,-4 2-16 0,-2 2-9712 0</inkml:trace>
  <inkml:trace contextRef="#ctx0" brushRef="#br0" timeOffset="29807.76">31603 6675 22111 0,'-16'-14'976'0,"6"7"208"0,4-1-944 0,5 3-240 16,1 1 0-16,1 1 0 0,1-4 0 0,0 0 0 15,0-6 0-15,-1 1 0 0,-2-2 0 0,-5 4 0 0,1 6 0 0,-7 4 0 16,-2 4-160-16,-3 1 160 0,-3-1-192 0</inkml:trace>
  <inkml:trace contextRef="#ctx0" brushRef="#br0" timeOffset="30006.69">29937 6492 16575 0,'-18'-1'736'0,"8"-1"160"0,8 0-720 0,0 2-176 31,4 0 0-31,-2-1 0 0</inkml:trace>
  <inkml:trace contextRef="#ctx0" brushRef="#br0" timeOffset="31221.17">29205 9025 4607 0,'0'-4'400'0,"0"3"-400"0,3-1 0 0,-1 0 0 16,-2 2 1072-16,0 0 128 15,2 0 16-15,0-1 16 0,1-3-208 0,2-1-64 16,1-2 0-16,-5 2 0 0,-1 1-592 0,2-3-128 16,-4 2-32-16,2 1 0 0,-1-1 48 0,-5-2 16 15,5 4 0-15,-5-2 0 0,1-2 112 0,-2 3 32 16,0 2 0-16,2-1 0 0,-5-1 480 0,1-3 80 0,0 7 32 0,-1-3 0 15,-3 1-432-15,1 2-96 16,0 4-16-16,-2 4 0 0,-2-1-464 0,1 4 0 0,-3-1 0 0,-1 6 0 16,2 3 0-16,1 2 0 15,-1 5 0-15,-3 0 0 0,3 7 176 0,1 2 32 0,1 2 16 0,2-2 0 16,3-1 64-16,1 3 16 0,2-2 0 0,4-4 0 16,1-3-304-16,4 2 0 0,1-6 0 0,4-3 0 15,4-7-144-15,3-2 144 0,0-1-128 0,3-6 128 16,0 0 0-16,3-5-128 0,-1-2 128 0,2-6 0 15,-2 1 0-15,4-6 0 0,-4 3 0 0,0-6 0 16,2-3 0-16,0-2 0 0,-2-1 0 0,-2-1-128 16,1 0 128-16,-1-1 0 0,2-4-144 0,-5 4 144 0,-2-1 0 0,1 1 0 15,-1 1 0-15,-3 4 0 0,-1 0-128 0,-1 1 128 16,-3 8 0-16,-3 1 0 0,1 9 0 0,-4 2 0 16,-3 8 0-16,-2 3 0 0,-3 8 0 0,-1 5 0 15,-3 5 128-15,2 0-128 0,-2 4 160 0,-1 9-160 16,-3 12 192-16,-1 8-192 0,0 4 336 0,0 7-32 15,0 3-16-15,3 1 0 0,2-1-144 0,0-5-16 16,3-5-128-16,3 0 192 0,3-7-192 16,-1-4 0-16,6-3 0 0,0-1 0 0,6-8 0 0,-1-2 0 0,2-2 0 0,0-12 0 15,1-1 0-15,3-5 0 0,6-4 0 16,-3-4 0-16,5-6 0 0,-1-4 0 0,3-5 0 0,-2-7 0 16,0 0 0-16,0-6 0 15,0-7-128-15,-1-1 128 0,-1-1 0 0,-1-6 0 16,0 2 0-16,-2-7 0 0,-4-4 0 0,-1-3 0 0,-2 0 0 0,-4-4 0 15,-1 1 192-15,-6-4-64 0,-1-5-128 0,-3-6 192 16,-1-3 48-16,-2-5 0 0,1 5 0 0,1 2 0 16,0 7-96-16,3 8-16 0,-3 7 0 0,0 10 0 0,4 7-128 0,-2 12 0 15,2 3-160-15,-1 1 160 0,1 9-384 0,3-1 0 16,1 1 16-16,1 2-10560 16</inkml:trace>
  <inkml:trace contextRef="#ctx0" brushRef="#br0" timeOffset="31935.62">29890 9323 11967 0,'3'-9'1072'0,"1"-3"-864"16,-1 7-208-16,-1-1 0 0,1 3 1328 0,-1-4 208 15,5-2 64-15,0-8 0 0,4-1-1152 0,-3 1-208 16,-2 5-48-16,-5 8-16 0,1 6 16 0,-4 7 16 16,1 3 0-16,-1 7 0 0,-3 6 960 0,3 2 192 15,0 3 48-15,0 1 0 0,2 4-576 0,0 2-96 16,2-2-32-16,-2-1 0 0,2 0-512 0,0-3-192 16,-1 2 0-16,3-2 144 0,-2-5-144 0,-1 4 0 0,3-6 0 0,-1-3 0 15,2-3-160-15,1-4 160 16,2-4 0-16,1 1-144 0,-2-6 144 0,5-3 0 0,-3-2-144 0,3-2 144 15,-1-3-144-15,-1-6 144 0,4 1-192 0,-5-8 192 16,3 1-384-16,0-4 16 16,2-2 16-16,-2-5 0 15,1 2-160-15,-1-3-48 0,0-1 0 0,-7-1 0 16,4-1-160-16,-4 3-48 0,0-3 0 0,-1-2 0 0,-1 1 448 0,1 3 96 0,-3-1 16 0,3 10 0 16,-1 2 208-16,3 6 0 0,-1 8 0 0,-3 3 0 15,1 4 128-15,-1 0-128 0,1 7 0 0,-1-2 0 16,2-1 128-16,1 7-128 0,-2-1 0 0,3-2 0 15,2 6 128-15,-3 0-128 0,2-2 192 0,2 0-192 16,0 1 176-16,1 1-176 0,3 0 160 0,0-6-160 16,1 2 304-16,4-1-48 0,1-3 0 0,2-2 0 15,-21-6 0-15,0 0-16 0,0 0 0 0,99 14 0 16,-99-14 16-16,0 0 16 0,0 0 0 0,105-20 0 0,-105 20 16 16,0 0 0-16,0 0 0 0,92-38 0 0,-78 22-112 0,2 6-32 15,-4-4 0-15,-3 0 0 16,-2 4 80-16,0-3 16 0,-4-2 0 0,1 1 0 0,1 2 80 0,-5-2 32 0,2-4 0 0,-2-1 0 15,0 2-224-15,-2-1-128 0,-3-1 128 0,1 0-128 16,-1 2 0-16,0-1 0 0,-4 4 0 0,2-2 0 16,-2 3 0-16,2 0 0 0,0 6 0 0,-1 4 0 15,-1 5 0-15,-2 1 0 0,3 8 0 0,-3 3 128 16,1 5 0-16,-2 5 0 0,5-1 0 0,-4 3 0 16,4 7 560-16,0 4 112 0,4 1 32 0,-1 2 0 0,4 2-400 0,0-1-80 15,4-2-16-15,1-6 0 0,2 0-144 16,3-2-48-16,4-6 0 0,4-6 0 0,3 0-16 15,7-5-128-15,-28-14 192 0,0 0-64 0,101 23-128 0,-101-23 0 16,0 0 0-16,125-9-176 16,-125 9 48-16,0 0 0 0,115-38 0 0,-115 38-9376 15,68-44-1872-15</inkml:trace>
  <inkml:trace contextRef="#ctx0" brushRef="#br0" timeOffset="32859.87">31474 9084 12639 0,'2'4'560'0,"-1"-3"112"0,1 1-544 0,0 0-128 0,-1 0 0 0,-1-1 0 16,0 3 0-16,4-1 0 0,1 4 0 0,-1-3 0 16,1 4 0-16,0-1 0 15,0-3-160-15,-1 1 160 0,-2-1 576 0,-1-1 192 0,1 1 16 0,0-3 48 16,-2 1 192-16,-2 2 16 0,2-3 16 0,-2-1 32 15,1 0-352-15,-1 0-80 16,0 2-16-16,0 0 48 0,1 1-128 0,-3-1-32 0,1 3 0 0,-1 2 48 0,1 0 0 0,-1 4 16 16,2-3 0-16,-5 8 48 0,4 0-160 0,-2 1-32 31,3 4 0-31,-5 0 48 0,4 2-112 0,-1-1 0 0,2 3-16 0,2-3 16 0,-1 3-176 0,2-3-32 16,1 3-16-16,3-3 32 0,4 1-320 0,-4-2-80 15,4-2-16-15,0-2 32 0,5 1 48 0,-2-6 0 0,2-3 0 0,3-4 144 16,1-2 0-16,-1-6 0 0,2-4 0 15,0-5 0 1,-1 1 0-16,-1-6 0 0,2-4 0 0,-1-2 0 0,-4-3 224 16,0 0-32-16,1-3 0 0,-1 1 0 0,-1-4 0 0,-1-3-16 0,2 1 0 0,-9 4 0 31,2-1-176-31,0 3 0 0,-2 2 0 0,-1 5 0 16,-1 2 0-16,2 3 0 0,-5 7 0 0,4 1 0 15,-3 6-160-15,-1 0 160 0,0 4-208 0,-1 3 80 16,-3 2-272-16,3 0-48 15,-3 5-16-15,1 0 0 0,-1-1-1200 0,1 4-256 16,-1-1-32-16,4-3-16 0,-3 5-384 0,3-3-80 0,0 1 0 0,3-3-16 16,-3 3 944-16,4-6 192 0,1 5 32 0,4-3 16 0,-4-1 1024 0,2-2 240 15,3 1 0-15,-1-4 0 0,3-1 384 0,2-1 96 0,-5 0 16 0,3-2 0 16,5 0 368-16,-3-2 80 0,-14 2 16 16,0 0 0-16,0 0 64 0,0 0 32 15,87-9 0-15,-71 8 0 0,0 1 96 0,1 0 0 16,-3 1 16-16,2-1 0 0,0 2 176 0,1-4 16 0,0 2 16 0,-17 0 0 15,0 0-496-15,0 0-112 0,0 0 0 0,101-24-16 16,-81 15-432-16,-1-1-64 0,-2 0-32 0,-1-6 0 16,0 5 176-16,-2-4 48 0,-6 1 0 0,4-4 0 0,-6 4-80 15,-1 0-16-15,2-1 0 0,-5-1 0 16,-1 0-128-16,1-1-32 16,-4 1 0-16,1 4 0 0,-5 0-192 0,-1-2 0 0,0 7 0 0,-7-3 0 0,1 4 0 0,-5 3 0 15,-1 1 0-15,-4 2 0 0,1 5 0 0,-1 1 0 16,-5 6 0-1,0 5 0-15,2 4 0 0,0 2 0 0,2 6 0 0,1 4 0 0,4 1 0 0,3 2 0 16,0 2 0-16,6 6 0 16,5-4 0-16,6-3 272 0,6-1-48 0,6-6-16 15,8-1 640-15,6-8 128 0,-27-21 32 0,77 23 0 16,-77-23-512-16,105 0-112 0,-105 0 0 0,104-17-16 16,-104 17-368-16,96-28 0 0,-96 28-192 0,98-49-10976 15,-98 49-2192-15</inkml:trace>
  <inkml:trace contextRef="#ctx0" brushRef="#br0" timeOffset="137594.19">19757 4456 7087 0,'0'-1'0'0,"0"-1"0"16,1 0 0-16,-1 2 0 0,0-2 0 0,2-1 0 15,0 1 0-15,0-1 0 0,3-4 0 0,-3-2 0 16,1 4 256-16,1 0 144 16,-3 1 48-16,3-1 16 0,-4 1 112 0,3 4 0 0,-3-3 16 0,0 1 16 0,0-1-384 15,0-3-80-15,0 3-16 0,0 1 32 0,0-3 32 0,0 2 0 16,0-4 0-16,-3 3 16 0,3 1-16 0,-4-1 0 15,3-3 0-15,-3 4 16 0,2-1 176 0,2 1 16 32,0-1 16-32,0-1 32 0,2 1-16 0,2 3 0 0,-3-1 0 15,6 0 16-15,-5 2-128 0,3 0-16 16,-1 0-16-16,-1 0 16 0,2 4 80 0,-1-1 0 0,-1 1 16 0,-1 3 32 0,-2-4-48 0,2 2 0 16,0 6 0-16,-1-2 32 15,5 3-48-15,-6-4-16 0,0 6 0 0,1 4 16 0,-2 1-112 0,1 0 0 0,0 2-16 0,-2 2 16 16,-3 5 96-1,1-2 16-15,1 3 0 0,-1 1 16 16,1 5 256-16,-4 1 48 0,3 4 16 0,1-1 0 16,1 2-96-16,0-6-16 0,2 2 0 0,-3-4 0 15,3-2-464-15,0-5-128 0,0 2 0 0,0-7 0 16,0-3-160-16,0-10-96 0,0-2-32 0,3-6-11536 16</inkml:trace>
  <inkml:trace contextRef="#ctx0" brushRef="#br0" timeOffset="138180.22">19429 3354 11967 0,'0'5'1072'0,"0"-3"-864"0,2-2-208 0,-2 0 0 15,0 0 208-15,0 0 0 0,0 2 0 0,0 1 0 16,0 1 32-16,0 3 0 0,-2-2 0 0,2-2 0 15,2 1 1024-15,0 3 208 0,3-2 32 0,-2 0 16 16,4 2-624-16,0-2-112 0,0 1-16 0,4 2-16 0,-3-1-240 0,1 0-32 16,5 5-16-16,-2-5 0 0,4 6 368 0,0-6 64 0,1 5 0 0,0-5 16 15,-17-7-400-15,0 0-64 0,0 0-32 0,82 45 0 16,-82-45-416-16,0 0 0 0,66 49 0 0,-66-49-176 16,41 43 176-16,-21-22-160 0,0 2 160 15,-1-4-160-15,-2 0 160 0,-1-3-128 0,1-1 128 0,-4-2-128 31,0 1-448-31,0-2-96 0,-3-4-16 0,1 1 0 16,-1 0-1200-16,-3-4-240 0,2 0-48 0,-1-3-16 16,-1 0 400-16,2-6 64 0</inkml:trace>
  <inkml:trace contextRef="#ctx0" brushRef="#br0" timeOffset="138431.41">19575 3772 3679 0,'-5'0'160'0,"3"-2"32"0,1-1-192 0,-1 1 0 0,2 0 0 15,2 0 0-15,-1-1 0 0,3-2 128 0,3-6-128 0,-2-4 0 16,7-1 896-16,-3 0 64 16,3 1 32-16,0-1 0 0,1 0 832 0,1 1 160 0,0 2 48 0,1 1 0 15,1-2-32-15,1 6 0 0,2-5 0 0,-1 1 0 16,-1 5-512-16,4-2-96 0,2-1-32 0,-23 10 0 15,0 0-912-15,87-45-176 16,-87 45-32-16,71-42-16 0,-41 19-224 0,3 2 0 0,0-5 0 0,-3-3-12320 16</inkml:trace>
  <inkml:trace contextRef="#ctx1" brushRef="#br0">32706 11944 0,'0'0'0,"0"0"16,0 0 0,0 0-1</inkml:trace>
  <inkml:trace contextRef="#ctx0" brushRef="#br0" timeOffset="149436.19">21365 3272 3679 0,'-3'2'320'0,"1"-1"-320"0,0 1 0 0,0-2 0 0,2 0 320 0,-1 0 0 16,-3 4 0-16,-1-1 0 0,-2 1-128 0,0-1-48 16,-2-1 0-16,1-2 0 0,1 2 368 0,0-2 64 15,1 0 0-15,-2-2 16 0,2 2 416 0,1-2 80 16,-4 2 0-16,2-2 16 0,-1 1-224 0,-1 1-48 15,4 1-16-15,-2-1 0 0,0 2-240 0,2-2-32 16,-1 2-16-16,5 0 0 0,-1-1 0 0,2-1 0 0,2 0 0 0,5 0 0 16,-2 0-96-16,4 0-32 0,3 4 0 0,2-2 0 15,3-1-224-15,-3 3-48 0,4-1-128 0,-1 3 192 16,0 4 48-16,1-1 0 0,-1 3 0 16,4 2 0-16,0 2 176 0,3 4 32 0,-1 7 16 0,0 0 0 15,-2 5-336-15,0 3-128 0,-4 3 0 0,-1 0 144 16,-1 2-144-16,1-1 0 0,-4-1 0 0,0-1 0 15,2-4-128-15,0-2 128 0,2-5 0 0,1-5 0 16,1-5 0-16,-1-2 0 0,4-7 0 0,0-4-10112 16</inkml:trace>
  <inkml:trace contextRef="#ctx0" brushRef="#br0" timeOffset="149844.19">21243 3894 2751 0,'-14'10'128'0,"7"-5"16"0,0-1-144 0,2-1 0 0,1 3 0 0,3-5 0 16,-3 3 384-16,-1 1 64 0,-4-1 0 0,4 4 0 0,-2-2 624 16,4-5 128-16,1-1 16 0,4-1 16 0,3-6-16 0,4-4 0 15,4-5 0-15,-2-1 0 0,6-4-464 0,1-2-112 16,1-1 0-16,2-6-16 15,0 6 608-15,0-4 128 0,3 4 32 0,-3-2 0 16,2-2 96-16,-2 3 32 0,-1-1 0 0,1-2 0 16,4 6-992-16,-4-1-192 0,0 2-32 0,0 2-16 31,-1 0-688-31,0 2-144 0,-1 1-32 0,2 0 0 0,5 1-1024 0,-4 1-224 16,3 1-32-16,-25 13-7344 0</inkml:trace>
  <inkml:trace contextRef="#ctx0" brushRef="#br0" timeOffset="150419.49">21398 4646 1839 0,'-9'2'160'0,"2"-2"-160"15,2 0 0-15,2 0 0 0,3 0 1872 0,0 0 352 16,1 0 64-16,3-4 16 16,1-1-1248-16,2-5-240 0,4 1-48 0,1-1-16 0,0-1-48 0,0 3-16 15,4-1 0-15,1-2 0 0,1 4 400 0,1-3 96 16,2 3 16-16,1-3 0 0,-22 10-304 0,0 0-48 16,0 0-16-16,93-21 0 0,-72 21-256 0,-4 0-64 0,1 5-16 0,-4 4 0 15,0-1-64-15,-6 8-16 0,3 3 0 16,-8 4 0-1,-1 1 160-15,-4 4 16 0,-1 7 16 0,-10 5 0 0,1 2-96 0,-2 3 0 0,-3 0-16 0,-2 1 0 16,-2-5-288-16,-4 3-48 0,-1 3-16 0,2-5 0 31,-2 0-144-31,0-6 0 0,5-1 0 0,0-7 0 0,3-2 0 0,3-9 0 16,4-4 0-16,3-5 0 0,4-4 0 0,2-8 0 16,2-3 0-16,2-3 0 0,2-2 0 0,4-8 0 0,4-2-144 0,2-8 144 15,6 1 0-15,0-4 176 0,3-4-32 0,3 4 0 0,0 3 896 16,6-1 176-16,3-4 48 0,-35 35 0 15,78-54-1840-15,-78 54-384 0,91-43-64 0,-91 43 0 16,101-35 320-16,-101 35 80 0,103-18 16 16,-103 18-12784-16</inkml:trace>
  <inkml:trace contextRef="#ctx0" brushRef="#br0" timeOffset="159874.1">23359 3293 5519 0,'-6'-2'496'0,"3"0"-496"0,1 1 0 0,2-1 0 16,0 0 320-16,0-5-16 0,-7 2-16 0,-2-7 0 15,-1 1-160-15,-2-3-128 0,-2-1 144 0,0 4-144 16,5-1 736-16,-3 3 48 0,0-1 16 0,1 1 0 15,1 1 192-15,-1-1 32 0,-1 0 16 0,3 4 0 16,-3 0-272-16,2-4-48 0,1 4-16 0,4 0 0 16,0-2 224-16,1 3 32 0,2 1 16 0,1 1 0 15,1 0-192-15,1 0-32 0,-1 2-16 0,2-1 0 0,2 1-160 0,1-4-16 16,-3 4-16-16,1 0 0 0,1-2 528 0,1 1 96 16,0 1 32-16,-1 0 0 0,1 1-240 0,-2 1-32 15,2 5-16-15,-3 0 0 0,0 2-80 0,0 1-32 16,-1 6 0-16,5 1 0 0,1 2-128 15,0 1-32-15,5 1 0 0,0-2 0 0,4 2-480 0,3-2-160 16,4 7 0-16,3 0 0 0,2-2 0 0,1 6 0 16,1-4 0-16,-1 2 0 15,3-2 0-15,-32-26 0 0,59 47 0 0,-59-47-144 0,56 38-144 0,-56-38-32 0,0 0 0 0,63 47 0 47,-48-31-1088-47,-4-4-208 0,-4-1-48 0,-2-1-16 0,-3-1-944 16,-2 1-176-16,-2-1-32 0,-2 2-7456 0</inkml:trace>
  <inkml:trace contextRef="#ctx0" brushRef="#br0" timeOffset="160148.84">23226 3784 11967 0,'-24'17'528'0,"12"-6"112"0,1-4-512 0,4-2-128 0,4 0 0 0,1-3 0 16,0 0 1104-16,-1 1 192 16,-1 1 48-16,-1 3 0 0,1-4 336 0,6-4 80 0,5-5 16 0,0-2 0 15,9-8 400-15,5-3 96 0,5-4 16 0,5-6 0 16,9-3-1008-16,2-6-192 0,2-4-32 0,-4 0-16 16,-4 2-752-16,3 2-160 0,-3 1-128 0,-3 2 192 0,1 6-192 0,-1-3 0 15,-33 32 0-15,69-54 0 31,-69 54-544-31,65-45 16 0,-65 45 0 0,0 0 0 0,90-36-1312 0,-90 36-256 0,0 0-48 0,0 0-10576 16</inkml:trace>
  <inkml:trace contextRef="#ctx0" brushRef="#br0" timeOffset="160697.94">23090 4519 7711 0,'-19'11'160'0,"5"-6"32"0,4 0 16 0,3-2 32 0,3-1-240 0,2 0 0 0,-1 0 0 0,-1 1 0 15,-4 2 1760-15,-1 4 304 0,-1-4 64 0,4 1 16 16,3-1-464-16,5-5-80 15,3-2-32-15,2-3 0 0,7 1-272 0,1-4-48 0,-15 8-16 0,0 0 0 0,68-37-512 0,-68 37-96 16,0 0-32-16,84-43 0 0,-84 43 64 0,0 0 16 16,89-25 0-16,-89 25 0 0,0 0-64 0,0 0-16 15,0 0 0-15,0 0 0 0,92 23-64 0,-90-8-16 16,0 3 0-16,-6 1 0 0,-1 2-272 16,-2 0-64-1,0 3-16-15,-2-5 0 0,1 1-160 0,-3-5 0 0,4 6 0 0,-1-7 0 16,-1 2-160-16,4-1 160 0,-2-2 0 0,0-3-144 0,3-5 144 15,-1 4-192-15,1-4 192 0,3-3-192 32,2 3-256-32,3-5-64 0,3 0-16 0,0 0 0 0,3-3 32 0,1 1 16 15,4 0 0-15,-1 2 0 0,4 2 208 0,-1 3 32 0,1 0 16 0,-6 2 0 0,4 4 224 0,-4-1-176 16,0 4 176-16,-2 0-160 0,-3 2 160 0,2-4 0 16,-2 4 0-16,4 1 0 15,-6-3 0-15,2-2 144 0,1 2-144 0,-2 2 0 0,-1-2 192 0,-3 1-192 16,-2 1 192-16,-2 2-192 0,-3 1 720 0,-2 0 48 15,-4 3 0-15,-3-1 0 0,0 2 464 0,-8 1 112 16,-1-1 0-16,-3 1 16 0,-2-1-528 16,-2-4-128-16,1-3 0 0,1-7-16 0,7-1-432 0,2-6-64 15,5-7-32-15,9 0 0 16,-1-2-848-16,13-7-160 0</inkml:trace>
  <inkml:trace contextRef="#ctx0" brushRef="#br0" timeOffset="164241.63">24840 4430 3679 0,'0'0'320'0,"0"0"-320"0,0-3 0 0,0 3 0 15,0 0 976-15,0 0 128 0,0 3 32 0,2-1 0 16,-1 0 80-16,1 1 32 0,1-1 0 0,-1 0 0 16,5 1-496-16,-7 4-112 0,2 0 0 0,-2 0-16 0,0 4 112 0,-2-1 32 15,2 0 0-15,-2 6 0 0,-3 2 64 0,2-1 32 16,1 2 0-16,-3-1 0 0,-2 1-160 0,0-2-48 16,2 1 0-16,-2-3 0 0,-2 8-192 0,2-1-32 15,-2-1-16-15,2-1 0 0,6-5-416 0,1-1 0 16,0-3 128-16,3-3-128 0,4-2 0 0,2-3 0 15,1-3 0-15,2-2-176 0,4-3 176 0,1-5-192 0,-1 1 192 16,5-2-192-16,0-1 192 0,-2 2 0 0,2-4 0 16,2-4-128-16,1 1 128 0,0 3 0 0,-3 0 0 15,-1 0 0-15,0-1 0 0,-2 2-160 16,1-1 160-16,-2 1-160 16,-3 6-272-16,2-6-48 0,-2 8-16 0,2-4 0 15,-1 4-272-15,-4-2-48 0,1-1-16 0,2 2-7904 16</inkml:trace>
  <inkml:trace contextRef="#ctx0" brushRef="#br0" timeOffset="164528.91">25284 4152 11055 0,'-5'7'480'0,"3"-6"112"0,0 3-464 0,1 1-128 0,1-2 0 0,0 1 0 0,0-1 896 0,-2 10 144 16,2 2 48-16,-5 8 0 0,3 3 624 0,-3 5 128 0,3-4 16 0,0 2 16 16,0-3 0-16,2 4 0 15,2-4 0-15,0 4 0 0,0-2-528 0,1 3-96 16,4-2-32-16,-3 3 0 0,3 4-480 0,-2 6-96 16,2 9-32-16,0 6 0 0,2 9-432 0,-8 4-176 0,4 8 128 0,1 4-128 15,1 0 0-15,-2 0 0 0,9-2 0 0,0-10-10496 16,8-8-1984-16</inkml:trace>
  <inkml:trace contextRef="#ctx0" brushRef="#br0" timeOffset="167500.84">26500 4347 10127 0,'0'5'896'0,"-1"2"-704"0,1-4-192 0,0-1 0 0,0 0 368 0,0-2 32 16,1 7 16-16,-1 1 0 0,4 5 144 0,-2-5 16 15,3 5 16-15,0-6 0 0,4 3 320 0,0-3 64 16,-1 0 16-16,3 3 0 0,-3 3 32 0,1-1 16 15,-2 5 0-15,-2 4 0 0,2 3 96 0,-5 1 16 16,0 1 0-16,0-2 0 0,-2-1-384 0,0-2-64 16,1 2 0-16,-1-4-16 0,4-2-480 0,-2-5-80 15,-1-3-128-15,4 0 176 0,-3-4-176 0,3-2 0 0,-1-3-192 0,3-1 192 16,-2-1-144-16,2-3 144 0,2-2 0 0,0 2 0 16,1-2-160-16,-3-2 160 0,5 5-128 0,0-3 128 15,2 2-160-15,-2 2 160 0,6 3-192 0,-6 0 192 16,2 0-128-16,2 3 128 0,-1 4 0 0,-2 0 0 15,1 0 0-15,-4 5-128 0,0 4 128 0,-1 0 0 16,0 1 0-16,-6 0 0 0,-1 4 0 0,-4 2 0 16,-1 0 0-16,-4 1 0 0,-4 4 128 0,-1 0-128 15,-5 3 560-15,-1-1 16 0,-2-2 0 0,-5-4 0 16,1 2 64-16,-1-5 32 0,1 0 0 0,0-2 0 16,1-3-544-16,-2-6-128 0,8 2 0 0,-2-6 0 15,1-1-832 1,3-3-208-16,3-8-48 0,-1 1-7616 0,5-4-1536 0</inkml:trace>
  <inkml:trace contextRef="#ctx0" brushRef="#br0" timeOffset="167686.74">26704 4322 23951 0,'4'5'1056'0,"1"-3"224"0,4 2-1024 0,5-4-256 16,0-2 0-16,-4-2 0 16,9 1-368-16,7-7-128 0,-26 10-16 0,96-32-16 0,-37 8 528 0,-4-1-128 15</inkml:trace>
  <inkml:trace contextRef="#ctx0" brushRef="#br0" timeOffset="174538.57">28673 4289 3679 0,'-17'5'320'0,"5"-1"-320"15,1-1 0-15,4-1 0 0,0 0 320 0,2-2-16 16,0 2 0-16,-7-1 0 0,-6 5-304 0,-6 1 0 16,-6 1 128-16,1 3-128 0,-3-4 224 0,6 5-16 15,2-5 0-15,5 3 0 0,3-3 560 0,-1 4 96 0,6-4 32 16,2-4 0-16,2 1-16 0,4 3 0 0,-1-4 0 0,1 2 0 15,-2 6-320-15,1-3-64 0,1 6-16 0,-4 0 0 16,0 2 160-16,0 5 48 0,-4 3 0 0,1-1 0 16,-1 7 96-16,1-6 32 0,5-3 0 15,1-2 0-15,6-2-192 0,5-4-48 0,3-5 0 0,6-1 0 16,2-7-320-16,2-5-80 0,3-2-16 0,2-5 0 16,-1 0-304-16,2-6-64 0,2-6-16 0,-2 0 0 0,0 3 224 0,-5-6 128 15,4 0 0-15,-3-3-128 16,-1 0 448-16,0 4-32 0,-2-2 0 0,0 4 0 0,-3-4-256 0,-2 5-160 15,-2 1 192-15,-3 1-192 0,0 5 0 0,-8 2 0 16,1 9 0-16,-4 3 0 0,1 4 0 0,-6 2 0 16,0 6 0-16,3 2 0 0,-3 4 640 0,4 5 64 15,-1 7 0-15,2-2 16 0,1 5 48 0,1 2 16 16,-2 2 0-16,2 5 0 0,2 0-416 0,-2 0-96 0,1 0-16 0,-1 2 0 16,0 3 160-16,0-1 32 0,0 1 0 0,0 4 0 15,-1-4-192-15,-1 9-16 0,0 6-16 0,-1 4 0 16,-1-3-224-16,3-5 0 15,-1-2 0-15,2-11 0 16,3-4-272-16,4-5-160 0,0-2-16 0,7-8-13328 16</inkml:trace>
  <inkml:trace contextRef="#ctx0" brushRef="#br0" timeOffset="175259.79">24789 3098 3679 0,'-3'2'320'0,"1"-2"-320"0,2 1 0 0,0 1 0 16,0-2 992-16,0 4 128 0,0 4 32 0,-2 1 0 15,1 8 16-15,-3 3 16 0,2 2 0 0,1 4 0 16,1-1 96-16,0-1 32 0,0 9 0 0,3 2 0 16,1 2 96-16,1 3 0 0,2 1 16 0,1 5 0 0,5-1-272 0,-3 2-64 15,4 2-16-15,3 0 0 0,-1-2-352 0,5 1-64 16,0-1-16-16,2 0 0 0,3-3-416 0,2-7-96 16,-2-6 0-16,3-3-128 0,-1 1 0 0,0-4 0 15,-2-4 0-15,-1-4 0 16,-1 0-1136-16,-5-4-272 0</inkml:trace>
  <inkml:trace contextRef="#ctx0" brushRef="#br0" timeOffset="175473.7">24733 3927 18431 0,'-13'5'816'0,"7"-3"160"0,5 0-784 0,1-2-192 15,1 0 0-15,3-2 0 0,3 0 800 0,3-5 112 0,11-5 32 0,7-7 0 16,7-6-816-16,-2-6-128 0,7 1 0 0,0-4-176 31,0-1-192-31,4-2-32 0,-1-1-16 0,3 1 0 0,2 1 416 0,3-1-128 0,6 1 128 0,3-3 0 16,2 3-352-16,-4 1 16 0,-58 35 0 0,111-59-8192 16</inkml:trace>
  <inkml:trace contextRef="#ctx0" brushRef="#br0" timeOffset="175745.17">26157 3124 7359 0,'7'0'320'0,"0"0"80"0,0 2-400 0,-3-1 0 0,-3 5 0 0,1-3 0 0,0 2 1200 0,1 8 144 0,4 4 48 0,0 9 0 15,2 7 320-15,-4 4 64 0,4 3 16 0,0 0 0 0,1 0-160 0,2 0-32 16,2 0 0-16,4 2 0 0,-1-6-848 0,2 1-176 16,2-2-48-16,0 0 0 0,2 0-688 0,-4-4-144 15,-2-5-16-15,1 4-16 32,3-1-848-32,1 6-160 0,4-4-48 0,-1-1 0 15,6 1 336-15,-1-4 64 0</inkml:trace>
  <inkml:trace contextRef="#ctx0" brushRef="#br0" timeOffset="175975.55">26262 3887 12895 0,'-11'-4'1152'0,"3"-1"-928"0,4 2-224 0,4-1 0 16,4-1 1088-16,-1-2 160 0,2 2 32 0,4-9 16 15,5-5-64-15,7-7-16 0,3-8 0 0,6-2 0 16,-2-2-960-16,1 1-256 0,3 0 0 0,-1-1 0 16,4 0 0-16,5-1 0 0,7-4 0 0,-2-2 0 0,4 3 224 0,5 2 48 15,-2 3 16-15,-3 1 0 0,-2 1 128 0,-5 5 32 16,-2-1 0-16,-1 3-11088 0</inkml:trace>
  <inkml:trace contextRef="#ctx0" brushRef="#br0" timeOffset="176510.95">28236 3272 9215 0,'-5'2'816'0,"0"-1"-656"0,3 5-160 0,2-3 0 0,0 2 656 0,0-3 112 16,5 7 0-16,-3 1 16 0,0 9 432 0,1 9 64 16,1 4 32-16,-3 4 0 0,3 4 112 0,-1 2 32 15,2 0 0-15,4-2 0 0,-2 0-112 0,4-2-32 0,1-3 0 0,2-2 0 16,-4-5-848-16,4 4-160 0,0-6-48 0,2 0 0 16,-4-4-256-16,4-2 0 0,-2-3 0 0,1-5 0 31,-4-1-1008-31,1-6-144 0,-3-2-48 0,-2-4-9840 0</inkml:trace>
  <inkml:trace contextRef="#ctx0" brushRef="#br0" timeOffset="176733.34">28041 3765 14735 0,'-12'5'640'0,"6"-5"160"0,1 0-640 0,3-3-160 16,4-1 0-16,2 2 0 0,-3-1 1024 0,6-7 192 15,4-1 16-15,6-10 16 0,4-5-688 0,4 0-144 0,3-7-32 0,-1 3 0 16,5-3 480-16,-1 0 96 0,2-2 0 0,2-1 16 16,3-4 224-16,2 1 32 0,6-1 16 0,-1 0 0 15,-3 2-864-15,7-2-192 0,0 0-16 0,5-6-16 32,7 5-416-32,1-8-96 0,8 4-16 0,1-11-12240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8T22:58:42.5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3849 16015 2751 0,'-6'6'256'0,"5"1"-256"16,-5-1 0-16,5-3 0 0,-1-1 688 0,-3 7 80 16,-1 5 32-16,-6 5 0 0,-2 7-80 0,-1 0-16 0,2-5 0 0,3-2 0 15,1-2-240-15,2-1-48 0,2-4-16 0,3-3 0 16,1 5 128-16,1-5 32 0,1 3 0 0,1-3 0 0,0 3 224 0,1-5 48 15,3 1 16-15,-5-4 0 16,4-2-96-16,2-1-32 0,0-1 0 0,0-1 0 16,4-1-496-16,-2-3-96 0,3-4-128 0,0 2 176 0,4 0-176 0,-1-3 0 15,3 3 0-15,-1-2 0 0,4 5 0 0,0 3 0 16,2-1 0-16,1 0 0 16,-1 2 0-16,1 0 0 0,4 0 0 0,-4 2 0 0,3 0 0 0,-27-2 0 15,0 0 0-15,87 5 0 0,-61-5 0 16,0-2 0-16,-3 0 0 0,1-1 0 0,-1-1-160 0,1 3 160 15,-1-4 0-15,-1 5-144 0,1 0 144 0,-2 0 0 16,3 0 0-16,-5 0 0 0,1-2 0 0,-3-3 0 0,0-4 0 0,-1 0-128 31,2-5 128-31,-3 4-128 0,3-6 128 0,-3 2-128 16,1-2 128-16,0 4 0 0,-4 0 0 0,-2 2 0 0,1 3 0 16,-4-2 0-16,0 2 0 0,-2 2 0 0,0 1 0 0,-5 1 0 0,0-2 0 0,-3 3 0 15,-1 0 0-15,-1 2 0 0,0 0 0 0,-4-2 0 31,0 1 0-31,1-5 0 0,-1-1 0 0,-3 4 0 0,1-4 0 0,-4-2 0 16,-3 6 0-16,1-2-128 0,-1 1 128 0,-1-1 0 16,0 5 160-16,-4 0-160 0,-3 7 128 0,0-2-128 15,0 2 0-15,-2 5 144 0,0 2-144 0,-1 2 0 0,1-2 0 0,-2 3 0 16,4 1 0-16,0-1 0 0,0 2 0 0,3-5 0 16,4 0 0-16,0-4 0 0,3-1 0 0,2 0 0 15,5-2 0-15,1 2 0 0,4-6 0 0,2 1 0 16,2 2 272-16,2-4 32 0,2 0 0 0,1 0 0 15,4-1 288-15,3-1 64 0,-2 0 16 0,6 0 0 16,1-1-224-16,1-1-32 0,1 2-16 0,-2-2 0 0,2 2-32 16,2 0-16-16,-1 0 0 0,-1 2 0 0,2 1-224 15,-2-1-128-15,2 3 160 0,0 4-160 16,-2-2 0-16,2 4 0 0,-2-3 0 0,4 4 0 16,-4-5 0-16,2 4 0 0,-2-4 0 0,2-5 0 0,0 3 0 0,1-2 0 15,1-3 0-15,1 0 0 0,-5 0 0 0,4-1 0 16,-2 1 0-16,0-2 0 0,-2 4 0 0,0-2 0 0,-3 1 0 0,0 1 0 31,-4 3 0-31,0-3 0 0,-1 7 0 0,-6-2 0 16,0-2 0-16,-2 5 0 0,3-1 0 0,-6 1 0 0,0-1 0 0,0 2 0 15,-2-3 0-15,-3 3 0 0,3-4 0 0,-2 1 0 16,1-1 0-16,0-3 0 16,-4 3 384-16,1-2 48 0,1-1 0 0,-2-3 0 0,0 1 528 0,0-2 96 15,-5 0 32-15,2-2 0 0,-3 2-880 0,-1-1-208 16,-1 1 0-16,-3 0 0 15,1 0-384-15,-1 1-128 0,-1 1-32 0,0 0-11888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8T23:00:20.8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3450 5907 6447 0,'-21'4'576'0,"3"3"-576"0,9-2 0 0,4-2 0 0,2 1 768 0,-6 3 64 16,-8 2 0-16,-13 6 0 0,-5 4-656 0,-3 4-176 0,3-2 0 0,5 0 0 15,1 5-144-15,3-7-112 0,-2 4 0 0,2-1-16 16,-1-1 672-16,3 5 144 0,1-3 32 0,2-2 0 16,2 2 960-16,0-2 208 0,2 5 48 0,1 0 0 15,0 3-608-15,-1 1-112 0,-1 3-32 0,-1 0 0 16,2-1-704-16,-1 1-144 0,3-2-16 0,-1-5-16 31,6 4-160-31,1-4 0 0,4-4 0 0,5 3 0 0,3-6 0 0,2 0 0 0,8 0 0 0,-3-1 0 16,6-1 128-16,-1-3-128 0,3 2 0 0,-1 1 128 15,2-3-128 1,2-3 0-16,-21-11 0 0,0 0 0 0,0 0 0 16,101 50 0-16,-101-50 0 0,0 0 0 0,0 0 0 0,119 31 0 0,-119-31 0 15,0 0 128-15,124 9 112 0,-124-9 16 0,99-2 0 0,-99 2 0 16,106-5 128-16,-106 5 48 0,103 0 0 0,-103 0 0 16,94 0 32-16,-94 0 16 0,94 4 0 0,-94-4 0 15,93 3-160-15,-93-3-16 0,97 4-16 0,-97-4 0 0,119 7-288 0,-119-7 128 16,123 7-128-16,-123-7 0 0,117 5 128 0,-117-5-128 15,117 5 0-15,-117-5 0 0,113 0 480 16,-113 0-16-16,127-3 0 0,-127 3 0 16,149-4-112-16,-149 4-32 0,139 4 0 0,-139-4 0 15,122 8-192-15,-122-8-128 0,111 5 160 0,-111-5-160 0,114 7 0 16,-114-7 0-16,123 4 0 0,-123-4 0 0,122 2 0 0,-122-2 0 16,114-4 0-16,-114 4 0 0,104-10 0 0,-104 10 0 15,96-18 0-15,-96 18 0 0,101-29-128 0,-47 4 128 16,0 1 0-16,4-7 0 0,-1 3 0 0,-5-5 0 15,-3-2 192-15,-3 3-48 0,-8 1-16 0,-1-4 0 16,-4 0 0-16,-2-1 0 0,-1-1-128 0,-6 4 0 16,-3 0 0-16,-2 0 128 0,0-4-128 0,-5-1 192 0,0-2-192 15,-7 2 192-15,0 1 128 0,-2 1 16 0,-5-1 16 0,-7 0 0 16,0 1-176-16,-5 1-48 0,-4 2 0 16,-4 0 0-16,-7 0-128 0,-2 5 0 15,-3 0 0-15,-6 2 0 0,-7 0 0 0,-4 3 0 16,-5 4 0-16,-10 0 0 0,-6 0-128 0,-3 8 128 15,-4 1 0-15,-3 8 0 0,-2 5 0 0,-2 6 0 0,-6 5 0 0,-8 5 0 16,-12 6 0-16,4-1 128 0,3-1-128 0,-7 1 192 16,-1 7-192-16,-8-8 0 0,-6 3 0 0,3-7 0 0,10-1-128 0,-11-3 128 15,1 5 0-15,-16 0 0 32,-3-4-832-32,1 2-80 0,5 1-32 0,-3 2-12816 0</inkml:trace>
  <inkml:trace contextRef="#ctx0" brushRef="#br0" timeOffset="1807.71">22325 5879 6447 0,'-19'7'576'0,"7"-3"-576"0,0 1 0 15,5 0 0-15,0 1 976 0,3-3 96 0,1 0 16 0,-4 10 0 16,-7 2-336-16,-5 6-64 0,-1 4-16 0,0 2 0 16,0 1-672-16,1-2 0 0,0 1-128 0,2-3 128 15,-1 4 0-15,3-2 0 0,-1 4 0 0,0-3 0 16,-3 10 704-16,-5 0 272 0,-1 3 48 0,1 0 16 16,-1 3 240-16,1 3 32 15,-2-1 16-15,1 4 0 0,3-4-464 0,-1 5-96 16,4 3 0-16,0-3-16 0,3-1-352 0,4 1-64 0,5-6-16 15,5-2 0-15,6-6-128 0,3-1-48 0,5-3 0 0,-12-32 0 16,0 0 32-16,63 64 0 16,-63-64 0-16,0 0 0 0,102 45-176 0,-102-45 192 15,0 0-192-15,131 21 192 0,-131-21 144 0,86-3 48 0,-86 3 0 0,88-19 0 0,-42 5 0 16,-3-4 0-16,-1-3 0 0,-2-1 0 16,0-4-192-16,-3-1-48 0,1-4 0 0,-5-6 0 15,2 3-144-15,-5-3 0 0,-1 2 0 0,-4-1 0 16,-3 1 0-16,-4-3-192 0,-1-1 32 0,-3-1 16 0,0 0 144 0,0 0 0 15,-3-2-144-15,1-1 144 0,-5-3 0 16,0-1 0-16,-2-3 0 0,-3-2 0 0,-4 1 0 0,-3 1 0 16,-4-1 0-16,-1 9 0 0,-3 2 0 0,-6 4 0 15,-3 3 0-15,-5 1 0 16,1 3 0-16,-7 1 0 0,0 0 0 0,-2 9 0 0,-1 1 208 0,-3 4-32 0,-1 6-16 0,0 2 0 16,3 6 32-16,-1 6 16 0,0 2 0 15,-1 8 0 1,3 3-752-16,1 2-160 0,5 3-16 0,-1 1-16 15,5-1-944-15,0 1-192 0,5-5-48 16,3 1-8464-16</inkml:trace>
  <inkml:trace contextRef="#ctx0" brushRef="#br0" timeOffset="2185.69">23637 5662 17503 0,'-19'-2'768'0,"7"2"176"0,2 2-752 0,3-1-192 0,3-1 0 0,2 2 0 15,1 0 496-15,-6 5 64 0,-4 0 16 0,-3 0 0 31,-3 7-816-31,-4 0-144 0,-2 0-48 0,-3 0 0 0,0 1-128 0,-5 3-16 0,-3 3-16 0,1-1 0 0,0 1 1216 0,2 2 240 16,0 0 48-16,4-2 16 16,1 1 464-16,5 1 80 0,0 3 32 0,4-2 0 0,1 1-176 0,2 3-48 0,-1-4 0 0,4 7 0 15,1-3-672-15,1 7-144 16,0 0-16-16,2 0-16 16,0-2-432-16,0 5 0 0,-1 4 0 0,1 1 0 15,0 4 0-15,2 2-176 0,-1 3 176 0,5 1-128 0,-1-3 128 0,2 2 0 16,0-1 0-16,2-4-128 0,3 5-16 0,5-1 0 15,-1-4 0-15,3 0 0 16,6-5-976-16,-18-42-192 0,40 71-32 0,-40-71-10544 16</inkml:trace>
  <inkml:trace contextRef="#ctx0" brushRef="#br0" timeOffset="2490.9">23857 5909 30399 0,'-28'16'1344'0,"14"-8"288"0,5 5-1312 0,6-8-320 0,3 4 0 0,0-4 0 15,2 0 0-15,-1 9 0 0,1 9 0 0,0 10 0 16,0 1-1920-16,-4 5-464 0,0-1-96 0,0-1-16 15,-1-1 704 1,1 3 144-16,2-1 32 0,0 0 0 0,0 2 1760 0,0 2 368 0,0 2 64 0,0-1 0 0,0-1 1200 0,-2 5 224 16,-1-2 48-16,3-1 16 0,0 1-848 15,0-5-192-15,5-2-16 0,-3-3-16 0,5-2-992 0,3-5-192 16,1-7-32-16,1-3-12320 16</inkml:trace>
  <inkml:trace contextRef="#ctx0" brushRef="#br0" timeOffset="2771.67">24681 5602 4607 0,'-3'-1'400'0,"3"1"-400"0,3 3 0 0,4 1 0 15,4-4 5504-15,-1 3 1008 0,6 6 208 0,-16-9 32 16,0 0-4720-16,97 54-944 0,-97-54-192 0,94 59-48 15,-94-59-1104-15,72 63-208 0,-72-63-48 0,56 71-16 16,-56-71-272-16,43 77-48 0,-43-77-16 0,47 94 0 16,-47-94 992-16,54 110 208 0,-28-48 48 0,1 3 0 15,-3-1 512-15,-3-1 128 16,-4 1 0-16,-6-4 16 0,-4-1-544 0,-9-2-112 0,-7 1-32 0,-8-1 0 16,-6-1-32-16,-8 3 0 0,-8 4 0 0,-4 1 0 0,-8-1-320 0,-6 3 128 15,-4-5-128-15,-9-2-15360 16</inkml:trace>
  <inkml:trace contextRef="#ctx0" brushRef="#br0" timeOffset="126630.52">22301 8821 3743 0,'0'0'0'0,"0"0"144"0,2 0-144 0,-2 0 208 0,1-2-208 0,1 1 0 0,3-3 0 0,-1-1 0 15,1 1 592-15,2-6 80 0,0 5 16 0,-2-4 0 16,0-1 96-16,1 4 32 0,-5-2 0 0,-1 3 0 16,0 1 432-16,-1 2 96 0,-1 1 0 0,-7-1 16 15,2 4-64-15,-3 1-16 0,1 1 0 0,-5 1 0 16,-2 5-320-16,-1-1-64 0,0 5 0 0,-1-4-16 15,1-1-464-15,1 3-96 0,-3-3 0 0,1 3-16 0,-1-5-144 0,4 3-32 16,-3-1 0-16,2 0 0 0,3-2-128 0,0 3 0 16,-2-1 0-16,1 1 0 15,1 1 128-15,1 3-128 0,2-2 192 0,-2 2-64 16,1 3 0-16,4 3 0 0,-2 0 0 0,6 7 0 0,0-1 96 16,1 9 16-16,2 1 0 0,3 2 0 0,4 1 240 0,2-1 48 15,0 2 16-15,5 2 0 16,3-2-160-16,0-7-48 0,1 2 0 0,3-5 0 0,1-3-336 15,3 1 0-15,-1-3 0 0,-24-25 0 0,56 40 144 0,-56-40-144 0,0 0 192 0,96 42-192 16,-96-42 272-16,0 0-48 0,106 12-16 0,-106-12 0 16,0 0-16-16,124-30 0 15,-124 30 0-15,84-35 0 0,-84 35-192 0,80-48 0 16,-51 21 128-16,-1 0-128 0,-3 0 0 16,-5-4 0-16,1-2 0 0,-1-4 0 0,-1-1 0 15,0-4 0-15,-2-1 0 0,-1-6 0 0,0 4 0 0,-1-6 0 16,-4 1 0-16,-2 3 0 0,-2-2 0 0,-7 7 0 15,-2 2 0-15,-3 0 0 0,-9 2 0 0,-4 1 0 16,-4 4 0-16,-5 3 144 0,-4 4-144 0,-6 5 0 16,-3 4 0-16,-8 6 0 0,-8 4 0 0,-3 6 0 0,-1 1 0 0,3 3 0 15,3 4-256-15,0 2-96 16,1 3-16-16,6-3 0 0,7 3-400 16,2-5-64-16,5 2-32 0,8-2 0 0,3-2-416 15,10 4-96-15,-1-1-16 0,6 6-8720 0</inkml:trace>
  <inkml:trace contextRef="#ctx0" brushRef="#br0" timeOffset="127075.78">23928 8135 23951 0,'-33'12'1056'0,"12"-7"224"0,0 6-1024 0,9-6-256 0,9 0 0 0,-2 2 0 0,-1 0 768 0,-8 5 80 16,-8 8 32-16,-6 4 0 0,-9 7-688 0,-1 1-192 15,0 1 0-15,1 3 0 16,4 1 0-16,3 1-128 0,6 0 0 16,5 3 0-16,3 2 384 0,6 2 64 0,1 4 32 0,4 3 0 0,1 9 208 0,2 0 32 15,4 2 16-15,0 3 0 16,3 0-240-16,4-5-48 0,0 2-16 0,4-12 0 0,5-4-32 0,5-9 0 15,3-5 0-15,-26-33 0 32,62 44-784-32,-62-44-176 0,81 22-16 0,-81-22-8432 0,108-2-1680 15</inkml:trace>
  <inkml:trace contextRef="#ctx0" brushRef="#br0" timeOffset="127312.14">24476 8300 19343 0,'-14'28'848'0,"5"-5"192"15,2 0-832-15,3-4-208 0,3-7 0 0,1-2 0 0,0 8 1056 0,-6 13 160 16,3 18 48-16,0 19 0 0,-3 7 64 0,1-2 16 16,0-3 0-16,3-6 0 0,0-5-352 0,1-5-64 15,1-5-16-15,0-2 0 0,0-3-288 0,0 1-64 16,1-2-16-16,-2-3 0 0,1 4-352 0,0-4-64 15,0 2 0-15,0-6-128 16,3-3-768-16,1-5-272 0,3-5-48 0,1-9-13104 0</inkml:trace>
  <inkml:trace contextRef="#ctx0" brushRef="#br0" timeOffset="127555.27">25150 7884 14735 0,'12'4'1312'0,"-1"3"-1056"0,3 0-256 0,-2-4 0 16,2 1 2400-16,-6 2 416 0,6 3 96 0,-14-9 16 16,63 42-224-16,-14 0-32 0,-4 5-16 0,-7 9 0 15,-6 1-1056-15,-11 4-192 0,-6 5-64 0,-6 6 0 16,0 2-656-16,-7-2-144 0,-2 1-32 0,0-3 0 16,0-8-272-16,-2 5-64 0,-3-5-16 0,-2-2 0 15,0 0-160-15,-5 0 128 0,-2 1-128 0,-6-2 128 16,-2-2-128-16,-3-3 192 0,-1-1-192 0,-5-5 192 0,-4 3-192 0,-5-9 128 15,-4-4-128-15,-3-5-12608 16,0-5-2624-16</inkml:trace>
  <inkml:trace contextRef="#ctx0" brushRef="#br0" timeOffset="172596.96">1773 17187 8287 0,'-17'-2'736'0,"3"2"-592"0,5 0-144 0,7 0 0 0,-1 0 1008 0,-4-2 160 16,-5 0 48-16,-9-1 0 0,-5 0-128 0,3-1 0 16,4 2-16-16,5-1 0 0,7-1-912 0,0 1-160 0,3-4 0 0,4 3 0 31,2-1-608-31,0-4 0 0,5 4 0 0,-4-3 0 15,3-1-272-15,1-3-48 0,0 5-16 0,0-2 0 0,-2 2 688 0,0 2 128 0,0 1 128 0,2 1-192 16,2-2 576-16,1 3 96 0,1 2 32 0,3-2 0 16,0 2 400-16,3 0 96 0,8 2 16 0,-3-2 0 15,8 2-448-15,1-4-64 16,-31 2-32-16,0 0 0 16,124-5-480-16,-124 5 0 0,99-14 0 0,-99 14 0 0,103-19-128 0,-103 19 128 15,96-27 0-15,-51 12 0 0,0-1 0 0,4-3 0 0,4 1 0 0,-5 3 0 16,5 1 0-16,-53 14 0 0,109-28 0 0,-109 28 0 15,114-23 0-15,-114 23 144 16,101-19-16-16,-101 19 0 0,83-17 0 0,-44 6 0 16,-39 11 0-16,0 0 0 0,99-15-128 0,-71 8 0 15,0 5 0-15,-2-3-5488 16,0-1-976-16</inkml:trace>
  <inkml:trace contextRef="#ctx0" brushRef="#br0" timeOffset="173010.53">2580 16325 15663 0,'-31'7'688'0,"11"-2"144"0,6-2-656 0,6 1-176 0,6-3 0 0,2 3 0 31,0-2 880-31,0 1 144 0,2 4 16 0,3 4 16 16,7-4-848-16,6 1-208 0,4-1 0 0,6-3 0 15,4-1-1344 1,-32-3-304-16,0 0-64 0,108 16-16 0,-108-16-16 0,0 0-16 0,104 23 0 0,-104-23 0 16,0 0 1488-16,0 0 272 0,112 50 0 0,-84-36 176 15,-28-14 1280-15,0 0 256 0,85 49 48 0,-85-49 16 0,0 0 80 0,89 47 32 16,-89-47 0-16,0 0 0 0,97 52-1232 15,-97-52-240-15,0 0-48 0,88 51-16 0,-69-34-544 16,-2 2-96-16,-8 0-32 0,-6 0 0 16,-6 2-1024-16,-6 4-192 0,-8-1-64 0,-9 0 0 15,-6 6 528-15,-4 1 112 0,-4 1 0 16,-8 4 16-16,1 6 1152 0,-7 5 240 0,-1 4 32 0,-3-1 16 0,2 9 1648 0,4 2 336 16,2 0 64-16,9-7 16 0,12-7-928 0,11 4-176 15</inkml:trace>
  <inkml:trace contextRef="#ctx0" brushRef="#br0" timeOffset="180783.42">13257 16812 9215 0,'-2'0'816'0,"2"0"-656"0,0 0-160 0,0-2 0 16,2-1 272-16,-2 0 32 0,2-4 0 0,1-2 0 15,1-5-304-15,-3-5 160 0,1 0-160 0,-12-2 128 16</inkml:trace>
  <inkml:trace contextRef="#ctx0" brushRef="#br0" timeOffset="180989.28">13293 16654 8287 0,'-1'8'368'0,"-1"1"80"0,2-2-448 0,0-3 0 0,0-1 0 0,0 1 0 16,2-1 1232-16,-1 2 176 0,5 1 16 0,-1 4 16 15,0-1-544-15,0 1-96 0,2-3-32 0,-5 0 0 16,1-2-768-16,-1-1-256 0,-2 1 0 0,0 0 0 15,-2-1-192-15,1-1-64 0,-1 1 0 0,2-1 0 0,0 2 512 0,-2-3 160 16,2 0 0-16,2 0 0 0,-2-2 320 0,5-2 64 16,0 0 16-16,4-1 0 0,-2-3-176 0,4 3-16 15,1-2-16-15,0-1 0 0,0 0-352 0,-1 4-192 0,-1 0 32 16,1 2-7392-16</inkml:trace>
  <inkml:trace contextRef="#ctx0" brushRef="#br0" timeOffset="186612.98">22332 10941 1839 0,'0'0'160'0,"0"0"-160"16,0 3 0-16,0-3 0 0,0 2 640 0,-2 0 112 16,2 0 16-16,-3 1 0 0,-2 1 704 0,-1 3 128 15,3-2 48-15,-4 0 0 0,2-2 48 0,-2 3 16 16,2-3 0-16,-1 1 0 0,1-1-624 0,2-1-128 16,-6 0-32-16,2-1 0 0,2 6-608 0,-6-3-128 15,4-1-32-15,-7 1 0 0,4 3 112 0,-2 0 32 16,1 0 0-16,1 3 0 0,-4-3 144 0,0 5 16 15,3-1 16-15,-4-1 0 0,1 8 96 0,-2-1 0 16,1 4 16-16,1 0 0 0,-4 5-176 0,-1-2-32 0,2 1-16 0,-3 4 0 16,1-3-224-1,0 8-144-15,0-1 192 0,1-2-192 0,3 4 0 0,-1 3 0 16,0 0 0-16,6 8 0 0,-4-1 0 0,4 4 0 16,-1 3 0-16,4 7 0 0,0 4 160 0,5-2 80 0,1 5 16 0,1-3 0 15,3 0 128-15,2-1 16 16,6-3 16-16,1-6 0 0,-2-5-128 0,4-6-32 15,6-3 0-15,2-6 0 0,4-4-64 0,2-6-32 16,5-6 0-16,-33-17 0 0,0 0-32 0,114 21 0 16,-114-21 0-16,0 0 0 0,136-24 64 0,-136 24 16 15,95-42 0-15,-95 42 0 0,103-61-208 0,-103 61 0 16,110-77 0-16,-56 34 0 0,-2-2-128 0,-6 1 128 0,-8-3 0 16,-5-3 0-16,-3-3-128 0,-8-1 128 0,-1 7 0 0,-5-5 0 15,0-2 0-15,-6 0 0 0,-3 4 0 0,-7-6 0 0,-3 0 0 0,-4-1 0 16,0-1 0-16,-7-1 0 0,0 1 0 0,-5 1-192 15,-4-2 192 1,-1 1-160-16,-3 2 0 0,-1 2 0 0,1 9 0 0,-3 2 0 16,0-1 160-16,4 6 0 0,0 6 0 0,2 5 0 0,1 7 0 0,0 3 0 15,-1 10 0-15,0 4 0 32,1 6-912-32,0 6-160 0,4 8-16 0,-2 9-7424 0,4 4-1488 0</inkml:trace>
  <inkml:trace contextRef="#ctx0" brushRef="#br0" timeOffset="187049.25">23524 10824 15663 0,'-16'5'688'0,"8"-1"144"0,-1-1-656 0,2-1-176 16,4-2 0-16,1-2 0 0,-5 2 1136 0,-2-1 192 0,-3-1 32 0,-7-2 16 16,-2 3-656-16,-2 1-128 0,2 0-16 0,-3 1-16 0,-1 8-112 0,1-4-32 15,1 9 0-15,-1-2 0 0,1 2 720 0,2 2 144 16,1 3 16-16,0 0 16 15,5 2-304-15,1 0-64 0,3 2-16 0,-3-1 0 16,7 1-368-16,-3 1-80 0,5 4-16 0,1 2 0 0,-3 7-336 0,4 3-128 16,1 3 0-16,2 1 144 15,2 1-144-15,1 5 0 0,6 4 0 0,-2-1 0 0,5-1 0 0,6-3 0 16,-3-2 0-16,8-4 0 16,0-1 0-16,3-5-144 0,3 1 144 0,6-3 0 15,-2-2-768 1,0-5-32-16,6 1-16 0,-39-29 0 0,76 44-656 0,-76-44-144 15,0 0-32-15,112 33-6480 0,-112-33-1312 0</inkml:trace>
  <inkml:trace contextRef="#ctx0" brushRef="#br0" timeOffset="187518.24">23909 11082 11967 0,'-7'3'528'0,"4"-1"112"0,1-2-512 0,0 0-128 16,4 2 0-16,0 0 0 0,0-1 1120 0,-2 6 192 15,3 0 32-15,-1 9 16 0,1 1-208 0,-3 6-64 16,0 0 0-16,-2 6 0 0,2-1 48 0,0 5 0 16,0 0 0-16,0 2 0 0,2 2 208 0,3-4 64 15,-1 3 0-15,-1-1 0 0,1 2-464 0,-2-1-96 16,-1-1-16-16,-2-2 0 0,-1-3-512 0,-2 0-128 0,1-6 0 0,-1-5-16 15,-3-1-176-15,2-3 0 0,2-6 0 0,1-2 0 32,0-4-512-32,2-4-48 0,0-5 0 0,4-4 0 15,-1-6-672-15,4-3-144 0,2-5-32 0,1-8 0 16,3 1 464-16,1-4 96 0,1-1 16 0,3-4 0 0,1-2 464 0,2 0 112 0,-2 0 0 0,-2-1 16 16,2-3 240-16,1 6 0 0,-1 2 0 0,0 0 0 15,2 1 0-15,-2 11 0 0,2 5 0 0,-4 7 0 16,-1 5 576-16,2 6 64 0,-8 6 16 0,0 4 0 15,-1 2 96-15,2 5 16 0,-1 0 0 0,-3 3 0 16,2 1 448-16,-1 3 80 0,-1 1 32 0,0 1 0 0,0 0-496 16,-1 3-80-16,-3-2-32 0,2-1 0 0,-1 6-352 0,1-1-80 15,-2 9-16-15,1-4 0 0,1 2-272 0,-3-4 0 16,0 4 0-16,-1 0 0 0,-1-4-192 0,0-7-128 16,-1 4-48-16,1-5 0 15,-2-6-1728-15,2-3-336 0,0 0-80 0,0-5-10448 0</inkml:trace>
  <inkml:trace contextRef="#ctx0" brushRef="#br0" timeOffset="187769.74">24936 10523 23951 0,'0'0'1056'0,"0"0"224"0,0 0-1024 0,0 0-256 0,92-7 0 0,-83 12 0 16,1 0 1536-16,-10-5 240 0,0 0 48 0,94 67 16 15,-52-24-256-15,-4 9-48 0,-6 6-16 0,-10 1 0 16,-1 9-720-16,-5-2-144 0,0 7-16 0,-6 0-16 16,2 1-80-16,-1-1-16 0,-2 0 0 0,-3-5 0 15,1 1-304-15,-5-4-64 0,-2 1-16 0,-2-3 0 16,2 1-144-16,-8 1 0 0,1 3 0 0,-5-2 0 16,-2 3 0-16,0-8-224 0,-4-1 80 0,3-8-11824 15,-1-9-2368-15</inkml:trace>
  <inkml:trace contextRef="#ctx0" brushRef="#br0" timeOffset="198212.45">8236 16462 911 0,'0'-5'0'0,"0"3"0"16,0 0 0-16,0 2 0 0,0-3 544 0,0 1 32 15,0-1 0-15,-1-6 0 16,1 4 128-16,-2 0 48 0,-3-2 0 0,3 5 0 16,-2 2 400-16,4-2 64 0,0 2 32 0,0-2 0 0,4 2-176 0,5-1-48 15,-6-1 0-15,4 0 0 0,2 2-496 0,1 0-96 16,-1 4-32-16,1-3 0 16,1 3-96-16,5 5-32 0,-4-1 0 0,2 1 0 15,1 1-16-15,1 8 0 0,2-1 0 0,1 2 0 16,0 4-96-16,2 7-32 0,3 1 0 0,1 4 0 0,1 1-128 0,-2 5 0 15,2 0 144-15,-1 1-144 0,-1-2 128 0,0 0-128 0,1 0 160 16,-1-5-160-16,2 0 0 0,0-9 0 0,-1-2 0 0,-2-8 0 16,-1-2-240-16,-3-3 16 0,1-6 0 0,-5-7-7536 15</inkml:trace>
  <inkml:trace contextRef="#ctx0" brushRef="#br0" timeOffset="198519.53">8705 16142 9215 0,'-7'10'400'0,"4"-6"96"0,-1 4-496 0,2-2 0 16,1-3 0-16,-1 1 0 0,2 4 1360 0,-5 3 176 15,1 8 48-15,-3 10 0 0,-3 5-112 0,-1 2 0 16,-1 1-16-16,-2 3 0 0,2 2-352 0,-5 1-64 0,-1 9-16 0,-3 2 0 16,2 6 272-16,-7-3 48 0,3 7 16 0,1-3 0 15,1 0 128-15,0-3 32 0,0-1 0 0,-2-4 0 16,6-8-608-16,1-2-112 0,1-4-32 16,1-11 0-1,1-1-1216-15,3-13-256 0</inkml:trace>
  <inkml:trace contextRef="#ctx0" brushRef="#br0" timeOffset="199660.47">22208 13735 9215 0,'9'-11'816'0,"-5"8"-656"0,3-3-160 0,1-2 0 0,-2 3 0 0,1-1 0 15,1-4 0-15,8-6 0 0,5-6 768 0,-21 22 288 0,61-67 48 0,-33 36 16 16,-4 1-592-16,-6 8-112 16,-10 3-32-16,-3 5 0 0,-3 5 144 0,-5 4 32 0,-4 3 0 0,-5 2 0 15,-4 2 512-15,2 1 96 0,-3 1 32 0,-1-3 0 16,2 5-32-16,-1 2 0 0,0-2 0 0,-3-1 0 16,1 3-544-16,-2-1-112 0,2 7-32 0,-2-1 0 15,2-1-320-15,-2 3-160 0,0 1 160 0,2 5-160 16,-5 2 128-16,1 6-128 0,0 4 0 15,1 2 144-15,1 11 0 16,-5 6 0-16,3 9 0 0,2 8 0 0,4 10 208 0,3 4 32 0,3 10 16 0,-1-3 0 0,7-1-256 0,3-4-144 16,2-6 160-16,5-4-160 15,4-4 0-15,5-12 0 0,5-1 0 0,4-11 0 0,3-7-256 0,4-11 48 16,1-1 16-16,0-10 0 16,1-10-624-16,1-1-112 0,-33-7-32 0,0 0 0 31,118-10 432-31,-118 10 80 0,91-40 0 0,-91 40 16 0,89-70 736 0,-89 70 144 15,83-96 16-15,-46 41 16 0,-2-4 176 0,-6-2 48 16,-2-4 0-16,-6 4 0 0,-4 4-176 0,-7-3-16 16,-3 0-16-16,-5-5 0 0,-2 4-368 0,-5-5-128 0,0-4 0 0,-11-1 0 15,0-4 0-15,-5 9 0 0,2 5 0 0,-2 9 0 16,-5 5 0-16,0 6 0 0,3 7 0 0,-3 7 0 0,4 3 0 0,-1 12 0 16,-1 5 0-16,1 7 0 0,0 9 0 0,1-2 0 15,-1 8 0-15,2 3 0 16,2-1-1168-16,1-3-176 0,3 5-48 0,10-7-10320 15</inkml:trace>
  <inkml:trace contextRef="#ctx0" brushRef="#br0" timeOffset="199985.21">23282 13351 18143 0,'-18'16'384'0,"8"-2"96"0,3-2 16 0,0-5 16 0,5-3-512 0,1-3 0 15,1 6 0-15,-7 4 0 0,-2 5 960 0,-3 4 64 16,-4 10 32-16,-3 0 0 0,0 3-560 0,-4 0-112 16,0 5-32-16,1 4 0 0,1-2 672 0,-4 9 144 15,3 0 32-15,3 5 0 0,-1 6-240 0,3 8-32 16,1 2-16-16,2 0 0 0,4 3-208 0,3 0-64 15,7 0 0-15,0-5 0 0,5-3-160 0,4-8-32 0,5-1-16 16,2-9 0-16,1-5-304 0,6-4-128 0,6-1 128 16,1-8-128-1,5 2-576-15,7-10-208 0,6-1-48 0,-48-20 0 16,112 20-1744-16,-112-20-368 0,124-3-64 0,-124 3-8144 0</inkml:trace>
  <inkml:trace contextRef="#ctx0" brushRef="#br0" timeOffset="200455.41">23984 13604 20271 0,'-5'7'896'0,"3"-4"192"0,2 4-880 0,0-3-208 0,0-1 0 0,-2 1 0 15,4 3 1152-15,-4 3 176 0,1 9 32 0,-6 13 16 16,0 6-240-16,-5 4-48 0,1 12-16 0,-1 2 0 15,1 5 80-15,-1 5 0 0,4-2 16 0,-5 4 0 0,6-3-208 0,-3-1-64 16,3-3 0-16,-5-2 0 16,1-1-464-16,-1-4-112 0,0-9 0 0,3-2-16 15,-3-6-304-15,3-7 0 0,-3-9 0 0,3-4 0 32,1-8-1040-32,2-8-176 0,1-6-16 0,3-7-16 15,2-14-1952-15,2-7-400 0,3-11-80 0,6-4-16 16,1-8 400-16,7-7 80 0,4 0 16 0,5 1 0 15,0-6 2176-15,5 0 432 0,2-5 80 0,3-2 32 0,2-2 608 0,-2 4 112 0,-1 3 16 0,-2 8 16 16,-6 6 864-16,3 7 160 0,-1 11 48 0,-31 38 0 16,0 0-400-16,77-47-80 0,-58 45-16 0,0 7 0 15,-7 2 528-15,1 7 96 16,-1 5 32-16,-5 6 0 0,3 6 960 0,-6 4 192 0,1 7 32 0,-3 8 16 16,-1 9-720-16,-2 8-128 0,-1 7-48 0,-3 7 0 15,1-1-816-15,-5-4-160 0,3 3-48 0,0-4 0 16,3-4-480-16,1-8-112 0,2-8 0 0,-2-6-16 15,4-7-336-15,2-14-64 0,3-4-16 0,1-12 0 16,6-5-2080-16,2-12-432 0</inkml:trace>
  <inkml:trace contextRef="#ctx0" brushRef="#br0" timeOffset="200716.75">24983 12888 25791 0,'-4'11'1152'0,"2"-1"224"0,4-1-1104 0,2 1-272 0,1-5 0 0,0 2 0 16,4 2 1520-16,1 7 240 0,9 8 48 0,4 13 16 0,5 5-400 0,-2 5-80 15,4 0 0-15,-4 1-16 0,5 3-432 0,-1-2-64 16,3 6-32-16,2-2 0 16,0 1-352-16,-2 0-80 0,0-4-16 0,-2 6 0 0,-1 3-176 0,-6 4-48 31,-6-1 0-31,-8 5 0 0,-10 4-128 0,-9 4 0 0,-8 7 144 0,-13-2-144 0,-6 0 144 0,-13 11-144 15,-10 1 192-15,-9-1-192 16,0-8 176-16,-4 6-176 0,-6-7 160 16,7-9-160-16,1-12-128 0,7-14-128 0,2-14-32 0,5-21-18336 0</inkml:trace>
  <inkml:trace contextRef="#ctx0" brushRef="#br0" timeOffset="205975.56">9806 17143 911 0,'2'0'0'0,"-2"0"0"0,0 0 0 0,0 0 0 31,0-3 704-31,-2 3 64 0,2 0 16 0,-3 1 0 0,0 1 352 0,1 0 64 0,-7 1 16 0,4-1 0 16,0 2-240-16,-4 3-32 0,2-4-16 0,0 1 0 15,2-3-128-15,-1 3-32 16,3 1 0-16,-2-2 0 0,1-1-64 0,1 0-32 16,1 0 0-16,0-2 0 0,1 0-304 0,1 0-64 0,0 0-16 0,-2-2 0 15,2 4-288-15,-2-2 0 0,2 1 0 0,-3-1 0 16,1 4 0-16,2 3 0 0,-2 0 0 0,0 0 0 16,2 5 0-16,-1 2 0 15,1 2 0-15,0-2 0 0,1 5 176 0,-1 3-32 0,0 3 0 0,0-1 0 16,-1 6 176-16,-3-2 16 0,2 3 16 0,-5-5 0 15,2 2-64-15,-2-2-16 0,0 0 0 0,0-3 0 16,0-2-272-16,-3 0 128 0,1 0-128 0,-1-2 0 16,1 0 0-16,-3-2 0 0,0 2 0 0,1-1 0 15,-1-1 0-15,0-1 0 0,0 0 0 0,1-4 0 16,1 4 0-16,-3-4 0 0,1-2 160 0,0 2-160 0,-2 1 208 16,-2-3-32-16,1 6-16 0,-3-4 0 0,3-2 48 0,-6 2 16 15,2-3 0-15,-2 2 0 0,1-4-16 0,0 1 0 16,-5-1 0-16,3-3 0 0,-3-1-16 0,-1 1 0 15,2-4 0-15,-1-4 0 0,1 3-192 0,-1-3 0 16,3 2 0-16,-3 1 0 0,3-3 0 16,-3-3 0-16,3 5 0 0,-3 1 0 0,1 1 0 15,-1-2 0-15,3-2 0 0,-3-1 0 0,4-2 0 0,2-2 176 16,2-3 0-16,-1-5 0 16,5 1 336-16,-5-5 80 0,2 0 16 0,-1-1 0 0,3 1-256 0,-2-4-48 0,2-2-16 0,-3-1 0 15,1 0-288-15,2-2 0 16,-1-1 0-16,2-2 0 0,0-2 0 0,0 0 0 15,3 4 0-15,-4-1 0 0,3 3 0 0,1 3 0 16,0 1 0-16,-1 6 0 0,1 4 0 0,1 1 0 0,2 8-128 16,0 5 128-16,2-1-384 0,0 4-16 15,1 1-16-15,2 1-7328 0,2 6-1472 0</inkml:trace>
  <inkml:trace contextRef="#ctx0" brushRef="#br0" timeOffset="206382.71">8336 17970 2751 0,'-5'-10'128'0,"3"7"16"0,2-4-144 0,-2-2 0 0,2 5 0 0,0-1 0 0,0-5 896 0,0-4 128 0,0-7 48 0,0-5 0 16,0-4 96-16,0 6 32 0,-3 1 0 0,1 4 0 15,0 0-16-15,0 1 0 16,2 1 0-16,-1 0 0 16,2-6-128-16,1-3-32 0,2 1 0 0,1-2 0 15,0-3-368-15,2 2-80 0,0 2 0 0,0 2-16 16,0 3 80-16,0 3 0 0,0 3 16 0,2 1 0 0,-1 5-128 15,3-3-16-15,-1 5-16 0,2-2 0 0,4 6-208 0,-4-3-32 16,7 1-16-16,4-2 0 0,-2 5-48 0,3-1-16 16,1 1 0-16,1 2 0 0,0 2-16 0,4 1 0 15,-6-1 0-15,2 7 0 0,0 0 0 0,-1 1 0 16,-1 2 0-16,1 4 0 0,-3 0-160 0,3-3 160 0,4 0-160 0,-1-1-8176 16,5-7-1728-1</inkml:trace>
  <inkml:trace contextRef="#ctx0" brushRef="#br0" timeOffset="207335.51">12018 17387 1839 0,'-4'-2'160'0,"3"-1"-160"0,-1 1 0 0,2 0 0 0,0 1 640 0,0 1 112 15,0-4 16-15,0 1 0 0,0-1 640 0,-2-1 144 16,0 3 32-16,1 2 0 0,-1 4 96 0,-3 3 32 16,-1 1 0-16,1 6 0 15,0 2-96-15,-4 1-16 0,2 1 0 0,-1 3 0 0,1 0-192 0,1-1-32 16,-4 1-16-16,3 0 0 0,2-2-336 0,-2-1-64 15,2 1 0-15,-4-2-16 0,4 3-496 0,-2-1-80 16,0 2-32-16,-2-2 0 0,4 0-144 0,-8 0-48 16,3 5 0-16,-2 1 0 0,0-1 32 0,-2 2 0 15,0-1 0-15,-5-1 0 0,-1 4-48 0,-2-2 0 0,-3-1 0 16,-1 2 0-16,-2 0-128 0,-1-1 160 16,-3-4-160-16,1-1 160 0,1-3-160 0,1-4 0 15,1-4 0-15,-2 0 0 0,4-4 0 0,2-3 0 16,-1-1 0-16,-1-2 0 0,-2 0 0 0,-1-2 0 15,-6 0 0-15,0-1 0 0,0-2-400 0,0-2 32 0,0 5 16 0,1-3 0 16,-5-4-224 0,3 2-32-16,-1-5-16 0,-1 3 0 0,5-5 272 0,3-5 48 0,2 2 16 0,2-2 0 15,3-1 288-15,1-2 0 16,1-3-128-16,0-3 128 0,3 4 0 0,1-4 0 0,1 2-128 0,1 0 128 0,1-4 0 0,-4-1 0 16,4 5 0-16,2-4 0 0,2-1 0 0,-3-4 0 15,6-1 0-15,0-5-160 0,4 0 160 0,0-5 0 16,3 5 0-16,-2-3 0 0,2 0 0 0,0 6-128 15,2 9 128-15,-2-3 0 0,0 8-192 0,-2 3 64 16,-2 2 0-16,3 0 0 31,-6 5-1408-31,1-2-256 0</inkml:trace>
  <inkml:trace contextRef="#ctx0" brushRef="#br0" timeOffset="207672.36">10376 17173 4607 0,'9'-5'192'0,"-6"-1"64"0,3-1-256 0,1 4 0 16,-6 1 0-16,1 2 0 0,3-2 1328 0,2 1 208 15,2-3 64-15,3 2 0 0,-3 6-816 0,-4 1-144 16,0 11-48-16,-8-1 0 0,-2 6-192 0,-4 2-32 16,-1 7-16-16,-4-2 0 0,0 10 256 0,-2-2 48 15,-1 11 16-15,-3 0 0 0,1 4 736 0,-2-2 128 0,2 5 48 0,-5 1 0 16,3 5-16-16,-2 2 0 0,2 1 0 0,2 0 0 0,-4 3-640 16,4-3-128-16,2 5-32 0,3-11 0 15,2-5-512-15,1-6-96 0,3-10-32 16,2-11 0-1,5-6-608-15,1-5-128 0,3-11-32 0,6-5-8080 0,0-1-1632 0</inkml:trace>
  <inkml:trace contextRef="#ctx0" brushRef="#br0" timeOffset="207762.23">10531 17918 2751 0,'0'0'128'0,"60"-69"16"0,-41 46-144 0,-2 4 0 0,-8 3 0 0,0 7 0 0,1-5 304 0,9-12 16 16,-19 26 16-16,65-78 0 0</inkml:trace>
  <inkml:trace contextRef="#ctx0" brushRef="#br0" timeOffset="208254.55">10364 17239 11055 0,'2'2'976'0,"0"-1"-784"15,1-1-192-15,1-1 0 16,-1 1 1552-16,4-2 272 0,5 2 48 0,7-2 16 15,9 2-544-15,0 0-96 0,2 4-32 0,1-1 0 16,0 6-640-16,1 0-144 0,1 1-32 0,4 2 0 16,-1 6 112-16,2-3 32 0,11 3 0 0,0-1 0 15,5-1-64-15,2-4-16 0,3 2 0 0,0-7 0 0,-1 0-144 0,-58-7-48 16,111 3 0-16,-111-3 0 16,119-10-1312-16,-119 10-272 0</inkml:trace>
  <inkml:trace contextRef="#ctx0" brushRef="#br0" timeOffset="209018.52">13865 17483 5279 0,'-5'3'0'0,"1"1"0"0,1-4 0 0,1 2 0 0,0-1 1280 15,-5 6 352 1,-1 0 64-16,-6 5 16 0,-6 6 496 0,0-1 96 0,0-1 32 0,3 0 0 0,0 1-592 0,-1 0-112 15,1-1-32-15,-2 1 48 0,3 1-656 0,-3-1-128 16,1-3-32-16,-3 7 0 0,0 0-576 0,1-2-128 16,-5 4-128-16,4-2 208 15,-5 0-208-15,2-2 0 0,1 0 0 0,-3 0 0 0,1 2 0 0,-2 0 0 16,-5-2 0-16,6 0 0 0,-5 0 0 16,-1-1 0-16,3-1-160 0,-3 1 160 15,1-3 0-15,0-2 0 0,-2-6 0 0,-1-6 0 0,5 1 0 16,-4-4 0-16,5-5 0 0,-2-5 0 15,8-4-160-15,-6-3 160 0,5-2-128 0,2-5 128 16,0-2-224-16,2-1 32 0,0-6 16 0,0-2 0 0,1 1 48 0,3-1 0 0,-1-1 0 16,2-4 0-16,2 0 128 0,-2-1 0 0,2 3 0 0,1-2 0 15,1 4 0-15,3 1-160 0,0 4 160 0,2 8 0 16,-1 1 0-16,3-2-128 16,1 7 128-16,-5 0 0 0,5 0-608 15,-1 1-64-15,-1 2-16 0,3 2-6736 16,-1-1-1360-16</inkml:trace>
  <inkml:trace contextRef="#ctx0" brushRef="#br0" timeOffset="209320.39">12424 17321 3679 0,'9'3'160'0,"-4"1"32"0,0-1-192 0,0-1 0 0,2 0 0 0,-5 0 0 16,3-1 944-16,7 8 144 0,1 1 16 0,4 8 16 15,0 3-192-15,-1 5-32 0,-2 3-16 0,-2 8 0 0,-3 1-160 0,-2 6-16 16,0 3-16-16,-5 0 0 16,-1 5-144-16,3 2-32 0,-2-2 0 0,-1-5 0 0,1 2-32 0,0-9-16 15,0-5 0-15,1-9 0 16,-1 2-208-16,-2-7-64 0,2-4 0 0,-1-6 0 15,3-2-464-15,-2-8-112 0,-1-2 0 0,1-8-4592 0,0 0-912 16</inkml:trace>
  <inkml:trace contextRef="#ctx0" brushRef="#br0" timeOffset="209462.12">12610 17432 2751 0,'6'-45'128'0,"-3"17"16"0,4 4-144 0,-4 1 0 0,1 7 0 0,1 3 0 15,4-5 864-15,7-10 144 0,4-17 16 0,15-6 16 16,-35 51 96-16,77-80 16 0,-77 80 0 0,0 0 0 15,125-3 576-15,-81 36 112 0,1 10 16 0,-3 11 16 16,-3 4 64-16,-1 1 16 0,0 4 0 0,1-7 0 16,-1-9-1616-16,4-9-336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0" timeString="2023-10-18T23:04:31.4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10-18T23:04:32.101"/>
    </inkml:context>
  </inkml:definitions>
  <inkml:trace contextRef="#ctx0" brushRef="#br0">20638 13590 0,'0'0'0,"0"0"0,0 0 32</inkml:trace>
  <inkml:trace contextRef="#ctx1" brushRef="#br0">9958 6884 10127 0,'-5'4'896'0,"1"1"-704"15,4 0-192-15,0-3 0 0,0 0 912 0,-1 1 160 16,-5 2 16-16,1 6 16 0,0-1-192 0,-2 4-32 16,0-1-16-16,0-7 0 0,0 5-416 0,0-6-64 15,2-1-32-15,1-1 0 0,1-3 672 0,3 0 128 16,3-2 16-16,3-1 16 0,-3-4 144 0,2-4 16 15,-1 1 16-15,1-2 0 0,-5-2-528 0,2 3-96 0,-4 1-32 0,2 0 0 16,-5 1-384-16,0-2-64 0,-2 3-32 0,-2 1 0 16,0 0-96-16,-1 3-128 0,-1 3 176 0,-1-1-176 15,0 0 320-15,0 4-64 0,-1 0 0 0,5 1 0 16,-3 6 16-16,4-2 0 0,-3 5 0 0,3 0 0 16,5 2-48-16,-5 5-16 0,5-3 0 0,2 3 0 15,0 2-16-15,4 7-16 0,1 1 0 0,-1 8 0 16,1 1-32-16,0 4 0 0,0 5 0 0,2-2 0 15,4 4-144-15,-4-5 0 0,5-3 144 0,-3 3-144 16,5-2 0-16,1-4 0 0,3-5 0 0,-3-5 0 16,3-2 0-16,1-7 0 0,0-5 0 0,4-3 0 0,-2-4-304 0,-21-7-16 0,0 0-16 0,83 2 0 31,-83-2-288-31,0 0-48 16,105-30-16-16,-105 30 0 0,75-42 304 0,-75 42 64 0,75-52 16 0,-75 52 0 15,62-59 112-15,-62 59 32 0,53-65 0 0,-31 34 0 16,-2-4-160-16,-3-2-16 0,-3-1-16 0,-4 0 0 15,-1 1-176-15,-9 1-48 0,-5-1 0 0,-4-1 0 0,-5 1 288 16,-7 2 48-16,-1-1 16 0,-6 3 0 0,-2 7 224 0,-3-1 0 16,-4 1 0-16,-1 7 0 0,-2 3 0 0,0 8 0 15,2-1 0-15,5 7 0 16,5 4-336-16,0 7-80 0,5-1-16 0,4 8 0 16,0 2-16-16,3-3-16 0,2 3 0 0,4-4 0 15,-1-2-544-15,3 2-96 0,1-7-32 0,0 3 0 16,5-5-912-16,0 1-192 0</inkml:trace>
  <inkml:trace contextRef="#ctx1" brushRef="#br0" timeOffset="355.75">10835 6675 2751 0,'0'-3'256'0,"0"-2"-256"0,0 1 0 0,0 2 0 15,0 1 464-15,0-1 48 0,0 0 16 0,0 0 0 16,-6 1 896-16,1 1 176 0,-2 1 48 0,-5 6 0 16,0 4 240-16,-2 1 48 0,-2 4 16 0,2 3 0 31,0 0-224-31,2 2-64 0,2 3 0 0,1 1 0 0,2-1-656 0,2-1-144 15,1 8-32-15,2-5 0 0,4 6-384 0,0-1-64 16,3 0-32-16,2 6 0 0,2-2-32 0,1 0-16 16,3-2 0-16,-1-6 0 0,3 5-304 15,5-10 160-15,-1 1-160 0,2-4 128 0,1-1-256 0,1-4-64 0,-23-14-16 16,0 0 0 0,82 19-1008-16,-82-19-208 0,0 0-48 0,92-4-9696 15</inkml:trace>
  <inkml:trace contextRef="#ctx1" brushRef="#br0" timeOffset="611.98">11366 6790 13359 0,'-10'16'288'0,"1"-6"64"0,4 6 16 0,-2-5 16 0,5-4-384 0,0-4 0 0,-1 9 0 0,-1 6 0 0,-3 8 2096 0,2 10 336 0,0 3 80 16,3-3 16-16,2-1-1104 0,2-9-208 0,3 2-64 0,2-5 0 16,0-4-688-16,2-2-144 0,1-1-16 0,1 0-16 15,1-4-288-15,-3 3 0 0,1-1-176 0,-1-3 176 32,-1 3-832-32,-2 0-48 0,2-6-16 0,-4 1-10336 0</inkml:trace>
  <inkml:trace contextRef="#ctx1" brushRef="#br0" timeOffset="848.62">11769 6628 14735 0,'12'21'640'15,"-3"-5"160"-15,1 1-640 0,-3 1-160 16,0-4 0-16,-4-4 0 0,4 9 2048 0,6 14 384 0,6 20 80 0,7 9 16 15,2 6-192-15,-4-7-32 16,6-3-16-16,-8-8 0 0,5-6-1136 0,-3-8-208 16,0-3-48-16,-1-6-16 0,-2-1-688 0,-7-5-192 0,-4-1 0 0,-8 0 0 31,-7-1-336-31,-6-2-144 0,-11-1-32 0,-6-2 0 16,-5 1-1680-16,-2-4-352 0</inkml:trace>
  <inkml:trace contextRef="#ctx1" brushRef="#br0" timeOffset="6264.92">8313 9826 911 0,'-3'5'0'0,"3"-1"0"0,-2-1 0 0,-2-1 0 0,4 0 640 0,0-2 64 31,0 2 0-31,0-1 0 0,0-1-16 0,0 2 0 0,0 0 0 0,0 1 0 0,4-3-16 0,-4-3 0 16,0 1 0-1,2 0 0-15,-2 1 272 0,3-3 48 16,2-5 16-16,-1 4 0 0,1 2-208 0,-3-3-32 16,1 1-16-16,-1 2 0 0,0 1-192 0,-2 2-48 0,1 0 0 0,-1 0 0 0,0 0-240 0,0 0-48 15,0 2-16-15,-1 1 0 0,-1 1 0 0,2-1 0 32,0 1 0-32,-2-3 0 0,2 3 160 0,-1-1 16 0,-1 4 16 0,2-3 0 0,0-1 48 0,-2 4 0 15,-1 2 0-15,-1-6 0 16,2 6-128-16,-1-2 0 0,1-3-16 0,0 3 0 15,1 0-176-15,1-2-128 0,-2 3 144 0,-3 1-144 0,3 0 128 0,-2 0-128 0,3 1 0 0,-3 1 0 32,2 2 320-32,-3 1-16 0,3-1-16 0,-1 2 0 15,1 1-32-15,-1 1 0 0,-1-1 0 0,1 1 0 16,-1 1-80-16,3-2-32 0,-1 3 0 0,2-2 0 16,2 2-144-16,-1 4 0 0,1-4 0 0,0 2 0 15,3-2 192-15,-2 0-32 0,3 0-16 0,2 4 0 16,-1 0 80-16,0 3 16 0,2-3 0 0,2 1 0 15,-1 0 0-15,2 2 0 0,-1 1 0 0,1-7 0 0,2 3-240 0,0 0 0 16,1-4 128-16,1-7-128 16,3 4 0-16,-1-8 0 0,1-1 0 0,0-3 0 0,-2-4 0 15,3 0-160-15,1 0 160 0,-2-5-128 0,0-1 128 0,0-2 0 16,0-3 0-16,2-3-128 0,0-1 128 0,0-4 0 16,3-2 128-16,-5-2-128 0,4-3 208 0,-2 3-16 15,0-1-16-15,-2-4 0 0,-1 4-176 0,-3-1 128 16,-1-3-128-16,-7 4 128 0,-2 1-128 0,-3 1 0 15,-4-1 0-15,-1 0-176 0,-1 4 48 0,-4 0 0 16,1 2 0-16,-5-3 0 0,-2-2 128 0,-6-3 0 16,0 1 0-16,-3 1 0 0,4 4 0 0,-4 0 176 0,0 0-176 0,-1 2 192 15,5 1-16-15,-6 4 0 0,5 1 0 0,-3 2 0 16,0 4-16-16,2 2 0 0,0 1 0 16,2 2 0-16,2 2-16 0,1-2 0 0,4 2 0 0,1 3 0 15,1 0-480-15,3 0-112 0,2 0 0 0,0 2-16 16,3 0-1440-16,2-1-272 15</inkml:trace>
  <inkml:trace contextRef="#ctx1" brushRef="#br0" timeOffset="6668.46">9176 9783 7359 0,'-4'3'656'0,"1"-1"-528"15,1 1-128-15,0-1 0 0,2 2 816 0,-3 1 128 0,-1 2 16 0,-6 10 16 16,-1 2-176-16,-3 7-32 0,2 1-16 0,2-5 0 16,1 6-176-16,0-2-48 0,2-1 0 0,2 2 0 15,2-2 512-15,1-1 112 0,4 4 0 0,-2-4 16 16,1-1-320-16,3 7-64 0,1-2-16 0,0 5 0 16,2 0-256-16,-2 2-48 0,4-1-16 0,-2-2 0 15,4 3-144-15,1-6-48 0,2-1 0 0,3-2 0 0,1-3-96 16,3-7-32-16,-1-4 0 0,7-4 0 31,-27-8-528-31,0 0-112 0,85 7-32 0,-85-7 0 0,0 0-1840 0,106-24-368 0</inkml:trace>
  <inkml:trace contextRef="#ctx1" brushRef="#br0" timeOffset="6960.24">9749 9762 7359 0,'-4'3'320'0,"3"-1"80"0,-1 0-400 0,2-2 0 0,0 3 0 0,0-1 0 16,0 3 1280-16,0 2 192 0,-2 5 16 0,-1 6 16 16,1 3 288-16,0 0 64 0,-1 1 16 0,1-1 0 15,0-2-128-15,1 2-16 0,1 3-16 0,1-1 0 0,3 0-448 0,-1-2-96 16,6 0-16-16,-4-1 0 0,4 1-336 0,0 2-80 15,-1-7-16-15,3 5 0 0,3-2-448 0,-2-5-80 16,0 3-32-16,2 1 0 0,-2-3-368 0,0-3-80 16,2-1-16-16,-3 1 0 31,-1-5-1296-31,-1 2-272 0,2-4-48 0,-3-2-10336 0</inkml:trace>
  <inkml:trace contextRef="#ctx1" brushRef="#br0" timeOffset="7265.75">10104 9713 13823 0,'0'9'608'0,"2"-6"128"0,3 1-592 0,1-3-144 0,-5 1 0 0,3-2 0 15,1 0 1024-15,6 2 192 0,1 5 16 0,7-2 16 16,2 2-16-16,1 3 0 0,-1 1 0 0,-1 3 0 15,0 3 512-15,0 1 112 0,1 1 0 0,-2 0 16 16,0 0-480-16,0-1-112 0,0-1 0 0,-1 0-16 0,-1 1-560 0,-1-1-128 16,1 1 0-16,-6-3-16 0,-3 1-320 0,-2 1-64 15,-3 3-16-15,-3 0 0 0,-3 1-160 0,-3 6 0 16,-6-1 0-16,-2 1 0 0,-3 3 0 0,-4 5 0 16,-4 0 0-16,1-2 0 0,-6-2 0 0,4-1 0 15,2-6 0-15,3-1-176 16,7-4-752-16,2-7-160 0</inkml:trace>
  <inkml:trace contextRef="#ctx1" brushRef="#br0" timeOffset="27773.45">6839 11122 5519 0,'-4'2'496'0,"3"-1"-496"0,-1-1 0 0,2 0 0 15,-2 2 800-15,0 0 64 0,-3 0 16 0,-2 5 0 0,-2-2 352 0,3 4 80 16,-5-1 16-16,4-4 0 0,0 3 16 0,2-5 0 15,1-1 0-15,1-4 0 16,3-2-320-16,0-2-48 0,2-4-16 0,-2 4 0 16,0-7-448-16,1 7-112 0,1-3-16 0,2 3 0 0,-3 2-80 0,1-4-32 0,0 5 0 0,1 1 0 15,-3-1-16-15,-3 3 0 0,1 1 0 0,0 1 0 16,-3 3 64-16,0 1 16 0,3 0 0 0,-7 8 0 16,2 1-48-16,1 1-16 15,-3 4 0-15,0 2 0 0,2 2-144 0,0 0-128 0,-2 4 144 0,4 0-144 16,0 2 128-16,3 1-128 0,-1 3 0 0,3-2 0 15,5-1 208-15,-3 1-48 16,3-1-16-16,2-1 0 0,3-3 64 0,4-1 16 0,4-2 0 0,-1-6 0 0,2 0-224 16,2-6 128-16,0 4-128 0,2-6 0 0,3-2 0 15,-2-3 0-15,2-1 0 0,-1-3 0 0,-1 0 0 0,1-2 0 16,-3 1 0-16,1-6 0 0,-4-4 0 0,0 3 0 31,0-3-128-31,-3-5 128 0,2 4 0 0,-3-5 0 0,3-2 0 0,-1-4 0 0,-1 0 0 0,-4 1 0 16,0-6 0-16,2-2 0 0,-5-5 208 0,0 6-48 15,-6-4-16-15,-1 0 0 0,-4-1-144 0,-1 7 0 16,-4-3 0-16,-2 2 128 0,-3 0-128 0,-4 4 0 16,-1 1 0-16,-6 1 0 15,0 2 144-15,-1 3-144 16,-1 1 160-16,1 2-160 0,-2 7 160 0,2-1-160 0,-1 4 160 0,1 4-160 16,1 0 128-16,0 0-128 0,-3 4 0 15,2 1 144-15,3 0-144 0,-2 0-272 0,8 1 64 0,-3 4 16 31,4-3-1152-31,7 4-208 0,-3-6-48 0,5 3-6256 0,5-1-1232 0</inkml:trace>
  <inkml:trace contextRef="#ctx1" brushRef="#br0" timeOffset="28154.08">7545 10916 11967 0,'-6'4'1072'0,"3"-1"-864"0,-1 3-208 0,3-5 0 15,1 1 1312-15,-4 2 224 0,-3 1 32 0,-3 9 16 16,-1 0-912-16,-4 1-176 0,2-1-48 0,3 0 0 15,-1 4-448-15,3-4 0 0,-1 1 0 0,4-3 0 16,0 4 128-16,-1 3 16 0,3 0 16 0,1 2 0 16,0 6 768-16,2-1 160 0,2 5 16 0,2 0 16 15,-1 6-352-15,2-1-80 0,2 5-16 0,0 2 0 16,2-3-480-16,1-2-192 0,1-1 128 0,1-2-128 16,6-4 0-16,-6 1 0 0,7-8 0 0,0 0 0 15,2-4-432 1,3-7-16-16,3 0 0 0,2-8 0 0,-1-2-1344 15,-28-3-288-15,0 0-48 0,103-8-6688 0</inkml:trace>
  <inkml:trace contextRef="#ctx1" brushRef="#br0" timeOffset="28448.81">8095 10944 10127 0,'-8'4'448'0,"2"-4"96"0,-1 2-544 0,4-1 0 16,1-1 0-16,0 2 0 0,-1 0 1456 0,-2 1 176 16,-2 6 32-16,0 1 16 0,-5 8 272 0,5 1 48 0,-2 0 16 0,5 0 0 15,1 2-32-15,3-2 0 0,2 4 0 0,1-7 0 16,4 1-896-16,2 1-192 0,-1-3-48 15,1 1 0-15,3 0-656 0,-1-4-192 16,1 2 0-16,-5 1 0 0,3 1 0 0,-3-2-128 0,2 0 0 0,-2 2 0 31,-2 3-1024-31,1-5-208 0,-1-2-48 0,-3-2-11952 0</inkml:trace>
  <inkml:trace contextRef="#ctx1" brushRef="#br0" timeOffset="28706.73">8343 10859 5519 0,'3'2'496'0,"-1"1"-496"0,1-1 0 0,1 1 0 16,-1-1 1520-16,1 0 208 0,5 5 32 0,5 2 16 0,5 3-304 0,0 5-64 15,2 4-16-15,-2 4 0 0,-2-3 144 0,3 3 48 16,0 1 0-16,0 3 0 0,-1-4 592 0,2 4 128 15,1 6 32-15,4 0 0 0,-3 0-656 0,-2 0-128 16,2 3-16-16,-4-2-16 0,0 1-624 0,-5 0-112 16,0-1-16-16,-12-1-16 0,-2-4-512 0,-7-1-112 15,-4 7 0-15,-8-3-11824 16,-7 1-2352-16</inkml:trace>
  <inkml:trace contextRef="#ctx1" brushRef="#br0" timeOffset="35587.61">10828 9264 6447 0,'-4'5'576'0,"2"-5"-576"0,2 0 0 0,0 0 0 16,2 0 176-16,0 0-176 0,1-5 160 0,3 3-160 15,2 0 0-15,6-3 128 0,2 1-128 0,-2-1 0 16,2 2 0-16,-1 3-208 0,3 0 32 0,-3 0 16 16,3 0 672-16,-1 1 128 0,2 5 16 0,-1-3 16 15,-1 4 672-15,-5-2 144 0,4 6 32 0,-4-4 0 16,1 5-304-16,-3-3-64 0,4 1-16 0,-5-1 0 16,1 3-400-16,-1-2-80 0,1-1-16 0,-3 0 0 15,0 1-416-15,0 1-96 0,0-3 0 0,-2 5-128 16,1-6 0-16,-1 5 0 0,2-2 0 0,-2 2 0 15,-2-1 208-15,-1-1-64 0,2 4-16 0,-3 0 0 16,-1 0 288-16,0 2 48 0,0 3 16 0,-1 0 0 16,-3 2 96-16,1 3 0 0,1-1 16 0,-5 0 0 0,0-2 112 0,2 1 0 15,-4 3 16-15,2-3 0 0,0 3-192 16,0-4-32-16,0 1-16 0,-1 4 0 0,2-3-160 0,1 0-16 16,-4-1-16-16,2 4 0 0,0-1-160 0,-1-3-128 15,1 6 144-15,0-3-144 0,2-1 160 0,1 0-160 16,2-1 160-16,1-2-160 0,1 0 272 0,1 0-32 15,-1 5-16-15,4-3 0 0,-1-3-64 0,3 1-16 16,0 0 0-16,0-3 0 0,1-1-144 0,1-3 0 0,1-2 0 0,3 0 0 0,2-5 0 16,4 0 0-16,1-1 0 0,-3-5 0 0,6-1-128 15,-3-3 128 1,2 1 0-16,0-7 0 0,-2 4 0 0,-1-2 0 16,-1-2 0-16,-1 3 0 0,-6-7 128 0,1 8-128 15,-6-2 0-15,0-2 128 0,-1 6-128 0,-1-1 0 16,-3 3 0-16,0 1 0 0,-5 1 0 0,1 3 0 0,1-1 0 0,0 6 0 15,-1 2 0-15,-5 3 0 0,4 3 0 16,-4 2 0-16,2 2 0 0,0 2 0 0,-3 1 128 16,1 7-128-16,2 2 0 0,0 1 0 0,2-3 0 0,-4 4 0 15,4 3 0-15,0 0 0 0,0 4 0 0,-1 3 0 16,3-1 0-16,0 3 0 0,3 2 0 0,0 5 0 16,0 2 208-16,3-4-32 0,0 0-16 0,1-1 0 15,3 3 208-15,-4-2 32 0,6 0 16 0,0-5 0 0,-4-2-224 16,4 1-64-16,1-3 0 0,1 1 0 0,-6-4-128 15,2-2 0-15,-4-3 0 0,3-2 0 16,-6 0 144-16,-2 0-144 0,-3 0 160 0,-2-3-160 0,1 5 512 0,-8 1 0 16,2-1 0-16,-7 0 0 0,-2 2 128 0,-5-1 16 15,-4 1 16-15,-4-2 0 16,2-2-352-16,-10-2-80 0,-1-5-16 0,-4-3 0 0,-4-6-464 0,2-8-80 16</inkml:trace>
  <inkml:trace contextRef="#ctx1" brushRef="#br0" timeOffset="40665.14">3781 9729 911 0,'-7'1'0'0,"1"-1"0"0,1 2 0 0,0-2 0 0,1 2 512 0,1 1 32 16,0 3 0-16,-8 1 0 16,-3 3 272-16,-3 0 48 0,3 6 16 0,-2-4 0 0,4-3-48 0,3-6 0 15,2-1 0-15,2 2 0 0,1-4-208 0,3 0-48 16,-1-4-16-16,2 2 0 0,-2 1-48 0,-1-1-16 16,3 2 0-16,-2-2 0 0,0 4 320 0,1-2 64 15,1 0 16-15,-2 2 0 0,0 1-224 0,0 2-32 16,1-1-16-16,-1 1 0 0,0-1-336 0,-3 4-64 0,1-1-16 15,1-3 0-15,3 5 176 0,0-6 48 0,-2 0 0 16,2-1 0-16,0 0 208 0,2-4 64 0,1 0 0 0,1-1 0 16,3-2-336-16,-2-4-64 0,2 6-16 0,2-3 0 15,-1-1-96-15,1 2 0 0,-2 3-16 0,4-1 0 16,-4 1 208-16,1 0 64 0,1 4 0 0,0-2 0 16,1 2 64-16,-1 0 0 0,0 1 16 0,-1 1 0 15,3 1-208-15,-3-2-64 0,1 1 0 0,-2-1 0 16,2-3-48-16,1 4-16 0,4-1 0 0,0-1 0 15,-3 0 48-15,1 0 0 0,4 1 0 0,-4-1 0 0,2-1 16 0,0 6 0 16,1-1 0-16,-1-1 0 0,2 4 0 0,-2-2 16 16,2-2 0-16,-1 2 0 0,3 0-16 0,-3-4 0 0,3-3 0 15,1 0 0-15,5-2-112 0,-3-1-16 16,4-1-128-16,-3-2 192 0,4 2-192 0,-6-1 0 0,2 1 0 16,-3-3 0-1,1 4 0-15,-3 1 0 0,0-1 128 0,1 1-128 0,1-2 368 0,0-1 16 0,0 2 16 0,-1-1 0 31,1-3-144-31,0 0-48 0,0 2 0 0,0-5 0 16,1 4-208-16,-1-1 0 0,-2 0 0 0,2 2 0 0,-1 0 0 0,-3-2 0 16,3 2 0-16,-1 1 0 0,-1-3 0 0,1 0 128 15,3 2-128-15,1-2 0 0,-2-1 128 0,0 2-128 16,0-1 176-16,0 2-176 0,2 3 0 0,-2-1 0 16,-1 1 0-16,-1 0 0 0,-1 4 128 0,0 0-128 15,-1 1 0-15,-1-1 0 0,0 0 0 0,0 1 0 16,0 3 0-16,0-3 0 0,-2 1 208 0,0-1-64 0,0-1-16 0,2 1 0 0,0-3 16 0,2 0 0 31,3-3 0-31,-1-1 0 0,-3 3-144 0,4-5 128 16,4-1-128-16,-4 2 128 0,0-2-128 0,1-2 0 0,-3 4 0 0,4-2 0 15,0-1 0-15,0 4 0 0,0-1 0 0,1 1 0 16,-1-1 0-16,4 3 0 16,-4 1 0-16,1-3 0 0,3 1 0 0,-1-1 0 0,0-1 0 0,1 1 0 15,-1-1 0-15,-1 2 160 0,-2-4-160 0,1 5 160 16,-2-3-160-16,1 0 0 0,-1-2 0 0,1 5 0 15,-1-2 0-15,-1-1 0 0,5 0 0 0,-5 1 0 16,2 1 0-16,0-1 0 0,0-1 0 0,0-2 128 0,2 2-128 16,3 0 128-16,-4-4-128 0,3 2 128 15,-3-2-128-15,3 4 128 0,-4-2-128 0,3 0 128 0,0 4-128 0,1 1 0 16,-4 0 0-16,-2 1 0 0,0 2 0 0,-1-1 0 16,1 2 0-16,-2 0 0 0,1 0 128 0,-6 1-128 15,0 2 0-15,2-3 128 0,-4 2-128 0,3-1 160 16,-3-1-160-16,0-1 160 0,3 5-160 0,-6-5 0 15,1 1 0-15,1 0 128 0,0 0-128 0,-2-2 0 16,1 1 0-16,1-1 0 16,-4 4 0-16,2-4 0 0,0 2 0 0,-1 1 0 0,1 1 0 0,0-3 0 15,-2 1 0-15,2 0 0 16,0 0 128-16,-4-2-128 0,1 1 0 0,-1-1 128 0,1 2-128 0,-1-2 0 16,-1 0 144-16,0 0-144 0,-1 2 0 0,-1-2 128 0,2 0-128 15,-2 0 0-15,2 0 0 0,-2 0 0 0,2-2 0 0,-2 0 0 16,0 1 0-16,1-3 0 15,3-1 0-15,1-9-17856 16</inkml:trace>
  <inkml:trace contextRef="#ctx1" brushRef="#br0" timeOffset="45630.37">12426 9917 5519 0,'-6'1'496'0,"5"1"-496"16,-5-2 0-16,3 0 0 0,1 0 576 0,0 0 32 0,-1 0 0 0,-2 2 0 15,-6 0 240-15,-3-2 48 0,2 1 16 0,-5 3 0 16,6-4-272-16,-3 2-64 16,4 1-16-16,-1 1 0 0,3-3 368 0,-3 5 80 0,2 2 16 0,-1-1 0 15,0 5-80-15,-1 2-16 0,2-1 0 0,-5 4 0 16,2 2-160-16,-2 6-16 0,-3-1-16 0,1 0 0 16,2 4-128-16,-1 2-32 15,-1 6 0-15,2 3 0 0,0 1-256 0,0 3-64 0,4 1-16 0,3-1 0 16,-2 4 208-16,2-1 64 0,2 8 0 0,1-2 0 0,4-5-96 0,0 2-16 15,5-4 0-15,2 0 0 16,0-1-192-16,6-6-32 0,-1-1-16 0,4-4 0 0,1-7-160 16,2-2 0-16,4-1 0 15,3-9 0-15,-3-2 0 0,6-7 0 0,3 1 0 0,-32-6 0 0,0 0 0 0,106-27 0 0,-106 27 0 0,66-43 0 16,-36 12 144-16,-1-3-144 16,-1 0 160-16,-3-5-160 15,2-1 0-15,-6-3 0 0,2-1 0 0,-4-6 0 16,2 4 128-16,-5-2-128 0,-2 2 0 0,-7-1 0 0,-4 5 0 0,-1-3 128 0,-4-2-128 0,-3 2 0 31,0 0 0-31,-11 3 0 0,-1 2 0 0,-3 1 0 0,0 5 0 0,-3 0 0 16,-5 8 0-16,0 4 0 15,-7 1 0-15,0 5 0 0,-3 2 0 0,0 2 0 0,-2 7 0 0,1 5 0 16,3 3 0-16,4 8 0 0,6-3 0 0,2 8-128 16,3 2 128-16,9-5-208 15,1 0-368-15,8-1-64 0,3 0 0 0,3-3-7744 16,8 1-1536-16</inkml:trace>
  <inkml:trace contextRef="#ctx1" brushRef="#br0" timeOffset="45975.68">13175 9635 11967 0,'-11'5'528'0,"6"-2"112"0,0 2-512 0,3-1-128 0,-3-1 0 0,3-3 0 0,-1 6 1136 0,-2 4 192 16,-6 4 32-16,1 7 16 0,-8 5-224 0,4 0-32 16,-1 2-16-16,1-2 0 0,1 4 128 0,3-4 32 15,1 4 0-15,6-3 0 0,-2 5 80 0,5 1 32 16,1 0 0-16,3-2 0 0,-2 4-288 0,3 2-64 15,0 3-16-15,4 5 0 0,-4 0-368 0,2 1-64 16,2 4 0-16,-1-1-16 0,1 1-352 0,0 3-64 16,3 2-16-16,-3-2 0 0,1-3-128 0,1-6 0 15,-1-4 0-15,4-4 0 16,0-3 0-16,3-5 0 0,6-9 0 0,0-1 0 16,5-4-848-16,-28-14-48 0,0 0-16 15,101 3-14336-15</inkml:trace>
  <inkml:trace contextRef="#ctx1" brushRef="#br0" timeOffset="46417.35">13661 9976 11967 0,'-7'2'528'0,"5"-1"112"0,1 5-512 0,-1-3-128 0,2-1 0 0,0 1 0 15,0 1 2064-15,0 8 384 0,0 4 80 16,0 6 16-16,0 3-448 0,-2 3-96 0,0-2-16 0,1-2 0 15,1 6-1280-15,0-8-256 0,-2 8-48 0,2-4-16 16,0 4-384-16,0-4 0 0,0-2 128 0,2 2-128 16,-2-3 336-16,0 0 48 0,1-4 0 0,1-2 0 15,2 1-48-15,-3-6 0 0,3-2 0 0,1 1 0 16,-3-8-336-16,1 1 0 0,1-4 0 0,-2-4 0 16,1-1-384-16,2-5-80 0,0-4-32 15,1-2 0-15,2-7-464 0,-2 1-80 0,2-4-32 0,1-4 0 16,2 2 384-16,-3-3 80 0,6-4 16 0,-5 0 0 15,3 2 320-15,4-2 64 0,-6 0 16 0,4 0 0 16,4 1 192-16,-3-1 0 0,-3 5 0 0,4 2-144 16,-2 7 144-16,2 4 0 0,-6 10 0 0,2 2-128 0,2 5 128 0,-3 3 0 15,-1 4 0-15,1-2 0 16,-3 9 528-16,1-1 144 0,0 0 32 0,0 3 0 0,-1 2 48 16,-4 1 16-16,-1 2 0 0,1 3 0 0,-4 2-400 0,-2 2-80 15,0 2-16-15,-3 3 0 0,-2 3 928 0,-2 1 176 16,1 3 32-16,-3 0 16 15,-1-2-1424-15,2 1-512 0,-1-3 16 0,4-3 0 0,-2-3 496 0,6-2 0 0,3-6 176 16,2-8-48 0,6-7-1328-16,-1-5-256 0</inkml:trace>
  <inkml:trace contextRef="#ctx1" brushRef="#br0" timeOffset="46689.18">14471 9476 12895 0,'-3'11'576'0,"3"-1"112"0,3-1-560 0,-3-1-128 0,4-2 0 0,-1-1 0 0,4 0 1312 0,2 9 224 15,5 9 64-15,2 10 0 0,3 3-160 0,-2 3-32 16,2 1 0-16,1-2 0 0,4 6 16 0,-3-10 0 16,7 6 0-16,3-6 0 0,2 0 176 0,0-2 16 0,0 3 16 0,1-4 0 15,-7 2-688-15,-2 4-144 0,-2 1-32 0,-8-2 0 16,1 5-560-16,-11-1-208 0,-3 3 144 0,-6 1-144 15,-3-3 0-15,-7 3 0 16,-3 3 0-16,-4-5 0 16,-7 0-544-16,0-4-32 0,2-3-16 0,-2-6-15520 0</inkml:trace>
  <inkml:trace contextRef="#ctx1" brushRef="#br0" timeOffset="51967">790 13695 1839 0,'0'-4'160'0,"2"2"-160"0,0 1 0 0,-2-1 0 0,2 2 512 0,-1 0 80 0,3-4 16 0,3 1 0 16,-2-4 272-16,0 3 48 0,0 3 16 0,1-3 0 16,-3 4 96-16,-1-2 32 0,1 1 0 0,-1 1 0 15,0 0 112-15,1 0 32 16,-1 1 0-16,-2-1 0 0,0 0-32 0,2 2 0 0,0 0 0 0,1 0 0 15,1-2-176-15,-1 0-48 16,6 0 0-16,-1 0 0 0,3-4-336 0,3-3-80 16,0-1-16-16,1-3 0 0,1 2-144 0,2-3-48 15,1 3 0-15,-4-1 0 0,3 3-336 0,-4 0 0 16,3 0 0-16,2 4 0 0,-3-1 0 0,2 4 0 16,1-2 0-16,2 4 0 0,0-2 256 0,3 4 16 15,-5 4 16-15,2 1 0 0,2 1 96 0,-1 1 32 16,4 1 0-16,-5-1 0 0,5 1-192 0,2-5-32 15,-5 3-16-15,1-5 0 0,1 4-176 0,-1-2 0 0,-3-2 0 0,0 4 0 16,0-2 0-16,-2 2 0 0,0 1 0 0,0-1 0 16,1 0 0-16,-5 3 0 0,3-4 0 0,-3 3 0 31,-1-2-512-31,-1-2-48 0,0 0 0 0,0-4 0 16,-3-3-976-16,-3 0-208 0,2 0-48 0,-2-2-8624 0</inkml:trace>
  <inkml:trace contextRef="#ctx1" brushRef="#br0" timeOffset="52405.24">1486 13385 1839 0,'0'3'160'0,"0"2"-160"16,0-3 0-16,0 0 0 0,0-1 992 0,0 3 160 16,0 1 48-16,1 6 0 0,-1 3 400 0,4-4 64 0,-1 4 32 0,4-7 0 15,0 0-176-15,4-2-48 0,-1-3 0 0,4-2 0 16,4-2-704-16,-4 0-128 0,3-1-48 0,2-2 0 16,-1 5-384-16,1 0-80 0,0 3 0 0,-2-1-128 15,1 3 320-15,-3-1-64 0,1 4 0 0,-2 1 0 16,0-2 208-16,-2 5 48 0,2-1 0 0,-3-1 0 15,-1 6 80-15,0-2 32 0,-1-6 0 0,2 8 0 16,-3-2-128-16,-1-2-32 16,2 2 0-16,-4 2 0 0,-1-2-208 0,-1-2-64 0,1 2 0 15,1-2 0-15,-5-3-192 0,0 3 0 0,0-3 0 0,-2-1 0 16,-5-2 0-16,0 2 0 0,2-1 0 0,-7 0 0 16,0 2 0-16,-1-2 0 0,-4 5 0 0,0-3 0 0,1 5 512 15,-3-2 0-15,-2-2 0 0,0 8 0 0,-3-3-112 0,-1 5-16 16,2 2 0-16,1 6 0 15,1 0-384-15,-3 3 0 0,1-1 128 0,2 3-9232 16,2 2-1840-16</inkml:trace>
  <inkml:trace contextRef="#ctx1" brushRef="#br0" timeOffset="59140.34">9272 14475 6447 0,'-2'2'576'0,"-2"-2"-576"0,4 0 0 0,0 0 0 15,0 0 528-15,0 0 0 0,4-2 0 0,-2-2 0 16,-1-1-336-16,1-4-192 0,1 2 192 0,-1-3-192 16,0 3 128-16,-2-2-128 0,0 6 0 0,-2-4 0 15,2 0 1296-15,-3 2 160 0,1-4 16 0,-1 0 16 16,3 6 288-16,-2 1 48 0,-3 0 16 0,-1 2 0 16,1 2-544-16,-2 2-96 0,0 6-32 0,0-1 0 0,-3 6-608 0,1-1-128 15,-1 4-32-15,1 1 0 16,-2 4-400-16,-1-1 0 0,2 1 128 0,-1 5-128 0,-1-2 0 0,3 2 0 15,1-2-160-15,1-2 160 16,3 2 0-16,2-1 0 0,2-1 0 0,0 4 0 16,4-2 0-16,3 4 0 0,-2-1 0 0,2 4-144 15,4-1 304-15,-1-3 64 0,4 4 16 0,2-3 0 0,1-2-16 0,2-4 0 16,2-1 0-16,0-7 0 0,2-2-224 0,-1-4 128 16,1-3-128-16,1-5 0 0,-24-2 0 15,0 0 0-15,93-6 0 0,-93 6-160 0,0 0 160 0,110-43-160 0,-110 43 160 16,74-47-160-16,-74 47 160 0,61-54 0 15,-61 54 0-15,51-56 0 0,-32 27 0 0,0-8 0 16,-5 0 0-16,-2-1 0 16,-1-2-496-16,-4 2-16 0,-2-1 0 0,-7 3 0 15,-1-1 64-15,-4 2 0 0,-7 2 0 0,-2 2 0 0,-3 5 240 0,-4 1 48 16,1 5 16-16,-4 0 0 0,1 6 144 0,1 2 0 0,-7 9 128 0,4 3-128 16,0 2 144-16,2 6-144 15,2 3 192-15,-1 1-192 0,1 4 176 0,4-3-176 16,2 3 160-16,1 0-160 15,6-4-480-15,-1-3-192 0,6-4-32 0,0 0-9360 0</inkml:trace>
  <inkml:trace contextRef="#ctx1" brushRef="#br0" timeOffset="59441.07">10068 14421 18431 0,'-5'9'816'0,"5"-6"160"0,-2 1-784 0,2-3-192 0,0-1 0 0,0 0 0 16,0-1 144-16,2-1-16 0,-2-2 0 0,-2-1 0 0,-3 3-128 0,-2 2-256 0,0 6 64 0,-4-1 16 15,-1 2 432-15,2 3 64 0,-3 4 32 0,3-2 0 16,-2 6 1184-16,0 1 224 0,3 2 48 0,0 8 16 31,4-1-592-31,0 7-112 0,1 2-32 0,-1 1 0 0,3 0-688 0,0 4-144 16,2 5-16-16,2-3-16 0,3 1-224 0,-1-3 0 0,6-2 0 0,1-2 0 15,-1-1 0-15,6-4 0 0,1-2 0 0,1-1-160 16,3-4-176-16,1-5-48 0,3 0 0 0,1-7 0 16,4 0-1488-16,-30-14-304 15,0 0-64-15,101 1-8496 0</inkml:trace>
  <inkml:trace contextRef="#ctx1" brushRef="#br0" timeOffset="59676.44">10551 14410 11967 0,'1'4'528'0,"-1"-2"112"0,0 1-512 0,0 1-128 15,0-1 0-15,0 4 0 16,0 2 1856-16,0 6 352 0,0 15 64 0,-1 10 16 0,-6 9 176 0,1 3 32 0,-1-1 16 0,-1-4 0 16,1 1-752-16,1-6-160 0,3 4-16 0,0-6-16 15,3-2-880-15,3-2-176 0,0 1-48 0,1-6 0 16,1 2-464-1,2-8 0-15,0-1 0 0,0-5 0 16,5-5-768-16,-1 0-112 0,1-5-16 0,4-6-9344 16,-2-3-1888-16</inkml:trace>
  <inkml:trace contextRef="#ctx1" brushRef="#br0" timeOffset="59917.48">10887 14344 12895 0,'5'-5'576'0,"-3"1"112"0,3-1-560 0,0 4-128 0,1-1 0 0,-3 2 0 0,6 0 1312 0,6 2 224 16,-15-2 64-16,0 0 0 0,91 17 448 0,-91-17 80 15,65 35 32-15,-36-14 0 0,-3 3-272 0,0 4-48 16,-1 0-16-16,-1 5 0 0,1-3-704 0,-4-1-144 0,3 4-16 0,-3-3-16 16,-4-2-432-16,-1 3-64 0,-2-1-32 0,-5 1 0 15,-2-5-144-15,-2 5-16 0,-3-1-16 0,-4-2 0 16,0 0-240-16,-5-2 0 0,-3 0 0 0,-4 4 0 15,0-4-192-15,-4 2-128 0,3-4-16 0,1 0-10960 16,-4 1-2192-16</inkml:trace>
  <inkml:trace contextRef="#ctx0" brushRef="#br0" timeOffset="69274.28">24141 19016 0,'0'0'0,"0"0"0,-19 87 15,8-58 16,6 1-31,2-9 16,1-4 0,-3 1-1,1-1 1,2-8 0,6-4-1,-4-5 1,0 2 15,2 1-15,-1 6-1</inkml:trace>
  <inkml:trace contextRef="#ctx1" brushRef="#br0" timeOffset="68854.35">12408 14344 7359 0,'0'0'656'0,"0"0"-528"16,0-2-128-16,0 2 0 0,2 0 192 0,-2 0 0 15,0 2 0-15,0-2 0 0,-2 5-32 0,0 4 0 16,1 0 0-16,-1 3 0 0,4-5 768 0,-4 5 160 15,2-3 16-15,0 3 16 0,2 0 128 0,-1-1 32 0,5 3 0 0,-1 1 0 16,-2 5-432-16,1 4-80 0,-1 2 0 0,-1 5-16 16,5 9 0-16,-7 6 0 0,4-1 0 0,-3 7 0 15,1 1-112-15,-2-3-32 0,0 2 0 0,-3-6 0 16,3-6-384-16,-2 0-80 0,0-4-16 0,2-4 0 31,-3-1-656-31,-1-10-144 0,2-2-32 0,-1-3-9856 0</inkml:trace>
  <inkml:trace contextRef="#ctx1" brushRef="#br0" timeOffset="69090.82">12136 14769 14735 0,'-1'9'1312'0,"-3"-6"-1056"0,2 3-256 0,2-6 0 15,2 1 1760-15,2 3 288 0,-4 1 64 0,3 6 16 16,4 1-880-16,3 0-176 0,6-5-48 0,-2 0 0 15,5-4-848-15,6-4-176 0,-25 1 0 0,0 0 0 16,94-16-128-16,-94 16 128 0,0 0-128 0,118-35 128 16,-118 35 0-16,84-35 304 0,-84 35-48 0,84-40-16 15,-84 40-240-15,85-42 0 0,-85 42 0 0,84-48-11760 32</inkml:trace>
  <inkml:trace contextRef="#ctx1" brushRef="#br0" timeOffset="69480.48">13332 14435 6447 0,'-4'3'576'0,"1"-1"-576"0,1-2 0 0,2 0 0 0,-2 2 1072 0,-3-2 96 16,2 1 32-16,-3 5 0 0,-4 1-144 0,-2 0-32 15,-6 7 0-15,1 5 0 16,-1-2-32-16,3 2-16 0,1 2 0 0,2 5 0 0,-2 0 320 0,5 1 64 15,0 6 16-15,4 0 0 16,0-2-480-16,3 2-80 0,4 6-32 0,1-5 0 16,2 3-336-16,2 0-80 0,2-3-16 0,2-1 0 0,3-1-208 0,-1-1-144 15,5-6 192-15,-1-1-192 0,3-8 0 0,-1-2 0 16,2-6 0-16,3-3 0 16,0-3-336-16,-24-2-80 0,0 0-16 0,86-29 0 0,-86 29 160 0,0 0 16 15,96-68 16-15,-96 68 0 0,62-67 240 0,-62 67 0 16,53-69 0-16,-53 69 0 0,40-75 192 0,-26 33 0 15,-6 4-16-15,-2-2 0 0,-6 1 16 0,-9 1 16 0,-2 2 0 0,-6 4 0 16,-4 3-208-16,-7 2 0 0,0 1 128 16,-3 5-128-16,1 6 0 0,1 4 0 0,1 1 0 0,2 5 0 15,1 3 160-15,6 5-160 0,0 3 160 0,0 2-160 16,3 3-128-16,4 3-128 0,3-4-32 0,2 1-11328 16</inkml:trace>
  <inkml:trace contextRef="#ctx1" brushRef="#br0" timeOffset="69765">14072 14187 17503 0,'-12'13'768'0,"5"-6"176"0,2 0-752 0,0-4-192 15,1 2 0-15,4-1 0 0,-5 3 1024 0,-2 3 160 16,-2 8 32-16,-8 8 16 0,3 5-272 0,-3 6-48 16,3 3-16-16,1 2 0 0,1 1 224 0,5 6 32 15,-2 1 16-15,8-1 0 0,-1 7-176 0,5-6-32 0,1 3-16 0,3-5 0 16,2 1-432-16,1-7-64 16,2-2-32-16,1-3 0 0,0-6-240 0,5-7-48 0,-1-3-128 0,2-2 192 15,2-5 0-15,-1-5-16 0,2-2 0 0,3-7-15776 16</inkml:trace>
  <inkml:trace contextRef="#ctx1" brushRef="#br0" timeOffset="70151.88">14571 14513 13823 0,'-2'7'1216'0,"2"2"-960"0,0-6-256 0,2 1 0 15,-1 1 1392-15,-1 0 224 0,2 9 48 0,0 7 16 16,0 7-208-16,-2 5-32 0,1-2-16 0,-1-1 0 16,-1 1-368-16,-1-5-80 0,0 2-16 0,0-3 0 0,1-4-192 0,-1-4-64 15,0-1 0-15,-3-2 0 16,2-4-512-16,1 1-192 0,-2-6 144 0,4-3-144 0,0-2-192 0,4-6-112 16,-1-6-16-16,4-2-16 15,-2-5-880-15,4-5-160 0,2-8-32 0,1-1-16 31,-12 33-336-31,24-80-64 0,-24 80-16 0,33-84 0 16,-33 84 560-16,28-80 128 0,-28 80 0 0,32-71 16 0,-32 71 784 0,27-61 160 0,-14 33 16 0,1 5 16 0,-14 23 496 16,0 0 112-16,0 0 0 0,0 0 16 0,0 0 320 0,0 0 64 15,0 0 16-15,0 0 0 0,0 0 544 0,75 4 128 16,-70 19 0-16,0 1 16 16,2 0 64-16,-4 1 16 0,3 6 0 0,4-5 0 15,-6 7-768-15,-1-3-160 0,1 1-16 0,-1 4-16 0,1-4-448 16,-3-3-96-16,1 0 0 0,-2-7-128 15,2-3-368-15,-2-5-176 0,2-4-32 0,-2-7-13360 16</inkml:trace>
  <inkml:trace contextRef="#ctx1" brushRef="#br0" timeOffset="70408.1">15210 13931 17503 0,'5'23'1552'0,"-1"-9"-1232"16,1 2-320-16,-1-9 0 0,-1 0 1440 0,1-4 224 16,4 2 64-16,1 8 0 0,8 4-464 0,4 6-96 0,2 1-16 0,-2 4 0 15,2-2-176-15,-2-2-32 0,-4 2-16 0,2 1 0 16,0 2 32-16,4-3 0 0,0 4 0 0,-2-2 0 16,-1 1-160-16,-2-1-32 0,-4 0 0 0,-6 0 0 15,-2 5-368-15,-6 0-80 0,-9 2 0 0,2-2-16 16,-5 5-304-16,-6-1-224 0,-1 1 32 0,-3 1 16 15,-5 4-784-15,-2-4-144 0,-3-1-48 16,-1-3-9376-16,2-6-1888 0</inkml:trace>
  <inkml:trace contextRef="#ctx1" brushRef="#br0" timeOffset="71557.53">8362 15903 1839 0,'-7'21'160'0,"3"-11"-160"0,1 1 0 0,3-2 0 16,0-6 3696-16,0-1 704 0,2 0 144 0,-1-1 16 16,5 1-2128-16,-1-2-416 0,2-3-96 0,-2-4 0 0,0-4-1456 0,-1-1-272 15,-2 5-64-15,-4-5-128 0,-2 5 0 0,1 0-320 16,-1 0 32-16,-1 3 16 0,0-1 496 0,-2 3 96 15,2 1 32-15,-2-3 0 0,1 4 544 0,0 4 128 16,-1-3 0-16,1 3 16 0,-1-1-400 0,-1 3-96 16,1 2-16-16,0-1 0 0,-2 7-528 0,2 0 0 0,0 5 0 0,0 4 0 15,2 1-160-15,3 6-144 16,-1 0-16-16,6 3-16 0,-1 1 64 0,1 1 16 0,3 2 0 0,2 1 0 16,3 1 256-16,1-3 0 0,4-6 0 0,3 1 0 15,2-5 0-15,1 0 0 0,3-5 0 0,1-5 0 16,0-6 0-16,4-1 0 0,-1-7 0 0,1-4 0 15,-30 2-208-15,0 0 64 0,97-31 16 0,-97 31 0 16,0 0-144-16,95-79-32 0,-95 79 0 0,54-68 0 0,-30 32 304 0,-5-1-128 16,-3 1 128-16,-7 3 0 15,-1-4 0-15,-6 2 0 0,-5 2 0 0,-4-2 0 0,-4 6 0 0,-5-1 0 16,2 4 176-16,-5 0-176 0,-2 3 304 0,-1 4-48 16,-1 0-16-16,0 1 0 15,-1 8-240-15,1 1 128 0,1 4-128 0,-1 5 0 0,4 3 128 0,-6 3-128 16,3 6 0-16,1 2 0 0,4 3 0 0,-1 2 0 15,4 2 0-15,0-2-160 16,2 4-816-16,3-2-176 0,1 0-16 0,2-2-6672 0,3 2-1328 16</inkml:trace>
  <inkml:trace contextRef="#ctx1" brushRef="#br0" timeOffset="71956.17">9327 15755 10127 0,'-10'3'448'0,"5"-1"96"0,1 3-544 0,-1-3 0 15,3 0 0-15,-1 0 0 0,-1 1 1664 0,-1 1 208 0,-7 6 48 0,-4 2 16 0,0 4-384 0,2 1-80 16,-1 1 0-16,3 1-16 0,3 0-720 0,0 0-144 16,2 2-16-16,4 4-16 15,3-3 272-15,0 3 64 0,0 2 16 0,3 1 0 0,2-2-16 0,2 8-16 16,2-1 0-16,3 3 0 0,-3-1-208 0,5 2-32 15,3 3-16-15,-3 0 0 0,5 0-368 0,2-4-64 16,-5-3 0-16,3-5-16 0,4 0-176 16,-4-9-176-16,0-1 48 0,2-8-9792 15,2-1-1936-15</inkml:trace>
  <inkml:trace contextRef="#ctx1" brushRef="#br0" timeOffset="72355.5">9819 15929 7359 0,'0'9'656'0,"0"-4"-528"15,0-1-128-15,1-1 0 0,-1 4 2048 0,0 0 384 16,2 9 80-16,-2 8 16 0,0 9 80 0,-2 4 16 16,1-1 0-16,-3-1 0 0,-3 0-1296 0,-1-4-256 15,1 2-48-15,0-3-16 0,1-2-448 0,-2-7-96 16,2 5-16-16,1-5 0 0,0-2-272 0,3-7-176 15,0 0 192-15,2-8-192 0,2-1 128 0,0-4-128 16,1-1 0-16,-1-7 0 16,3-1-640-16,2-6-176 0,0-5-32 0,2 0-16 15,0-3-992-15,1-4-192 0,2-2-32 0,4-4-16 16,-2 0 496-16,0-4 112 0,3 2 16 0,-1-3 0 0,2 6 1088 0,-1 2 240 0,-1 1 144 16,-4 8-192-16,4-1 384 0,-3 4 64 0,3 3 0 15,-5 2 16-15,-1 9 432 0,0 1 96 0,-1 8 16 0,0 1 0 16,0 6 320-16,-2 1 64 0,0 7 16 0,-2 0 0 15,2 7 560-15,-2-1 112 0,0 2 32 0,0 3 0 16,-1-2-512-16,-1 2-80 0,3 1-32 0,-6 2 0 16,1-2-608-16,-1 2-128 0,0-1-32 0,-1-6 0 15,1-3-336-15,0 1-192 0,-4-5 192 0,4-3-192 32,0-2-400-32,4-9-192 0,-3 2-48 0,-1-7 0 0,4-2-2048 0,-1-5-400 0</inkml:trace>
  <inkml:trace contextRef="#ctx1" brushRef="#br0" timeOffset="72569.2">10488 15598 8287 0,'7'9'736'0,"-5"-4"-592"0,1 4-144 0,1-4 0 16,1-1 2240-16,0 3 400 16,-3 1 96-16,5 10 16 0,5 10 736 0,4 10 160 15,-4 7 16-15,0 4 16 0,2 1-1760 0,-7 4-336 16,0 2-80-16,2 0-16 0,-2-4-672 0,1 0-144 15,-1-3-32-15,0 3 0 0,2-3-272 0,-2-2-64 16,-4 2-16-16,1-4 0 0,-9 4-96 0,-2-4 0 16,-4 4-16-16,-3-2 0 0,-5-2-176 0,-5-1 0 15,-2-2 0-15,1-7-12096 16,-3-11-2384-16</inkml:trace>
  <inkml:trace contextRef="#ctx1" brushRef="#br0" timeOffset="74785.95">16007 14383 11055 0,'-2'0'976'0,"0"1"-784"15,2 1-192-15,0-2 0 16,2 0 432-16,-2 0 32 0,2 2 16 0,-1 1 0 0,5-1-480 0,1-2 0 15,1 0 0-15,4 0 0 0,2-2-128 0,0-1 128 16,4 1 0-16,1 0 0 16,4 1 208-16,-4 1 160 0,2-4 16 0,-2 2 16 0,5 2 592 0,-1 0 112 15,3 2 32-15,-3 2 0 0,1-1-192 0,-3 2-48 16,2 2 0-16,-6 0 0 16,0 5-544-16,-3-3-112 0,-1 5-32 0,-8 3 0 0,-2 3-208 0,-4-1 0 15,-3 0 0-15,-3 4 0 0,0 3 0 0,-2 0 0 16,-4 2 0-16,0-2 0 0,3-2 128 15,-1 1 64-15,3-5 32 0,-5 1 0 0,1-3 224 0,4 1 32 0,-3-2 16 16,1 1 0-16,-1-4-368 0,1 0-128 16,-2 3 0-16,-1-3 144 0,1-2-144 0,0 2 0 0,3-2 0 0,-3-3 0 15,7 1 0-15,-7-3 0 16,5 2 0-16,-4-2 0 0,4-3 0 0,-1 3 128 0,1-4-128 0,0 1 192 16,-4-3 32-16,4 1 16 15,-2 7 0-15,1-2 0 0,-3 1-80 0,3 6-16 16,-5 0 0-16,5 2 0 0,-3 0-144 0,4-1 0 15,0 3 0-15,2-3 0 0,2 1 160 0,3-2-160 0,3-5 192 0,1 3-192 16,4-5 176-16,-4 3-176 0,4-3 160 0,-1 2-160 16,0 1 0-16,-1 1 0 0,1 1 0 0,-7 5 0 0,0 4 0 0,0 6 0 15,-6-1 0-15,-1 3 0 0,0-1 0 0,0 2 176 16,-1-1 0-16,4 1 0 16,-1-7 256-16,3-1 48 0,4-3 16 0,3-3 0 15,2-4-288-15,5-5-48 0,6 2-16 0,-3-6 0 16,1 3-144-16,3-6 0 0,6 3 0 0,-4-1-176 15,1 3-64-15,1-1-16 0,0-1 0 0,-4 1 0 16,2 3 64-16,-6-1 16 0,-1 1 0 0,-1 4 0 16,-5 1 176-16,-3 0 0 0,1 6 0 0,-6 1 0 15,-2 0 288-15,-5 7-16 0,2 2 0 0,0-2 0 0,-6 5 432 16,2 1 96-16,-3-3 16 0,-2 6 0 0,2-2 160 16,-4-1 48-16,2-3 0 0,0 3 0 0,-1-8-448 0,1 0-64 15,-5 6-32-15,-1-9 0 0,0 0-304 0,-5-4-176 16,1 2 192-16,-1-5-192 0,-6-5 160 0,0 0-160 15,1-7 128-15,-3-6-128 16,3-3-368-16,-1-2-144 0</inkml:trace>
  <inkml:trace contextRef="#ctx1" brushRef="#br0" timeOffset="79542.28">17439 15102 9215 0,'0'2'816'0,"0"1"-656"0,0-3-160 0,0 0 0 15,0 0 1456-15,0-3 256 0,-2 1 48 0,2-2 16 16,-1 1-208-16,-1-4-32 0,-2-4-16 0,1-1 0 0,1 4-928 0,-3-5-176 16,-2 5-32-16,-2-3-16 0,0 6 96 0,-1 0 32 15,0 0 0-15,-6 1 0 0,4 2 400 0,-2 4 96 16,0 0 16-16,-2 3 0 0,2 0-96 0,-2 2-16 15,4 4 0-15,-5-3 0 16,1 8-432-16,2-2-80 0,0 3-32 0,2 1 0 0,0 3-160 0,3 1-16 0,0 3-16 0,2 6 0 16,4 0-160-16,3 1 192 15,0 4-192-15,0 3 192 16,9 1 0-16,1 2 16 0,1-4 0 0,3 0 0 0,3 1-208 0,0-8 144 0,3 2-144 0,0-3 128 16,3-6-128-1,2-3 0-15,-1-2 0 0,2-2 0 0,4-3 0 16,-4-7 0-16,3 0 0 0,-29-7 0 0,0 0-144 0,95-5 144 15,-95 5 0-15,0 0 0 0,118-40 0 0,-118 40 0 16,89-42 0-16,-89 42 0 0,78-57 0 0,-78 57 0 16,56-66 0-16,-38 36 0 0,-6-1 0 0,-5-3 0 15,-2 5 0-15,-5-4 0 0,-5-4 0 0,-2 2 0 16,-5 1 0-16,-4 0 0 0,-3 1 176 0,-4 0-176 16,-8 5 192-16,1 1-192 0,2 6 256 0,-5 0-48 15,-4 2-16-15,3 5 0 0,2 8-192 0,-1 3 0 16,3 5 0-16,3 1 0 0,2 4 0 0,-1 5-320 15,3 1 64-15,4-1 0 16,4 5-912-16,4 1-176 0,1-1-48 0,4-1 0 16,5-1-1136-16,2-4-224 0</inkml:trace>
  <inkml:trace contextRef="#ctx1" brushRef="#br0" timeOffset="79848.28">18221 14900 7359 0,'-3'-5'320'0,"3"1"80"0,0-1-400 0,-2 0 0 0,0-1 0 0,1 3 0 0,-1 1 1136 0,-2-3 144 16,-4-7 16-16,-4-6 16 16,-4 4 352-16,-2 7 64 0,-1 2 0 0,2 5 16 0,-2 7 48 0,1 4 0 15,-1 4 0-15,2 5 0 0,1 6-128 0,-1 1 0 16,3 8-16-16,3 4 0 0,2 6-368 0,1 2-64 15,3 7 0-15,1 0-16 0,4 3-272 0,0 3-48 16,4-1-16-16,-1 4 0 0,6-8-368 16,-4-2-80-16,5-3-16 0,3-8 0 0,2-2-400 0,4-4 0 0,2-2 0 0,0-5 0 31,2-3-960-31,1-5-160 0,1-3-32 0,3-6-16 16,-1-5-1648-16,-27-7-336 0,0 0-64 0,95-14-9248 0</inkml:trace>
  <inkml:trace contextRef="#ctx1" brushRef="#br0" timeOffset="80264.75">18746 14929 11055 0,'-4'14'976'0,"1"-1"-784"16,1-5-192-16,2-3 0 0,0 4 2624 0,-2 0 496 16,-1 14 80-16,-2 11 32 0,-4 17-816 0,-1 3-176 15,-4 2-16-15,0-2-16 0,-2-4-1216 0,-1 2-240 16,1-1-48-16,2-8-16 15,-3-1-96-15,3 0-16 0,-2-2 0 0,2-9 0 16,2 3-96-16,-2-10-32 0,3 4 0 0,3-9 0 16,2-5-320-16,-1-5-128 0,4-6 0 0,1-3 144 15,4-3-144-15,3-8-272 0,0-5 64 0,4-4 16 16,2-3-992-16,3-5-192 0,3-7-32 0,-1-5-16 16,1 2 208-16,4-6 64 0,2-3 0 0,-1-5 0 0,1 2 768 15,0-1 176-15,-1-1 16 0,1 6 16 0,0 5 176 16,-4-1 128-16,2 4-128 0,-4 1 176 0,2 6 96 0,-7 3 32 15,2 7 0-15,-1 3 0 0,-1 8 240 0,-2 1 48 16,4 6 16-16,-5 1 0 0,5 6 432 0,2-1 96 16,-3 6 16-16,5-1 0 0,-1 6-128 0,2 0-32 15,1 4 0-15,1 3 0 0,-1 5-480 0,-4 5-112 0,0 7-16 16,-2 6 0-16,-2 5 0 0,-7 1 0 0,0 6 0 16,-3-2 0-16,-5 0-176 0,-3-4-32 0,0-4-16 15,-5-4 0-15,2-6-160 0,-1-5 0 0,-1-8 0 0,3-7 0 16,2-6-480-16,1-10-128 0</inkml:trace>
  <inkml:trace contextRef="#ctx1" brushRef="#br0" timeOffset="81036.45">19628 15036 14735 0,'7'3'1312'0,"-4"-1"-1056"15,2-2-256-15,-1 0 0 0,3 0 1280 0,0 0 192 16,7 3 32-16,7 6 16 0,7 0 128 0,1 8 16 0,-1 2 16 0,-5 9 0 0,-9 0-576 0,-7 9-112 16,-7 3-32-16,-11 9 0 0,-6 3-528 0,-9 2-112 15,-4 5-32-15,-1 0 0 16,-6-1 32-16,-1-3 0 15,-6 1 0-15,2-9 0 0,2 0 432 0,0-8 80 16,0-10 32-16,2-4-10848 0,3-10-2160 16</inkml:trace>
  <inkml:trace contextRef="#ctx1" brushRef="#br0" timeOffset="82298.64">17197 13252 4607 0,'-4'5'400'0,"1"-1"-400"0,-1-1 0 0,4-1 0 31,-1-2 640-31,1 0 64 0,0-3 0 0,-4 3 0 16,2-2-16-16,1-2 0 0,-1 1 0 0,2 1 0 0,0-1-496 0,0-1-192 0,2 1 176 0,-2-3-176 31,3 5 800-31,2-3 64 0,-3 2 16 0,2 1 0 16,-1-3 512-16,-1 1 96 0,0 6 32 0,-1 1 0 15,3 1-176-15,-4-2-48 0,0 10 0 0,-4-5 0 16,1 6-336-16,1 2-80 0,-1 3-16 0,-3 2 0 0,5 0-256 0,-6 2-48 15,1 3-16-15,1 0 0 0,3 3-192 16,-5-2-32-16,4 4-16 0,-1-3 0 0,3 3-304 0,-1-5 160 16,2 6-160-16,0-6 128 0,0-2-128 0,0-3 0 15,3-2 0-15,-1-7 0 0,3 1 0 0,-1-10 0 16,1 2 0-16,0-10 0 16,2 0-496-16,0-6-80 0,0-1 0 0,0-3-16 15,0-3-432-15,0-3-96 0,2-3-16 0,-2-4 0 16,5 2 240-16,-3-4 64 0,1-3 0 0,2 0 0 15,2 0 176-15,-1-4 32 0,4 1 16 0,-5-1 0 16,2 1-64-16,0-3-16 0,4 3 0 0,-1-1 0 0,2 8 352 0,-3-1 64 0,6 9 16 0,-2-2 0 16,-3 9 256-16,-1 1 0 0,-1 6 0 0,1 3 0 15,-4 4 448-15,0 2 160 0,-1 3 32 0,1 7 0 16,-3 0 768-16,-2 4 176 0,2 2 16 16,-4 1 16-16,3 3 16 0,-4 8 0 0,-1 1 0 15,1 1 0-15,-2 4-224 0,-2 4-32 0,0 6-16 0,-4-1 0 0,1 0-336 16,-1-1-64-16,-3-3 0 0,4 0-16 0,-1-3-688 15,3-3-128-15,-1-2-128 0,2-7 192 32,2-2-1024-32,3-5-192 0,5-5-32 0,1 0-14496 0</inkml:trace>
  <inkml:trace contextRef="#ctx1" brushRef="#br0" timeOffset="82707.35">18695 13313 6447 0,'-3'2'576'0,"-2"1"-576"0,1-1 0 0,2 0 0 0,2 0 1136 0,-1-1 112 16,1 1 32-16,0 2 0 0,-2 4 816 0,2 1 160 16,0 7 48-16,0-2 0 15,3-2-736-15,1 2-144 0,3 0-16 0,-2 0-16 0,4-2-496 0,0 3-112 0,3 1-16 0,-4 1 0 16,6 4-192-16,-3 0-32 0,1 2-16 0,4 1 0 15,-4 4-176-15,2 0-32 0,3 2-16 0,-1-1 0 16,-4-1-304-16,2 0 0 0,2 0 0 0,-2-4-144 47,3 4-1104-47,-3-5-224 0,2-2-32 0,0-4-10272 0</inkml:trace>
  <inkml:trace contextRef="#ctx1" brushRef="#br0" timeOffset="82943.39">18896 13167 14735 0,'-12'10'640'0,"1"2"160"0,2-3-640 16,4 2-160-16,2-4 0 0,-1 1 0 0,-1 3 2624 0,-5 8 480 15,-3 16 96-15,-11 8 32 0,-2 10-736 0,-2 4-160 16,-2 0-32-16,1-1 0 0,1-2-944 0,0-3-192 15,0-1-32-15,0 1-16 0,0-8-608 0,4 1-128 16,-2-6-32-16,5 0 0 0,2-1-352 0,1-7 0 16,4-2 0-16,4-8 128 15,5-2-608-15,1-9-112 0,8-1-32 0,3-10-16544 0</inkml:trace>
  <inkml:trace contextRef="#ctx1" brushRef="#br0" timeOffset="84092.13">21083 13487 18431 0,'7'4'1632'0,"3"-4"-1312"0,-1-2-320 0,0 0 0 0,1-3 256 0,7 2 0 15,-17 3-16-15,0 0 0 16,143-30-688-16,-143 30-128 0,119-33-16 0,-119 33-16 0,90-28-1360 0,-90 28-272 0,0 0-48 0,98-14-16 15,-77 11 1648-15,-4 3 320 16,1 0 64-16,-9 3 16 0,-2 1 2064 0,-2-1 432 0,-5 1 64 0,0-1 32 16,-5 2 272-16,-1 2 48 0,-1-3 16 0,-3 6 0 15,-2 1-992-15,-6 4-192 0,-1 4-32 0,-7 2-16 16,3 7-1056-16,-3 0-192 16,-3 7-64-16,-3 5 0 0,1 9-512 0,1 1-128 0,1 11 0 15,-1 4-16-15,6 3 240 0,3 1 48 0,-2 4 16 0,7-1 0 0,2-6 224 16,4-2 0-16,3-1 0 0,3-2 0 0,4-3 352 0,6-10-32 15,6-1-16-15,0-10 0 16,7-6 48-16,6-3 16 0,-1-7 0 0,4-5 0 16,0-8-368-16,1-1 0 0,-1-5 0 0,-28-2 128 15,0 0 704-15,0 0 128 0,122-31 48 0,-122 31 0 16,0 0-1504-16,79-49-288 0,-57 26-64 0,-3 1-16 0,-1-3 864 0,-8-1 0 16,1 4 256-16,-6 1-64 0,-1 3-192 0,-4 3 0 15,-4 8 0-15,-1 1 0 16,-2 6 0-16,-4 4-176 0,1 5 176 0,-1 6-192 0,-1 8 192 0,2 5 0 0,-4 0 0 0,2 12-128 15,-2 12 128-15,0 4 0 16,2 10 0-16,3 0 0 16,-3-5 144-16,6 7-144 0,-1 2 192 0,7-2-192 0,0 3 160 15,2-1-160-15,3-2 128 0,-1 1-128 16,1-8 0-16,6 2 0 0,-3-2 0 0,5-5 0 0,2-4 272 16,3-5 32-16,1 0 0 0,2-5 0 0,-2-6 416 0,-5-3 96 15,2-5 16-15,-6-5 0 0,-1-6-304 0,-4 1-48 16,-9-4-16-16,-1 0 0 0,-3-4-256 0,-5 2-48 15,-4-3-16-15,-6 3 0 0,-5-1-144 0,-5 1 160 16,-3 2-160-16,-8-4 160 0,-1 6-160 0,-1 1 128 16,-4 1-128-16,-1 1 128 0,-1 0-128 0,0 0 128 15,5-5-128-15,5-5 128 0,9-1-128 0,5-4 0 16,2-4 0-16,8-4 128 16,8-2-1840-16,8-3-368 0</inkml:trace>
  <inkml:trace contextRef="#ctx1" brushRef="#br0" timeOffset="84744.51">23177 13984 11967 0,'2'-2'1072'0,"-2"0"-864"0,0 2-208 0,0-2 0 16,0 2 480-16,0 0 48 0,-2 0 16 0,-3 2 0 16,0 2 224-16,-2 1 64 15,-7 7 0-15,-2 6 0 0,1 2-448 0,-5 5-96 0,1 8-16 0,-2 0 0 16,0 4 960-16,1 1 192 0,0 5 48 0,1 3 0 0,0 4 384 0,2 4 96 15,3 0 16-15,5 2 0 0,-2 1-640 0,6 3-128 16,2-1-32-16,3 5 0 0,2-4-752 0,1-3-160 16,6 0-16-16,3-4-16 15,4-6-224-15,3-9 0 0,0-1 0 0,4-8 0 0,4-1-208 0,1-9 16 16,5 0 0-16,6-10 0 0,-39-9-64 0,94 4-16 16,-94-4 0-16,113-27 0 15,-113 27 272-15,108-48 0 0,-108 48 0 0,87-70 0 0,-87 70-128 0,74-82 128 16,-74 82 0-16,66-101 0 0,-38 42 0 0,0-2 272 15,-6-7-16-15,-1 4-16 0,-5-4 16 0,-1 2 16 16,-11-2 0-16,-4 1 0 16,-4 1-272-16,-10 4 0 0,-1-1 0 0,-8-2 0 0,-5 3 128 0,-3 4-128 15,-7 9 0-15,-4 11 0 0,3 10 128 0,-1 13-128 16,0 6 0-16,0 14 0 16,-2 4 224-16,2 8-16 0,4 8 0 0,3 4 0 0,3 3-208 0,7-3 0 15,8 3 0-15,2-5-10720 16,12 6-2112-16</inkml:trace>
  <inkml:trace contextRef="#ctx1" brushRef="#br0" timeOffset="85115.58">24441 13857 6447 0,'-23'15'576'0,"9"-8"-576"0,2 2 0 0,7-6 0 16,3-3 608-16,-3 2 16 0,-2-2 0 0,-5 4 0 16,-8 6 48-16,-4 0 16 0,-4 6 0 0,-3 5 0 15,3 3 272-15,2 3 48 16,1 0 16-16,-1 3 0 15,5 3 1600-15,0 0 336 0,6 0 64 0,2 2 16 0,1 2-688 0,5-1-144 16,2 4-32-16,3 7 0 0,4 0-1040 0,5 7-224 16,4 6-32-16,1 2-16 0,3 5-384 0,3-5-80 15,3 6-16-15,1-5 0 16,8 1-256-16,-4-3-128 0,7-2 128 0,4-5-128 0,1-3 0 16,-1-6-176-16,1-6 16 0,0-3 0 15,4 1-1696-15,5-11-352 0</inkml:trace>
  <inkml:trace contextRef="#ctx1" brushRef="#br0" timeOffset="85536.48">24946 14525 13823 0,'-5'9'608'0,"3"0"128"0,2-2-592 0,0-6-144 0,2 3 0 0,0-2 0 15,-1 3 1056-15,5 2 176 0,-3 3 48 0,2 4 0 16,0 7-16-16,1 2 0 0,-5-1 0 0,-1 3 0 16,-1-1 16-16,1 4 0 0,-4-2 0 0,1 4 0 15,-1-4-320-15,-1 5-48 0,3 1-16 0,-5-3 0 0,2-1-192 0,2 0-32 0,-1-4-16 0,4 3 0 16,-2-10-336-16,2-5-64 0,0-1 0 0,2-10-16 16,0-2-384-16,3-5-80 0,0-6-16 0,2-5 0 31,2-4-1040-31,0-5-192 0,1-4-64 0,4-5 0 15,0-3 384-15,0 0 64 0,2-2 0 0,-1-2 16 16,1 3 736-16,0-4 144 0,1 1 16 0,2 4 16 0,0 1 160 0,-1 8 0 0,-2 1 0 0,3 2 0 16,-2 5 352-16,1 5 0 0,-1 4 0 0,0 5 0 15,1 3 448-15,-2 6 96 16,1 3 0-16,-1 4 16 0,-4 5 80 16,0 3 16-16,2 6 0 0,-5 3 0 0,3 0 256 0,-2 6 48 0,1 2 16 0,-4 3 0 0,0 3-528 15,-2-2-96-15,-2 3-32 0,-3-3 0 16,0-2-320-1,-3-2-64-15,0-5-16 0,1-8 0 0,-5-4-272 0,3-1 0 16,3-11 0-16,1-3-11712 16,1-4-2384-16</inkml:trace>
  <inkml:trace contextRef="#ctx1" brushRef="#br0" timeOffset="86073.65">25840 13700 4607 0,'-5'5'400'0,"-2"-5"-400"15,3 2 0-15,3-2 0 16,2 0 2336-16,-1 0 384 0,-1 1 80 0,-5 5 16 16,5-3-560-16,-3-1-96 0,4 0-32 0,5-2 0 0,2-2-1136 0,6-2-224 15,-1-3-64-15,5 2 0 0,4 0 64 0,2-4 0 16,-1 2 0-16,3 0 0 0,-3 0 960 0,5 6 192 16,-8 1 32-16,0 0 16 0,0 10-1776 0,-5 1-368 15,-2 8-64-15,-7 3-16 0,-3 8 432 0,-4 1 80 16,-5 2 0-16,0 9 16 0,-5 0 0 0,0 0 0 15,0-2 0-15,-6-2 0 0,6-3-144 0,-2-4-128 16,0-4 192-16,0-5-192 0,2 1 0 0,0-8-224 16,-4 5 16-16,2-6 0 15,0 1-256-15,4-8-48 0,1 0-16 16,1-3 0-16,6-6 240 0,0-3 48 0,2-4 16 0,2-5 0 16,3 2 704-16,4-7 144 0,1-2 16 0,4-5 16 15,4 3-2096-15,-6-1-416 0,3-2-96 0,3 3-16 16,1 5 1008-16,-1-1 208 0,1 2 48 15,2 1 0-15,0 6 704 0,-1-2 0 0,3 5 0 0,-4 1 160 0,0 3 480 16,-5 3 80-16,2 3 32 0,0 1 0 0,-2 3-176 0,1 2-48 16,-1-1 0-16,2-1 0 0,0 5 464 0,1-6 96 0,0 1 0 15,3-2 16-15,1-2-2704 0,1 1-528 0,1 1-112 0,1-3-6592 16,6-2-1296-16</inkml:trace>
  <inkml:trace contextRef="#ctx1" brushRef="#br0" timeOffset="86371.65">26717 13567 12895 0,'-11'7'576'0,"8"2"112"0,-3-2-560 0,5-5-128 16,1 1 0-16,1 2 0 0,1 1 2208 0,2-1 416 0,-1 11 64 15,6 1 32-15,1 4-304 0,4 0-64 16,-2 1-16-16,4-1 0 0,3 4-480 0,4-4-112 15,3-2-16-15,0 2 0 0,6 0-736 0,-3 1-160 16,3 4-16-16,1 1-16 0,0 6-432 0,0 0-96 16,-4-4-16-16,-1 6 0 0,2 5-112 0,-2 0-16 15,-2 9-128-15,-12-4 192 0,-5 6 0 0,-11-1-16 0,-10 1 0 0,-11 3 0 16,-3 0-176-16,-14 3 0 16,-12 6 144-16,-11 10-144 0,-7 4 0 0,-14 5 0 0,-6-2 0 0,1-4-192 15,0-6-448 1,7-2-80-16,0-2-32 0,14-7-17184 0</inkml:trace>
  <inkml:trace contextRef="#ctx1" brushRef="#br0" timeOffset="90855.9">9597 6569 4607 0,'-5'0'400'0,"3"0"-400"0,-1 0 0 0,1 0 0 16,2-2 912-16,-2 2 112 0,-3 2 0 15,0 2 16-15,-4 1 48 0,4 0 0 0,0 0 0 0,3 6 0 16,2-4-304-16,0 5-48 0,-3 4-16 0,3-3 0 16,3 5 560-16,-3 1 128 15,2 2 0-15,-2 3 16 0,0 1 32 0,2-1 0 0,-1 7 0 0,1 3 0 16,2 2-432-16,-3 6-96 0,1 0-16 0,0 12 0 0,3 1-480 0,-5 6-112 15,0 7 0 1,0-1-16-16,0 6 128 0,0 2 16 16,2 1 16-16,-1 3 0 0,3 6-64 0,-1-1-16 0,4 6 0 0,-3-6 0 15,3-2-192-15,2-6-32 0,1-4-16 0,2-8 0 16,4-1-144-16,-4-11 0 0,2 0 0 0,2-10 0 16,1 3 0-16,2-8 0 0,2-6 0 0,-2-1 0 0,2-6-240 0,0-1 80 15,2 0 16-15,1-8 0 16,1 3-304-16,-1-4-64 0,2 0-16 0,-26-14 0 15,0 0 80-15,94 22 32 0,-94-22 0 0,0 0 0 16,121 0 32-16,-121 0 0 0,104-17 0 0,-104 17 0 0,113-30 0 0,-113 30 0 16,119-56 0-16,-119 56 0 15,122-71-176-15,-52 24-16 0,8-2-16 0,11-3 0 16,7 0-512-16,-4 6-112 0,-3 10 0 0,-89 36-16 16,164-51 80-16,-164 51 0 0,165-33 16 0,-165 33 0 0,185-7 832 15,-185 7 176-15,185 12 128 0,-185-12-192 0,170 28 1248 0,-77-10 240 16,1-1 48-16,7-8 16 0,5 1 48 0,-6-8 16 0,-100-2 0 0,177-2 0 15,-177 2-944-15,162-31-192 0,-162 31-32 0,140-47-16 32,-140 47-624-32,117-51-128 0,-117 51-32 0,71-47 0 0,-45 21-144 15,-8 2-16-15,-6-7-16 0,-5 4 0 0,-4-4 1120 0,-3 5 240 0,-2-7 32 0,1-2 16 16,-4-2 752-16,-2-3 160 0,0-1 16 16,-7-8 16-16,1 4-1008 0,-6-8-208 0,-3 5-32 0,-5-5-16 15,-6 1-528-15,-3-4-96 16,-3 1-32-16,-1-8 0 0,0-5-96 0,-3 0-32 0,3-5 0 0,-2-6 0 15,2-2 416-15,-2-3-128 0,0-3 128 0,2-2 0 0,3 0 0 0,4-3 0 16,-2 0 0-16,2 6-128 16,2 10-304-16,0 8-48 0,-2 3-16 15,-1 6 0-15,1 5-208 0,0 5-32 0,7 1-16 0,-2 2 0 0,5 3 336 16,-3 10 64-16,5 3 16 0,-1 4 0 0,3 7 336 0,-2 3 0 16,0 6 0-16,0 6 0 0,-7 6 0 0,0 1 0 15,-8 10 0-15,-3 2 128 0,-3 6 432 0,-3 2 80 16,2 6 0-16,-15 1 16 0,-5 5 400 0,-5 3 80 0,-3 4 16 15,-1 1 0 1,8 1-64-16,-11 5-16 0,-2 1 0 0,-8 4 0 16,1 2-368-16,-8-2-64 0,-4 3 0 0,-3 1-16 0,12-4-288 0,-4-2-48 15,2-1-16-15,6-4 0 0,4-7-112 16,2-9-32-16,2-6 0 0,6-10 0 16,10-6-432-16,10-2-80 15,9-4-32-15,12-4-15712 0</inkml:trace>
  <inkml:trace contextRef="#ctx1" brushRef="#br0" timeOffset="91700.57">12305 8670 1839 0,'0'-9'160'0,"-1"5"-160"0,-3 3 0 0,2-3 0 0,1 2 1552 0,-1 1 288 0,0-3 48 0,-5-1 16 15,-2 0 976-15,-3-4 208 0,-3 4 48 0,2 1 0 32,1-1-688-32,3 0-128 0,4 3-16 0,3 0-16 0,-3 2-1168 0,4 2-224 0,1 7-64 0,-2 0 0 15,4 8-448-15,1 2-112 16,2 9-16-16,-1 3 0 0,3 4 128 0,1 7 32 15,1 7 0-15,3 0 0 0,4 1-192 0,-2 6-32 16,2 3-16-16,1 4 0 0,0-1-176 0,1-4 0 0,-1-1 0 0,-3-8 0 31,4-4-752-31,-6-3-80 0,0-7 0 0,2-2-16 16,-4-5-1632-16,-1-5-320 0</inkml:trace>
  <inkml:trace contextRef="#ctx1" brushRef="#br0" timeOffset="91941.92">12046 9159 13823 0,'-23'2'608'0,"11"-2"128"0,3 0-592 0,-1 2-144 15,4-2 0-15,5 0 0 0,-1 1 1856 0,-5 1 320 0,2-2 80 0,0 2 16 16,5 0-352-16,3-1-80 16,6 3-16-16,3-4 0 0,4-4-528 0,3 1-96 0,5-1-32 0,-24 4 0 15,0 0-656-15,106-42-144 0,-106 42-32 0,102-50 0 16,-102 50-336-16,116-59 0 0,-116 59 0 0,121-59 0 15,-121 59 0-15,108-51-240 0,-108 51 48 0,104-47 0 32,-104 47-880-32,0 0-160 0,127-52-48 0,-127 52 0 0,0 0-864 15,0 0-176-15</inkml:trace>
  <inkml:trace contextRef="#ctx1" brushRef="#br0" timeOffset="92790.9">11946 9636 16575 0,'-19'7'736'0,"9"-2"160"0,3-1-720 0,2-1-176 0,3-3 0 0,0 0 0 15,2 2 720-15,0 2 112 16,0 4 32-16,0 3 0 0,2 8-416 0,0 4-64 0,-2 3-32 0,0 5 0 15,0 2 544-15,0 9 128 0,-2 2 0 0,0 1 16 16,-1 7 416-16,-1 0 80 0,1 1 0 0,3 2 16 0,0 3-528 0,0 1-128 16,1 4 0-16,3 6-16 0,1 5-592 0,2 0-112 15,-3 5-32-15,1-3 0 0,0-1 16 0,0 4 0 16,0-1 0-16,2 0 0 0,2 1 48 16,0-8 16-16,1 1 0 0,1-6 0 0,1-9-96 0,2-6 0 15,3-1-128-15,-1-10 192 0,5-3-192 0,0-6-160 16,-2-6 32-16,4-8 0 31,1-5-592-31,4-6-112 0,-4-5-32 0,4-2 0 16,-28 1-224-16,0 0-32 0,0 0-16 0,129-44 0 0,-129 44 640 0,0 0 128 0,110-57 32 0,-110 57 0 0,80-47 336 0,-80 47 0 0,92-51 0 0,-92 51 0 15,103-38 0-15,-103 38 0 0,112-21 0 0,-112 21 0 16,130-4 0-16,-130 4 0 0,138 2 0 0,-138-2 0 16,134 4 0-1,-134-4 0-15,143-6 0 0,-143 6 0 0,161-19 0 0,-161 19 0 0,184-35 0 0,-184 35 0 16,180-43 0-16,-180 43 0 0,174-49 0 0,-174 49 0 0,176-40 0 15,-176 40 0 1,190-26 0-16,-190 26 0 0,172-5 0 0,-172 5 0 16,159 15 0-16,-82 1 0 0,1 3 0 0,1 2 0 15,-1 5 128-15,-8-5-128 0,-9 0 144 0,-9-5 0 16,-52-16 0-16,91 19 0 0,-91-19 64 0,0 0 16 16,106-12 0-16,-106 12 0 0,0 0 128 0,0 0 32 15,80-75 0-15,-73 49 0 0,0-6-192 0,0-1-16 16,-7-3-16-16,-2-5 0 0,-1 0 352 0,-3-6 64 15,-1-2 0-15,-1-5 16 0,-1-2-144 0,0-1-48 16,1-6 0-16,-5-8 0 0,3-3-400 0,-4 0 0 0,0-3 0 16,-3-3 0-16,-3 0 0 0,0-7 0 15,-5-4 0-15,4-1 0 0,2-1 0 0,0 6 0 0,5 2 0 0,0 7 0 16,2 6 0-16,-2 13 0 0,3 3 0 0,1 6 0 16,1 6 0-16,-1 6 0 0,-2 3 0 15,-2 11 0-15,0 4-208 0,-5 5 80 0,-6 3 128 0,-3 6-208 16,-5 6 32-16,-7 4 16 0,-2 10 0 0,-3 0 0 15,-4 5 160-15,-1 4 0 0,-3 6 0 0,-2 1 0 0,-5 3 0 0,3 0 224 16,3-3-48-16,-5 1-16 0,-2 0 320 0,-9-1 64 16,-2-1 16-16,1-1 0 0,-4 4-240 0,0-8-64 15,0 6 0-15,-1-8 0 0,1 1-256 0,-9-4 160 16,-3 0-160-16,-6 0 128 16,3 1 160-16,-2-3 32 0,1 0 0 0,0-1 0 15,4 2-64-15,-9-5 0 0,-7 0 0 0,-1-1 0 0,8-2-128 0,-3 1-128 0,6-4 192 0,3 3-192 16,-3-3 0-16,-1 2 0 0,0-7 0 0,7 3 0 31,12-3-976-31,4 4-208 0,5 3-32 16,8-4-14816-16</inkml:trace>
  <inkml:trace contextRef="#ctx1" brushRef="#br0" timeOffset="94377.72">22247 14003 911 0,'-5'0'0'16,"1"-2"0"-16,2 0 0 0,-1-1 0 0,3-2 320 0,-4-1 0 16,-1-9-16-16,-2-6 0 0,0-11-176 0,0-2-128 15,4-3 144-15,3 2-144 0,3 4 0 0,2 5 0 16,4 5-176-16,-2 7 176 0,5 3 800 0,-1 8 288 15,1 3 48-15,4 3 16 0,-4 8 752 0,4-2 144 16,1 6 48-16,2 6 0 0,-1 5-112 0,-1 2-32 16,2 9 0-16,0 5 0 0,4 6-448 0,0 5-96 15,1 2 0-15,-1 5-16 0,-1-1-672 0,1 9-128 16,1 5-16-16,-3 12-16 0,-2 4-384 0,-8 12-176 16,-1 9 160-16,-3 5-160 0,0 1 432 0,-5 12-16 0,-2 0 0 0,0 10 0 15,-7 8 576-15,2 1 112 0,0-3 32 0,-2 1 0 0,3-6-224 16,4-8-32-16,2-9-16 0,5-20 0 0,0-9-352 0,5-18-64 15,7-16 0-15,2-9-16 16,4-8-240-16,4-10-64 0,1-8 0 0,1-10 0 16,-31-14-576-16,0 0-128 0,110 5-32 0,-110-5 0 31,0 0-736-31,118-38-128 0,-118 38-48 0,98-39 0 0,-98 39 48 0,115-40 16 0,-115 40 0 0,127-43 0 16,-127 43 160-16,127-42 16 0,-127 42 16 0,136-31 0 0,-136 31 720 15,150-35 144-15,-150 35 16 0,187-35 16 0,-84 18 368 0,1 1 0 16,1 7 0-16,1-5 128 0,0 6-128 0,16-6 0 0,12 0 0 0,4 3 0 15,-12 3 0-15,15-1 0 0,10-3 0 0,1-2 0 16,-4 2 480-16,-3-8 16 16,-1-4 0-16,1-2 0 0,-2-7 48 0,-4 0 16 0,-5 0 0 0,2 3 0 0,7 4-400 15,-10 7-160-15,-10 1 128 0,-6 6-128 16,-4 3 400-16,6 9 0 0,3 7 0 0,-11 6 0 16,-11-1-80-16,-11 5-32 0,-8 2 0 0,1 6 0 15,-1-1-288-15,-5 0 0 16,1 1 128-16,-14-3-128 0,-63-22 0 0,104 32 0 15,-104-32 128-15,94 29-128 0,-94-29 0 0,0 0 0 16,112 4 128-16,-112-4-128 0,0 0 0 0,0 0 160 16,83-65-160-16,-72 41 128 0,-2 1 384 0,-4-6 64 15,-5-4 0-15,-5-6 16 0,-4-8 192 0,-2-1 48 0,-1-8 0 0,-7-10 0 16,0-6-480-16,0-4-96 0,-6-4 0 16,1-15-16-16,0-4-240 0,-4-14 0 0,2-7 0 0,-2-9 0 15,1-10 0-15,1-11 0 0,2-9-128 0,0-6 128 16,-3-2 0-16,5-4 0 0,-1-7-128 0,2 9 128 15,0 13-224-15,2 21 16 0,0 21 0 0,-4 11 0 32,-3 14-832-32,-3 18-176 0,-3 17-16 0,-3 12-16 15,-1 5 256-15,-3 9 48 0,-2 4 16 0,-3 3 0 0,-1 4 1104 0,-2 3 208 0,-2 5 64 0,0 0 0 0,-1 4 528 0,-3 2 112 0,-3 1 32 0,-6 2 0 16,-3 0-512-16,-4 2-96 16,1 1-32-16,0 6 0 15,-6-2-224-15,-2 5-32 0,-1 2-16 0,-12 0 0 0,0 5 160 0,-6 0 16 0,-3 4 16 0,-1-4 0 31,-2 0 176-31,-4-3 16 0,-1 6 16 0,-9-1 0 16,-6 0-32-16,1 2-16 0,2-4 0 0,-6 0 0 16,-1-1-224-16,-6 1-32 0,0 2-16 0,0-2 0 0,2-2-64 0,-6 1-16 15,-7-1 0-15,0-1 0 0,6 1-208 16,-9 4 0-16,-1 3 128 0,-3 1-128 0,5 6 0 0,6 2 0 16,7 7 0-16,-4 4 0 0,2 3 0 0,13 0 0 0,15 2 0 0,20-8-11904 15,20-2-2272-15</inkml:trace>
  <inkml:trace contextRef="#ctx1" brushRef="#br0" timeOffset="95442.7">22921 11782 3679 0,'-5'2'320'0,"-2"0"-320"0,3-2 0 0,1 0 0 16,1 0 960-16,1 0 112 0,-1 0 16 0,-5 1 16 0,0 1 416 0,0 2 80 15,-2 1 0-15,2 0 16 16,5 7-96-16,4-3-32 0,3 3 0 0,2 0 0 0,7 2-336 0,2 2-80 0,3 0-16 0,2-1 0 31,-2 1-608-31,4 3-112 0,3 5-16 0,-2 8-16 0,6 8-304 0,-7 5 0 0,3 11 0 0,-2 1 0 16,1 10 352-16,-1 1 16 0,0 6 0 0,3 8 0 15,-8 2-224-15,3-4-144 16,-1 2 192-16,0-12-192 16,-2-8 0-16,2-6 0 0,-2-9 0 0,1-3 0 15,1-1-944-15,-2-12-192 0</inkml:trace>
  <inkml:trace contextRef="#ctx1" brushRef="#br0" timeOffset="95665.07">22644 12677 31327 0,'-10'16'1392'0,"8"-7"272"0,4-4-1328 0,3-3-336 15,0-2 0-15,6-2 0 0,6-5 464 0,-17 7 32 0,0 0 0 16,150-52 0-16,-150 52-128 0,171-70-32 0,-72 32 0 0,11-6 0 31,8-1-2720-31,4-6-560 0,2-1-96 0,8-4-5280 0,10-3-1072 0</inkml:trace>
  <inkml:trace contextRef="#ctx1" brushRef="#br0" timeOffset="98989.03">27816 6341 13823 0,'-5'3'1216'0,"1"1"-960"0,3-1-256 0,1-3 0 16,0 2 608-16,-4 2 80 0,-1 1 16 0,-9 11 0 0,-5 1-80 0,-2 4-16 15,0 0 0-15,0 0 0 16,2 0 448-16,-4 3 96 0,4-1 0 0,0 1 16 0,1-1-80 16,5 8-32-16,-1 0 0 0,1 1 0 15,3 4-272-15,-4 3-48 0,0 8-16 0,-3 0 0 16,4 5-176-16,1 7-32 0,4 9-16 0,-3 2 0 0,4 5-208 0,5 1-32 15,-3 1-16-15,7-4 0 16,3-2-240-16,2 1 0 0,5 1 0 0,0-5 0 16,8-2 0-16,-1-7 0 0,5-5 0 0,-1-5 0 0,5-4 0 0,0-6 0 15,6-3 0-15,3-4 0 0,1-8 576 0,-38-24 240 16,91 42 32-16,-91-42 16 16,101 19-2064-16,-101-19-400 0,120-4-96 0,-120 4-16 15,124-33 1008-15,-124 33 208 0,106-52 48 0,-106 52 0 0,93-75 240 0,-50 30 48 16,-4 0 16-16,-1-13 0 0,-1-8 144 0,-8 0 0 15,1-4-144-15,-8-3 144 0,-1 2 0 0,-8-1 0 16,-3-1 0-16,-5 0 0 0,-8-4 0 0,-4 2 0 16,0-3 0-16,-11 3 0 0,1 5 0 0,-4-1 0 15,0 5 0-15,-5 0 0 0,3 6 0 0,1 1 0 0,1 3 0 0,-2 6 0 16,2 12 0-16,0 4 0 16,2 12 0-16,0 8 128 15,0 7-832-15,-4 7-160 0,1 3-32 16,-1 11-9984-16</inkml:trace>
  <inkml:trace contextRef="#ctx1" brushRef="#br0" timeOffset="99428.68">29297 5907 16575 0,'-14'16'736'0,"0"-6"160"0,6 3-720 0,1-6-176 0,3 0 0 0,2-2 0 0,-3 3 512 0,-2 5 80 0,-7 14 16 0,-3 10 0 16,-4 8-416-16,-3 8-192 0,-3 6 160 0,1 4-160 0,4 8 768 0,1 6 48 16,3 6 16-16,3 3 0 0,4 2 656 0,1 5 144 31,5 1 32-31,3 2 0 0,2 1-528 0,2 1-112 0,3-4 0 0,2-4-16 15,5-6-304-15,4-6-48 0,1-8-16 0,7-7 0 0,6-6-432 16,1-10-80-16,4-5-128 0,4-7 176 31,-39-35-2224-31,101 48-432 0</inkml:trace>
  <inkml:trace contextRef="#ctx1" brushRef="#br0" timeOffset="99890.27">29860 6677 17503 0,'-19'21'1552'0,"9"-7"-1232"0,-1-2-320 0,6 0 0 16,3-5 704-16,2 2 96 0,0-2 16 0,-5 10 0 16,-2 15-160-1,0 6-16-15,-5 7-16 0,0 4 0 0,1-2 80 0,2 2 0 0,1-4 16 0,4 0 0 16,2-1 688-16,2-4 144 0,2 2 32 0,0-2 0 15,3-7-880-15,-1 0-160 0,3-3-32 0,-6-6-16 16,1-1-496-16,0-2 0 16,-2-4 0-16,0-3 0 0,-2-7-464 0,0-2-144 0,2-3-32 0,-5-9 0 15,3 0-656-15,1-9-144 0,-1-1-32 0,2-7 0 32,2-4 432-32,1-2 80 0,2-10 0 0,1-7 16 0,2 2 432 0,1-6 96 0,5 1 16 15,-4-1 0-15,4-1 176 0,0 3 32 16,-5 9 16-16,1 0 0 0,3-5 176 0,-1-1 0 0,2 5 0 0,1 4 0 0,-2 9 672 0,1 2 112 31,0 7 32-31,-2 7 0 0,3 3 272 0,-2 6 64 16,2 3 16-16,-4 3 0 0,3 2 96 0,0 6 16 0,-2 3 0 0,0 1 0 15,2 4-160-15,-2 4-32 0,0 3 0 0,1 11 0 16,-5 1-320-16,3 9-64 0,-8 9 0 0,1 5-16 16,-4 5-272-16,-2 5-48 0,0 1-16 0,0-2 0 15,1-4-224-15,1-5-128 0,0-6 160 0,3-4-160 31,4-9-288-31,2-6-160 0,5-6-16 0,3-11-16560 0</inkml:trace>
  <inkml:trace contextRef="#ctx1" brushRef="#br0" timeOffset="100464.19">30468 5893 14735 0,'-3'-3'640'0,"-1"-1"160"0,4-1-640 0,0 0-160 15,2 1 0-15,-2 3 0 0,2-1 848 0,1-3 144 16,4-6 32-16,2 1 0 0,1-2 16 0,6-1 16 0,-2 6 0 0,2-3 0 16,5 5 112-16,0 1 32 0,-21 4 0 0,0 0 0 15,0 0 16-15,99 2 16 0,-99-2 0 0,0 0 0 16,68 37-208-16,-51-18-64 0,-5 3 0 0,-1 6 0 16,-4 0-256-16,-5 5-48 0,-2 2-16 0,-6 2 0 15,-2 4-256-15,-3 3-48 0,-4 5-16 0,-5-4 0 16,1 4-192-16,-2 3-128 0,-3 4 160 0,1-6-160 0,2-1 0 0,4-7 0 15,0-4-176-15,3-5 176 32,1-8-512-32,5-4 32 0,1-6 0 0,3-4 0 0,2-6-192 15,2-7-32-15,4 0-16 0,-1-8 0 0,4-4-240 0,4-5-64 0,1-4 0 16,-1-1 0 0,2-7 80-16,1 3 16 0,4-4 0 0,-2 1 0 0,3 5 752 0,2-2 176 0,-2 2 0 0,2 3 0 0,-2 4 464 0,2 3 96 15,0 1 16-15,-2 8 0 0,0 1-16 0,0 1 0 16,0 5 0-16,2 0 0 0,0 5-64 0,2-1-16 15,1 1 0-15,1-3 0 0,1 7-224 0,-26-9-32 16,0 0-16-16,0 0 0 0,108 26-208 0,-108-26 0 16,0 0 0-16,103 17 0 0,-103-17 448 0,0 0 64 15,122 9 0-15,-122-9 0 16,104-4-3328-16,-104 4-640 0,117-10-144 0,-117 10-8288 0</inkml:trace>
  <inkml:trace contextRef="#ctx1" brushRef="#br0" timeOffset="100763.88">31702 5646 31327 0,'-30'16'1392'0,"13"-6"272"15,5-1-1328-15,8-4-336 0,4 0 0 0,2-1 0 0,2-1 848 0,1 4 112 16,3 9 0-1,1 3 16 1,5 2-1584-16,2 7-320 0,-6-2-64 0,2 5-16 16,2 2-1424-16,-1 2-272 0,2 4-64 0,3 2-16 0,3 3 2352 0,8 1 432 0,1 7 176 0,3 4-16 15,-2-5 1760-15,8 8 368 0,-3 5 64 0,1 8 16 16,-2-1-800-16,-6 2-160 0,-6 0-16 0,-13-5-16 16,-11 2-1072-16,-11-2-304 0,-9 2 0 0,-9 1 128 15,-7 0-896 1,-6-1-192-16,-8-2-48 0,-4 0 0 0,1-5 640 0,-7-6 128 0,0-1 32 0,-4-6-13696 15</inkml:trace>
  <inkml:trace contextRef="#ctx1" brushRef="#br0" timeOffset="101589.58">28431 6404 4607 0,'0'0'400'0,"2"0"-400"0,1-2 0 0,-3 2 0 16,2-2 528-16,-2 2 32 0,4-2 0 0,-1 1 0 16,1-3-208-16,-3-1-32 0,1 0-16 0,-2 1 0 15,0 1-64-15,-2-1-16 0,2 1 0 0,-1-4 0 16,1 5 544-16,-2-3 128 0,2-2 0 0,-2 3 16 0,0 1-112 0,1-2-32 16,-1 1 0-16,0-1 0 0,0 2 160 0,-3-1 32 15,2 1 0-15,-1-4 0 0,-1 1-96 0,0 5-16 16,0-3 0-16,-1 1 0 0,1-4-32 0,-5 3-16 15,3-1 0-15,-7 1 0 0,3-2-368 0,-3 2-80 16,-3 1-16-16,-2 1 0 0,0 0-176 0,-8 2-32 16,1 0-128-16,-5 2 192 0,0 1-192 0,-9-1 0 15,5 3 0-15,-7 0 0 0,3-1 0 0,1-1 0 16,5-1 0-16,-2-2-7600 16,6 0-1472-16</inkml:trace>
  <inkml:trace contextRef="#ctx1" brushRef="#br0" timeOffset="114593.27">27919 9330 6447 0,'-9'3'576'0,"0"-1"-576"0,3 0 0 0,2-2 0 16,2 0 832-16,-1-2 64 0,1 2 16 0,-3-2 0 15,-2 0 352-15,0 1 64 0,-4-3 16 0,3-1 0 0,-1 2-384 0,0-3-80 16,2 1-16-16,0-2 0 0,0 2 80 0,0 0 16 16,4-2 0-16,-6 2 0 0,4-1 192 0,0-4 32 15,0 5 16-15,-2-2 0 0,1 0-32 0,3-2 0 16,-4-1 0-16,0 3 0 0,0-2-432 0,-2 2-96 15,2 0 0-15,-5 0-16 16,0 5-368-16,-2-1-80 0,0 4-16 0,-2 1 0 0,-1 9-160 0,-1-1 0 0,-2 8 0 0,0-1 0 31,-1 2 0-31,2 5 0 0,2 6 0 0,-1-4 0 0,6 6 0 0,0-6 0 16,5 3 0-16,4-4 0 16,3 1 0-16,3-2 0 0,2-1 0 0,4 3 0 0,1-2 0 0,-1-3 0 0,5 2 0 0,0-4-176 15,3 0 176-15,-3-1-192 0,4-3 192 0,1-6-192 16,2 0 192-16,3-6 0 15,-24-3 0-15,0 0 0 0,0 0 0 0,94-17 0 16,-94 17-144-16,0 0 144 0,68-40-208 0,-48 21 16 16,-1-2 16-16,-2-2 0 15,2-3-208-15,-3 2-64 0,0-1 0 0,-2-1 0 0,-2 3 64 0,-2 2 16 0,1 1 0 0,-1-3 0 16,2 4 240-16,-6 0 128 16,2 1-160-16,-1 6 160 0,-1 0 0 0,-3 7 0 15,-1 5 0-15,-2 8 0 0,-4 3 0 0,-1 6 160 16,-2 13-160-16,-3 3 128 0,-3 7 224 0,1 10 32 15,-5 17 16-15,-2 6 0 0,1 7 224 0,-1 5 32 16,0 6 16-16,0 5 0 0,1 6-288 0,1-1-64 16,1 6-16-16,4-10 0 0,3-8-176 0,6-11-128 0,3-11 144 0,3-13-144 15,4-6 256-15,5-9-64 0,8-10 0 16,0-4 0-16,-20-25-192 0,0 0 0 0,89 26 0 0,-89-26 0 31,0 0-768-31,112-42-32 0,-79 11-16 0,0-6 0 16,-3-1-256-16,-4-6-48 0,-3-3-16 0,-4-2 0 0,-4-1 800 0,-4 1 144 0,-1-3 48 0,-3 0 0 15,-5-1 304-15,-4 5 64 0,-1-1 16 0,-2-3 0 16,-6 5 144-16,-3-4 48 0,-2 0 0 0,-4 4 0 16,-1 4-272-16,-5 1-160 0,-1 13 192 0,1 6-192 0,0 7 0 15,0 6 0-15,5 8 0 0,0 5 0 16,2 10-576 0,0 1-112-16,8 1-16 0,4-1-11536 0</inkml:trace>
  <inkml:trace contextRef="#ctx1" brushRef="#br0" timeOffset="114914.17">28440 9558 13935 0,'-4'16'304'0,"4"-8"64"0,2 4 16 0,2-6 0 0,1-3-384 0,0 2 0 0,0 1 0 0,6 2 0 15,5 8 736-15,4 7 64 0,7 1 16 0,-7 0 0 16,1-1-496-16,-1 3-80 0,-3-3-32 0,0-2 0 15,-3 0 624-15,0-4 112 0,0 2 16 0,0-5 16 16,-5-2 112-16,1 2 0 16,-1-3 16-16,1-3 0 0,-6-2-416 0,3 1-96 0,-4-4-16 0,3-1 0 0,-3-2-224 0,2-2-48 15,1-1-16-15,-1-4 0 0,2 1-112 0,2-6-32 16,-3 0 0-16,7-5 0 16,-3-2-16-16,4-4-128 0,2-5 192 0,1 0-64 15,1-1-128-15,-4-3 0 0,-1 6 0 0,1-2 0 16,-1 2 0-16,-3 3-144 0,-3 6 0 0,-2 3 0 15,-3 9-848-15,-2 0-160 16,-2 6-48-16,2 3 0 0,-5 1-720 0,3 7-160 16</inkml:trace>
  <inkml:trace contextRef="#ctx1" brushRef="#br0" timeOffset="115322.43">29580 9591 11055 0,'0'-10'976'0,"0"3"-784"0,0-2-192 0,-2 4 0 16,4-1 1024-16,-2 3 144 0,-2-4 48 0,0-2 0 16,-3-3-240-16,-6-2-32 0,-4 5-16 0,-4 4 0 15,-4 7 112-15,-1 5 32 0,-1 5 0 0,-3 0 0 16,2 7 784-16,3 6 144 0,-1-1 48 0,3 2 0 16,2 6-1088-16,2-3-192 0,4 1-64 0,-1 1 0 15,6-1-512-15,2 1-192 0,3-5 144 0,3-1-144 16,3-6 656-16,4-7 48 0,4 2 16 0,5-9 0 31,1 0-2256-31,4-5-464 0,-21 0-96 0,0 0-16 16,0 0 1232-16,111-26 240 0,-111 26 64 0,0 0 0 0,93-41 128 0,-93 41 48 0,54-44 0 0,-35 21 0 0,-3-1 80 15,-2 3 32-15,-2 0 0 16,-5 0 0-16,1 2-160 0,-6 0-48 0,2 0 0 0,-4 1 0 16,1 3 128-16,-1-3 32 0,0 6 0 0,0 0 0 15,0 1 528-15,0 8 96 0,4 0 32 0,-2 3 0 0,-1 3 256 0,5 0 48 16,-5 6 16-16,3 0 0 15,-1 7-16-15,1 3 0 0,1 0 0 0,-3 2 0 16,0 3-112-16,-1-1-32 0,3-1 0 0,1-2 0 16,2-1-64-16,0-2-16 0,5-3 0 0,-3-5 0 15,5 1-944-15,2-4-192 0,4-5-32 16,-20-1-11392-16</inkml:trace>
  <inkml:trace contextRef="#ctx1" brushRef="#br0" timeOffset="115758.27">30298 9408 11055 0,'-11'-2'976'0,"2"-1"-784"0,6 1-192 0,1-1 0 15,0 1 1408-15,-3 0 256 0,-5 0 32 0,-8 2 16 16,-6-1-960-16,-6 2-192 16,-1 10-48-16,-2-1 0 0,0 8-512 0,0 4 0 0,1 10 0 0,3 1 0 15,-1 5 784-15,4 2 160 0,3 4 16 0,4 3 16 0,2-2-144 0,3 2-16 16,5-3-16-16,4-6 0 15,-1-3-624-15,6-9-176 0,6 2 0 0,-3-7 0 16,6-4-768-16,3-6-208 0,6-3-48 0,1-6-16 31,2-4-400-31,-21 2-80 0,0 0-16 0,90-36 0 0,-90 36 624 0,82-54 112 0,-82 54 32 0,91-80 0 32,-49 31-16-32,-2-5 0 0,-6 3 0 0,-2-1 0 15,-6 2 144-15,0-3 48 0,-5 5 0 0,-2-3 0 0,-1-3 592 0,-6 0 0 0,2-2 0 0,-2-5 128 16,-3 2 832-16,1-5 144 0,-5-1 48 0,-1 1 0 0,-1-2-80 15,-1 5-16-15,-2 5 0 0,-2 4 0 16,-3 12-544-16,0 3-96 0,-4 13-32 0,-1 6 0 0,-1 8 768 0,-3 8 160 0,0 12 32 0,-3 4 0 16,-2 9 480-16,-2 5 96 0,2 9 32 0,-6 3 0 15,6 7-864-15,-2 0-192 0,4 8-16 0,-1 8-16 16,4 0-560-16,-1 1-112 16,4 8-32-16,4-4 0 0,4-4-160 0,3 0 0 0,3-3 0 0,4-7 0 15,5-7-416 1,4 0-16-16,2-3 0 15,4-7-14016-15</inkml:trace>
  <inkml:trace contextRef="#ctx1" brushRef="#br0" timeOffset="120138.23">30777 9572 7359 0,'-2'0'656'0,"2"0"-528"0,0 0-128 0,0-2 0 16,2 2 832-16,-1-3 144 0,1 3 32 0,0 0 0 16,1-2 336-16,1 2 64 0,-1 0 0 0,1 0 16 15,-2 5-400-15,-2-1-64 0,0 1-32 0,-2-2 0 16,2 4 192-16,-4 0 32 0,4-2 16 0,-5 2 0 0,2 0-112 0,-1-1-32 16,1 4 0-16,1-3 0 15,2 3-160-15,-2-1-32 0,-1 5-16 0,1-2 0 0,0 1-256 0,1 0-48 16,1 1-16-16,-2-1 0 0,0 2-304 0,0 3-48 15,1 3-16-15,-1-2 0 16,-3 2-128-16,-1-2 0 0,1 0 0 0,2-2 0 16,-3 1 0-16,3-3 0 0,-2-1 0 0,1-3 0 15,2 1-176-15,2-7 176 0,0 0-128 0,0-3 128 16,2-4-256-16,2-6 16 0,3 3 16 0,0-8 0 16,1-1-256-16,3-1-48 0,1-8-16 0,0-1 0 15,2-2 96-15,2-6 32 0,-2-4 0 0,3-1 0 16,1-1 416-16,-1-2-128 0,0 3 128 0,3-3 0 0,-5 0 0 0,3 2 0 15,-1 1 144-15,1 1-144 0,-4 2 544 0,0 7 0 16,-1 2 0-16,-2 8 0 0,1 5-208 0,-5 1-32 16,0 9-16-16,-2-1 0 0,-1 1-144 0,3 2-16 15,-4 2-128-15,2 0 192 0,2-1-192 0,0 3 0 16,2-2 0-16,0 5 0 16,3 0-1152-16,2 1-192 0,0 1-16 0,2 1-16 15,1-1-800-15,2 3-144 0,0-5-48 0,1 4 0 16,-1-3 384-16,0-2 64 0,-19-6 0 0,0 0 16 15,0 0 304-15,94 33 64 0,-94-33 16 0,0 0 0 16,0 0 320-16,87 21 64 0,-70-16 16 0,-3-3 0 0,-1-2 816 0,-5-2 176 16,-2 2 128-16,-1 0-192 0,-5 2 1936 0,0-1 384 0,-5 1 80 0,-1 0 16 15,1-2 528-15,-2 0 96 0,-2 0 32 0,-1 0 0 16,0 0-288-16,-1-2-48 0,1 2-16 0,-1 0 0 16,1 0-1008-16,-1 2-208 0,3 1-32 0,-6 1-16 15,3 6-688-15,1 1-128 0,-3 3-16 0,3 5-16 16,-4 0 112-16,0 7 32 0,5 0 0 0,-3 0 0 15,5 6 128-15,0-3 16 0,4 1 16 0,3-6 0 16,2 2-480-16,1-5-112 0,2-1 0 0,2-5-128 16,4-3 0-16,-3 1 0 0,5-5 0 0,1-1 0 15,-1-3-608 1,3-3-32-16,2-1 0 0,-1-1 0 0,2-1-160 0,0-3-32 16,1-4-16-16,-3 0 0 0,0-3 144 0,-1 2 16 15,-4-2 16-15,0-4 0 0,2 0 240 0,-7 2 48 0,2-1 16 0,-2-3 0 16,-2 1-16-16,1 1 0 0,-1-1 0 0,-4-3 0 0,3 3 240 0,-2-2 144 15,-1 0-192-15,1-2 192 0,2 2 0 0,-1 0 0 0,1-1 192 16,1 5-48-16,0 4 384 0,0 3 80 0,-1 6 16 0,1 2 0 16,-1 2-240-16,-3 6-32 0,4 1-16 0,-3 3 0 15,-2 0 112-15,2 4 0 16,1 1 16-16,-1 1 0 0,2 1-192 0,-1 2-32 0,2 0-16 0,-1 5 0 16,1-2-224-16,0-1 176 15,2-2-176-15,0-2 160 0,2 0-432 0,-2-3-96 0,5 0-16 0,-3-10 0 16,5 1-1776-16,2-5-352 0</inkml:trace>
  <inkml:trace contextRef="#ctx1" brushRef="#br0" timeOffset="120393.33">32037 8743 17503 0,'-13'0'768'0,"3"2"176"0,3 3-752 0,2 0-192 15,3 4 0-15,2-2 0 16,-2 3 1440-16,-5 8 256 0,0 9 48 0,-1 13 16 16,-3 11-208-16,1 1-32 0,1 6-16 0,4-1 0 0,-2-1-464 0,5 0-80 15,2-6-32-15,2 2 0 0,5 2-160 0,0 0-16 0,1 0-16 0,3 0 0 16,1-1-496-16,-5-1-112 0,5 4 0 0,-6-6-128 31,2-3 0-31,1 0 0 0,-2-5 0 0,0-4 0 16,-4-5 0-16,1-5-144 0,-2 2 144 0,-1-9-15776 0</inkml:trace>
  <inkml:trace contextRef="#ctx1" brushRef="#br0" timeOffset="120768.7">31906 9257 14735 0,'-7'3'1312'0,"2"-1"-1056"16,3 1-256-16,2 1 0 0,2-1 2080 0,-4 1 352 31,0 3 80-31,-1 7 16 0,1 3-1392 0,-1 0-288 16,3 3-48-16,3-3-16 0,2-1-608 0,2-4-176 0,5 0 0 15,2-5 0-15,6 4 304 0,-20-11-16 16,0 0 0-16,0 0 0 0,106 15-160 0,-106-15-128 0,0 0 192 0,101-2-192 16,-101 2 0-16,0 0-272 0,97-10 16 0,-97 10 16 31,0 0-1440-31,0 0-304 0,98-28-48 0,-79 19-16 15,-1 1-512-15,-4-3-128 0,-2 3 0 0,2-3-16 16,-2 4 1232-16,-2 0 256 0,-1 4 64 0,0 3 0 0,0 0 1152 0,-6 3 192 0,1 6 64 0,-3-2 16 16,-1 7 1456-16,0 1 304 0,-1 3 48 0,-1 1 16 15,0 2 592-15,-1 3 128 0,1 6 32 0,-5-2 0 16,2 3-976-16,-1-3-192 0,-1 5-32 0,0-3-16 16,2-2-704-16,-2-4-144 0,2 2-16 0,2-5-16 15,1-4-528-15,0-1-96 0,4-5-128 0,0 1 176 16,-1-7-1184-16,3-2-224 15,-1-1-48-15,4-4-7936 0,-2-1-1568 0</inkml:trace>
  <inkml:trace contextRef="#ctx1" brushRef="#br0" timeOffset="121053.42">32958 9293 27647 0,'-12'5'1216'0,"7"-5"256"0,3 4-1168 0,-3-2-304 15,3 1 0-15,-1-1 0 0,-2 0 128 0,-4 1-128 16,-3 2 192-16,-7 7-192 16,-8-1-352-16,1 3-176 0,0 3-48 0,3-1 0 0,1 3 1760 0,1 0 352 15,2 4 64-15,1 0 0 0,6 6-176 0,0-3-32 0,5 7-16 0,2 0 0 16,3 1-592-16,5-5-112 0,6 4-32 0,0-10 0 16,7 0-192-16,3-4-32 0,-19-19-16 0,0 0 0 15,89 33-240-15,-89-33-160 0,0 0 192 0,120 0-192 16,-120 0 0-16,0 0 0 0,124-30 0 0,-124 30 0 15,0 0 0-15,113-47-256 0,-113 47 64 0,68-40 0 16,-68 40-1040 0,64-49-208-16,-64 49-32 0,53-52-16 0,-34 24-1536 15,0 0-304-15</inkml:trace>
  <inkml:trace contextRef="#ctx1" brushRef="#br0" timeOffset="121231.59">33021 8508 39615 0,'-28'0'1760'0,"13"1"352"0,1 1-1680 0,8 0-432 16,1 1 0-16,2-1 0 0,1 0 496 0,-5 1 16 15,-2 1 0-15,1 1 0 16,-1 4-768-16,5-8-128 0,8-2-48 0,6-8 0 16,10-1-4432-16,-20 10-880 0,66-42-176 0,-37 12-32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8T23:07:22.4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10-18T23:07:40.898"/>
    </inkml:context>
  </inkml:definitions>
  <inkml:trace contextRef="#ctx0" brushRef="#br0">21945 6271 9215 0,'0'4'816'0,"-1"-3"-656"15,1 1-160-15,0 0 0 0,1 0 960 0,-2 1 176 16,-1 1 16-16,-3 6 16 0,-1 1-80 0,1 3 0 15,0 1-16-15,0-3 0 0,-1-3 160 0,3 0 48 0,3-4 0 0,0-1 0 16,0-3-608-16,2-1-112 0,-2 0-32 0,1 0 0 16,-1 0-272-16,0 2-64 0,-1 1-16 0,-1 3 0 15,0 2 336-15,-1 1 64 0,-1 2 0 0,-4 4 16 16,1 3-224-16,-4 1-48 0,1 5-16 0,-4 8 0 16,2-3-176-16,-2 6-128 0,0 3 192 0,-2 6-192 15,2 3 128-15,2 5-128 0,-4 0 0 0,4 2 0 16,3 0 128-16,1 7-128 0,2-1 0 0,3-3 0 0,5-3 0 0,1-3 0 15,4-1 0-15,3-8 0 0,3-6 0 0,4-1 0 16,2-5 0-16,2-4 0 16,5-5-432-1,4-4-32-15,-4-1-16 0,-26-16 0 0,0 0 128 0,94 16 32 0,-94-16 0 0,0 0 0 0,100-14 320 0,-100 14 0 16,0 0-144-16,102-46 144 0,-102 46 0 0,74-45 0 16,-74 45 0-16,67-52 0 0,-67 52 0 0,60-63 0 15,-36 28 0-15,-10-3 0 16,0 0-608-16,-5-1-16 0,-9 1 0 15,-4-4 0-15,-3-5 240 0,-1 4 32 0,-8 3 16 0,-2-2 0 0,1-5 992 16,-2 3 208-16,-2-3 32 0,0 4 16 0,0 3 0 0,-2 3 0 16,8 4 0-16,-3 9 0 0,3 4-384 0,2 5-80 0,3 8 0 15,-2 3-16-15,1 4-176 0,1 4-16 0,1 3-16 0,0-2 0 16,4 7-400-16,-3-1-80 0,-1-1 0 0,7 4-16 16,-3-2-1904-16,3 0-384 0</inkml:trace>
  <inkml:trace contextRef="#ctx0" brushRef="#br0" timeOffset="749.56">22759 6339 11055 0,'-3'7'976'0,"-1"-2"-784"0,2-1-192 0,2-2 0 0,0-2 320 0,0 0 0 0,2-2 16 0,0 2 0 0,0-2 272 0,-2 2 48 16,0-2 16-16,-2 2 0 0,-2 0-80 0,1 2-16 16,-2 3 0-16,1 1 0 15,-1 6 624-15,-2 2 112 0,2-2 32 0,-2 4 0 0,2 3-192 0,-2 0-16 16,0 4-16-16,-4 3 0 0,1 0-352 15,-2 7-80-15,-1 3-16 0,-2 5 0 0,-3-1-256 0,1 8-48 16,-1 3-16-16,-1 5 0 0,4 6 96 16,-3-1 0-16,1 2 16 0,1 3 0 0,4-1 96 0,1-4 16 15,3 0 0-15,4-11 0 0,-1-3-288 0,7-9-48 0,3-3-16 0,4-9 0 16,3-3-608 0,5-6-128-16,2-3-32 0,6-8-9168 0,-25-6-1824 0</inkml:trace>
  <inkml:trace contextRef="#ctx0" brushRef="#br0" timeOffset="1095.2">22994 6773 8287 0,'2'2'368'0,"0"-1"80"0,0 1-448 0,-1-2 0 0,1 2 0 0,0 1 0 16,3-1 928-16,-3 2 96 0,3 1 32 0,2 9 0 15,0 1 96-15,-2 5 32 0,-1 0 0 0,-3 5 0 16,1 4 368-16,-4 3 80 0,1 10 16 0,-5-1 0 15,1 5-64-15,-2 6-16 0,-1 0 0 0,-3 2 0 16,1-2-608-16,-1-1-112 0,1-8-16 0,1-1-16 16,4-9-576-16,1-1-112 0,4-11-128 0,2-2 176 15,3-9-1776-15,4-5-336 0</inkml:trace>
  <inkml:trace contextRef="#ctx0" brushRef="#br0" timeOffset="1380.12">23439 6393 23951 0,'-6'9'1056'0,"3"0"224"0,1-2-1024 0,2-4-256 0,2 2 0 0,0-1 0 0,1 1 1040 0,-1 0 160 15,3 11 16-15,-1 1 16 0,3 4-128 0,-2 0-16 16,2 4-16-16,0-5 0 0,2 3 224 0,1 0 48 15,2-1 16-15,4 6 0 0,3 0-320 0,0 5-64 16,2-3-16-16,0 3 0 16,-2 5-448-16,-1 2-80 0,-4 2-32 0,-2 2 0 15,-5-3-224-15,-7 6-48 0,-7 0-128 0,-5 2 192 0,-2-4-192 0,-6 4 0 16,-2-2 0-16,-4 0 0 0,0-5 0 0,-2-5 0 16,0-8 0-16,0-4 0 15,0-8-560-15,2-12-96 16</inkml:trace>
  <inkml:trace contextRef="#ctx1" brushRef="#br0">32065 17615 0,'0'0'0,"0"0"0,0 0 31</inkml:trace>
  <inkml:trace contextRef="#ctx0" brushRef="#br0" timeOffset="19313.49">22296 9015 1839 0,'-2'0'160'0,"-5"0"-160"16,3 0 0-16,3-2 0 0,1 2 1824 0,0 0 336 15,0-2 64-15,-2 0 16 0,-2-1-1136 0,3-2-208 16,-5 1-64-16,1-3 0 0,0 0-432 0,2 4-80 16,-6 1-32-16,0 0 0 15,2 2 496-15,-2 0 112 16,4 2 0-16,-5 1 16 0,3 6 112 0,0-2 0 0,-2-2 16 0,4 6 0 15,-6-4-112-15,4 5-32 0,-1-3 0 0,-1 3 0 16,0 0-288-16,1 0-64 0,-3 2-16 0,1 4 0 16,-1-3-96-16,2 3-32 0,-1 1 0 0,1 2 0 15,-3-2-64-15,3 2-16 0,-3 0 0 0,2 5 0 16,1 0 160-16,-1-3 32 0,-1 6 0 0,2-1 0 0,1 5-192 0,2 0-16 16,-4-1-16-16,5 4 0 0,1 6-160 0,-3-2-128 15,6 2 192-15,-1 0-192 0,4-1 320 0,-1 3-32 16,3 1-16-16,1-5 0 0,2-1 80 0,5-3 16 15,-3-3 0-15,5-5 0 0,2-2-224 0,1-5-144 16,0-2 192-16,3-1-192 0,0-3 0 0,0-2 0 16,1 1 0-16,1-7 0 15,1 3 0-15,-23-10 0 0,0 0 0 0,0 0 0 0,101 17 0 0,-101-17 0 16,0 0 160-16,0 0-160 0,103-5 160 0,-103 5-160 16,0 0 192-16,87-31-192 0,-87 31 304 0,0 0-48 15,97-52-16-15,-97 52 0 0,74-44 32 0,-74 44 16 16,69-56 0-16,-69 56 0 0,65-61-160 0,-39 30-128 15,2-4 192-15,-7-1-192 0,-2-1 0 0,-3 2 0 16,-8 6 0-16,1-6 0 0,-7 0 0 0,-4 0 0 0,-7-2 0 16,1 4 0-16,-5-3 0 0,-1-1 0 0,-1 1 0 15,1-3 0-15,-5 1 208 16,1-2-16-16,1-2 0 0,-1 0 0 0,1 4 0 0,0 0-16 16,-1-2 0-16,-1 3 0 0,-2 4-176 0,-3 5 0 15,-1 0 0-15,-1 7 0 0,2 2-128 0,-2 2 128 16,-1 6-160-16,3 6 160 0,-2 3-256 0,3 4 32 15,2 5 16-15,0 0 0 0,6 3 208 0,1 1-192 0,2 5 192 16,1-2-192 0,4 3-736-16,2 0-144 0,1 3-16 0,3-1-9216 0,2 2-1856 0</inkml:trace>
  <inkml:trace contextRef="#ctx0" brushRef="#br0" timeOffset="19752.79">23461 8748 12207 0,'-12'5'256'0,"5"-1"64"0,-3 1 16 16,6-5 16-16,3 2-352 0,1-2 0 0,-2 0 0 0,2 0 0 0,-5 0 1744 0,-1 1 288 15,1 1 48-15,2 2 16 0,-4 1-896 0,1 5-176 16,-1-3-48-16,0 7 0 0,2 0 336 0,-2-2 64 16,-1 6 16-16,-1 1 0 0,0 0 112 0,-1 4 32 15,-1 1 0-15,1-1 0 0,-6 6-512 0,2-1-80 16,-2 5-32-16,1 2 0 0,3 5-352 0,-6 0-80 15,2 2-16-15,3 5 0 0,2-2-144 0,1 6-48 0,4-6 0 0,3 4 0 16,1-5-112-16,4-3-32 0,-2 3 0 0,5-4 0 16,2 0-128-16,4-3 0 0,2-1 0 0,1-3 0 15,4-3 0-15,8-1 0 0,2-1-144 0,-28-28 144 32,73 40-832-32,-73-40-64 0,82 30-16 0,-82-30 0 15,87 10-1328-15,-87-10-272 0,89 0-48 0,-89 0-11152 0</inkml:trace>
  <inkml:trace contextRef="#ctx0" brushRef="#br0" timeOffset="20311.78">24010 9150 17503 0,'-14'6'768'0,"7"-5"176"0,0 1-752 0,4 0-192 0,3 0 0 0,0-2 0 16,2 1 704-16,-2 1 96 0,-2 7 32 0,0-1 0 15,0 6 32-15,2-1 16 16,-1 6 0-16,2 2 0 0,-1 0 880 0,2 1 176 0,2 1 48 0,-1-1 0 15,2 5-528-15,1 0-112 0,-3 1 0 0,1 0-16 16,-3 0-688-16,-1-2-144 0,-1 2-32 0,-1 2 0 16,-3-4-240-16,-1 2-48 0,1-4-16 0,-2-3 0 15,0 3-160-15,0-8 0 0,0-2 0 0,2-2 0 16,0-7-448-16,1-3 48 0,3-2 0 0,2-3 0 16,1-3-32-16,2-6 0 0,1-3 0 15,3-5 0 1,3-1-64-16,1-1-16 0,2-6 0 0,2 2 0 0,-1 0 320 0,3-2 48 0,-1 0 16 0,-3-2 0 0,4 4 128 15,-3-2 0-15,3 4 0 0,-3-2 0 0,3 1 0 0,-2 5 0 16,1 0 144-16,-5 5-144 0,2 6 608 0,0 4 16 16,-5 5 0-16,1 5 0 0,-5 5 16 0,1 4 0 15,-3 7 0-15,1 0 0 0,-3 5 160 0,3-1 32 16,1 4 16-16,2-1 0 0,-3-3-400 0,3 2-64 16,3 0-32-16,-5 0 0 0,7 0-352 0,-5-5 128 15,7 3-128-15,-3-6 0 0,-1-2 0 0,1-5-192 16,3 2 32-16,0-8 0 15,-14-6-1200-15,0 0-240 0,0 0-64 0,0 0-14912 16</inkml:trace>
  <inkml:trace contextRef="#ctx0" brushRef="#br0" timeOffset="20524.16">24894 8673 27647 0,'8'0'1216'0,"3"0"256"0,-1 2-1168 0,-1 0-304 16,2-1 0-16,-4 3 0 0,1 5 1168 0,-8-9 176 31,0 0 48-31,72 47 0 0,-72-47-320 0,66 64-64 0,-36-27-16 0,-3-1 0 16,1 4 48-16,-3-1 16 0,3 2 0 0,-6-1 0 15,6 6-352-15,0-3-64 0,-2 1 0 0,-5 3-16 16,-4-2-240-16,-4-3-64 0,-6 5 0 0,-7-2 0 16,-7 4-160-16,-7-4-32 0,-5 6-128 0,-4-6 192 15,-1 4-192-15,-1-7 0 0,1-4 0 0,-2-1 0 16,1 1-192-16,6-5-96 0,2-5-16 0,3-2-18880 15</inkml:trace>
  <inkml:trace contextRef="#ctx0" brushRef="#br0" timeOffset="22969.98">28626 8541 8287 0,'0'0'736'0,"0"-2"-592"0,2 2-144 0,-2 0 0 15,2 0 1440-15,-2 0 256 0,2 0 48 0,-1 0 16 16,1 2-176-16,-2-1-48 0,0 3 0 0,-3-2 0 16,1 6-128-16,-2-1-48 0,-1 2 0 0,0 0 0 15,1 1-176-15,-1 1-32 0,3 6-16 0,-4 1 0 16,0 1-224-16,1 2-32 15,-2 3-16-15,0 6 0 0,2-1-160 0,0 3-48 0,-2 4 0 0,0 4 0 16,-2 4-224-16,0 1-48 16,1 0-16-16,-3 6 0 0,1-1-96 0,1-1-16 0,-3 2 0 15,3-4 0-15,-1-4-256 0,-1-3 160 0,4-7-160 0,0-5 128 16,0 0-128-16,2-11 0 0,3-6 0 0,1-4 0 0,1-4 0 0,1-4-144 16,4-5 144-16,4-1 0 15,2-8-576-15,1-4 0 0,2-4 0 0,3-8 0 16,-1 1-128-16,3-7-48 0,4-3 0 15,-1-3 0-15,3 3 160 0,3 1 16 0,-4-1 16 0,0 4 0 16,4-1 0-16,-3 9 0 0,-1 1 0 0,1 6 0 16,-3 3 560-16,-3 8 0 0,-1 1 0 0,-6 9 0 0,-2 2 400 0,3 5 192 15,-8 3 48-15,0 4 0 0,0 5 384 0,-1 4 96 16,-2 0 16-16,-2 6 0 0,0 3-272 0,-2-1-48 0,-3 5-16 16,1-2 0-1,-1-3-176-15,0-1-48 0,-4 1 0 0,0-7 0 0,-5 1-208 0,0-1-48 0,-1-5-16 0,-3-1 0 16,-3-1-112-16,2-7 0 0,-2 4-16 0,-3-7 0 31,1 2-176-31,-1-7 128 0,-2-2-128 0,1-4 128 0,6-3-128 16,-5-1 0-16,3-5 0 0,2-2 0 15,6 3-928-15,-1-6-160 0,6-1-48 0,3 0 0 16,3 0-2192-16,5-2-432 0</inkml:trace>
  <inkml:trace contextRef="#ctx0" brushRef="#br0" timeOffset="23214.24">29006 9116 10127 0,'14'10'448'0,"-9"-7"96"0,4-1-544 0,-2 2 0 0,-5-1 0 0,1-3 0 15,3 2 1744-15,1 0 240 16,5-1 64-16,2 1 0 0,1 0-784 0,-1 0-160 0,-5-2-16 0,1 0-16 16,-6 0 64-16,-1 0 16 0,1 0 0 0,-4 1 0 0,2-1 640 0,-2 2 144 15,1 3 32-15,-2-3 0 0,1 3-800 0,-2-1-144 16,0 4-48-16,0-1 0 0,1 0-688 0,-3 6-144 15,2-1-16-15,-3 0-128 16,0 4-192-16,0 1-160 0,1 2-32 0,-1 0 0 16,0 1-976-16,1-1-208 0,3-2-32 0,1-1-16 31,1 1-1136-31,1-3-240 0</inkml:trace>
  <inkml:trace contextRef="#ctx0" brushRef="#br0" timeOffset="23638.17">29548 9143 11967 0,'-5'6'1072'0,"2"-5"-864"0,3 1-208 0,1 2 0 15,-1-3 1616-15,-1 3 288 0,-1 1 48 0,0 7 16 16,-3 6-1072-16,0-1-192 0,-1-1-64 0,-1 1 0 16,4-1 288-16,-4 1 48 15,2-3 16-15,1 0 0 0,2-2-48 0,1 2-16 0,-3 0 0 0,2-3 0 16,2 3-96-16,-1-4 0 0,1 0-16 0,-2-6 0 15,2 5-448-15,0-8-96 16,-2 3-16-16,2-4 0 0,-1-2-256 0,1-1-144 16,0-1 16-16,0-5 0 15,3 1-864-15,0-4-160 0,4-2-48 0,2-4 0 16,2 1 304-16,-1-4 48 0,2 0 16 0,4 0 0 0,-2 2 576 0,0-2 112 16,0 0 144-16,0 2-208 0,-2 2 208 0,0-1 0 15,2 2 0-15,-3 3 0 0,2 2 0 0,0 1 208 0,1 4-16 0,-2 3 0 0,2 1 176 16,-4 6 16-16,2-1 16 0,-3 8 0 0,0-3 416 0,0 8 80 15,-2 1 0-15,-2 1 16 0,0-1 368 16,0 2 80-16,-3 1 16 0,0-1 0 0,-1-2-752 0,-1 2-160 16,0 2-16-16,-1 2-16 15,-1-2-432-15,-3-4 0 0,1 4 0 0,1-4 0 32,1 3-352-32,0-6-48 0,2-4-16 0,0 0 0 0,2-4-1440 0,1 1-304 0</inkml:trace>
  <inkml:trace contextRef="#ctx0" brushRef="#br0" timeOffset="24083.16">30249 9224 13823 0,'-12'1'1216'0,"3"-1"-960"0,9 0-256 0,-2 0 0 16,2-1 944-16,-7 1 144 0,-3 0 16 0,-8 0 16 15,-3 0-1456-15,-5 0-304 0,0 3-48 0,2 4-16 16,-1-4 1072-16,3 3 208 0,4 1 32 0,1 0 16 15,1-2 1392-15,4 7 288 16,-2-3 48-16,2 6 16 0,1 1-1104 0,1 1-224 0,3 3-32 0,2-1-16 0,-1-2-432 0,5 1-96 16,1-1-16-16,1-3 0 0,5 0 480 0,-3-2 96 15,6-3 0-15,0 1 16 16,3-4-1872-16,0-1-368 0,4 2-80 0,-1-7 0 31,-15 0 640-31,0 0 144 0,0 0 32 0,0 0 0 0,98-19 272 0,-98 19 192 0,0 0-208 0,63-34 80 0,-46 21 128 0,-1 0 0 16,-1-2 0-16,3-1 0 31,-6-1-384-31,2-3-128 0,0 1-48 0,-2-2 0 16,2 0-368-16,-3-1-80 0,1-3-16 0,-4 1 0 0,3-2 560 0,-2-2 96 0,-1 4 32 0,-1-4 0 0,-2 5 336 15,-1 2 0-15,-1 4 0 0,-3 1 0 0,-1 9 512 0,-1 2 64 16,0 0 0-16,-3 5 16 0,3 0 592 0,-5 5 112 16,0 0 32-16,2 2 0 0,0 5-176 0,-2 1-16 15,2 0-16-15,1 5 0 16,-3 1-432-16,2 0-96 0,3 0-16 0,1-3 0 15,2 1-256-15,1-4-48 0,1-3-16 0,6 1 0 16,-4-4-624-16,4-2-128 0,0 2-16 16,1-4-16-16,1 1-1008 0,3-4-208 0,-4 0-48 0,4 0 0 15,4-4-160-15,-3-1-32 0</inkml:trace>
  <inkml:trace contextRef="#ctx0" brushRef="#br0" timeOffset="24437.01">30801 8940 911 0,'5'12'0'0,"1"-5"0"0,-5 3 0 0,3-3 0 0,-2-2 1984 0,-2 2 304 0,1 0 64 0,1 7 16 15,2 7-112-15,1 5-16 0,-5 9 0 0,3-2 0 16,-3-1-704-16,2-3-160 0,-2 1-32 16,0-4 0-16,0 4-320 0,2-4-64 0,-1 0 0 0,1 0-16 15,2-2-288-15,-1-3-48 0,-1 2-16 16,-2-6 0-16,2-3-464 0,-1-5-128 0,-2-6 0 0,-1-3 0 15,0 0 0-15,-3-3-256 0,0-4 64 0,1 0 0 16,1-5 192-16,1-6 256 0,-3-1-64 0,5-2-16 16,-2-1-48-16,2-8-128 0,2 2 192 0,0-5-64 15,1 2-128-15,-1-1 0 0,1-1 0 0,4-3 0 16,2-4 0-16,0 1 0 0,3 1-128 0,4 3 128 16,-3 0 0-16,3 9-144 0,3 0 144 0,-5 10 0 0,0 2-128 15,-2 4 128-15,1 5 0 0,-5 1 0 0,1 3-128 0,-2 1 128 16,0 0 0-16,0 0 0 0,3 1 0 0,-3 1 0 15,2 0 0-15,2 0 0 16,1-1-1024-16,-2-1-112 16,4 0-16-16,0 0-9984 0</inkml:trace>
  <inkml:trace contextRef="#ctx0" brushRef="#br0" timeOffset="24970">31465 8764 16575 0,'-3'0'736'0,"1"0"160"15,4 1-720-15,-4 1-176 0,2 2 0 0,0-3 0 0,0 3 512 0,0 5 80 16,-2 1 16-16,0 7 0 0,-1 4 672 0,3 2 128 16,-2 1 16-16,-1-1 16 0,1 1 96 0,0 1 0 15,2-3 16-15,2 1 0 0,0-4-256 0,1 2-48 0,-1-3-16 0,3-1 0 16,0-3-384-16,2-4-80 0,-1 3 0 0,0-6-16 16,3-1-496-16,2-4-112 0,-1-2-16 0,4-3 0 15,-2-4-128-15,2 3 192 0,0-3-192 0,0-5 192 16,2-2-400-16,-1 0-80 0,-1-1-16 0,-3-3 0 31,-2 1-112-31,-1-1-32 0,-1 1 0 0,0 1 0 0,-2 4 448 0,1-4-160 0,-5 1 160 0,3 1 0 0,-1 7-192 16,1-4 192-16,-2 8-192 0,-2 1 192 0,1 0-128 15,-1 4 128-15,4 2 0 0,-4 6 0 0,0 1 144 0,0 4 144 16,2 4 32-16,-2 2 0 0,1 7 304 0,1 2 64 16,0 6 16-16,0 8 0 0,3 1-288 0,0 4-48 15,-2 0-16-15,3 1 0 0,2 4-224 0,-1 0-128 16,6-3 128-16,-5 3-128 15,5 1 0-15,-1-1 0 0,-4-1 0 0,-1-6 0 0,-3 0 0 0,-4-5 0 0,-4-6-160 16,-1-8 160-16,-4-2-192 0,-3-5 64 16,-2-2 128-16,0-3-208 15,0-6 432-15,-3 2 96 0,0-6 0 0,1-3 16 0,2-5 32 0,3-1 0 0,-1-6 0 0,7-5 0 16,-2-1-208-16,4-8-32 0,4-5-128 0,1 0 192 16,5-5-192-16,-2-7-192 15,7-3 48-15,-1-6 0 16,3-2-528-16,3 1-96 0,4-4-32 15,4 2 0-15,1-1 64 0,-2 6 16 0,2 0 0 16,-1 7 0-16,-4 2-432 0,-9 5-64 0,2 7-32 0,-7-1 0 16,-4 3-736-16,-6 3-160 0,-6 4-32 0,-3 3-9440 0</inkml:trace>
  <inkml:trace contextRef="#ctx0" brushRef="#br0" timeOffset="25165.8">29576 8748 23951 0,'-36'0'1056'0,"15"-2"224"16,8 2-1024-16,6-1-256 0,6-1 0 0,2-3 0 15,3 1-1168-15,3 1-304 0,-2-8-48 0,0 1-16 0</inkml:trace>
  <inkml:trace contextRef="#ctx0" brushRef="#br0" timeOffset="25738.23">28844 10444 22111 0,'-5'6'1968'0,"3"-1"-1584"16,6-3-384-16,-1-4 0 0,1-2 1408 16,-1 4 208-16,1 0 48 0,1 0 0 0,4 0-880 0,-8-3-160 15,1 1-48-15,-4 0 0 16,1-1-784-16,-10-1-176 0,1-1-16 0,-4 4-16 0,-2-1 192 0,0 4 32 15,-3-1 16-15,0 6 0 16,2 2 400-16,-4 3 80 0,2 2 16 0,-1 0 0 0,-1 5 208 0,2 0 48 16,0 4 16-16,0 0 0 15,3-2-176-15,2 1-32 0,4 1-16 0,-1 6 0 16,3-2-240-16,-1 6-128 0,2-4 128 0,4 1-128 16,-4 3 0-16,5 2 0 0,4 0 0 0,-1-2 0 15,6 0 0-15,2 0 0 0,3-4 0 0,4 3 0 0,3-3 0 0,0-1 144 16,0-3-144-16,-1 1 0 0,-4-4 0 0,-4-2-144 15,-5-3-16-15,-5-1 0 16,-3-1-272-16,-4-4-48 0,-2 1-16 0,-1-3 0 16,-6-1 832-16,0-1 176 0,-1-3 16 0,-2 1 16 0,1-3-128 0,-4-2-32 15,-1-5 0-15,-1-1 0 0,-2 3-224 0,1-8-160 16,1 5 192-16,1-7-192 16,4 3-320-16,3-2-192 0,6-6-16 0,3 1-14208 0</inkml:trace>
  <inkml:trace contextRef="#ctx0" brushRef="#br0" timeOffset="26100.9">28935 10842 1839 0,'16'-2'160'0,"-3"0"-160"0,-2 2 0 0,-4 0 0 16,-2 0 1664-16,6 0 320 0,-11 0 48 0,0 0 16 16,104-5-448-16,-104 5-96 0,101-5-16 0,-101 5 0 15,89-2-768-15,-89 2-144 0,0 0-48 0,119-2 0 16,-119 2 704-16,0 0 144 0,111-10 32 0,-111 10 0 15,0 0 528-15,98-30 112 0,-98 30 32 0,0 0 0 16,80-43-832-16,-61 27-160 0,0-2-48 0,-1 1 0 16,-10 0-656-16,3-1-144 0,-8 3-32 0,-1-3 0 0,-4 6-208 0,-1-2 0 0,-4 0 0 0,-4 5 0 15,-3-1 0-15,-1 3 0 0,-4 2 128 0,-2-1-128 16,0 5 128-16,-2 1 0 0,-3 7-128 0,0 0 192 31,1 0 128-31,-6 7 32 0,7 3 0 0,-4 2 0 0,5 0-16 0,0 4 0 0,3 5 0 0,0-2 0 16,3 5 208-16,1-3 32 0,4 7 16 0,2-4 0 15,4 2-32-15,5-3-16 0,6-2 0 0,0-2 0 16,4-2-352-16,5 1-192 0,5-4 192 0,5-4-192 0,-24-17-160 16,0 0-144-1,107 31-16-15,-107-31-16 0,0 0-1088 0,130-1-224 0,-130 1-32 16,100-18-9072-16,-100 18-1824 16</inkml:trace>
  <inkml:trace contextRef="#ctx0" brushRef="#br0" timeOffset="26482.75">30529 10695 13823 0,'-15'5'608'0,"2"-3"128"0,3 0-592 0,0 0-144 16,4-1 0-16,3 1 0 0,-8 0 1872 0,-1 1 352 15,-9 6 64-15,-8 2 16 0,-5 8-320 0,0 0-64 16,-1 5-16-16,0-1 0 0,4 3-64 0,-1 4-16 16,4-4 0-16,2 3 0 0,5-2-672 0,2 2-144 15,5-3-32-15,4 2 0 16,3-2-480-16,3-5-112 0,6-2 0 0,3-1-16 0,6-6-368 0,3-5 0 15,5 2 0-15,-19-9 128 0,0 0-320 0,0 0-64 0,106-13-16 16,-106 13 0 0,0 0-496-16,87-34-112 0,-87 34-16 0,0 0 0 15,77-47 0-15,-51 24 0 0,-26 23 0 0,45-42 0 0,-25 18 1184 0,-1-1 224 16,-4 1 64-16,-1 3 0 16,-2 0-1808-16,-5 0-368 15,2 2-64-15,-5-2 0 0,1 2 1024 0,-3 2 192 0,-2 1 64 0,0 0 0 0,0 8 1024 0,-6 1 192 0,5 3 64 0,-3 4 0 16,1 5 352-16,-3 4 80 0,1 0 16 0,-2 6 0 15,2 6-480 1,-2 5-96-16,2-1 0 0,-2 1-16 0,5 4-336 0,0-3-64 16,2 3-16-16,2-4 0 0,0 0-208 0,3-3-128 15,6-2 160-15,-4-5-160 16,5-3-384-16,-2-4-160 0,4 3-32 0,-14-12-16 16,0 0-1648-16,0 0-336 0</inkml:trace>
  <inkml:trace contextRef="#ctx0" brushRef="#br0" timeOffset="26850.06">30996 10821 7359 0,'-10'3'656'0,"5"1"-528"0,-1 4-128 0,3-2 0 16,3-5 1984-16,0 3 384 0,-2 5 64 0,0-1 0 16,1 10 0-16,-1 4-16 0,0 6 0 0,2-5 0 0,0 5-688 0,0-6-144 15,4-1-32-15,1 0 0 0,0-3-416 0,6 1-96 16,1 0-16-16,-3 2 0 15,3-2-192-15,0 0-32 0,-2 2-16 0,3-4 0 16,-6-1-176-16,-2-4-32 0,2-1-16 0,-7-3 0 16,1-1-320-16,-6-5-64 0,2 2-16 0,-1-6 0 15,-1 0-160-15,2-5 0 0,-3-2 0 0,1-1 128 0,0-6-128 0,3-3 0 16,-5-2 0-16,4-7 0 16,-1 6 0-16,1-4 0 0,1-2 0 0,2 3 0 0,0-3 160 0,0 1-160 15,2-5 192-15,-1 4-192 0,1 1 144 16,2 0-144-16,-1 3 0 0,4 5 144 15,-3 3-144-15,1 2 0 0,0 2 0 0,0 7 0 0,1 0 0 0,-1 3 0 16,3 0 0-16,-4 4 0 0,5 0-192 0,-1 1-80 16,3-1-16-16,-1 3 0 15,4 4-1424-15,-2-2-272 0,4 3-64 0,3-1-16 16,-19-9-384-16,0 0-80 0,0 0-16 0,93 35-9040 0</inkml:trace>
  <inkml:trace contextRef="#ctx0" brushRef="#br0" timeOffset="27079.89">31763 10739 3679 0,'-9'0'320'0,"-3"0"-320"16,5 0 0-16,0 0 0 0,2 2 3296 0,-5 1 592 15,-10 1 112-15,-9 8 32 0,-13 0-128 0,-2 7-32 0,3 5 0 0,2 3 0 0,8 0-1632 0,5 1-336 16,7 4-64-16,5-4-16 0,5 3-992 16,5-5-192-16,4 4-32 0,6-6-16 0,6-5-352 0,-2 2-80 15,8 0-16-15,3-4 0 0,-21-17-144 0,0 0 0 16,85 35 0-16,-85-35 0 15,0 0 0-15,92-7 0 0,-92 7 0 0,0 0 0 0,91-33 0 0,-91 33-224 16,0 0 32-16,111-52 0 16,-111 52-944-16,82-47-176 0,-82 47-32 15,94-68-15408-15</inkml:trace>
  <inkml:trace contextRef="#ctx0" brushRef="#br0" timeOffset="27428.79">32394 9918 20271 0,'-14'-13'896'0,"3"7"192"15,1 3-880-15,3 1-208 16,2 4 0-16,0 3 0 0,-1 4 2496 0,-8 1 448 16,-5 13 80-16,-3 10 32 0,-8 7-1040 0,6 9-208 15,-1 0-32-15,4 3-16 0,7 4-704 0,2 3-144 0,5 5-16 0,2 1-16 16,3 3-544-16,2-2-96 0,2 2-32 0,0-4 0 16,1 2 64-16,-1-6 16 0,1-3 0 0,1-6 0 15,-1-6-96-15,1-3 0 16,-1-6-16-16,-3-1 0 0,-3-4-176 0,-1-5 0 15,1 2 0-15,-2-8 0 0,3-8-240 0,-3-2-16 0,1-10-16 0,1-9 0 32,1-4-272-32,2-8-48 0,2-6-16 0,3 0 0 0,2-5 0 15,5-4 0-15,4-6 0 0,1-2 0 0,6-1-368 16,1 5-80-16,-1-2-16 0,1 2 0 0,1 2 544 0,-1 3 96 0,2 4 32 0,-3 8 0 16,-23 23 656-16,0 0 144 0,0 0 32 0,0 0 0 15,94 2 640-15,-84 20 128 0,-3 15 16 0,-5 1 16 0,0 13-272 16,-6 8-48-16,1 11-16 0,-2 3 0 15,-4 2-432-15,4-6-80 0,1 3-32 0,3-10 0 16,4-4-352-16,4-9-192 0</inkml:trace>
  <inkml:trace contextRef="#ctx0" brushRef="#br0" timeOffset="34143.96">28940 12531 9215 0,'-2'4'816'0,"2"-4"-656"16,0 0-160-16,0 0 0 0,0 0 448 0,-1 0 48 0,-3 1 16 0,1 1 0 0,-4 5 448 0,-4 0 80 31,2-2 32-31,-3 6 0 0,-2-4 656 0,0 3 128 0,2-1 16 0,-3-4 16 0,2 4 224 0,5-4 64 16,-5-5 0-16,6 2 0 0,0 1-576 0,2-3-128 15,3 0 0-15,-1 4-16 0,1-4-864 0,1 0-160 16,-6 3-48-16,1-1 0 16,1 1-384-16,-5 1 0 0,1 6 0 0,-3-1 0 0,0 7 0 0,-1 1 0 15,-2 4 0-15,1 7 0 16,3 0 0-16,-3 7 128 0,2 1-128 0,3 6 192 0,1 10 160 0,1 2 32 0,3 7 16 15,-1 2 0 1,8 3-400-16,-1-2 0 0,3 6 128 0,4-2-128 16,5-3 0-16,2-6-176 0,5-5 48 0,3-9 0 0,4-1-208 0,5-10-48 0,0-2 0 0,6-4 0 15,-39-28 16-15,80 40 0 0,-80-40 0 16,0 0 0 0,123 19 80-16,-123-19 16 0,95-30 0 0,-95 30 0 0,85-59 272 0,-47 17 0 15,1-10 0-15,-3-2 144 16,-1-5 176-16,-2-6 16 0,0-4 16 0,-5-6 0 0,0-4-160 0,-7 1-48 0,-4 3 0 0,-6 2 0 15,-2 3-144-15,-8 2 0 0,-2-3 0 0,-5-1 0 16,-4 3 0-16,-2 6 128 0,-8 6-128 0,1 6 192 16,-5 16 112-16,-2 9 16 15,0 9 16-15,-9 3 0 0,2 10-32 0,-2 4-16 16,2 4 0-16,1 6 0 0,-4 1-288 0,1 3-256 16,2 5 64-16,0-2 0 15,5 2-1408-15,5-1-288 0,4-3-48 0,0-1-16 16,7 0-576-16,5 0-112 0,0-3-32 0,7-6-8256 0</inkml:trace>
  <inkml:trace contextRef="#ctx0" brushRef="#br0" timeOffset="34484.08">29946 12223 13823 0,'1'-7'608'0,"3"0"128"0,-1 0-592 16,-1 3-144-16,0 3 0 0,-2 1 0 15,-2 0 1280-15,2-2 208 0,-2 2 48 0,-3 2 16 0,0 3 640 0,-7 7 128 16,-2 7 32-16,1 2 0 0,-4 2-112 0,1 8-32 16,-3 6 0-16,-2 3 0 0,2 0-1008 0,0 9-208 15,0 1-32-15,3 2-16 0,2 4-480 0,0 3-80 16,4 4-32-16,1-2 0 0,6 0-160 0,3 5-16 15,5 0-16-15,2 4 0 0,5-7-160 16,2 5 160-16,3-4-160 0,2 2 160 16,4-8-160-16,3-3 0 0,4-1 0 0,3-5 0 0,4-2 0 0,3-7-144 15,7-3 0-15,-47-37 0 16,104 56-1712-16,-104-56-352 0,119 36-64 16,-119-36-13616-16</inkml:trace>
  <inkml:trace contextRef="#ctx0" brushRef="#br0" timeOffset="34773.44">30481 12573 9215 0,'-18'5'816'0,"9"2"-656"0,-1-2-160 0,3-1 0 0,5-4 2384 0,2 2 448 0,-2 1 96 0,-5 4 16 15,1 0-752-15,-3 7-144 0,-2 3-16 0,1 2-16 16,1 6-928-16,2-1-192 0,0 6-48 0,4 3 0 16,1-3 288-16,4 4 48 0,1 5 16 0,2 1 0 15,4 5-464-15,0 0-96 0,1 6 0 0,-1-6-16 16,2 4-336-16,-1-6-64 0,0 8-16 0,-1-8 0 0,0 6-208 0,-4-3-288 16,0-3 64-16,-1 2 16 15,-4-1-416-15,0-4-80 0,0-2 0 16,-5 1-9728-16,1-5-1952 0</inkml:trace>
  <inkml:trace contextRef="#ctx0" brushRef="#br0" timeOffset="35318.94">30831 13156 15663 0,'-2'0'1392'0,"-3"-1"-1120"0,3-1-272 0,2 0 0 0,0 0 1296 0,-2 2 208 15,-1-1 32-15,-2-5 16 0,-4 5-992 0,-2 1-208 16,1 3-32-16,-2 6-16 0,1-2-64 0,1 7-16 16,1-2 0-16,0 2 0 0,2 5 704 0,0 5 144 15,6-1 16-15,-4 1 16 16,3 6-96-16,2-4-32 0,2 6 0 0,-1-6 0 15,4 2-464-15,2-4-112 0,4-3-16 0,-4-2 0 0,7-3-208 0,-2-6-48 16,5 2-128-16,3-6 192 0,-20-6-192 0,0 0 0 16,0 0 0-16,95-6 0 0,-95 6 192 0,0 0-64 15,0 0-128-15,81-40 192 0,-69 25 96 16,-3-1 16-16,-2-2 0 0,-4 1 0 0,-1-2 208 16,-4 0 32-16,-1 0 16 0,-4-1 0 0,0 1-192 0,-4 0-48 15,-1 0 0-15,3 0 0 0,-3 0-160 0,3 1-32 16,-3 4-128-16,5 2 192 15,-2 0-656-15,2 7-144 0,6 1-32 0,-1 2 0 16,2 2-1872-16,2 2-384 0,1 2-80 0,4-1-9696 0</inkml:trace>
  <inkml:trace contextRef="#ctx0" brushRef="#br0" timeOffset="35790.04">31218 13170 6783 0,'0'0'144'0,"0"0"48"0,0 0 0 0,0 0 0 0,0 0-192 0,0 0 0 0,0 0 0 0,0 0 0 16,0 0 2080-16,0 0 384 0,80-35 80 0,-77 25 16 15,-3 5-192-15,-5-2-48 0,0-2 0 0,-2 4 0 16,-4 0-176-16,3-1-32 0,-6 5-16 0,0 2 0 16,2 6-704-16,-6 0-144 0,2 6-32 0,-1-1 0 0,3 5-416 0,-2 2-96 0,4 7 0 15,0-1-16-15,3 3-240 0,1 0-32 0,2-4-16 0,3 2 0 16,3-3-272-16,2-2-128 0,5 0 0 16,1-6 128-16,3 1-128 0,3-6 0 0,3 1 0 0,-17-11 0 15,0 0 0-15,0 0 0 0,91 5 0 0,-91-5 0 16,0 0-144-16,0 0 144 0,97-35 0 0,-97 35 0 15,0 0-176-15,74-50 176 0,-74 50-160 0,0 0 160 16,52-67-128-16,-40 47 128 0,-2-1 0 0,-6 0-144 16,-1 3 144-16,-3 3 0 0,0 2-144 0,-3 7 144 15,-1 2 0-15,-4 2 0 16,3 6 0-16,-1-1 0 0,-2 9 0 0,1 1 288 0,0 9-48 0,0 1-16 16,0 3 80-16,0 5 16 0,2 4 0 0,-1 5 0 15,5 4-128-15,-5 1-32 0,5 4 0 0,2 1 0 16,5-3-32-16,-1 7-128 15,3 2 192-15,1-2-64 0,5-5-128 0,-7-6 0 16,-2-2 0-16,-3-8 128 0,-5-4-128 0,-6 1 0 16,-5-6 0-16,-2 1 0 0,-3-6 0 0,0-4 0 0,-4 3 0 0,2-6 0 15,2-5 0-15,0-7 128 16,0-3-128-16,-2-4 128 0,2-6-128 0,0-6 0 0,1-2 0 16,1-5 128-16,8-2-128 0,4-7 0 0,3-3 0 15,11-4 0-15,3-1 0 0,7-6 0 0,2 4-192 0,3-4 192 16,4 4-560-1,0-2 16-15,4 5 0 0,-32 42 0 16,59-73-1824-16,-59 73-352 0,57-58-80 0,-57 58-12400 0</inkml:trace>
  <inkml:trace contextRef="#ctx0" brushRef="#br0" timeOffset="36252.51">31934 13008 4607 0,'0'-1'400'0,"0"-3"-400"16,0 2 0-16,0 2 0 16,0 2 2352-16,-2-2 384 0,0 2 80 0,-1 0 0 0,-1-1 32 0,-3 8 0 15,0 1 0-15,2 8 0 0,-2-1-176 0,0 4-48 16,4 2 0-16,-2 6 0 0,3-2-1088 0,0 4-240 16,2 4-32-16,0-2-16 0,0-4-800 0,4 3-176 15,1-6-16-15,-2 0-16 0,1-2-240 0,1-3 0 0,0-1 0 0,-1-3 0 31,-1-5-432-31,1-1-80 0,-1-3 0 0,2-4-16 16,1-3 16-16,-3-4 16 0,2-4 0 0,1-2 0 16,-5-5-16-16,3-1-16 0,-2-6 0 0,-1-2 0 15,3-3 80-15,1-2 0 0,-3 0 16 0,1-3 0 0,2-4 432 0,1 2 0 0,-1 2 0 0,2-1 0 16,-2-1 0-16,2 4 0 0,2-3 0 0,1 1 0 16,1 7 352-16,3-3 48 0,1 1 16 15,3 7 0-15,-1 3 160 0,1 11 48 0,-1 2 0 0,-3 5 0 16,2 4-224-16,-4 8-32 0,3 6-16 0,-4 2 0 15,-1 6 288-15,-1-2 48 16,0 9 16-16,-2 2 0 0,-2-1-336 0,2 3-64 0,-5 1-16 0,1 1 0 0,-1 5-288 16,0-5 0-16,-2-2 0 0,0-4 0 15,0-2 0-15,-2-2 0 0,0 2 0 0,2-3 0 16,0-6-128-16,2-3-96 0,1-2-16 0,6-3 0 16,2-7-1488-16,-1 1-320 0</inkml:trace>
  <inkml:trace contextRef="#ctx0" brushRef="#br0" timeOffset="36526.67">32544 12503 29487 0,'-11'11'1296'15,"6"-6"288"-15,3 4-1264 0,-1-4-320 0,3 0 0 0,0-1 0 0,0 4 960 0,0 3 144 16,-2 11 32-16,0 6 0 0,4 5-336 0,3 2-64 15,2-2-16-15,5 4 0 0,8-1 208 0,4 1 32 16,9 0 16-16,2 3 0 0,3 3-464 0,1-1-80 16,2 1-32-16,-2-1 0 0,1 5-128 0,-3-1-16 15,-3 8-16-15,-4 1 0 0,-2 1-32 0,-9 2 0 0,-3-1 0 0,-9 0 0 16,-9-1-208-16,-9 2 0 16,-2 4 0-16,-17-2 0 0,-5-1 0 0,-5-2-256 15,-2-1 16-15,0-5 16 16,4-6-560-16,3-10-112 0</inkml:trace>
  <inkml:trace contextRef="#ctx0" brushRef="#br0" timeOffset="75912.28">14548 16487 1839 0,'0'0'160'0,"0"0"-160"0,0 0 0 0,0 0 0 15,0-2 144-15,0 0 0 0,2 0 0 0,0-5 0 16,3 4-16-16,-2-6-128 0,2 0 192 0,-5 6-32 0,-3-1-160 0,1 1 0 0,1 0 0 0,-1 1 160 16,0 2-160-16,0-2 0 0,1 0 0 0,-1 1 0 15,0-1 400-15,-3 0 80 0,1-1 16 0,1 1 16 16,-1-2-240-16,1 1-48 0,1 3-16 0,-3-4 32 16,3 1-240-16,2-4 0 0,0 3 0 0,2 3 0 15,3-3 128-15,-3-1 128 0,0-2 0 0,5 2 48 16,3-4 400-16,-3-1 64 0,3 1 32 0,-4 0 32 15,-3 7-96-15,-1-1-16 0,0 1 0 0,-1 1 32 16,-1 1 528-16,0 0 96 0,0 1 32 0,-1-1 0 16,-1 2-224-16,-2 0-48 15,1 1-16-15,1-1 32 0,-5 5-320 0,2-2-48 0,-2 0-16 0,0 4 32 0,2 2-96 0,-2-1-32 16,2-1 0-16,-1 5 32 16,5-6-16-16,-1 5 0 0,0 0 0 0,0-2 16 0,2 5-160 0,0-2-32 15,0 3-16-15,-1 0 16 0,1 4-320 0,0 4-64 16,0 6 0-16,-6 6 16 0,5 3-144 15,-4 1 0-15,1 3 0 0,1 3 0 16,-4 0 0-16,0 4 0 0,1-8-128 0,-1 6 128 0,0 0 0 0,2-1 0 16,-4 5-144-16,4-3 144 15,2 1 0-15,1 1 0 0,-1 0 0 16,1-5 0-16,4 0 160 0,3-7-16 0,-2-1 0 0,4-10 0 0,4-3 80 0,-1-8 16 16,2-4 0-16,1-6 0 15,0-4-240-15,3-4 0 0,0 2 0 0,0-8 0 0,3-1-384 0,-2-3 48 0,2-4 0 0,0-2 0 47,1-3-112-47,-1-5 0 0,-2 1-16 0,-1-1 0 0,-4 1 272 0,-1-3 192 0,-3 5-208 0,-1-3 80 0,-2 3 128 0,-3 0 128 0,0 2-128 0,-4-2 176 16,0 7 272-16,-3 0 64 0,0 0 16 0,-2 4 0 15,0-1 160-15,-3-3 16 0,1 6 16 0,-5-5 0 16,2 6-64-16,0-1-16 0,-4 4 0 0,2 1 0 31,-2-3-240-31,-1 3-48 0,-1 5-16 0,1 1 0 0,-2 2-336 16,-2 1 0-16,-2 6 0 0,2-5 0 15,4 5-224-15,-2-3-112 0,5-2-32 0,9-6-15760 16</inkml:trace>
  <inkml:trace contextRef="#ctx0" brushRef="#br0" timeOffset="79960.45">4603 16504 3647 0,'-3'0'320'0,"-1"-2"-320"0,4 2 0 0,-3-2 0 15,1 2 640-15,-2-3 48 0,-1 1 16 0,-4 1 32 16,-3-1-144-16,0-3-16 0,2-4-16 0,-3 4 32 0,6 1-384 0,-3-1-80 15,3-2 0-15,0 3 16 0,4 3 80 0,-3-5 16 16,-1 0 0-16,2 2 32 0,-2 2 144 0,4 1 32 16,-4 1 0-16,2 0 32 0,-1 1 256 0,5 1 48 15,-5 5 16-15,3-2 32 0,-1 2-128 0,1 4-48 16,1-3 0-16,-3 6 32 0,1 0-192 0,-1-2-48 16,2 6 0-16,-3 1 48 0,1 0-240 0,-2 6-32 15,4-5-16-15,-4 7 48 0,3 0-80 0,1 3-16 16,1 1 0-16,0 2 32 0,2 1 160 0,0 2 32 15,0 2 0-15,0 1 32 0,2 3-16 0,0 1 0 0,1 2 0 0,1 4 48 16,-2-4-288-16,-1 2-160 16,-1-1 192-16,-1 3-48 0,-1-4-144 0,-3 4 0 0,1-2 0 0,-5 3 0 0,1 1 0 0,-3-3 0 31,1 6 0-31,-4-3 0 0,2 1 128 0,-1-3 0 16,3 0 0-16,1-4 0 0,-3 4 384 0,5-4 80 0,-2-3 16 0,2 5 0 15,4-2-288-15,-4 4-64 0,3-6-16 16,-1 3 0-16,3-6-96 0,2 0-16 0,2 3 0 0,2-4 0 0,3-3-128 0,1-4 160 15,6-6-160-15,-3 2 160 0,1-6-160 0,4-1 0 16,-4-3 0-16,5-3 0 0,-3-4 0 0,0 1-144 16,-2-7 144-16,1 2 0 0,-1-2-208 15,-2-5 64-15,1 0 16 0,-3-3 0 0,1 1 128 0,-2-3-160 0,0 0 160 16,-2-6-160-16,1 4 160 0,-1-5 0 16,3 5 0-16,-4-7 0 15,5 0 0-15,-2-1 0 0,3-5 128 0,1-4-128 16,2 3 0-16,-2-2 0 0,3-3 0 0,2-3 0 15,-3 4 0-15,3-6 0 0,3 1 0 0,-1-3 0 16,-1-3 0-16,2-1 0 0,1 1 0 0,-3-4 0 16,0-1 0-16,-1 1 0 0,0-3 0 0,-2 1 0 0,0 2 0 15,0 0 0-15,0-2 0 0,-4 0 0 0,2 1 0 0,-1-1 0 16,-3 0 0-16,1-3 0 16,0 1 0-16,-2-6 0 0,3 1 0 0,-5-3 128 0,1-2-128 0,1 7 0 15,-4 0-128-15,1 6 128 0,-3 5 0 0,3-1 0 16,-2-1 0-16,3 3 0 0,-5 4 0 0,0 1 0 15,0 1 0-15,0 2 0 0,0 1 0 0,0 0 0 0,-4 4 0 16,1-1 0-16,-2 4 0 0,-1-2 0 0,1 3 0 16,-2-1 128-16,0 2-128 0,0-2 0 0,0 1 0 15,0-3 0-15,-1 2 0 0,1 0 192 16,0-2-64-16,-4-3 0 0,2 5-128 0,-3 1 144 0,0 4-144 0,-2 2 160 16,2 0-160-16,-7 7 0 0,1-1 0 0,1 3 0 15,-1 1 128-15,-1-1-128 16,0 6 0-16,0-1 128 0,0 3 304 0,3-1 48 0,0-1 16 0,2 4 0 15,4 0-32-15,1-3 0 0,1 3 0 0,2-2 0 16,1 0-464-16,0-3 0 0,1-1 0 0,1-1 0 31,1 0-784-31,2-3-256 0,0 1-48 0,2-3-11536 0</inkml:trace>
  <inkml:trace contextRef="#ctx0" brushRef="#br0" timeOffset="97095.27">3063 18375 7359 0,'-18'3'656'0,"8"-1"-528"0,1 3-128 0,4-5 0 16,3 2 672-16,2-2 96 0,0-2 32 0,-2 2 0 0,1-2-32 0,-1-1-16 16,0-1 0-16,-1 3 0 31,-1-3-960-31,2-1-192 0,-1-4-48 0,1 4 0 0,2-6 192 0,-2 3 48 0,2-4 0 0,0 3 0 0,0-3 208 0,0 5 0 16,0-4 0-16,0 4 0 0,0 2 528 0,0-2 48 0,-1 4 16 15,1-3 0-15,-2-1 432 0,-3 2 64 0,3 0 32 0,0-4 0 31,2 4-352-31,0-4-64 0,0 1 0 0,0 1-16 16,2 0-560-16,0 1-128 0,-1 5 0 0,3-3 0 16,-4 6-160-16,0 1-64 0,-4 3-16 0,3 4 0 0,-1 2 96 0,-1 1 16 0,1 2 0 0,-2 4 0 15,3 1 304-15,1-1 64 0,0 9 16 0,0-4 0 16,1 0 448-16,3 8 80 16,1-1 32-16,2-1 0 0,-2 4-336 0,2-2-64 15,2-1-16-15,-2 1 0 0,0-3-400 0,2-1 0 16,-1-4 128-16,-1 6-128 0,2-6 0 0,0-1 0 0,-1 1 0 0,1-4 0 0,-2-1-432 0,-2-2 48 15,2-3 0-15,-5 0 0 16,3 2-240-16,-1-2-32 16,-1-4-16-1,2 4 0-15,-3-2-48 0,-2-3-16 0,2 1 0 0,0-3 0 0,-1 0-544 0,1 0-128 0</inkml:trace>
  <inkml:trace contextRef="#ctx0" brushRef="#br0" timeOffset="101369.88">4384 15945 2751 0,'-2'-2'256'0,"2"-1"-256"0,0 1 0 0,0 0 0 16,0 0 672-16,0-1 96 0,3 1 0 0,1-1 16 0,-2-3 432 0,-1-4 96 15,1 3 16-15,0-3 0 0,-2 4-480 0,0-2-80 16,0-1-32-16,-2 0 0 0,4 1-160 0,-2 1-48 16,0-6 0-16,0 5 0 0,1-3-528 0,1 3 0 15,-2-1 0-15,0 4 0 0,-2 1 0 0,2 1 0 16,-1-1 0-16,1 4 0 0,0 4 432 16,0-3 16-16,0 3 16 0,0 1 0 0,0 0-16 0,0 4-16 15,-2 0 0-15,2 5 0 0,-2 1-32 0,1 3 0 16,-1 1 0-16,2 2 0 0,0 1 256 0,0 6 48 15,0 0 16-15,0 0 0 0,2 0-16 0,-1 3-16 16,3 1 0-16,-1 1 0 0,1 2-176 0,-3-2-48 0,3-4 0 16,1 4 0-16,2-3-96 0,0-4-32 0,4-5 0 0,-1 0 0 15,2-4-336-15,2 1-160 0,-2-4 16 16,1-6 0 0,-1 1-1424-16,-2-4-288 0,1-5-48 0,-3 0-8144 0</inkml:trace>
  <inkml:trace contextRef="#ctx0" brushRef="#br0" timeOffset="101787.4">4774 16133 12895 0,'-19'14'576'0,"7"-9"112"0,1 4-560 0,8-6-128 0,1-1 0 0,-2-2 0 16,3 2 992-16,-1 0 160 0,-3-1 48 0,1 5 0 0,-1-1-432 0,1-4-64 15,3 1-32-15,-1-2 0 0,0 0-800 0,2-2-176 0,0 2-16 0,0-1-16 32,0-1-448-32,-2-1-96 0,1 3-16 0,-3 3 0 0,-1 0 480 0,-2 4 96 0,2 2 0 0,-4 2 16 15,2 3 784-15,4-2 160 0,-4 0 16 0,3 4 16 16,1-2 672-16,1-4 128 0,2 4 16 0,2-2 16 16,1-1-592-16,2-1-112 0,1-1-32 0,1-1 0 15,3-4-400-15,-3-1-96 0,-7-3-16 0,0 0 0 16,0 0-256-16,0 0 0 0,0 0 0 0,77-19 0 15,-77 19 0-15,0 0 0 0,0 0 0 0,0 0-144 0,54-43 144 0,-47 30 0 16,0 3 0-16,-6-2 0 0,3 1 0 16,-1 3 224-16,-1-4-48 0,2 3-16 0,-1-3 208 0,-3 3 32 15,0-2 16-15,-3-2 0 0,1 4-272 0,-3-5-144 32,-1 2 160-32,-2-1-160 0,1 1 0 0,-2 4-320 0,-1-3 64 15,-3 6 0 1,3 1-304-16,-4 4-48 0,2 2-16 0,0 2 0 0,-2 1-240 0,3 4-48 0,2-2-16 0,4-2 0 31,2 3-960-31,3-4-192 0</inkml:trace>
  <inkml:trace contextRef="#ctx0" brushRef="#br0" timeOffset="102301.43">5088 15961 2751 0,'3'-2'256'0,"1"-2"-256"0,-1 3 0 0,-1-3 0 15,3 2 1600-15,-3-1 288 0,3-1 48 0,5-3 16 0,-1-1-368 0,3-1-80 16,-8 2-16-16,-2 5 0 16,-4 2-1104-16,-3 0-240 0,-6 6-144 0,2 4 192 0,-5 0 64 0,1 1 32 0,0 3 0 0,1 0 0 15,0-2 64-15,3 4 16 16,-1-1 0-16,1-1 0 0,0-3 416 0,2 3 96 0,4-2 16 0,-4-2 0 16,3 2-288-16,1-1-48 15,1 3-16-15,0-2 0 0,2-2-208 0,0 4-32 0,2-1-16 0,0-5 0 0,1 6 32 0,3-7 16 31,1 2 0-31,-2-4 0 0,5-1-192 0,-3-4-144 0,5 0 192 0,-5-2-192 16,6-2 0-16,-6-1-352 0,1-2 48 0,-2 0 16 31,-3-1-544-31,1 1-96 0,-4 0-32 0,-2-2 0 16,0 4 416-16,-1-1 80 0,1-1 16 0,-5 4 0 16,3-1 448-16,3 3 160 0,-3-1 0 0,4 4 0 0,0-1 672 0,-2 3 128 15,4-1 16-15,-2 8 16 0,2-2-656 0,0 5-128 16,1-1-16-16,-1 0-16 0,0 6-304 0,-2 2-64 15,0 1-16-15,-2 1 0 0,-2 1-112 0,1 4 0 16,-1-2-16-16,-4 2 0 0,1-2 336 0,-2-5-144 0,0 0 144 16,2-2 0-16,-5-1 0 0,2-6 0 0,-1-2 0 15,1 3 0-15,1-8 208 0,0 0 48 0,1-3 16 0,-1-2 0 16,2-5 400-16,0-1 80 0,5 1 16 0,-5-7 0 16,4-2-368-16,1 2-64 0,0-6-16 0,4 3 0 15,0-3-320-15,1 1 0 0,6-2 0 0,-2 0 0 16,5 1-256-16,2-1-64 0,2 2 0 0,1-1-16 15,-17 18-1312-15,0 0-256 16,58-43-48-16,-58 43-7600 0</inkml:trace>
  <inkml:trace contextRef="#ctx0" brushRef="#br0" timeOffset="102667.14">5300 16124 14735 0,'2'4'640'0,"0"-4"160"0,3 0-640 0,-2-2-160 15,1 2 0-15,-1-2 0 0,1 2 512 0,5 0 64 16,-1-3 0-16,-8 3 16 0,0 0-784 0,0 0-144 16,0 0-48-16,0 0 0 0,42 45 256 0,-45-26 128 0,-4 0-160 0,-2 2 160 15,0 0 1376-15,-1 0 368 16,1 5 80-16,0-5 16 0,4 0 208 0,3-4 32 0,2 1 16 0,4-9 0 16,5-4-1360-16,-4 0-272 0,3-5-48 0,-8 0-16 31,0 0-2032-31,0 0-416 0,0 0-64 0,48-49-32 15,-42 34-432-15,1-1-96 0,2 2-16 0,-2-5 0 0,2-2 2176 0,0-3 512 0,3 1 0 0,0-2 0 16,-2-4 1072-16,3 1 224 0,2-2 48 0,-3 3 16 16,2-3-16-16,0 6-16 0,2-4 0 0,-2 5 0 0,0 0-496 15,0 4-80-15,-14 19-32 0,0 0 0 0,0 0-320 16,59-35-64-16,-47 37-16 0,1-2 0 0,-13 0 448 0,0 0 96 16,0 0 16-16,0 0 0 0,71 28 320 0,-71-28 64 15,0 0 16-15,0 0 0 0,71 28-256 0,-71-28-64 16,0 0 0-16,0 0 0 15,82 23-640-15,-82-23-144 0,0 0-32 0,65 31-17264 0</inkml:trace>
  <inkml:trace contextRef="#ctx0" brushRef="#br0" timeOffset="103907.01">5262 18458 12895 0,'0'5'1152'0,"0"-1"-928"0,0-2-224 0,0-1 0 0,2 1 832 16,-1 3 112-1,1 2 16-15,2 2 16 0,1 7-464 0,2 1-80 0,3 2-32 0,-3-1 0 0,5-3-16 0,-12-15 0 16,0 0 0-16,49 35 0 0,-49-35 320 0,0 0 64 31,68 28 16-31,-68-28 0 0,0 0 16 0,80 28 0 0,-80-28 0 0,0 0 0 16,80 21-144-16,-80-21-16 0,0 0-16 0,0 0 0 16,107 9-32-16,-107-9 0 0,0 0 0 0,0 0 0 0,109-14-336 0,-109 14-64 15,0 0 0-15,86-20-16 0,-86 20-176 0,0 0 192 16,92-19-192-16,-92 19 192 0,0 0-32 0,98-24 0 15,-98 24 0-15,0 0 0 16,99-19-160-16,-99 19 0 0,0 0 0 0,84-11 128 0,-84 11-128 0,0 0 0 16,0 0 0-16,80-17 0 0,-80 17 0 0,0 0 0 15,0 0 0-15,66-37 0 0,-52 22 272 0,0-3 32 0,-2-1 0 0,0-4 0 16,-3 1-48-16,2-4 0 0,-4 3 0 0,5-3 0 16,-5 0-256-16,3 1 0 15,-5-4 0-15,4 4 0 16,0-1-880-16,-4-2-224 0,4 4-48 0,-6 1-12352 0</inkml:trace>
  <inkml:trace contextRef="#ctx0" brushRef="#br0" timeOffset="104260.93">6135 18371 23951 0,'-11'2'2128'0,"6"-2"-1696"0,9 0-432 0,-3-4 0 15,5-4 1360-15,-1 2 192 16,5-4 48-16,6-6 0 0,-16 16-816 0,44-48-144 0,-44 48-48 0,57-54 0 16,-57 54-784-16,54-42-176 0,-54 42-16 0,47-37-16 31,-47 37-512-31,45-36-112 0,-45 36 0 0,42-37-16 0,-42 37 608 0,44-35 128 0,-44 35 32 0,0 0 0 16,63-38 848-16,-63 38 192 0,0 0 16 0,0 0 16 15,71-30 400-15,-71 30 80 0,0 0 0 0,0 0 16 16,0 0-400-16,94-8-64 0,-94 8-32 0,0 0 0 15,0 0-528-15,79 15-96 0,-79-15-32 0,0 0 0 0,0 0-144 16,74 33 0-16,-74-33 0 0,0 0 0 0,42 35 0 0,-31-19 0 16,-1-2 0-16,-3 3 0 0,2 1 0 0,-4-3 0 15,2 3 0-15,0 1 0 0,0 0 176 0,-2 2 0 16,0 2 0-16,1 3 0 16,1 0 240-16,0 3 48 0,-2 3 16 0,0 3 0 0,2-2-336 0,-3-5-144 15,3-1 128-15,-2-6-17504 0</inkml:trace>
  <inkml:trace contextRef="#ctx0" brushRef="#br0" timeOffset="105244.49">7412 18408 21183 0,'-7'5'1888'16,"-2"2"-1504"-16,8-4-384 0,2-3 0 0,1 0 1008 0,0 0 128 16,1 4 16-16,-1-1 16 0,0 8-560 0,-2-11-112 15,0 0-32-15,0 0 0 0,0 0-656 0,75 31-128 16,-75-31-16-16,0 0-16 0,78 16 64 0,-78-16 16 15,0 0 0-15,84 5 0 0,-84-5 272 0,0 0 0 16,0 0-128-16,94 10 128 0,-94-10 272 0,0 0 112 16,0 0 32-16,82 25 0 0,-82-25 864 0,0 0 160 0,68 35 32 0,-68-35 16 15,0 0-384-15,71 35-80 16,-71-35 0-16,0 0-16 0,79 22-720 0,-79-22-144 16,0 0-16-16,87 2-128 0,-87-2 0 0,0 0 0 15,101-19 0-15,-101 19 0 0,70-28 0 0,-70 28 0 16,64-37-160-16,-64 37 160 0,63-48-192 0,-63 48 48 15,57-47 0-15,-57 47 0 0,56-51 144 0,-56 51 0 16,45-44 0-16,-45 44 0 0,47-38 0 0,-47 38 192 16,0 0 0-16,58-47-16 0,-58 47-16 0,0 0 0 15,0 0 0-15,61-43 0 0,-61 43-160 0,0 0 0 0,0 0 0 16,0 0 0 0,59-44-544-16,-59 44-96 0,0 0 0 0,0 0-16 15,0 0-1200-15,0 0-224 0,19-33-48 0,-24 31-10608 0</inkml:trace>
  <inkml:trace contextRef="#ctx0" brushRef="#br0" timeOffset="105692.29">8534 18056 24879 0,'0'12'2208'0,"2"-5"-1760"0,3-4-448 0,1-3 0 15,1 4 1520-15,-2-2 208 0,5 5 64 0,-10-7 0 16,0 0-944-16,70 24-176 0,-70-24-32 0,0 0-16 16,0 0-2048-16,94 5-416 0,-94-5-80 0,0 0 0 15,0 0-672-15,0 0-128 0,0 0-32 0,68-33 0 16,-68 33 2000-16,0 0 400 0,0 0 80 0,0 0 16 0,12-28 2032 15,-12 23 400-15,0 2 96 0,4-3 16 0,-3 1-320 16,3 0-64-16,1 1-16 0,4-1 0 0,-4 0-1248 0,2 2-240 16,-7 3-48-16,0 0-16 0,0 0-336 0,0 0-128 15,0 0 0-15,77-4 0 32,-77 4-240-32,0 0-32 0,0 0-16 0,75 7 0 0,-75-7 416 0,0 0 0 15,0 0 0-15,48 37 0 0,-41-20 272 0,0 2 144 0,-5 6 32 0,-2 1 0 16,0 5 32-16,0 4 16 0,-7 10 0 0,0-1 0 15,-3 4-32-15,-1 1 0 0,1 7 0 0,-1-2 0 16,-1 2 32-16,3-9 0 0,4-2 0 0,3-12 0 16,9-9-240-16,-7-24-64 0</inkml:trace>
  <inkml:trace contextRef="#ctx0" brushRef="#br0" timeOffset="106968.75">9348 17079 23951 0,'-7'5'2128'0,"4"-5"-1696"0,4-4-432 0,5-1 0 0,-3 2 928 0,2-4 96 16,2-2 32-16,-7 9 0 0,32-42-912 0,-32 42-144 16,50-61 0-16,-50 61-160 15,54-62-608-15,-54 62-112 0,56-60-16 0,-56 60-16 0,51-57 400 0,-51 57 96 16,54-56 16-16,-54 56 0 15,50-57 256-15,-50 57 144 0,54-56-160 0,-54 56 160 0,51-52 384 0,-51 52 192 16,55-47 16-16,-55 47 16 0,65-53 32 0,-65 53 16 0,68-45 0 16,-68 45 0-16,71-49-432 0,-71 49-96 15,77-38 0-15,-77 38-128 16,77-28 0-16,-77 28 0 0,78-17 0 0,-78 17 0 0,0 0 0 0,101-12 0 0,-101 12 0 0,0 0 0 16,84 3 128-16,-84-3 80 0,0 0 16 15,0 0 0 1,90 35 96-16,-90-35 0 0,0 0 16 0,58 49 0 0,-58-49 288 0,37 41 48 0,-20-18 16 0,-1-4 0 31,-16-19 144-31,34 42 48 0,-34-42 0 0,39 40 0 16,-39-40-432-16,0 0-96 0,50 45-16 0,-50-45 0 0,0 0-336 0,0 0-192 0,0 0 32 0,63 27-10448 15,-63-27-2080-15</inkml:trace>
  <inkml:trace contextRef="#ctx0" brushRef="#br0" timeOffset="107332.23">10348 16605 18431 0,'-14'9'1632'0,"6"-2"-1312"15,6-4-320-15,2 1 0 16,2-1 1984-16,-2 2 320 0,-2 4 64 0,2 7 0 0,2 5-1216 0,5-2-256 15,-7-19-64-15,33 35 0 32,-33-35-1952-32,0 0-400 0,78 29-80 0,-78-29 0 0,0 0-880 0,82 23-160 0,-82-23-48 0,0 0 0 31,72 42 1152-31,-72-42 208 0,40 34 48 0,-40-34 16 0,0 0 2208 0,0 0 432 0,68 35 96 0,-68-35 0 16,0 0 1088-16,0 0 224 0,0 0 32 0,80-35 16 0,-80 35-560 0,40-48-112 15,-19 20-32-15,3-7 0 0,-3-3-880 16,2-2-176-16,-2-4-48 0,0-1 0 0,-1 5-816 15,-4-2-208-15,-2-3 0 0,-3 5 0 16,-3 1-1088-16,1 3-256 16,-2 6-48-16,0 0-16 0,3 4-1024 0,-3 0-192 0,6 7-64 15,-6 0-8752-15</inkml:trace>
  <inkml:trace contextRef="#ctx0" brushRef="#br0" timeOffset="107819.61">11387 16713 11055 0,'-14'3'480'0,"5"-1"112"0,1-2-464 0,2-2-128 0,5-1 0 0,-1-1 0 0,0-2 640 0,-1-3 128 15,-4-7 0-15,0-8 16 0,3-6-512 0,-1-3-96 16,7 0-32-16,3-5 0 0,4-1-144 0,5 1 0 15,1 1-192-15,5 3 192 0,2 0-240 0,-22 34 80 16,51-57 16-16,-51 57 0 0,55-49 144 0,-55 49 128 16,61-38-128-16,-61 38 176 0,63-26 848 0,-63 26 192 15,0 0 16-15,89-19 16 16,-89 19 32-16,0 0 0 0,77 0 0 0,-77 0 0 0,0 0-16 0,0 0 0 16,89 36 0-16,-89-36 0 0,0 0 96 0,64 47 32 15,-64-47 0-15,49 52 0 0,-25-20-48 0,1 1 0 16,1 2 0-16,-5 5 0 0,3 2-544 0,-3-4-112 15,2 0-32-15,1-3 0 0,-5-4-320 0,-19-31-64 16,44 54-16-16,-44-54 0 16,45 41-608-16,-45-41-128 0,0 0-32 0,0 0-17040 0</inkml:trace>
  <inkml:trace contextRef="#ctx0" brushRef="#br0" timeOffset="108156.38">11143 16767 32255 0,'-12'19'1424'0,"7"-10"304"0,5 3-1392 0,1-7-336 0,6 0 0 0,-3 2 0 15,-4-7 208-15,0 0-16 0,0 0-16 0,80 58 0 31,-80-58-1280-31,78 56-256 0,-78-56-48 0,81 43-16 16,-81-43-640-16,83 28-128 0,-83-28-32 0,80 7 0 16,-80-7 304-16,0 0 48 0,100-14 16 0,-100 14 0 0,0 0 3472 0,71-35 704 0,-71 35 144 0,42-35 32 15,-42 35 1344-15,49-52 288 0,-23 17 48 0,3-1 16 16,3-6-2384-16,-1-5-464 0,4 0-112 0,2-5-16 16,-1-2-832-16,4-6-192 0,2-2-16 0,2-4-16 15,1 3-368-15,0-3-80 16,2 5-16-16,-1-2-18112 0</inkml:trace>
  <inkml:trace contextRef="#ctx0" brushRef="#br0" timeOffset="143606.94">794 12160 5519 0,'-4'0'496'0,"-1"0"-496"0,3 2 0 0,2-2 0 16,0 0 1344-16,-1 0 192 0,-3 0 16 0,-1 0 16 16,1 0 48-16,-3 0 16 0,0-2 0 0,4 0 0 15,1 2-800-15,-3-5-176 16,2-2-16-16,1 2-16 15,0 1-400-15,2-4-80 0,0 4-16 0,0 1 0 0,2-4-128 0,0 0 0 16,1 3 0-16,2 1-176 0,-3-1 176 0,1 1 0 16,1-1-144-16,1 4 144 0,2-1 0 0,-5 1 0 15,1 1 0-15,3 3 0 0,1-1 304 0,-2-1 80 16,5 2 0-16,1-1 16 0,1 1 112 0,0 1 32 16,4-2 0-16,1 1 0 0,4-3-352 0,0 1-64 15,2 0 0-15,-23-2-128 0,0 0 0 0,97 2 0 16,-97-2 0-16,0 0-144 0,115-4 144 0,-115 4 0 15,100-7 0-15,-100 7-128 0,115-14 128 0,-115 14 0 16,113-19 0-16,-113 19 0 0,98-26 0 0,-98 26 0 16,85-30 0-16,-85 30 0 0,0 0 0 0,101-33 0 15,-101 33 0-15,0 0-128 0,0 0-64 0,87-28 0 16,-73 25 0-16,-7-4 0 16,-2 5-880-16,-3 2-176 0</inkml:trace>
  <inkml:trace contextRef="#ctx0" brushRef="#br0" timeOffset="143935.67">1435 11746 18431 0,'-16'5'816'0,"9"0"160"0,0-2-784 0,6-1-192 0,2-2 0 0,5 2 0 15,-1-2 1056-15,4 2 160 0,6-2 48 0,6 3 0 16,-21-3-864-16,0 0-160 0,0 0-48 0,115 19 0 0,-115-19-192 0,0 0-128 15,100 7 128-15,-100-7-208 0,0 0-48 0,111-8-16 16,-111 8 0-16,0 0 0 16,117-7-256-16,-117 7-48 0,0 0-16 0,129 1 0 0,-129-1 400 0,0 0 192 15,97 35-160-15,-77-12 160 0,-5 1 0 0,-6 9 320 16,-6 0-64-16,-6 6 0 0,-4 4 1088 0,-5 4 192 16,-4 0 64-16,-1 6 0 0,-2-3 208 0,-1-1 48 15,3 5 16-15,3-4 0 0,2-1-656 0,5-2-128 16,0-3-16-16,7-4-16 0,7-5-752 0,2-4-160 15,6-8-16-15,-15-23-16736 0</inkml:trace>
  <inkml:trace contextRef="#ctx0" brushRef="#br0" timeOffset="145421.04">22125 12322 13823 0,'-9'4'1216'0,"4"-3"-960"0,3 1-256 15,2-2 0-15,0-2 1024 0,0 2 176 0,-3 0 16 0,-3 0 16 16,-1 2-928-16,0 0-304 0,-1-2 160 0,-1 5-160 16,0 5 0-16,-1-3 0 0,-2 7-224 0,-2 4 80 15,2 3 144-15,-8 7 128 0,3 3-128 0,-4 7 176 16,2 9 560-16,-6-1 112 0,5 4 32 0,-1-3 0 15,3 4 96-15,1 1 32 0,5 0 0 0,-2-1 0 16,10-1-432-16,-3 2-96 0,5 1-16 0,4-3 0 16,3 1-336-16,1 1-128 0,2-2 0 0,5 3 144 15,-1-5-144-15,5-2 0 0,2-6 0 0,2-4 0 16,0-3 0-16,5-6 0 0,2-3 0 0,-2-12 0 0,6 2 0 0,-32-14 0 16,0 0 0-16,103 5 0 0,-103-5 128 15,0 0 0-15,120-33 0 0,-120 33 0 16,73-50-128-16,-73 50 160 0,68-79-160 0,-38 31 160 15,-8-1 144-15,-1-5 16 0,-5-2 16 0,-1-1 0 0,-6-1 352 0,-2 1 64 16,-2-3 16-16,-3 6 0 0,-2 4-192 16,-2-6-16-16,-3-1-16 0,-4-1 0 0,-3 4-288 15,-2 2-64-15,-3 3-16 0,-2 4 0 0,0 5 16 0,-4 3 0 16,4 1 0-16,0 8 0 0,-1 2 64 0,-1 5 32 16,-1 3 0-16,-1 6 0 0,1 3-288 0,-5 2 0 15,1 6 128-15,2 1-128 0,-2 3-208 0,0 2-112 16,3 8 0-16,-3-3-16 15,3 6-1728-15,4 1-352 0,2-3-64 0,4 2-10560 16</inkml:trace>
  <inkml:trace contextRef="#ctx0" brushRef="#br0" timeOffset="145761.2">23144 12181 9215 0,'5'-2'400'0,"1"0"96"0,-1-3-496 16,0 2 0-16,-1-1 0 0,-3 3 0 0,1-1 144 0,3 0-144 16,-1-1 128-16,-1-1-128 0,-1 2 768 0,-5 8 80 15,-6 1 16-15,-5 8 0 0,-2 3 1360 0,-1 3 272 16,-2 5 48-16,-1 3 16 0,0 10 16 0,-1-1 16 15,3 7 0-15,-1 2 0 0,5 2-992 0,4 2-192 16,1 1-32-16,4 4-16 0,-1 1-720 0,6-1-128 16,0-2-48-16,4-4 0 0,-2 2-464 0,5-1 128 15,3 3-128-15,-1-10 0 0,7 1 0 0,-1-9 0 16,4-6 0-16,2-2 0 0,4-7 0 0,4-4 0 16,-29-17-128-16,65 25 128 15,-65-25-880-15,0 0-112 0,124 1-32 0,-124-1 0 16,0 0-1792-16,123-26-352 0</inkml:trace>
  <inkml:trace contextRef="#ctx0" brushRef="#br0" timeOffset="145996.21">23787 12127 12895 0,'-10'12'1152'0,"3"-5"-928"16,2 5-224-16,3-1 0 0,-3-3 2800 0,3-1 512 0,0 7 96 0,-3 7 32 15,-4 16-768-15,-1 13-160 0,-4 8-16 0,0 3-16 16,0-2-1440-16,3 2-272 0,3-7-64 0,1-2-16 16,3 0-560-16,3-3-128 0,1-2 0 0,3-5 0 15,1 3 0-15,1-3 0 0,0-4 0 0,2 1 0 16,2-1 0-16,-1-1-144 0,5-2 144 0,-3-8 0 16,2 0-640-16,4-8-32 15</inkml:trace>
  <inkml:trace contextRef="#ctx0" brushRef="#br0" timeOffset="146216.68">24197 12162 22111 0,'10'-2'976'0,"-1"-1"208"0,3 3-944 0,-3 0-240 16,0 1 0-16,-1 1 0 0,1 2 2224 0,8 4 400 15,-17-8 64-15,61 28 32 0,-61-28-1040 0,75 52-208 0,-40-19-32 0,-3 2-16 16,1 2-960-16,-9 5-192 0,2-1-32 0,0 5-16 15,-1 6 144-15,-1 2 16 0,-3 2 16 0,-4-1 0 16,-4 3 112-16,-1-1 32 0,-10-1 0 0,-4-2 0 16,-9 2-320-16,-4-4-64 0,-4-1-16 0,-8 1 0 15,-4-3-144-15,-2-2-176 0</inkml:trace>
  <inkml:trace contextRef="#ctx0" brushRef="#br0" timeOffset="147340.9">12236 16997 9215 0,'-7'3'816'0,"-4"-1"-656"0,6-2-160 0,3 0 0 0,-3 0 528 0,-2 2 80 15,-7 3 16-15,-9 0 0 16,-4 2-480-16,-5 7-144 16,3 0 0-16,-1 4 0 0,0-1 0 0,4 2 0 0,2 2 0 0,-2 3 0 15,5 1 592-15,0 8 64 0,0 0 16 0,2 4 0 16,1 1 768-16,1 2 160 15,3 2 16-15,2 3 16 0,0-1-32 0,6-1 0 0,-1 4 0 0,6-3 0 16,2-4-464-16,5 2-112 0,-1 6 0 0,9 3-16 16,0-1-432-16,3 4-64 0,4-3-32 0,3-6 0 0,4 0-176 15,2-6-48-15,5-3 0 0,-2-8 0 0,3 0-256 16,3-4 0-16,1-3 0 0,2-3 0 0,1-3 0 0,4-4 0 16,7 3 0-16,-1-7 0 15,2 1 0-15,-55-8 128 0,107 6-128 0,-107-6 160 0,99-7 0 0,-99 7 0 16,108-26 0-16,-108 26 0 0,105-42 16 0,-105 42 0 15,104-58 0-15,-104 58 0 0,110-75-176 0,-110 75 192 16,94-95-192-16,-94 95 192 0,65-96-192 0,-39 45 128 16,-7 4-128-16,-3-1 128 0,-6 4 112 0,-1-8 16 15,-1-1 0-15,-4 3 0 0,-2-4 128 0,-6 0 48 16,1 0 0-16,-10-2 0 0,0 6 32 16,-7 1 16-16,-1 0 0 0,-5 7 0 0,-3 1-96 0,-6 2 0 0,-2 8-16 0,-6 3 0 31,-3 0-112-31,-6 4-32 0,2 3 0 0,-3 5 0 0,3 4-96 0,1 5-128 0,2 4 176 0,-2 3-176 15,4 0 176-15,1 1-176 0,4 5 160 0,2-3-160 16,-1 7 128-16,5 1-128 0,2 5 0 0,-1 1 144 16,4 6-144-16,2 1 0 15,5 0 0-15,1-1 0 0,3 1 0 0,4-1 0 0,7-5-176 0,4-8-17984 16</inkml:trace>
  <inkml:trace contextRef="#ctx0" brushRef="#br0" timeOffset="164979.28">764 14670 3679 0,'-10'7'320'0,"1"-2"-320"0,4-3 0 0,3-2 0 16,0 0 640-16,-1 0 48 0,-6 0 16 0,-7 2 0 0,2 1-560 0,-3 1-144 0,3-8 0 0,2 2 0 16,0 1 0-16,1-1 0 0,3 2 0 0,-5 0-192 31,3 2 192-31,-2-1 224 0,0 5-48 0,1-1-16 0,-5 0 976 0,4 4 192 0,3-2 32 0,1-2 16 31,4 2 160-31,4-5 48 0,4-1 0 0,1-2 0 0,2-6-1040 0,7 1-208 0,0-2-32 0,2-3-16 16,1-1-448-16,0 3-96 15,3-3 0-15,2 3-16 0,1-1-80 0,1 3-16 0,2-3 0 0,2 1 0 32,-28 9 368-32,0 0 0 0,0 0 0 0,115-33 0 0,-115 33 240 0,0 0-48 0,112-30 0 0,-112 30 0 15,0 0 480-15,124-36 96 16,-124 36 0-16,109-42 16 0,-109 42-304 0,133-58-64 15,-133 58-16-15,130-62 0 0,-130 62-272 0,112-56-128 16,-112 56 0-16,91-45 128 16,-91 45-464-16,0 0-112 0,108-47 0 0,-108 47-16 0,0 0-1200 0,0 0-224 0,0 0-48 15,0 0-16-15,99-6 768 0,-94 12 160 16,0-3 16-16,4-1-3584 16</inkml:trace>
  <inkml:trace contextRef="#ctx0" brushRef="#br0" timeOffset="165364.87">1731 13949 911 0,'21'10'0'0,"-3"-3"0"0,1 0 0 0,-2 2 0 16,-6-6 2432-16,1-1 384 0,4 3 96 0,13 8 16 15,-29-13-96-15,107 34-16 0,-45-11 0 0,-8-2 0 0,-8 0-1568 0,-12-2-320 16,-4 0-64-16,-9 4-16 0,-2-2-592 0,-7 3-128 15,-1-1-128-15,-2 5 176 0,-8-1 352 0,1 3 80 16,-4 1 16-16,1 4 0 0,-1 2 432 0,-7-1 96 16,2 3 0-16,-2-3 16 0,-1-1-144 0,1 0-48 15,-1 3 0-15,-2-3 0 0,-1-2-640 0,-1 2-128 16,-3 0-16-16,-4-2-16 16,2-5-640-16,-9 0-128 0</inkml:trace>
  <inkml:trace contextRef="#ctx0" brushRef="#br0" timeOffset="170390.87">12337 16981 13823 0,'-6'0'1216'0,"3"0"-960"0,1-3-256 15,2-1 0-15,0 2 480 0,0-4 48 0,-1 0 16 0,-5-6 0 16,1 0-544-16,-2-6 0 0,-2 3-240 0,-1-1 80 16,1 7-672-16,-1-1-144 0,-2 8-32 15,-2-1 0-15,1 3 688 0,-6 0 128 0,0 5 16 0,-2 0 16 16,-3 6 768-16,-1-3 160 0,1 6 16 0,3 2 16 15,-3-4 448-15,3-1 96 16,0 4 0-16,3-3 16 0,-1 1-448 0,4 2-80 16,2-2-32-16,1 0 0 0,5 0-480 0,-2 4-112 15,4 1-16-15,2-1 0 0,1 2-192 0,-1 2 0 16,1 2 0-16,2 3 0 0,2 2 128 0,3-6 48 0,-3 8 0 0,1-4 0 16,2 5 144-16,-1 1 16 0,1-1 16 0,0 4 0 15,-1-2 224-15,-3 0 32 0,1-3 16 0,-4 5 0 16,1 1-48-16,-1 1-16 0,-2-4 0 0,-1-2 0 0,2 4-192 0,-1-2-48 15,1 0 0-15,1-5 0 0,2 2-64 0,2-4 0 16,1 0-16-16,4-4 0 0,-2 1 80 0,4-2 32 16,3 0 0-16,1 2 0 0,0 1 208 0,1-1 32 0,2-1 16 0,0-1 0 15,-1 0-144-15,3-2-16 16,1 0-16-16,-5-1 0 0,3-1-112 0,3-1 0 0,-20-16-16 16,43 28 0-1,-43-28-32-15,0 0 0 0,61 33 0 0,-61-33 0 0,0 0-128 0,61 26-16 0,-61-26-128 0,0 0 192 16,0 0-32-16,73 31-16 0,-73-31 0 0,0 0 0 0,0 0 96 15,0 0 16 1,74 28 0-16,-74-28 0 0,0 0-64 0,0 0-16 16,0 0 0-16,0 0 0 0,87-14-176 0,-87 14 128 15,0 0-128-15,0 0 128 0,62-55-128 0,-44 35 0 0,-6-1 0 0,2-3 0 16,-2-2 0-16,0 2 0 0,1-1 0 0,-1-1 0 0,-4 3 0 16,3 3 0-16,-4-3 0 0,3 0 128 0,-3 1-128 0,2 2 0 15,0 1 0-15,-1 0 128 16,1 0-128-16,0 2 0 0,1-3 0 15,1 5 128-15,-1-3-128 0,-1 1 0 0,1-2 0 0,-10 19 0 16,21-37 0-16,-14 21 0 0,2 1 0 0,-4 1 0 0,2 3 0 16,-5-1 0-16,1 3 0 0,-1-1 0 15,2 1 0-15,-3-1 0 0,3 3 0 0,-4-4 0 16,3 4 160-16,-3-3-160 0,-3 3 192 0,-2-3-192 16,-1 4 176-16,3-2-176 0,-6-1 160 0,1 2-160 0,-1-3 128 0,2 1-128 0,2-3 0 15,-4-2 144 1,2 3-144-16,0-4 128 0,-2-1-128 0,4-3 128 15,-4 1-128-15,1 1 0 0,-1 3 0 0,0-3 0 16,2 1 0-16,-2-2 0 0,4 3 0 0,-7-3 0 16,5 1 0-16,-5 1 0 0,5 4 0 0,-5-4 0 15,-2 3 0-15,2-3 0 0,-1 4 0 0,-1-1 0 16,4-2 0-16,-6-1 0 0,4 4 0 0,2-6 0 0,-3-1 0 0,1 0 0 16,2-2 0-16,1-1 0 15,0 2 0-15,4 1 0 0,-4-2 0 0,2 2 0 0,4 4 0 0,-4 2 0 16,4 1 0-16,-3-3 0 0,5 4 0 0,-5 1 0 15,1 4 0-15,2 3 0 0,-1 1 0 0,1 0 0 16,-3 4 0-16,3 0 0 0,-1 3 0 0,-1-3 0 0,2 3 0 0,-3 0 0 16,3 2 0-16,-2-3 0 15,0 3 0-15,-2-2 0 0,1 0 0 0,3 0 0 0,-4 4 0 0,2-4 128 16,1 1-128-16,2 1 0 0,-5-2 0 0,2-2 0 16,2 6 0-16,-1-7 0 15,-3-2 0-15,4-2-18656 0</inkml:trace>
  <inkml:trace contextRef="#ctx0" brushRef="#br0" timeOffset="175778.01">12002 16918 10127 0,'-14'0'896'0,"5"0"-704"0,4 0-192 0,2 0 0 0,1 2 720 0,-1-2 112 0,-10 2 32 0,-2 0 0 15,-3-2-432-15,-1 0-96 0,3 0-16 0,4-4 0 16,3 1-320-16,4-6 0 0,2 4 0 0,1-7 0 16,4 3 240-16,3-5 80 15,0 7 0-15,2-5 16 16,-2 5 272-16,2-4 48 0,0 8 16 0,0-1 0 16,2 3 336-16,-4 2 64 0,4 5 16 0,-2 6 0 0,-2-2 0 0,0 6 0 15,2 3 0-15,-5 4 0 0,2 6-160 0,-1 3-32 16,2 1 0-16,2 9 0 0,2-1-256 0,1 3-64 15,6 0-16-15,0 4 0 16,3-2-176-16,4 2-16 0,-4-4-16 0,5 3 0 0,8-2-352 0,-3 4 144 16,3 0-144-16,2 1 0 0,3 1 0 0,0-2 0 0,1 5 0 0,0 1-144 15,-1 3 144-15,-2-1 0 0,0 6 0 0,-4-4 0 16,0 0 0-16,-5-5 0 0,4-3 0 0,-4 3 0 16,2-2 0-16,0 2 0 15,0-5 0-15,-2-4-128 0,0-3 128 0,2-5 0 0,0 1 0 0,-28-38-128 16,59 56-704-1,-59-56-144-15</inkml:trace>
  <inkml:trace contextRef="#ctx0" brushRef="#br0" timeOffset="176137.87">12112 18408 5519 0,'-30'12'496'0,"11"-3"-496"0,2-2 0 0,6 0 0 0,6-4 1808 0,3-1 272 16,-1-1 48-16,-4 5 16 0,-4 4-1328 0,-1-3-272 16,2 5-48-16,-2-8-16 0,5 1-480 0,1-2 0 15,3-3-128-15,1-3 128 16,2 0-160-16,2-1 160 0,1-1-128 0,3-7 128 0,2 3 208 0,3-3 128 15,1-6 32-15,2-3 0 0,3-1 1296 0,2-10 272 16,4-1 48-16,3 0 16 0,-1-5-160 0,6-7-48 16,4-8 0-16,7-6 0 0,1-4-896 0,3-8-176 15,1 0-32-15,1-4-16 0,-4 7-416 0,0-9-64 0,4-6-32 16,-2 1 0-16,2-7-160 0,1 4 0 0,3 1 0 16,1 6 0-16,1 4 0 0,9 0 0 15,6-1 0-15,3 0 0 0,3 2 0 0,-6-4 0 16,-2-1-128-16,-5-1-14208 0</inkml:trace>
  <inkml:trace contextRef="#ctx0" brushRef="#br0" timeOffset="180770.37">22256 14780 4607 0,'-6'3'400'0,"3"2"-400"0,-1-3 0 0,3 0 0 16,1 1 1088-16,-4-1 144 16,-3 2 32-16,0 6 0 0,0-3 448 0,-3 3 80 15,3-4 32-15,2-1 0 0,1 0-304 0,2-5-64 16,1 2-16-16,-1-4 0 0,2 2-640 0,-4 0-128 15,3 2-32-15,-6-2 0 0,1 3 176 0,-1-1 16 0,0 2 16 0,-1 3 0 16,-3 1 0-16,1 3 0 0,1 1 0 0,-1 5 0 16,-3 2-144-16,1 1-16 0,-2 2-16 0,-1 3 0 15,1-1-176-15,-2 0-48 0,0 8 0 0,1-4 0 0,-1 5-192 0,4 0-32 16,1 2-16-16,-3 1 0 0,6 3-80 0,-1-1 0 16,0 4-128-16,2-2 192 0,4-2 0 0,-1 2-16 15,4-2 0-15,0 4 0 0,2-2 16 0,3-3 0 16,6-4 0-16,-1 0 0 0,4-2-192 0,4-5 0 15,-1 2 0-15,4-5 0 0,2 0 0 0,-1-4 0 16,3 0 0-16,-3-3 0 0,4-2 0 0,2-4 0 0,4 4 0 0,1-9 0 16,-33-5 0-16,0 0 0 0,113-2-144 15,-113 2 144-15,0 0 0 0,106-33 0 16,-106 33 0-16,0 0 0 0,107-62 0 0,-107 62 0 16,64-58 0-16,-64 58 0 0,59-70 0 0,-59 70 0 0,51-71 128 0,-32 28-128 15,0 2 128-15,-1-9-128 0,-4-1 0 0,-1-3 144 16,0-1-144-16,-3-1 0 0,-1 2 0 15,-7 0 0-15,1 7 0 0,-5-2 0 0,1 7 0 0,-6 2 0 16,0 6 0-16,-6 2 0 0,0 6 0 0,-8 2 0 16,-7 6 0-16,-5 4 0 0,-6 4 0 0,-3 5 0 15,-3 1 0-15,-4 4 0 0,4 2 0 0,0 1 0 0,5 8 0 16,-2-2 0-16,5 4 0 0,1 1 0 0,4 0 0 0,4 0 0 16,6 0 0-16,3-5 0 15,3 1-576-15,2-4-64 0,5 4 0 0,-1-5-14688 16</inkml:trace>
  <inkml:trace contextRef="#ctx0" brushRef="#br0" timeOffset="181135.39">23517 14590 14735 0,'-16'21'1312'0,"8"-6"-1056"0,1-2-256 0,3-8 0 0,4-3 2144 0,-1-2 368 16,1 0 80-16,-7 1 16 0,0 8-2144 0,-7 0-464 16,-4 1 0-16,-8 4 0 15,2 3-816-15,-11 8-96 0,-2-1-32 0,1 2 0 0,-1 7 656 0,4 1 128 16,3 2 32-16,-1 1 0 0,7 1 1440 0,-3 4 288 15,7-2 64-15,0 2 16 0,5 1 64 0,2-3 16 16,1 2 0-16,5 0 0 0,-1 5-784 0,2-2-144 16,3 4-48-16,3-4 0 0,2 8-496 0,1-1-96 0,2-3-32 15,4 3 0-15,0-2-160 0,3-3 0 16,4 4 0-16,-2-9 0 0,5-4 0 0,3-3-176 0,3-9 176 0,8-2-128 31,3-5-720-31,-36-19-144 0,95 21-32 0,-95-21-13712 0</inkml:trace>
  <inkml:trace contextRef="#ctx0" brushRef="#br0" timeOffset="181389.51">23989 14780 4607 0,'-5'10'400'0,"0"-3"-400"15,3-2 0-15,-1 4 0 16,1-4 2752-16,0 11 448 0,-7 5 112 0,-1 19 16 0,-7 14 64 0,1 12 0 16,2 4 16-16,4 1 0 0,1-1-1328 0,4-6-272 0,3 4-48 0,2-5-16 15,3-6-1088-15,1-3-208 0,5 0-64 0,-4-10 0 16,3-1-384-16,-1-4 0 16,0-6 0-16,0-2 0 15,0-5-480-15,2-3-32 0,2-6 0 16,4-6-9936-16,3-6-2000 0</inkml:trace>
  <inkml:trace contextRef="#ctx0" brushRef="#br0" timeOffset="181684.51">24404 14614 17503 0,'-5'21'1552'0,"3"-9"-1232"16,2 4-320-16,0-6 0 0,2-4 2176 0,3-1 384 15,-1 4 80-15,1 3 16 0,5 12-224 0,-1 6-32 0,3 8-16 0,4-1 0 16,-4 4-1632-16,2 3-336 0,2-2-64 0,3 1-16 16,2-1 64-16,3 3 16 0,4-1 0 0,3-1 0 15,6 5 80-15,-2-3 16 0,1 4 0 0,-2-8 0 16,-1 3-240-16,-5-1-32 0,1-1-16 0,-8-2 0 16,0-1-224-16,-5-1 128 0,-6 0-128 0,-3 2 0 15,-7-1 128-15,-9 2-128 0,-1-2 0 0,-7-3 144 16,-4 3-144-16,-9-4 0 0,-3 5 0 0,-7-6 0 0,-6 6 0 0,-4-10 0 15,-1 0 0-15,4-9 0 16,6-2-528-16,2-9-48 0,10 1 0 0,2-6-17168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97FE1C2-065C-46F5-85C1-BAA0558CC0AC}" type="datetimeFigureOut">
              <a:rPr lang="en-AU" smtClean="0"/>
              <a:t>20/10/2023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68E6D6C-A0F8-4189-9CDA-A60FA3B73A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27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E6D6C-A0F8-4189-9CDA-A60FA3B73A8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7531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E6D6C-A0F8-4189-9CDA-A60FA3B73A89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418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6457-5883-37E4-458E-79938E89F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33A49-60FB-389B-9868-BDE4BD537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8A05C-F7FA-E516-C5B5-78557EED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A110-888E-4EF1-A942-A82DEEE05C2A}" type="datetime1">
              <a:rPr lang="en-AU" smtClean="0"/>
              <a:t>20/10/2023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EDE47-ED02-4E97-9E72-411DC180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E1CAE-A5CF-DB54-5182-2917164F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03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72FF-8EFC-1853-74A9-EA4B6C6A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BF75-3047-6A5F-8989-728AAA837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227E1-A8FD-038A-7486-CDDEE023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3665-4A3C-490A-8035-DA84951B585D}" type="datetime1">
              <a:rPr lang="en-AU" smtClean="0"/>
              <a:t>20/10/2023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77726-A2A8-2B83-D35C-CC3D4389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56D5C-E986-5F69-D2CE-0C25C3B3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714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9A4F0-3CDE-1FB9-0609-D932D254C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00035-C773-DD93-4191-4F14B408F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04673-08CA-774C-C1AD-0F26C5F4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1518-A2C0-41CE-AF42-8CF99B315868}" type="datetime1">
              <a:rPr lang="en-AU" smtClean="0"/>
              <a:t>20/10/2023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265C4-65C4-81CF-5E43-24C6EA62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6DBB4-894C-9806-777F-3DD5E8FA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1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4DBF-A126-CA1B-4A30-85FE08EC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796A-26D0-1FB5-624E-1BEF2636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78FFA-56F7-370B-16C2-3904A27B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A72E-8ED7-4139-B338-484455FBF12E}" type="datetime1">
              <a:rPr lang="en-AU" smtClean="0"/>
              <a:t>20/10/2023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A680-44EA-40E1-1EB1-D24EAF5E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82483-D126-7FDD-3596-24C67086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687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6EAE-407A-FF1D-542D-15EA0AA5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A5AFD-2C0D-32D6-9EE6-2F1D8D64C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C435-1043-41E8-E654-DBEAB061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C379-87B0-4B73-BC01-F9CAB2AF4F25}" type="datetime1">
              <a:rPr lang="en-AU" smtClean="0"/>
              <a:t>20/10/2023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3C8A0-0204-4A3A-30F9-ACACDEFA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5F7A7-720F-795D-4A06-EAFCBB34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09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1971-8EBE-3005-FE66-C1009D90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A4A3-612A-0ED8-EC3A-83254F9C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0A2B1-7019-E941-B024-F28DBB612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3CC79-6E9C-4F12-34AE-B72DFA56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D1D2-9D90-400E-B928-E6994360A549}" type="datetime1">
              <a:rPr lang="en-AU" smtClean="0"/>
              <a:t>20/10/2023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46BA9-26D8-739E-3D7A-CDA4905E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DAA25-E07F-314B-5C66-0BE2FB5D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767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7354-9724-EECB-895F-D4F4D290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4960D-DAE1-F345-0740-49956A286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B9EF9-007F-F6DA-DFA9-596EF1428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ED3B7-A42E-62AE-6271-3E20C8865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475E2-7796-C314-9D82-917E4FADB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65785-8544-189A-AC95-32B2B3CB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5252-A518-41E2-8CAA-9BC96EE11987}" type="datetime1">
              <a:rPr lang="en-AU" smtClean="0"/>
              <a:t>20/10/2023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2329A-493B-072F-0BB6-C074CF9B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6BDE7-F2B4-305C-F253-9F169DE3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599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F5E2-779A-07F1-58AA-5D43879D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08092-54FD-5C62-2572-4AA35165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AF43-D2EF-4AAF-ADBB-346344F56530}" type="datetime1">
              <a:rPr lang="en-AU" smtClean="0"/>
              <a:t>20/10/2023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81B1D-4CE2-AF46-BA39-C2619205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05B21-5E8E-E44B-D4B6-CD741E77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94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3BBC9-481B-9232-61D5-E78403DB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39B3-DD57-4C8A-A4E2-88BD101AB995}" type="datetime1">
              <a:rPr lang="en-AU" smtClean="0"/>
              <a:t>20/10/2023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1814C-6127-FBDF-64F7-B8FC1AFD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1D3F0-FEDE-1662-310E-F4B07A36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68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62F5-BC79-8F44-15F2-B9FCE60E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5E868-3127-F961-3471-7CEB1402F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F0FB5-1793-7674-99B1-D5B410B3D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5712A-454A-C27B-FEB9-3EB7DD81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32A8-B1FD-44AF-90D1-BCB5862A36BC}" type="datetime1">
              <a:rPr lang="en-AU" smtClean="0"/>
              <a:t>20/10/2023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B697E-6FB9-0996-53B8-A1C6E373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1B634-C7CB-9F6F-A0D3-7181371B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96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DF15-5897-88F8-9207-73EB24B3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C5D24-FA0D-4690-045A-C35F441F1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F81C8-3E5B-C1DA-4090-2E4C92B1F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43CB7-7C4B-A2B5-845F-A2BB3742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2B0A-131E-42D5-86E3-E6D1C98D5B5A}" type="datetime1">
              <a:rPr lang="en-AU" smtClean="0"/>
              <a:t>20/10/2023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17073-3E22-389F-968C-12AF5E0C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8FF0B-877E-FE7E-72F5-FD142EFF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61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23FEE-F72A-BC00-59B6-D782BFA6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4F58C-DDA0-64B1-780A-0BAC5C8A4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BE830-BEBB-8D63-0636-6A97697A4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181E0-6FF2-4715-93E9-C53B616B6243}" type="datetime1">
              <a:rPr lang="en-AU" smtClean="0"/>
              <a:t>20/10/2023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E8504-C13E-AF64-03BB-B6221B64E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91CF6-AA81-55F3-20C0-85101CC3D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908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11.xml"/><Relationship Id="rId4" Type="http://schemas.openxmlformats.org/officeDocument/2006/relationships/image" Target="../media/image1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E635-9C12-1FB1-849D-9CBEE2F28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CA"/>
            </a:br>
            <a:r>
              <a:rPr lang="en-CA"/>
              <a:t>Priority Queues and Heaps</a:t>
            </a:r>
            <a:br>
              <a:rPr lang="en-CA"/>
            </a:br>
            <a:r>
              <a:rPr lang="en-CA"/>
              <a:t>Chapter 8.1-8.3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513FD-836C-4060-01C1-667D50030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CMPT 225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6246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10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2795307" y="1881928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2300755" y="1471407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pic>
        <p:nvPicPr>
          <p:cNvPr id="18" name="Graphic 17" descr="Photocopier outline">
            <a:extLst>
              <a:ext uri="{FF2B5EF4-FFF2-40B4-BE49-F238E27FC236}">
                <a16:creationId xmlns:a16="http://schemas.microsoft.com/office/drawing/2014/main" id="{218E18C0-C343-9442-984F-3030F63AA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6548" y="1881928"/>
            <a:ext cx="914400" cy="9144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918DEC2-BC79-151A-F7B8-5408D440D348}"/>
              </a:ext>
            </a:extLst>
          </p:cNvPr>
          <p:cNvGrpSpPr/>
          <p:nvPr/>
        </p:nvGrpSpPr>
        <p:grpSpPr>
          <a:xfrm>
            <a:off x="2919835" y="2244564"/>
            <a:ext cx="1119013" cy="369332"/>
            <a:chOff x="1372748" y="4123983"/>
            <a:chExt cx="1119013" cy="3693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7E98BE-C5DB-DD15-6FE6-1F304DBE3CDD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0" name="Graphic 19" descr="Document outline">
                <a:extLst>
                  <a:ext uri="{FF2B5EF4-FFF2-40B4-BE49-F238E27FC236}">
                    <a16:creationId xmlns:a16="http://schemas.microsoft.com/office/drawing/2014/main" id="{B591D1B6-9AAE-B7B0-C285-DCB30FA38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A9CF11-ED23-B06E-841C-D9FB7D090F5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may,  3,</a:t>
                </a:r>
                <a:endParaRPr lang="en-AU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0B166D-A832-E398-C268-B9DB3C569F83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FEDA37-0B05-6F2C-3D0D-7FD79BCA1B65}"/>
              </a:ext>
            </a:extLst>
          </p:cNvPr>
          <p:cNvGrpSpPr/>
          <p:nvPr/>
        </p:nvGrpSpPr>
        <p:grpSpPr>
          <a:xfrm>
            <a:off x="4304067" y="2244564"/>
            <a:ext cx="1119013" cy="369332"/>
            <a:chOff x="1372748" y="4123983"/>
            <a:chExt cx="1119013" cy="36933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E5B4C0E-0F58-873D-0F67-F493A8798507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8" name="Graphic 27" descr="Document outline">
                <a:extLst>
                  <a:ext uri="{FF2B5EF4-FFF2-40B4-BE49-F238E27FC236}">
                    <a16:creationId xmlns:a16="http://schemas.microsoft.com/office/drawing/2014/main" id="{22D40CF5-EC65-DE1A-F31F-55562ACDE6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BDE1EB-06FB-B632-E7D4-86D233AEEE31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ye,  2,</a:t>
                </a:r>
                <a:endParaRPr lang="en-AU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D1BEDD-59D5-32A1-E495-DA4AD27A40B8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855C5-572D-B26C-7A80-C5F695B04C0B}"/>
              </a:ext>
            </a:extLst>
          </p:cNvPr>
          <p:cNvGrpSpPr/>
          <p:nvPr/>
        </p:nvGrpSpPr>
        <p:grpSpPr>
          <a:xfrm>
            <a:off x="7072532" y="2240277"/>
            <a:ext cx="1119013" cy="369332"/>
            <a:chOff x="1372748" y="4123983"/>
            <a:chExt cx="1119013" cy="36933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1F50877-FA2B-A7D5-0F5C-59D96E0F737B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3" name="Graphic 32" descr="Document outline">
                <a:extLst>
                  <a:ext uri="{FF2B5EF4-FFF2-40B4-BE49-F238E27FC236}">
                    <a16:creationId xmlns:a16="http://schemas.microsoft.com/office/drawing/2014/main" id="{8361FAB0-DBDB-33D9-83A0-96A165B80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C835FB-5BF2-F3A4-1EE1-CD67E877564F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dan,  6,</a:t>
                </a:r>
                <a:endParaRPr lang="en-AU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889A6EC-3B07-9410-CF19-1057A01019D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2367180-5052-A5BE-1104-A2822CF1D92B}"/>
              </a:ext>
            </a:extLst>
          </p:cNvPr>
          <p:cNvGrpSpPr/>
          <p:nvPr/>
        </p:nvGrpSpPr>
        <p:grpSpPr>
          <a:xfrm>
            <a:off x="5688299" y="2240277"/>
            <a:ext cx="1119013" cy="369332"/>
            <a:chOff x="1372748" y="4123983"/>
            <a:chExt cx="1119013" cy="36933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C8702EC-A7FD-7DE3-AADA-FFF53EFEF44C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8" name="Graphic 37" descr="Document outline">
                <a:extLst>
                  <a:ext uri="{FF2B5EF4-FFF2-40B4-BE49-F238E27FC236}">
                    <a16:creationId xmlns:a16="http://schemas.microsoft.com/office/drawing/2014/main" id="{67087071-F40F-26B0-2E3D-E12222625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C0B74B3-5137-DD45-034A-2E39B3EA891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bob,  3,</a:t>
                </a:r>
                <a:endParaRPr lang="en-AU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5FCD619-A9F7-D9C1-8003-008BBA33240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C1C8743-679F-4C5A-A762-1A07DE630360}"/>
              </a:ext>
            </a:extLst>
          </p:cNvPr>
          <p:cNvCxnSpPr>
            <a:cxnSpLocks/>
          </p:cNvCxnSpPr>
          <p:nvPr/>
        </p:nvCxnSpPr>
        <p:spPr>
          <a:xfrm>
            <a:off x="2795307" y="2957436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EE4DFD4-7760-0E18-23F8-E397062A43ED}"/>
              </a:ext>
            </a:extLst>
          </p:cNvPr>
          <p:cNvSpPr txBox="1"/>
          <p:nvPr/>
        </p:nvSpPr>
        <p:spPr>
          <a:xfrm>
            <a:off x="9484888" y="2701891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Printer</a:t>
            </a:r>
            <a:endParaRPr lang="en-AU"/>
          </a:p>
        </p:txBody>
      </p:sp>
      <p:pic>
        <p:nvPicPr>
          <p:cNvPr id="46" name="Graphic 45" descr="Document outline">
            <a:extLst>
              <a:ext uri="{FF2B5EF4-FFF2-40B4-BE49-F238E27FC236}">
                <a16:creationId xmlns:a16="http://schemas.microsoft.com/office/drawing/2014/main" id="{9F18F30D-E9E4-5E3B-CF47-51CD4B27C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0073" y="3947670"/>
            <a:ext cx="275119" cy="27511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701FBB2-6987-5B26-ED7E-7D11C33B3BD9}"/>
              </a:ext>
            </a:extLst>
          </p:cNvPr>
          <p:cNvSpPr txBox="1"/>
          <p:nvPr/>
        </p:nvSpPr>
        <p:spPr>
          <a:xfrm>
            <a:off x="4205594" y="3900564"/>
            <a:ext cx="111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user,  </a:t>
            </a:r>
            <a:r>
              <a:rPr lang="en-CA" dirty="0" err="1"/>
              <a:t>pri</a:t>
            </a:r>
            <a:r>
              <a:rPr lang="en-CA" dirty="0"/>
              <a:t>,</a:t>
            </a:r>
            <a:endParaRPr lang="en-AU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A59D3D-C2FE-C3E4-B12F-5B5CBC40C1BE}"/>
              </a:ext>
            </a:extLst>
          </p:cNvPr>
          <p:cNvSpPr/>
          <p:nvPr/>
        </p:nvSpPr>
        <p:spPr>
          <a:xfrm>
            <a:off x="4205595" y="3900564"/>
            <a:ext cx="1289598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7227BD-B9DE-9099-2861-7D8077EAD8E3}"/>
              </a:ext>
            </a:extLst>
          </p:cNvPr>
          <p:cNvSpPr txBox="1"/>
          <p:nvPr/>
        </p:nvSpPr>
        <p:spPr>
          <a:xfrm>
            <a:off x="4761267" y="1551171"/>
            <a:ext cx="150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Printer Queue</a:t>
            </a:r>
            <a:endParaRPr lang="en-AU"/>
          </a:p>
        </p:txBody>
      </p:sp>
      <p:pic>
        <p:nvPicPr>
          <p:cNvPr id="59" name="Graphic 58" descr="Programmer female outline">
            <a:extLst>
              <a:ext uri="{FF2B5EF4-FFF2-40B4-BE49-F238E27FC236}">
                <a16:creationId xmlns:a16="http://schemas.microsoft.com/office/drawing/2014/main" id="{0320F330-3C10-41C8-7830-B5E90AAD71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4439" y="1427473"/>
            <a:ext cx="457200" cy="457200"/>
          </a:xfrm>
          <a:prstGeom prst="rect">
            <a:avLst/>
          </a:prstGeom>
        </p:spPr>
      </p:pic>
      <p:pic>
        <p:nvPicPr>
          <p:cNvPr id="60" name="Graphic 59" descr="Programmer female outline">
            <a:extLst>
              <a:ext uri="{FF2B5EF4-FFF2-40B4-BE49-F238E27FC236}">
                <a16:creationId xmlns:a16="http://schemas.microsoft.com/office/drawing/2014/main" id="{57E4BC1D-2690-A81A-A0CE-608A3C5534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126382"/>
            <a:ext cx="457200" cy="457200"/>
          </a:xfrm>
          <a:prstGeom prst="rect">
            <a:avLst/>
          </a:prstGeom>
        </p:spPr>
      </p:pic>
      <p:pic>
        <p:nvPicPr>
          <p:cNvPr id="61" name="Graphic 60" descr="Programmer female outline">
            <a:extLst>
              <a:ext uri="{FF2B5EF4-FFF2-40B4-BE49-F238E27FC236}">
                <a16:creationId xmlns:a16="http://schemas.microsoft.com/office/drawing/2014/main" id="{4BEE3665-AC65-A82E-CD7D-A630D83522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850144"/>
            <a:ext cx="457200" cy="457200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E2A18CA-8FEB-C054-56EF-7AD47F9F5DBC}"/>
              </a:ext>
            </a:extLst>
          </p:cNvPr>
          <p:cNvCxnSpPr/>
          <p:nvPr/>
        </p:nvCxnSpPr>
        <p:spPr>
          <a:xfrm>
            <a:off x="1881052" y="1840739"/>
            <a:ext cx="783771" cy="28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D82DA6D-B1CB-36F2-F42A-D0B1B0E7553D}"/>
              </a:ext>
            </a:extLst>
          </p:cNvPr>
          <p:cNvCxnSpPr/>
          <p:nvPr/>
        </p:nvCxnSpPr>
        <p:spPr>
          <a:xfrm flipV="1">
            <a:off x="1768780" y="2385583"/>
            <a:ext cx="949534" cy="7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6A735D6-8478-ECD9-5C77-DF440951F04C}"/>
              </a:ext>
            </a:extLst>
          </p:cNvPr>
          <p:cNvCxnSpPr/>
          <p:nvPr/>
        </p:nvCxnSpPr>
        <p:spPr>
          <a:xfrm flipV="1">
            <a:off x="1848942" y="2609609"/>
            <a:ext cx="843894" cy="46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7E7C6AFC-3E08-8A36-C0B2-19D2C71DF2EC}"/>
              </a:ext>
            </a:extLst>
          </p:cNvPr>
          <p:cNvSpPr/>
          <p:nvPr/>
        </p:nvSpPr>
        <p:spPr>
          <a:xfrm>
            <a:off x="8939052" y="2279863"/>
            <a:ext cx="275119" cy="2751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70DFBF-4E68-CBEE-6685-AADA0DE1CA25}"/>
              </a:ext>
            </a:extLst>
          </p:cNvPr>
          <p:cNvSpPr txBox="1"/>
          <p:nvPr/>
        </p:nvSpPr>
        <p:spPr>
          <a:xfrm>
            <a:off x="8827271" y="892375"/>
            <a:ext cx="17971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always prints job</a:t>
            </a:r>
            <a:br>
              <a:rPr lang="en-CA"/>
            </a:br>
            <a:r>
              <a:rPr lang="en-CA"/>
              <a:t>with lowest key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99CF5-1699-8F74-D6FF-5AC9C1983DD4}"/>
              </a:ext>
            </a:extLst>
          </p:cNvPr>
          <p:cNvSpPr txBox="1"/>
          <p:nvPr/>
        </p:nvSpPr>
        <p:spPr>
          <a:xfrm>
            <a:off x="4358368" y="4317002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 job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0D245B-3398-3C23-1429-BB65C0C22E1A}"/>
              </a:ext>
            </a:extLst>
          </p:cNvPr>
          <p:cNvSpPr txBox="1"/>
          <p:nvPr/>
        </p:nvSpPr>
        <p:spPr>
          <a:xfrm>
            <a:off x="8520470" y="4611441"/>
            <a:ext cx="244478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What other kinds of rules might you have for </a:t>
            </a:r>
            <a:r>
              <a:rPr lang="en-CA" sz="2000" b="1" dirty="0"/>
              <a:t>dequeue() </a:t>
            </a:r>
            <a:r>
              <a:rPr lang="en-CA" sz="2000" dirty="0"/>
              <a:t>?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723260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11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2795307" y="1881928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2300755" y="1471407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pic>
        <p:nvPicPr>
          <p:cNvPr id="18" name="Graphic 17" descr="Photocopier outline">
            <a:extLst>
              <a:ext uri="{FF2B5EF4-FFF2-40B4-BE49-F238E27FC236}">
                <a16:creationId xmlns:a16="http://schemas.microsoft.com/office/drawing/2014/main" id="{218E18C0-C343-9442-984F-3030F63AA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6548" y="1881928"/>
            <a:ext cx="914400" cy="9144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918DEC2-BC79-151A-F7B8-5408D440D348}"/>
              </a:ext>
            </a:extLst>
          </p:cNvPr>
          <p:cNvGrpSpPr/>
          <p:nvPr/>
        </p:nvGrpSpPr>
        <p:grpSpPr>
          <a:xfrm>
            <a:off x="2919835" y="2244564"/>
            <a:ext cx="1119013" cy="369332"/>
            <a:chOff x="1372748" y="4123983"/>
            <a:chExt cx="1119013" cy="3693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7E98BE-C5DB-DD15-6FE6-1F304DBE3CDD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0" name="Graphic 19" descr="Document outline">
                <a:extLst>
                  <a:ext uri="{FF2B5EF4-FFF2-40B4-BE49-F238E27FC236}">
                    <a16:creationId xmlns:a16="http://schemas.microsoft.com/office/drawing/2014/main" id="{B591D1B6-9AAE-B7B0-C285-DCB30FA38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A9CF11-ED23-B06E-841C-D9FB7D090F5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may,  3,</a:t>
                </a:r>
                <a:endParaRPr lang="en-AU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0B166D-A832-E398-C268-B9DB3C569F83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FEDA37-0B05-6F2C-3D0D-7FD79BCA1B65}"/>
              </a:ext>
            </a:extLst>
          </p:cNvPr>
          <p:cNvGrpSpPr/>
          <p:nvPr/>
        </p:nvGrpSpPr>
        <p:grpSpPr>
          <a:xfrm>
            <a:off x="4304067" y="2244564"/>
            <a:ext cx="1119013" cy="369332"/>
            <a:chOff x="1372748" y="4123983"/>
            <a:chExt cx="1119013" cy="36933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E5B4C0E-0F58-873D-0F67-F493A8798507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8" name="Graphic 27" descr="Document outline">
                <a:extLst>
                  <a:ext uri="{FF2B5EF4-FFF2-40B4-BE49-F238E27FC236}">
                    <a16:creationId xmlns:a16="http://schemas.microsoft.com/office/drawing/2014/main" id="{22D40CF5-EC65-DE1A-F31F-55562ACDE6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BDE1EB-06FB-B632-E7D4-86D233AEEE31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ye,  2,</a:t>
                </a:r>
                <a:endParaRPr lang="en-AU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D1BEDD-59D5-32A1-E495-DA4AD27A40B8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855C5-572D-B26C-7A80-C5F695B04C0B}"/>
              </a:ext>
            </a:extLst>
          </p:cNvPr>
          <p:cNvGrpSpPr/>
          <p:nvPr/>
        </p:nvGrpSpPr>
        <p:grpSpPr>
          <a:xfrm>
            <a:off x="7072532" y="2240277"/>
            <a:ext cx="1119013" cy="369332"/>
            <a:chOff x="1372748" y="4123983"/>
            <a:chExt cx="1119013" cy="36933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1F50877-FA2B-A7D5-0F5C-59D96E0F737B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3" name="Graphic 32" descr="Document outline">
                <a:extLst>
                  <a:ext uri="{FF2B5EF4-FFF2-40B4-BE49-F238E27FC236}">
                    <a16:creationId xmlns:a16="http://schemas.microsoft.com/office/drawing/2014/main" id="{8361FAB0-DBDB-33D9-83A0-96A165B80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C835FB-5BF2-F3A4-1EE1-CD67E877564F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dan,  6,</a:t>
                </a:r>
                <a:endParaRPr lang="en-AU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889A6EC-3B07-9410-CF19-1057A01019D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2367180-5052-A5BE-1104-A2822CF1D92B}"/>
              </a:ext>
            </a:extLst>
          </p:cNvPr>
          <p:cNvGrpSpPr/>
          <p:nvPr/>
        </p:nvGrpSpPr>
        <p:grpSpPr>
          <a:xfrm>
            <a:off x="5688299" y="2240277"/>
            <a:ext cx="1119013" cy="369332"/>
            <a:chOff x="1372748" y="4123983"/>
            <a:chExt cx="1119013" cy="36933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C8702EC-A7FD-7DE3-AADA-FFF53EFEF44C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8" name="Graphic 37" descr="Document outline">
                <a:extLst>
                  <a:ext uri="{FF2B5EF4-FFF2-40B4-BE49-F238E27FC236}">
                    <a16:creationId xmlns:a16="http://schemas.microsoft.com/office/drawing/2014/main" id="{67087071-F40F-26B0-2E3D-E12222625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C0B74B3-5137-DD45-034A-2E39B3EA891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bob,  3,</a:t>
                </a:r>
                <a:endParaRPr lang="en-AU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5FCD619-A9F7-D9C1-8003-008BBA33240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C1C8743-679F-4C5A-A762-1A07DE630360}"/>
              </a:ext>
            </a:extLst>
          </p:cNvPr>
          <p:cNvCxnSpPr>
            <a:cxnSpLocks/>
          </p:cNvCxnSpPr>
          <p:nvPr/>
        </p:nvCxnSpPr>
        <p:spPr>
          <a:xfrm>
            <a:off x="2795307" y="2957436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EE4DFD4-7760-0E18-23F8-E397062A43ED}"/>
              </a:ext>
            </a:extLst>
          </p:cNvPr>
          <p:cNvSpPr txBox="1"/>
          <p:nvPr/>
        </p:nvSpPr>
        <p:spPr>
          <a:xfrm>
            <a:off x="9484888" y="2701891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Printer</a:t>
            </a:r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7227BD-B9DE-9099-2861-7D8077EAD8E3}"/>
              </a:ext>
            </a:extLst>
          </p:cNvPr>
          <p:cNvSpPr txBox="1"/>
          <p:nvPr/>
        </p:nvSpPr>
        <p:spPr>
          <a:xfrm>
            <a:off x="4761267" y="1551171"/>
            <a:ext cx="150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Printer Queue</a:t>
            </a:r>
            <a:endParaRPr lang="en-AU"/>
          </a:p>
        </p:txBody>
      </p:sp>
      <p:pic>
        <p:nvPicPr>
          <p:cNvPr id="59" name="Graphic 58" descr="Programmer female outline">
            <a:extLst>
              <a:ext uri="{FF2B5EF4-FFF2-40B4-BE49-F238E27FC236}">
                <a16:creationId xmlns:a16="http://schemas.microsoft.com/office/drawing/2014/main" id="{0320F330-3C10-41C8-7830-B5E90AAD71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4439" y="1427473"/>
            <a:ext cx="457200" cy="457200"/>
          </a:xfrm>
          <a:prstGeom prst="rect">
            <a:avLst/>
          </a:prstGeom>
        </p:spPr>
      </p:pic>
      <p:pic>
        <p:nvPicPr>
          <p:cNvPr id="60" name="Graphic 59" descr="Programmer female outline">
            <a:extLst>
              <a:ext uri="{FF2B5EF4-FFF2-40B4-BE49-F238E27FC236}">
                <a16:creationId xmlns:a16="http://schemas.microsoft.com/office/drawing/2014/main" id="{57E4BC1D-2690-A81A-A0CE-608A3C5534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126382"/>
            <a:ext cx="457200" cy="457200"/>
          </a:xfrm>
          <a:prstGeom prst="rect">
            <a:avLst/>
          </a:prstGeom>
        </p:spPr>
      </p:pic>
      <p:pic>
        <p:nvPicPr>
          <p:cNvPr id="61" name="Graphic 60" descr="Programmer female outline">
            <a:extLst>
              <a:ext uri="{FF2B5EF4-FFF2-40B4-BE49-F238E27FC236}">
                <a16:creationId xmlns:a16="http://schemas.microsoft.com/office/drawing/2014/main" id="{4BEE3665-AC65-A82E-CD7D-A630D83522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850144"/>
            <a:ext cx="457200" cy="457200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E2A18CA-8FEB-C054-56EF-7AD47F9F5DBC}"/>
              </a:ext>
            </a:extLst>
          </p:cNvPr>
          <p:cNvCxnSpPr/>
          <p:nvPr/>
        </p:nvCxnSpPr>
        <p:spPr>
          <a:xfrm>
            <a:off x="1881052" y="1840739"/>
            <a:ext cx="783771" cy="28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D82DA6D-B1CB-36F2-F42A-D0B1B0E7553D}"/>
              </a:ext>
            </a:extLst>
          </p:cNvPr>
          <p:cNvCxnSpPr/>
          <p:nvPr/>
        </p:nvCxnSpPr>
        <p:spPr>
          <a:xfrm flipV="1">
            <a:off x="1768780" y="2385583"/>
            <a:ext cx="949534" cy="7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6A735D6-8478-ECD9-5C77-DF440951F04C}"/>
              </a:ext>
            </a:extLst>
          </p:cNvPr>
          <p:cNvCxnSpPr/>
          <p:nvPr/>
        </p:nvCxnSpPr>
        <p:spPr>
          <a:xfrm flipV="1">
            <a:off x="1848942" y="2609609"/>
            <a:ext cx="843894" cy="46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7E7C6AFC-3E08-8A36-C0B2-19D2C71DF2EC}"/>
              </a:ext>
            </a:extLst>
          </p:cNvPr>
          <p:cNvSpPr/>
          <p:nvPr/>
        </p:nvSpPr>
        <p:spPr>
          <a:xfrm>
            <a:off x="8610600" y="2279863"/>
            <a:ext cx="603571" cy="2751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70DFBF-4E68-CBEE-6685-AADA0DE1CA25}"/>
              </a:ext>
            </a:extLst>
          </p:cNvPr>
          <p:cNvSpPr txBox="1"/>
          <p:nvPr/>
        </p:nvSpPr>
        <p:spPr>
          <a:xfrm>
            <a:off x="8827271" y="892375"/>
            <a:ext cx="179718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always prints job</a:t>
            </a:r>
            <a:br>
              <a:rPr lang="en-CA"/>
            </a:br>
            <a:r>
              <a:rPr lang="en-CA"/>
              <a:t>with lowest priority value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F9ECCF-B8DE-0366-8E33-E530DEDC22EE}"/>
              </a:ext>
            </a:extLst>
          </p:cNvPr>
          <p:cNvSpPr txBox="1"/>
          <p:nvPr/>
        </p:nvSpPr>
        <p:spPr>
          <a:xfrm>
            <a:off x="4617143" y="799707"/>
            <a:ext cx="17971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priority queue</a:t>
            </a:r>
            <a:endParaRPr lang="en-AU"/>
          </a:p>
        </p:txBody>
      </p:sp>
      <p:pic>
        <p:nvPicPr>
          <p:cNvPr id="3" name="Graphic 2" descr="Document outline">
            <a:extLst>
              <a:ext uri="{FF2B5EF4-FFF2-40B4-BE49-F238E27FC236}">
                <a16:creationId xmlns:a16="http://schemas.microsoft.com/office/drawing/2014/main" id="{9A7D0567-980F-19C6-C569-2822F8C01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0073" y="3947670"/>
            <a:ext cx="275119" cy="275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357F82-F5D1-A0D1-A68B-3B8A08D6FCDC}"/>
              </a:ext>
            </a:extLst>
          </p:cNvPr>
          <p:cNvSpPr txBox="1"/>
          <p:nvPr/>
        </p:nvSpPr>
        <p:spPr>
          <a:xfrm>
            <a:off x="4205594" y="3900564"/>
            <a:ext cx="111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user,  </a:t>
            </a:r>
            <a:r>
              <a:rPr lang="en-CA" dirty="0" err="1"/>
              <a:t>pri</a:t>
            </a:r>
            <a:r>
              <a:rPr lang="en-CA" dirty="0"/>
              <a:t>,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90EAA8-F294-F516-236D-3BF346E59DAA}"/>
              </a:ext>
            </a:extLst>
          </p:cNvPr>
          <p:cNvSpPr/>
          <p:nvPr/>
        </p:nvSpPr>
        <p:spPr>
          <a:xfrm>
            <a:off x="4205595" y="3900564"/>
            <a:ext cx="1289598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52114-57D1-6A98-8547-B6B5CCD171F6}"/>
              </a:ext>
            </a:extLst>
          </p:cNvPr>
          <p:cNvSpPr txBox="1"/>
          <p:nvPr/>
        </p:nvSpPr>
        <p:spPr>
          <a:xfrm>
            <a:off x="4358368" y="4317002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 job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AF95B-A9A1-E873-306C-B65563195F7F}"/>
              </a:ext>
            </a:extLst>
          </p:cNvPr>
          <p:cNvSpPr txBox="1"/>
          <p:nvPr/>
        </p:nvSpPr>
        <p:spPr>
          <a:xfrm>
            <a:off x="8520470" y="4611441"/>
            <a:ext cx="244478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What other kinds of rules might you have for </a:t>
            </a:r>
            <a:r>
              <a:rPr lang="en-CA" sz="2000" b="1" dirty="0"/>
              <a:t>dequeue() </a:t>
            </a:r>
            <a:r>
              <a:rPr lang="en-CA" sz="2000" dirty="0"/>
              <a:t>?</a:t>
            </a:r>
            <a:endParaRPr lang="en-A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D0705F9-7EF0-63E7-53AE-F602C2BE5E6C}"/>
                  </a:ext>
                </a:extLst>
              </p14:cNvPr>
              <p14:cNvContentPartPr/>
              <p14:nvPr/>
            </p14:nvContentPartPr>
            <p14:xfrm>
              <a:off x="4212360" y="209160"/>
              <a:ext cx="1941120" cy="2724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D0705F9-7EF0-63E7-53AE-F602C2BE5E6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03000" y="199800"/>
                <a:ext cx="1959840" cy="274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0886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/>
              <a:t>Priority Queue </a:t>
            </a:r>
            <a:r>
              <a:rPr lang="en-CA"/>
              <a:t>Abstract Data Type (ADT)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size()</a:t>
            </a:r>
            <a:br>
              <a:rPr lang="en-CA" b="1" dirty="0"/>
            </a:br>
            <a:r>
              <a:rPr lang="en-CA" dirty="0"/>
              <a:t>returns number of items in the priority queue</a:t>
            </a:r>
          </a:p>
          <a:p>
            <a:r>
              <a:rPr lang="en-CA" b="1" dirty="0"/>
              <a:t>insert(x)</a:t>
            </a:r>
            <a:br>
              <a:rPr lang="en-CA" b="1" dirty="0"/>
            </a:br>
            <a:r>
              <a:rPr lang="en-CA" dirty="0"/>
              <a:t>adds a copy of item </a:t>
            </a:r>
            <a:r>
              <a:rPr lang="en-CA" b="1" dirty="0"/>
              <a:t>x</a:t>
            </a:r>
            <a:r>
              <a:rPr lang="en-CA" dirty="0"/>
              <a:t> to the priority queue</a:t>
            </a:r>
          </a:p>
          <a:p>
            <a:r>
              <a:rPr lang="en-CA" b="1" dirty="0"/>
              <a:t>min()</a:t>
            </a:r>
            <a:br>
              <a:rPr lang="en-CA" b="1" dirty="0"/>
            </a:br>
            <a:r>
              <a:rPr lang="en-CA" dirty="0"/>
              <a:t>returns a copy of the item with the smallest key value; error if empty</a:t>
            </a:r>
          </a:p>
          <a:p>
            <a:r>
              <a:rPr lang="en-CA" b="1" dirty="0" err="1"/>
              <a:t>removeMin</a:t>
            </a:r>
            <a:r>
              <a:rPr lang="en-CA" b="1" dirty="0"/>
              <a:t>()</a:t>
            </a:r>
            <a:br>
              <a:rPr lang="en-CA" b="1" dirty="0"/>
            </a:br>
            <a:r>
              <a:rPr lang="en-CA" dirty="0"/>
              <a:t>removes the item </a:t>
            </a:r>
            <a:r>
              <a:rPr lang="en-CA" b="1" dirty="0"/>
              <a:t>min()</a:t>
            </a:r>
            <a:r>
              <a:rPr lang="en-CA" dirty="0"/>
              <a:t> refers to; error if empty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64939-727C-022C-52D0-12197A8D5D82}"/>
              </a:ext>
            </a:extLst>
          </p:cNvPr>
          <p:cNvSpPr txBox="1"/>
          <p:nvPr/>
        </p:nvSpPr>
        <p:spPr>
          <a:xfrm>
            <a:off x="8426749" y="1646238"/>
            <a:ext cx="3143056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r>
              <a:rPr lang="en-CA" dirty="0"/>
              <a:t> This assumes there is a function </a:t>
            </a:r>
            <a:r>
              <a:rPr lang="en-CA" b="1" dirty="0"/>
              <a:t>priority(x)</a:t>
            </a:r>
            <a:r>
              <a:rPr lang="en-CA" dirty="0"/>
              <a:t> that returns the priority value of </a:t>
            </a:r>
            <a:r>
              <a:rPr lang="en-CA" b="1" dirty="0"/>
              <a:t>x</a:t>
            </a:r>
            <a:r>
              <a:rPr lang="en-CA" dirty="0"/>
              <a:t>.</a:t>
            </a:r>
            <a:r>
              <a:rPr lang="en-AU" dirty="0"/>
              <a:t> The priority function is defined by the programmer depending upon the application.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4943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0075D-37B0-5B45-80F6-43204765F185}"/>
              </a:ext>
            </a:extLst>
          </p:cNvPr>
          <p:cNvSpPr txBox="1"/>
          <p:nvPr/>
        </p:nvSpPr>
        <p:spPr>
          <a:xfrm>
            <a:off x="1094058" y="700786"/>
            <a:ext cx="2598375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How can you use a </a:t>
            </a:r>
            <a:r>
              <a:rPr lang="en-CA" sz="2000" b="1" dirty="0"/>
              <a:t>priority queue to sort </a:t>
            </a:r>
            <a:r>
              <a:rPr lang="en-CA" sz="2000" dirty="0"/>
              <a:t>a vector of numbers?</a:t>
            </a:r>
            <a:endParaRPr lang="en-AU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483309-B1AD-3985-DDEF-2FFDCDE65390}"/>
                  </a:ext>
                </a:extLst>
              </p14:cNvPr>
              <p14:cNvContentPartPr/>
              <p14:nvPr/>
            </p14:nvContentPartPr>
            <p14:xfrm>
              <a:off x="6386400" y="1062000"/>
              <a:ext cx="5510880" cy="3238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483309-B1AD-3985-DDEF-2FFDCDE653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77040" y="1052640"/>
                <a:ext cx="5529600" cy="325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9406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0075D-37B0-5B45-80F6-43204765F185}"/>
              </a:ext>
            </a:extLst>
          </p:cNvPr>
          <p:cNvSpPr txBox="1"/>
          <p:nvPr/>
        </p:nvSpPr>
        <p:spPr>
          <a:xfrm>
            <a:off x="1094058" y="700786"/>
            <a:ext cx="2598375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How can you use a </a:t>
            </a:r>
            <a:r>
              <a:rPr lang="en-CA" sz="2000" b="1" dirty="0"/>
              <a:t>priority queue to sort </a:t>
            </a:r>
            <a:r>
              <a:rPr lang="en-CA" sz="2000" dirty="0"/>
              <a:t>a vector of numbers?</a:t>
            </a:r>
            <a:endParaRPr lang="en-AU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980847" y="2664569"/>
            <a:ext cx="29087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priority_queue_sort</a:t>
            </a:r>
            <a:r>
              <a:rPr lang="en-CA" b="1" dirty="0"/>
              <a:t>(v)</a:t>
            </a:r>
            <a:br>
              <a:rPr lang="en-CA" dirty="0"/>
            </a:br>
            <a:r>
              <a:rPr lang="en-CA" dirty="0"/>
              <a:t>     </a:t>
            </a:r>
            <a:r>
              <a:rPr lang="en-CA" dirty="0" err="1"/>
              <a:t>pq</a:t>
            </a:r>
            <a:r>
              <a:rPr lang="en-CA" dirty="0"/>
              <a:t> = empty priority queue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v.size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pq.insert</a:t>
            </a:r>
            <a:r>
              <a:rPr lang="en-CA" dirty="0"/>
              <a:t>(</a:t>
            </a:r>
            <a:r>
              <a:rPr lang="en-CA" dirty="0" err="1"/>
              <a:t>v.back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v.pop_back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pq.size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v.push_back</a:t>
            </a:r>
            <a:r>
              <a:rPr lang="en-CA" dirty="0"/>
              <a:t>(</a:t>
            </a:r>
            <a:r>
              <a:rPr lang="en-CA" dirty="0" err="1"/>
              <a:t>pq.min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pq.removeMin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 end</a:t>
            </a:r>
            <a:endParaRPr lang="en-AU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94D513-3224-8640-EE6B-8FA0402D35F4}"/>
              </a:ext>
            </a:extLst>
          </p:cNvPr>
          <p:cNvCxnSpPr/>
          <p:nvPr/>
        </p:nvCxnSpPr>
        <p:spPr>
          <a:xfrm flipH="1">
            <a:off x="3248298" y="2385895"/>
            <a:ext cx="801188" cy="37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9BF5655-A51A-DAA8-ECD6-112574BDFC6C}"/>
              </a:ext>
            </a:extLst>
          </p:cNvPr>
          <p:cNvSpPr txBox="1"/>
          <p:nvPr/>
        </p:nvSpPr>
        <p:spPr>
          <a:xfrm>
            <a:off x="4176979" y="2122488"/>
            <a:ext cx="13443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v</a:t>
            </a:r>
            <a:r>
              <a:rPr lang="en-CA"/>
              <a:t> passed by reference</a:t>
            </a:r>
            <a:endParaRPr lang="en-AU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0645B38C-5319-EADB-913B-C0924E1B0019}"/>
              </a:ext>
            </a:extLst>
          </p:cNvPr>
          <p:cNvSpPr/>
          <p:nvPr/>
        </p:nvSpPr>
        <p:spPr>
          <a:xfrm>
            <a:off x="3487780" y="3492325"/>
            <a:ext cx="169820" cy="10189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64BCAA-6441-1FA4-86D7-F820DD3A72F2}"/>
              </a:ext>
            </a:extLst>
          </p:cNvPr>
          <p:cNvSpPr txBox="1"/>
          <p:nvPr/>
        </p:nvSpPr>
        <p:spPr>
          <a:xfrm>
            <a:off x="3680498" y="3556613"/>
            <a:ext cx="18537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Move all values from </a:t>
            </a:r>
            <a:r>
              <a:rPr lang="en-CA" b="1"/>
              <a:t>v</a:t>
            </a:r>
            <a:r>
              <a:rPr lang="en-CA"/>
              <a:t> into the priority queue</a:t>
            </a:r>
            <a:endParaRPr lang="en-AU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BE498FDB-4096-8415-5CED-270499990483}"/>
              </a:ext>
            </a:extLst>
          </p:cNvPr>
          <p:cNvSpPr/>
          <p:nvPr/>
        </p:nvSpPr>
        <p:spPr>
          <a:xfrm>
            <a:off x="3709759" y="4881052"/>
            <a:ext cx="169820" cy="10189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B11DEC-1014-33E7-C077-161DE483FD91}"/>
              </a:ext>
            </a:extLst>
          </p:cNvPr>
          <p:cNvSpPr txBox="1"/>
          <p:nvPr/>
        </p:nvSpPr>
        <p:spPr>
          <a:xfrm>
            <a:off x="3889592" y="4945340"/>
            <a:ext cx="18537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Move all values from the priority queue back into </a:t>
            </a:r>
            <a:r>
              <a:rPr lang="en-CA" b="1"/>
              <a:t>v</a:t>
            </a:r>
            <a:endParaRPr lang="en-AU" b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413661-D0B6-C155-8DD3-040CE95A9FD5}"/>
                  </a:ext>
                </a:extLst>
              </p14:cNvPr>
              <p14:cNvContentPartPr/>
              <p14:nvPr/>
            </p14:nvContentPartPr>
            <p14:xfrm>
              <a:off x="1344240" y="5762160"/>
              <a:ext cx="392400" cy="170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413661-D0B6-C155-8DD3-040CE95A9F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4880" y="5752800"/>
                <a:ext cx="411120" cy="18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9044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517B0-1C56-2768-D49C-15091723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15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BD6B01-F7B5-6561-357C-A086B85AD826}"/>
              </a:ext>
            </a:extLst>
          </p:cNvPr>
          <p:cNvSpPr txBox="1"/>
          <p:nvPr/>
        </p:nvSpPr>
        <p:spPr>
          <a:xfrm>
            <a:off x="1193074" y="859661"/>
            <a:ext cx="6096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>
                <a:latin typeface="Consolas" panose="020B0609020204030204" pitchFamily="49" charset="0"/>
              </a:rPr>
              <a:t>template &lt;</a:t>
            </a:r>
            <a:r>
              <a:rPr lang="en-AU" sz="2000" err="1">
                <a:latin typeface="Consolas" panose="020B0609020204030204" pitchFamily="49" charset="0"/>
              </a:rPr>
              <a:t>typename</a:t>
            </a:r>
            <a:r>
              <a:rPr lang="en-AU" sz="2000">
                <a:latin typeface="Consolas" panose="020B0609020204030204" pitchFamily="49" charset="0"/>
              </a:rPr>
              <a:t> T&gt;</a:t>
            </a:r>
          </a:p>
          <a:p>
            <a:r>
              <a:rPr lang="en-AU" sz="2000">
                <a:latin typeface="Consolas" panose="020B0609020204030204" pitchFamily="49" charset="0"/>
              </a:rPr>
              <a:t>void </a:t>
            </a:r>
            <a:r>
              <a:rPr lang="en-AU" sz="2000" err="1">
                <a:latin typeface="Consolas" panose="020B0609020204030204" pitchFamily="49" charset="0"/>
              </a:rPr>
              <a:t>pq_sort</a:t>
            </a:r>
            <a:r>
              <a:rPr lang="en-AU" sz="2000">
                <a:latin typeface="Consolas" panose="020B0609020204030204" pitchFamily="49" charset="0"/>
              </a:rPr>
              <a:t>(vector&lt;T&gt; &amp;v)</a:t>
            </a:r>
          </a:p>
          <a:p>
            <a:r>
              <a:rPr lang="en-AU" sz="2000">
                <a:latin typeface="Consolas" panose="020B0609020204030204" pitchFamily="49" charset="0"/>
              </a:rPr>
              <a:t>{</a:t>
            </a:r>
          </a:p>
          <a:p>
            <a:r>
              <a:rPr lang="en-AU" sz="2000">
                <a:latin typeface="Consolas" panose="020B0609020204030204" pitchFamily="49" charset="0"/>
              </a:rPr>
              <a:t>    </a:t>
            </a:r>
            <a:r>
              <a:rPr lang="en-AU" sz="2000" err="1">
                <a:latin typeface="Consolas" panose="020B0609020204030204" pitchFamily="49" charset="0"/>
              </a:rPr>
              <a:t>priority_queue</a:t>
            </a:r>
            <a:r>
              <a:rPr lang="en-AU" sz="2000">
                <a:latin typeface="Consolas" panose="020B0609020204030204" pitchFamily="49" charset="0"/>
              </a:rPr>
              <a:t>&lt;T&gt; </a:t>
            </a:r>
            <a:r>
              <a:rPr lang="en-AU" sz="2000" err="1">
                <a:latin typeface="Consolas" panose="020B0609020204030204" pitchFamily="49" charset="0"/>
              </a:rPr>
              <a:t>pq</a:t>
            </a:r>
            <a:r>
              <a:rPr lang="en-AU" sz="2000">
                <a:latin typeface="Consolas" panose="020B0609020204030204" pitchFamily="49" charset="0"/>
              </a:rPr>
              <a:t>;</a:t>
            </a:r>
          </a:p>
          <a:p>
            <a:br>
              <a:rPr lang="en-AU" sz="2000">
                <a:latin typeface="Consolas" panose="020B0609020204030204" pitchFamily="49" charset="0"/>
              </a:rPr>
            </a:br>
            <a:r>
              <a:rPr lang="en-AU" sz="2000">
                <a:latin typeface="Consolas" panose="020B0609020204030204" pitchFamily="49" charset="0"/>
              </a:rPr>
              <a:t>    for (int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 = 0;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 &lt; </a:t>
            </a:r>
            <a:r>
              <a:rPr lang="en-AU" sz="2000" err="1">
                <a:latin typeface="Consolas" panose="020B0609020204030204" pitchFamily="49" charset="0"/>
              </a:rPr>
              <a:t>v.size</a:t>
            </a:r>
            <a:r>
              <a:rPr lang="en-AU" sz="2000">
                <a:latin typeface="Consolas" panose="020B0609020204030204" pitchFamily="49" charset="0"/>
              </a:rPr>
              <a:t>();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++)</a:t>
            </a:r>
          </a:p>
          <a:p>
            <a:r>
              <a:rPr lang="en-AU" sz="2000">
                <a:latin typeface="Consolas" panose="020B0609020204030204" pitchFamily="49" charset="0"/>
              </a:rPr>
              <a:t>    {</a:t>
            </a:r>
          </a:p>
          <a:p>
            <a:r>
              <a:rPr lang="en-AU" sz="2000">
                <a:latin typeface="Consolas" panose="020B0609020204030204" pitchFamily="49" charset="0"/>
              </a:rPr>
              <a:t>        </a:t>
            </a:r>
            <a:r>
              <a:rPr lang="en-AU" sz="2000" err="1">
                <a:latin typeface="Consolas" panose="020B0609020204030204" pitchFamily="49" charset="0"/>
              </a:rPr>
              <a:t>pq.insert</a:t>
            </a:r>
            <a:r>
              <a:rPr lang="en-AU" sz="2000">
                <a:latin typeface="Consolas" panose="020B0609020204030204" pitchFamily="49" charset="0"/>
              </a:rPr>
              <a:t>(v[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]);</a:t>
            </a:r>
          </a:p>
          <a:p>
            <a:r>
              <a:rPr lang="en-AU" sz="2000">
                <a:latin typeface="Consolas" panose="020B0609020204030204" pitchFamily="49" charset="0"/>
              </a:rPr>
              <a:t>    }</a:t>
            </a:r>
          </a:p>
          <a:p>
            <a:br>
              <a:rPr lang="en-AU" sz="2000">
                <a:latin typeface="Consolas" panose="020B0609020204030204" pitchFamily="49" charset="0"/>
              </a:rPr>
            </a:br>
            <a:r>
              <a:rPr lang="en-AU" sz="2000">
                <a:latin typeface="Consolas" panose="020B0609020204030204" pitchFamily="49" charset="0"/>
              </a:rPr>
              <a:t>    for (int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 = 0;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 &lt; </a:t>
            </a:r>
            <a:r>
              <a:rPr lang="en-AU" sz="2000" err="1">
                <a:latin typeface="Consolas" panose="020B0609020204030204" pitchFamily="49" charset="0"/>
              </a:rPr>
              <a:t>v.size</a:t>
            </a:r>
            <a:r>
              <a:rPr lang="en-AU" sz="2000">
                <a:latin typeface="Consolas" panose="020B0609020204030204" pitchFamily="49" charset="0"/>
              </a:rPr>
              <a:t>();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++)</a:t>
            </a:r>
          </a:p>
          <a:p>
            <a:r>
              <a:rPr lang="en-AU" sz="2000">
                <a:latin typeface="Consolas" panose="020B0609020204030204" pitchFamily="49" charset="0"/>
              </a:rPr>
              <a:t>    {</a:t>
            </a:r>
          </a:p>
          <a:p>
            <a:r>
              <a:rPr lang="en-AU" sz="2000">
                <a:latin typeface="Consolas" panose="020B0609020204030204" pitchFamily="49" charset="0"/>
              </a:rPr>
              <a:t>        v[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] = </a:t>
            </a:r>
            <a:r>
              <a:rPr lang="en-AU" sz="2000" err="1">
                <a:latin typeface="Consolas" panose="020B0609020204030204" pitchFamily="49" charset="0"/>
              </a:rPr>
              <a:t>pq.min</a:t>
            </a:r>
            <a:r>
              <a:rPr lang="en-AU" sz="2000">
                <a:latin typeface="Consolas" panose="020B0609020204030204" pitchFamily="49" charset="0"/>
              </a:rPr>
              <a:t>();</a:t>
            </a:r>
          </a:p>
          <a:p>
            <a:r>
              <a:rPr lang="en-AU" sz="2000">
                <a:latin typeface="Consolas" panose="020B0609020204030204" pitchFamily="49" charset="0"/>
              </a:rPr>
              <a:t>        </a:t>
            </a:r>
            <a:r>
              <a:rPr lang="en-AU" sz="2000" err="1">
                <a:latin typeface="Consolas" panose="020B0609020204030204" pitchFamily="49" charset="0"/>
              </a:rPr>
              <a:t>pq.remove_min</a:t>
            </a:r>
            <a:r>
              <a:rPr lang="en-AU" sz="2000">
                <a:latin typeface="Consolas" panose="020B0609020204030204" pitchFamily="49" charset="0"/>
              </a:rPr>
              <a:t>();</a:t>
            </a:r>
          </a:p>
          <a:p>
            <a:r>
              <a:rPr lang="en-AU" sz="2000">
                <a:latin typeface="Consolas" panose="020B0609020204030204" pitchFamily="49" charset="0"/>
              </a:rPr>
              <a:t>    }</a:t>
            </a:r>
          </a:p>
          <a:p>
            <a:r>
              <a:rPr lang="en-AU" sz="2000">
                <a:latin typeface="Consolas" panose="020B0609020204030204" pitchFamily="49" charset="0"/>
              </a:rPr>
              <a:t>}</a:t>
            </a:r>
            <a:endParaRPr lang="en-AU" sz="2000" b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5696AA-C9AE-E21B-2B9A-0AC1EDCB83A9}"/>
              </a:ext>
            </a:extLst>
          </p:cNvPr>
          <p:cNvSpPr txBox="1"/>
          <p:nvPr/>
        </p:nvSpPr>
        <p:spPr>
          <a:xfrm>
            <a:off x="7033298" y="2476750"/>
            <a:ext cx="235454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 need to remove the value from </a:t>
            </a:r>
            <a:r>
              <a:rPr lang="en-CA" b="1"/>
              <a:t>v</a:t>
            </a:r>
            <a:r>
              <a:rPr lang="en-CA"/>
              <a:t> since it will be over-written in the next loop.</a:t>
            </a:r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A62FFC-C5AA-035E-CF33-C9A32D536B7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676503" y="3076915"/>
            <a:ext cx="2356795" cy="11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616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Priority Queue Implementation 1:</a:t>
            </a:r>
            <a:br>
              <a:rPr lang="en-CA" dirty="0"/>
            </a:br>
            <a:r>
              <a:rPr lang="en-CA" b="1" dirty="0"/>
              <a:t>Fast </a:t>
            </a:r>
            <a:r>
              <a:rPr lang="en-CA" b="1" dirty="0">
                <a:solidFill>
                  <a:srgbClr val="FF0000"/>
                </a:solidFill>
              </a:rPr>
              <a:t>Insertion (unordered list)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98561"/>
          </a:xfrm>
        </p:spPr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 </a:t>
            </a:r>
            <a:endParaRPr lang="en-CA"/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 err="1"/>
              <a:t>v.push_back</a:t>
            </a:r>
            <a:r>
              <a:rPr lang="en-CA"/>
              <a:t>() </a:t>
            </a:r>
            <a:r>
              <a:rPr lang="en-CA" b="1"/>
              <a:t>                              Performance:</a:t>
            </a:r>
            <a:endParaRPr lang="en-CA"/>
          </a:p>
          <a:p>
            <a:r>
              <a:rPr lang="en-CA" b="1"/>
              <a:t>min()</a:t>
            </a:r>
            <a:br>
              <a:rPr lang="en-CA" b="1"/>
            </a:br>
            <a:r>
              <a:rPr lang="en-CA"/>
              <a:t>using a loop, find min key          </a:t>
            </a:r>
            <a:r>
              <a:rPr lang="en-CA" b="1"/>
              <a:t>Performance:</a:t>
            </a:r>
            <a:endParaRPr lang="en-CA"/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/>
              <a:t>using a loop, remove min key   </a:t>
            </a:r>
            <a:r>
              <a:rPr lang="en-CA" b="1"/>
              <a:t>Performance: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16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DEA82F-810F-ABE4-C58B-B36C28DDF467}"/>
              </a:ext>
            </a:extLst>
          </p:cNvPr>
          <p:cNvGrpSpPr/>
          <p:nvPr/>
        </p:nvGrpSpPr>
        <p:grpSpPr>
          <a:xfrm>
            <a:off x="1450335" y="5580012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06CB04-7383-1F08-86AA-1BF33D7BFFF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11ADAB-B0E3-2573-9990-1BE55F81461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5897F9-4430-B3D5-EC8B-6AE13E4EAE56}"/>
              </a:ext>
            </a:extLst>
          </p:cNvPr>
          <p:cNvGrpSpPr/>
          <p:nvPr/>
        </p:nvGrpSpPr>
        <p:grpSpPr>
          <a:xfrm>
            <a:off x="2077352" y="5580012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7338F0-E552-AD23-9AD9-44D78623370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CB3F61-7A4E-48A2-90E5-64BA94BFF2D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93EF38-A7D6-9EEC-64F7-CAACD2AD7A81}"/>
              </a:ext>
            </a:extLst>
          </p:cNvPr>
          <p:cNvGrpSpPr/>
          <p:nvPr/>
        </p:nvGrpSpPr>
        <p:grpSpPr>
          <a:xfrm>
            <a:off x="2704369" y="5580012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5A3736-1D4A-E29C-0DDE-40FBDF4F837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241DB1-26D0-903E-00CC-4EC664D9B04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07AE7C-62AC-0757-41F9-9B749AC0EC8A}"/>
              </a:ext>
            </a:extLst>
          </p:cNvPr>
          <p:cNvGrpSpPr/>
          <p:nvPr/>
        </p:nvGrpSpPr>
        <p:grpSpPr>
          <a:xfrm>
            <a:off x="4585420" y="5580012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F62285-4CFE-A1A1-E7D0-657FA5F2DD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79C9AE-9D20-A325-1AEA-06C584E7EAC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A903AF-01F5-8EFA-6F31-37C688D4524F}"/>
              </a:ext>
            </a:extLst>
          </p:cNvPr>
          <p:cNvGrpSpPr/>
          <p:nvPr/>
        </p:nvGrpSpPr>
        <p:grpSpPr>
          <a:xfrm>
            <a:off x="3331386" y="5580012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9A5943-682E-7FCA-3FAC-EE5A544D51E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33CFCA-1019-F92D-87AD-D68D6C3A937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7DCA82C-D34A-7970-9EB2-E2917FAE3F5E}"/>
              </a:ext>
            </a:extLst>
          </p:cNvPr>
          <p:cNvGrpSpPr/>
          <p:nvPr/>
        </p:nvGrpSpPr>
        <p:grpSpPr>
          <a:xfrm>
            <a:off x="3958403" y="5580012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4A45C93-42B2-C999-6E44-F5CF6967261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26B34E-F6EA-BA10-3158-412FAC34CA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35974DB-05BD-7044-395D-595E855AFE4F}"/>
                  </a:ext>
                </a:extLst>
              </p14:cNvPr>
              <p14:cNvContentPartPr/>
              <p14:nvPr/>
            </p14:nvContentPartPr>
            <p14:xfrm>
              <a:off x="571680" y="2016360"/>
              <a:ext cx="8615160" cy="4592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35974DB-05BD-7044-395D-595E855AFE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320" y="2007000"/>
                <a:ext cx="8633880" cy="461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7339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Priority Queue Implementation 1:</a:t>
            </a:r>
            <a:br>
              <a:rPr lang="en-CA" dirty="0"/>
            </a:br>
            <a:r>
              <a:rPr lang="en-CA" b="1" dirty="0"/>
              <a:t>Fast </a:t>
            </a:r>
            <a:r>
              <a:rPr lang="en-CA" b="1" dirty="0">
                <a:solidFill>
                  <a:srgbClr val="FF0000"/>
                </a:solidFill>
              </a:rPr>
              <a:t>Insertion (unordered list)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  </a:t>
            </a:r>
            <a:r>
              <a:rPr lang="en-CA">
                <a:highlight>
                  <a:srgbClr val="FFFF00"/>
                </a:highlight>
              </a:rPr>
              <a:t>O(1)</a:t>
            </a:r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 err="1"/>
              <a:t>v.push_back</a:t>
            </a:r>
            <a:r>
              <a:rPr lang="en-CA"/>
              <a:t>() </a:t>
            </a:r>
            <a:r>
              <a:rPr lang="en-CA" b="1"/>
              <a:t>                              Performance :  </a:t>
            </a:r>
            <a:r>
              <a:rPr lang="en-CA">
                <a:highlight>
                  <a:srgbClr val="FFFF00"/>
                </a:highlight>
              </a:rPr>
              <a:t>O(1)</a:t>
            </a:r>
            <a:r>
              <a:rPr lang="en-CA"/>
              <a:t>   (no re-sizing)</a:t>
            </a:r>
          </a:p>
          <a:p>
            <a:r>
              <a:rPr lang="en-CA" b="1"/>
              <a:t>min()</a:t>
            </a:r>
            <a:br>
              <a:rPr lang="en-CA" b="1"/>
            </a:br>
            <a:r>
              <a:rPr lang="en-CA"/>
              <a:t>using a loop, find min key          </a:t>
            </a:r>
            <a:r>
              <a:rPr lang="en-CA" b="1"/>
              <a:t>Performance :  </a:t>
            </a:r>
            <a:r>
              <a:rPr lang="en-CA">
                <a:highlight>
                  <a:srgbClr val="FFFF00"/>
                </a:highlight>
              </a:rPr>
              <a:t>O(n)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/>
              <a:t>using a loop, remove min key   </a:t>
            </a:r>
            <a:r>
              <a:rPr lang="en-CA" b="1"/>
              <a:t>Performance:   </a:t>
            </a:r>
            <a:r>
              <a:rPr lang="en-CA">
                <a:highlight>
                  <a:srgbClr val="FFFF00"/>
                </a:highlight>
              </a:rPr>
              <a:t>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17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6D5AAB-2838-6D6C-7FBE-421EBDBE62A3}"/>
              </a:ext>
            </a:extLst>
          </p:cNvPr>
          <p:cNvGrpSpPr/>
          <p:nvPr/>
        </p:nvGrpSpPr>
        <p:grpSpPr>
          <a:xfrm>
            <a:off x="1450335" y="5580012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8908D2C-0019-369E-80E2-B8BDC200265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2B8948-CFEC-810D-A3F9-2D3E92C615B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978F71E-23DC-DB00-B232-1864411E01CF}"/>
              </a:ext>
            </a:extLst>
          </p:cNvPr>
          <p:cNvGrpSpPr/>
          <p:nvPr/>
        </p:nvGrpSpPr>
        <p:grpSpPr>
          <a:xfrm>
            <a:off x="2077352" y="5580012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87CEBF-F37C-E3CB-9850-29884DA4AD1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F3A17B-6066-F50C-FC13-C90690144B6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D5B79F-D13D-473D-5A25-4247185D091A}"/>
              </a:ext>
            </a:extLst>
          </p:cNvPr>
          <p:cNvGrpSpPr/>
          <p:nvPr/>
        </p:nvGrpSpPr>
        <p:grpSpPr>
          <a:xfrm>
            <a:off x="2704369" y="5580012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022897-D21E-C7EB-FD11-1FAD0BA023C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4FE353-934F-FBD6-785F-EA7D19BA80E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2C4198-5D81-EAE2-776F-0C4F3BB80EB5}"/>
              </a:ext>
            </a:extLst>
          </p:cNvPr>
          <p:cNvGrpSpPr/>
          <p:nvPr/>
        </p:nvGrpSpPr>
        <p:grpSpPr>
          <a:xfrm>
            <a:off x="4585420" y="5580012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407B6D-FE4F-D9DC-845C-2E8AEA6DEE2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2F80F7-8B8C-5507-F832-01EF41FAB1A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9BEB85-3C9B-BF66-276D-1100A6EB151D}"/>
              </a:ext>
            </a:extLst>
          </p:cNvPr>
          <p:cNvGrpSpPr/>
          <p:nvPr/>
        </p:nvGrpSpPr>
        <p:grpSpPr>
          <a:xfrm>
            <a:off x="3331386" y="5580012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62EAD3-FD0D-231F-C77A-486AF73E52A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ECB53B-0C93-AFB9-62D3-B507BB8A97B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F8CFF3-2B35-8131-EA46-5559ED290448}"/>
              </a:ext>
            </a:extLst>
          </p:cNvPr>
          <p:cNvGrpSpPr/>
          <p:nvPr/>
        </p:nvGrpSpPr>
        <p:grpSpPr>
          <a:xfrm>
            <a:off x="3958403" y="5580012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A79588-12BF-E40A-CCB9-9A25EF7D9F1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293BBA-9AB8-3CB8-FC4D-6C4DB9CF117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</p:spTree>
    <p:extLst>
      <p:ext uri="{BB962C8B-B14F-4D97-AF65-F5344CB8AC3E}">
        <p14:creationId xmlns:p14="http://schemas.microsoft.com/office/powerpoint/2010/main" val="2298068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18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priority_queue_sort</a:t>
            </a:r>
            <a:r>
              <a:rPr lang="en-CA" b="1" dirty="0"/>
              <a:t>(v)</a:t>
            </a:r>
            <a:br>
              <a:rPr lang="en-CA" dirty="0"/>
            </a:br>
            <a:r>
              <a:rPr lang="en-CA" dirty="0"/>
              <a:t>     </a:t>
            </a:r>
            <a:r>
              <a:rPr lang="en-CA" dirty="0" err="1"/>
              <a:t>pq</a:t>
            </a:r>
            <a:r>
              <a:rPr lang="en-CA" dirty="0"/>
              <a:t> = empty priority queue   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v.size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pq.insert</a:t>
            </a:r>
            <a:r>
              <a:rPr lang="en-CA" dirty="0"/>
              <a:t>(</a:t>
            </a:r>
            <a:r>
              <a:rPr lang="en-CA" dirty="0" err="1"/>
              <a:t>v.back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v.pop_back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pq.size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v.push_back</a:t>
            </a:r>
            <a:r>
              <a:rPr lang="en-CA" dirty="0"/>
              <a:t>(</a:t>
            </a:r>
            <a:r>
              <a:rPr lang="en-CA" dirty="0" err="1"/>
              <a:t>pq.min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pq.removeMin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 end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Using the </a:t>
            </a:r>
            <a:r>
              <a:rPr lang="en-CA" sz="2000" b="1" dirty="0"/>
              <a:t>fast insertion </a:t>
            </a:r>
            <a:r>
              <a:rPr lang="en-CA" sz="2000" dirty="0"/>
              <a:t>implementation, what is the </a:t>
            </a:r>
            <a:r>
              <a:rPr lang="en-CA" sz="2000" b="1" dirty="0"/>
              <a:t>performance of each line</a:t>
            </a:r>
            <a:r>
              <a:rPr lang="en-CA" sz="2000" dirty="0"/>
              <a:t> of this algorithm?</a:t>
            </a:r>
            <a:endParaRPr lang="en-A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6CB9E0A-577F-F4A0-1BF9-04B2A609B8F3}"/>
                  </a:ext>
                </a:extLst>
              </p14:cNvPr>
              <p14:cNvContentPartPr/>
              <p14:nvPr/>
            </p14:nvContentPartPr>
            <p14:xfrm>
              <a:off x="284400" y="2025000"/>
              <a:ext cx="11736000" cy="4910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6CB9E0A-577F-F4A0-1BF9-04B2A609B8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040" y="2015640"/>
                <a:ext cx="11754720" cy="492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7347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19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priority_queue_sort</a:t>
            </a:r>
            <a:r>
              <a:rPr lang="en-CA" b="1" dirty="0"/>
              <a:t>(v)</a:t>
            </a:r>
            <a:br>
              <a:rPr lang="en-CA" dirty="0"/>
            </a:br>
            <a:r>
              <a:rPr lang="en-CA" dirty="0"/>
              <a:t>     </a:t>
            </a:r>
            <a:r>
              <a:rPr lang="en-CA" dirty="0" err="1"/>
              <a:t>pq</a:t>
            </a:r>
            <a:r>
              <a:rPr lang="en-CA" dirty="0"/>
              <a:t> = empty priority queue   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v.size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pq.insert</a:t>
            </a:r>
            <a:r>
              <a:rPr lang="en-CA" dirty="0"/>
              <a:t>(</a:t>
            </a:r>
            <a:r>
              <a:rPr lang="en-CA" dirty="0" err="1"/>
              <a:t>v.back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v.pop_back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pq.size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v.push_back</a:t>
            </a:r>
            <a:r>
              <a:rPr lang="en-CA" dirty="0"/>
              <a:t>(</a:t>
            </a:r>
            <a:r>
              <a:rPr lang="en-CA" dirty="0" err="1"/>
              <a:t>pq.min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pq.removeMin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 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Using the </a:t>
            </a:r>
            <a:r>
              <a:rPr lang="en-CA" sz="2000" b="1" dirty="0"/>
              <a:t>fast insertion </a:t>
            </a:r>
            <a:r>
              <a:rPr lang="en-CA" sz="2000" dirty="0"/>
              <a:t>implementation, what is the </a:t>
            </a:r>
            <a:r>
              <a:rPr lang="en-CA" sz="2000" b="1" dirty="0"/>
              <a:t>performance of each line</a:t>
            </a:r>
            <a:r>
              <a:rPr lang="en-CA" sz="2000" dirty="0"/>
              <a:t> of this algorithm?</a:t>
            </a:r>
            <a:endParaRPr lang="en-AU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6EF9F-AE17-5776-788D-4EF0344652C3}"/>
              </a:ext>
            </a:extLst>
          </p:cNvPr>
          <p:cNvSpPr txBox="1"/>
          <p:nvPr/>
        </p:nvSpPr>
        <p:spPr>
          <a:xfrm>
            <a:off x="1227909" y="296563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3A14C-9531-FDC6-8453-CB15381C6005}"/>
              </a:ext>
            </a:extLst>
          </p:cNvPr>
          <p:cNvSpPr txBox="1"/>
          <p:nvPr/>
        </p:nvSpPr>
        <p:spPr>
          <a:xfrm>
            <a:off x="1303104" y="465074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5E6299-FC93-C718-7E87-854EF0F81E11}"/>
              </a:ext>
            </a:extLst>
          </p:cNvPr>
          <p:cNvSpPr txBox="1"/>
          <p:nvPr/>
        </p:nvSpPr>
        <p:spPr>
          <a:xfrm>
            <a:off x="2103121" y="38408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62727D-8500-D2C5-E2D8-7B0683E5C842}"/>
              </a:ext>
            </a:extLst>
          </p:cNvPr>
          <p:cNvSpPr txBox="1"/>
          <p:nvPr/>
        </p:nvSpPr>
        <p:spPr>
          <a:xfrm>
            <a:off x="2666174" y="3471514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 + O(1) is 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276396-5527-8BC3-5B94-8FA3ACE13289}"/>
              </a:ext>
            </a:extLst>
          </p:cNvPr>
          <p:cNvSpPr txBox="1"/>
          <p:nvPr/>
        </p:nvSpPr>
        <p:spPr>
          <a:xfrm>
            <a:off x="3051946" y="5069757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O(n) + O(1) is 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AB80C8-9705-9C01-91EA-7DB968762654}"/>
              </a:ext>
            </a:extLst>
          </p:cNvPr>
          <p:cNvSpPr txBox="1"/>
          <p:nvPr/>
        </p:nvSpPr>
        <p:spPr>
          <a:xfrm>
            <a:off x="2458670" y="54779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6EC1AA15-2612-E5CF-AAF5-D861D251E44D}"/>
              </a:ext>
            </a:extLst>
          </p:cNvPr>
          <p:cNvSpPr/>
          <p:nvPr/>
        </p:nvSpPr>
        <p:spPr>
          <a:xfrm>
            <a:off x="4551627" y="3334967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/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CA"/>
                  <a:t> work each iteration: </a:t>
                </a:r>
                <a:br>
                  <a:rPr lang="en-CA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</a:t>
                </a:r>
                <a:endParaRPr lang="en-AU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blipFill>
                <a:blip r:embed="rId2"/>
                <a:stretch>
                  <a:fillRect t="-5660" r="-3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Brace 30">
            <a:extLst>
              <a:ext uri="{FF2B5EF4-FFF2-40B4-BE49-F238E27FC236}">
                <a16:creationId xmlns:a16="http://schemas.microsoft.com/office/drawing/2014/main" id="{792646EA-ACD8-D426-820E-DC1F06463AFB}"/>
              </a:ext>
            </a:extLst>
          </p:cNvPr>
          <p:cNvSpPr/>
          <p:nvPr/>
        </p:nvSpPr>
        <p:spPr>
          <a:xfrm>
            <a:off x="4931067" y="5051691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/>
              <p:nvPr/>
            </p:nvSpPr>
            <p:spPr>
              <a:xfrm>
                <a:off x="5142101" y="5304630"/>
                <a:ext cx="38547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 each iteration: </a:t>
                </a:r>
                <a:br>
                  <a:rPr lang="en-CA" i="1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</a:t>
                </a:r>
                <a:endParaRPr lang="en-AU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101" y="5304630"/>
                <a:ext cx="3854710" cy="646331"/>
              </a:xfrm>
              <a:prstGeom prst="rect">
                <a:avLst/>
              </a:prstGeom>
              <a:blipFill>
                <a:blip r:embed="rId3"/>
                <a:stretch>
                  <a:fillRect t="-4717" r="-31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Brace 32">
            <a:extLst>
              <a:ext uri="{FF2B5EF4-FFF2-40B4-BE49-F238E27FC236}">
                <a16:creationId xmlns:a16="http://schemas.microsoft.com/office/drawing/2014/main" id="{241FECB6-3648-65CA-98B1-344C5F9CB86D}"/>
              </a:ext>
            </a:extLst>
          </p:cNvPr>
          <p:cNvSpPr/>
          <p:nvPr/>
        </p:nvSpPr>
        <p:spPr>
          <a:xfrm>
            <a:off x="8848765" y="3622680"/>
            <a:ext cx="296092" cy="27693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/>
              <p:nvPr/>
            </p:nvSpPr>
            <p:spPr>
              <a:xfrm>
                <a:off x="9144857" y="4650743"/>
                <a:ext cx="2986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/>
                  <a:t> is </a:t>
                </a:r>
                <a:br>
                  <a:rPr lang="en-CA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 in total</a:t>
                </a:r>
                <a:endParaRPr lang="en-AU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857" y="4650743"/>
                <a:ext cx="2986138" cy="646331"/>
              </a:xfrm>
              <a:prstGeom prst="rect">
                <a:avLst/>
              </a:prstGeom>
              <a:blipFill>
                <a:blip r:embed="rId4"/>
                <a:stretch>
                  <a:fillRect t="-5660" r="-61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231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6EEF0-70A6-9868-EA82-A80DF2D83B74}"/>
              </a:ext>
            </a:extLst>
          </p:cNvPr>
          <p:cNvSpPr txBox="1"/>
          <p:nvPr/>
        </p:nvSpPr>
        <p:spPr>
          <a:xfrm>
            <a:off x="3785996" y="2248575"/>
            <a:ext cx="5021741" cy="14465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4400" dirty="0"/>
              <a:t>What is an </a:t>
            </a:r>
            <a:r>
              <a:rPr lang="en-CA" sz="4400" b="1" dirty="0"/>
              <a:t>abstract data type</a:t>
            </a:r>
            <a:r>
              <a:rPr lang="en-CA" sz="4400" dirty="0"/>
              <a:t> (</a:t>
            </a:r>
            <a:r>
              <a:rPr lang="en-CA" sz="4400" b="1" dirty="0"/>
              <a:t>ADT</a:t>
            </a:r>
            <a:r>
              <a:rPr lang="en-CA" sz="4400" dirty="0"/>
              <a:t>)?</a:t>
            </a:r>
            <a:endParaRPr lang="en-AU" sz="4400" dirty="0"/>
          </a:p>
        </p:txBody>
      </p:sp>
    </p:spTree>
    <p:extLst>
      <p:ext uri="{BB962C8B-B14F-4D97-AF65-F5344CB8AC3E}">
        <p14:creationId xmlns:p14="http://schemas.microsoft.com/office/powerpoint/2010/main" val="192311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Priority Queue Implementation 2:</a:t>
            </a:r>
            <a:br>
              <a:rPr lang="en-CA" dirty="0"/>
            </a:br>
            <a:r>
              <a:rPr lang="en-CA" b="1" dirty="0"/>
              <a:t>Fast </a:t>
            </a:r>
            <a:r>
              <a:rPr lang="en-CA" b="1" dirty="0">
                <a:solidFill>
                  <a:srgbClr val="FF0000"/>
                </a:solidFill>
              </a:rPr>
              <a:t>Removal (ordered list)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size()</a:t>
            </a:r>
            <a:br>
              <a:rPr lang="en-CA" b="1" dirty="0"/>
            </a:br>
            <a:r>
              <a:rPr lang="en-CA" dirty="0" err="1"/>
              <a:t>v.size</a:t>
            </a:r>
            <a:r>
              <a:rPr lang="en-CA" dirty="0"/>
              <a:t>()                                            </a:t>
            </a:r>
            <a:r>
              <a:rPr lang="en-CA" b="1" dirty="0"/>
              <a:t>Performance:</a:t>
            </a:r>
          </a:p>
          <a:p>
            <a:r>
              <a:rPr lang="en-CA" b="1" dirty="0"/>
              <a:t>insert(x)</a:t>
            </a:r>
            <a:br>
              <a:rPr lang="en-CA" b="1" dirty="0"/>
            </a:br>
            <a:r>
              <a:rPr lang="en-CA" dirty="0"/>
              <a:t>insert at sorted position             </a:t>
            </a:r>
            <a:r>
              <a:rPr lang="en-CA" b="1" dirty="0"/>
              <a:t>Performance:</a:t>
            </a:r>
            <a:br>
              <a:rPr lang="en-CA" b="1" dirty="0"/>
            </a:br>
            <a:r>
              <a:rPr lang="en-CA" dirty="0"/>
              <a:t>using a loop to shift values</a:t>
            </a:r>
          </a:p>
          <a:p>
            <a:r>
              <a:rPr lang="en-CA" b="1" dirty="0"/>
              <a:t>min()</a:t>
            </a:r>
            <a:br>
              <a:rPr lang="en-CA" b="1" dirty="0"/>
            </a:br>
            <a:r>
              <a:rPr lang="en-CA" dirty="0" err="1"/>
              <a:t>v.back</a:t>
            </a:r>
            <a:r>
              <a:rPr lang="en-CA" dirty="0"/>
              <a:t>()                                          </a:t>
            </a:r>
            <a:r>
              <a:rPr lang="en-CA" b="1" dirty="0"/>
              <a:t>Performance: </a:t>
            </a:r>
          </a:p>
          <a:p>
            <a:r>
              <a:rPr lang="en-CA" b="1" dirty="0" err="1"/>
              <a:t>removeMin</a:t>
            </a:r>
            <a:r>
              <a:rPr lang="en-CA" b="1" dirty="0"/>
              <a:t>()</a:t>
            </a:r>
            <a:br>
              <a:rPr lang="en-CA" b="1" dirty="0"/>
            </a:br>
            <a:r>
              <a:rPr lang="en-CA" dirty="0" err="1"/>
              <a:t>v.pop_back</a:t>
            </a:r>
            <a:r>
              <a:rPr lang="en-CA" dirty="0"/>
              <a:t>()                                 </a:t>
            </a:r>
            <a:r>
              <a:rPr lang="en-CA" b="1" dirty="0"/>
              <a:t>Performance: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20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E96881-8077-1F6E-ACE0-7EC2EF3596A7}"/>
              </a:ext>
            </a:extLst>
          </p:cNvPr>
          <p:cNvGrpSpPr/>
          <p:nvPr/>
        </p:nvGrpSpPr>
        <p:grpSpPr>
          <a:xfrm>
            <a:off x="1005661" y="5854327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50DFF1-F3F0-4EB0-B06B-D9613118DBD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6C2182-42D5-2772-7DFF-EAD9AFAE4DE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8A39926-6A06-F49A-BD2D-5224E0CD9F59}"/>
              </a:ext>
            </a:extLst>
          </p:cNvPr>
          <p:cNvGrpSpPr/>
          <p:nvPr/>
        </p:nvGrpSpPr>
        <p:grpSpPr>
          <a:xfrm>
            <a:off x="1632678" y="5854327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8FCD93-6C94-7AC4-437A-5731E4A59F4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E98A9F-02CF-18D0-87BA-A0005FB2010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FC2696-2C92-F53A-3954-BFA1F4432DBE}"/>
              </a:ext>
            </a:extLst>
          </p:cNvPr>
          <p:cNvGrpSpPr/>
          <p:nvPr/>
        </p:nvGrpSpPr>
        <p:grpSpPr>
          <a:xfrm>
            <a:off x="2259695" y="5854327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917592-5F3B-A319-2575-15608D42764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527C77-124C-C1A7-6A87-2EF4718F5A3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040979-972B-2CE4-F130-EEE46AF803C3}"/>
              </a:ext>
            </a:extLst>
          </p:cNvPr>
          <p:cNvGrpSpPr/>
          <p:nvPr/>
        </p:nvGrpSpPr>
        <p:grpSpPr>
          <a:xfrm>
            <a:off x="4140746" y="5854327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A1B2C6-CEB2-AF55-08A0-C5B957D1A9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620301-7CB7-F4E9-2DE2-C52BFBFB47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327AF8-F87E-5C16-B2A4-554116DCC2B5}"/>
              </a:ext>
            </a:extLst>
          </p:cNvPr>
          <p:cNvGrpSpPr/>
          <p:nvPr/>
        </p:nvGrpSpPr>
        <p:grpSpPr>
          <a:xfrm>
            <a:off x="2886712" y="5854327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1ED196-4D4F-9865-842D-B4EF75DD978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1FD76-8F3E-88E6-2C5D-7D301F26D94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044877-AC28-9B51-6A88-4BFBDE8FB65E}"/>
              </a:ext>
            </a:extLst>
          </p:cNvPr>
          <p:cNvGrpSpPr/>
          <p:nvPr/>
        </p:nvGrpSpPr>
        <p:grpSpPr>
          <a:xfrm>
            <a:off x="3513729" y="5854327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19E299-6F39-C8CC-379F-9B64AC0DB5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6C6846-0116-683D-4099-7638BE64CB4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8B5B707-049F-C56F-B34B-2D3409004F88}"/>
              </a:ext>
            </a:extLst>
          </p:cNvPr>
          <p:cNvSpPr txBox="1"/>
          <p:nvPr/>
        </p:nvSpPr>
        <p:spPr>
          <a:xfrm>
            <a:off x="8749793" y="1163905"/>
            <a:ext cx="2908745" cy="163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Idea</a:t>
            </a:r>
            <a:r>
              <a:rPr lang="en-CA" sz="2000" dirty="0"/>
              <a:t>: keep the vector in sorted order, always inserting new values at the correct place to keep it sorted.</a:t>
            </a:r>
            <a:endParaRPr lang="en-A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D86C463-53E9-76C5-2833-EDC2E1479129}"/>
                  </a:ext>
                </a:extLst>
              </p14:cNvPr>
              <p14:cNvContentPartPr/>
              <p14:nvPr/>
            </p14:nvContentPartPr>
            <p14:xfrm>
              <a:off x="184680" y="2257560"/>
              <a:ext cx="11704680" cy="4572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D86C463-53E9-76C5-2833-EDC2E14791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320" y="2248200"/>
                <a:ext cx="11723400" cy="459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952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Priority Queue Implementation 2:</a:t>
            </a:r>
            <a:br>
              <a:rPr lang="en-CA" dirty="0"/>
            </a:br>
            <a:r>
              <a:rPr lang="en-CA" b="1" dirty="0"/>
              <a:t>Fast </a:t>
            </a:r>
            <a:r>
              <a:rPr lang="en-CA" b="1" dirty="0">
                <a:solidFill>
                  <a:srgbClr val="FF0000"/>
                </a:solidFill>
              </a:rPr>
              <a:t>Removal (ordered list)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size()</a:t>
            </a:r>
            <a:br>
              <a:rPr lang="en-CA" b="1" dirty="0"/>
            </a:br>
            <a:r>
              <a:rPr lang="en-CA" dirty="0" err="1"/>
              <a:t>v.size</a:t>
            </a:r>
            <a:r>
              <a:rPr lang="en-CA" dirty="0"/>
              <a:t>()                                            </a:t>
            </a:r>
            <a:r>
              <a:rPr lang="en-CA" b="1" dirty="0"/>
              <a:t>Performance: </a:t>
            </a:r>
            <a:r>
              <a:rPr lang="en-CA" dirty="0">
                <a:highlight>
                  <a:srgbClr val="FFFF00"/>
                </a:highlight>
              </a:rPr>
              <a:t>O(1)</a:t>
            </a:r>
            <a:endParaRPr lang="en-CA" b="1" dirty="0">
              <a:highlight>
                <a:srgbClr val="FFFF00"/>
              </a:highlight>
            </a:endParaRPr>
          </a:p>
          <a:p>
            <a:r>
              <a:rPr lang="en-CA" b="1" dirty="0"/>
              <a:t>insert(x)</a:t>
            </a:r>
            <a:br>
              <a:rPr lang="en-CA" b="1" dirty="0"/>
            </a:br>
            <a:r>
              <a:rPr lang="en-CA" dirty="0"/>
              <a:t>insert at sorted position             </a:t>
            </a:r>
            <a:r>
              <a:rPr lang="en-CA" b="1" dirty="0"/>
              <a:t>Performance: </a:t>
            </a:r>
            <a:r>
              <a:rPr lang="en-CA" dirty="0">
                <a:highlight>
                  <a:srgbClr val="FFFF00"/>
                </a:highlight>
              </a:rPr>
              <a:t>O(n)</a:t>
            </a:r>
            <a:br>
              <a:rPr lang="en-CA" b="1" dirty="0">
                <a:highlight>
                  <a:srgbClr val="FFFF00"/>
                </a:highlight>
              </a:rPr>
            </a:br>
            <a:r>
              <a:rPr lang="en-CA" dirty="0"/>
              <a:t>using a loop to shift values</a:t>
            </a:r>
          </a:p>
          <a:p>
            <a:r>
              <a:rPr lang="en-CA" b="1" dirty="0"/>
              <a:t>min()</a:t>
            </a:r>
            <a:br>
              <a:rPr lang="en-CA" b="1" dirty="0"/>
            </a:br>
            <a:r>
              <a:rPr lang="en-CA" dirty="0" err="1"/>
              <a:t>v.back</a:t>
            </a:r>
            <a:r>
              <a:rPr lang="en-CA" dirty="0"/>
              <a:t>()                                          </a:t>
            </a:r>
            <a:r>
              <a:rPr lang="en-CA" b="1" dirty="0"/>
              <a:t>Performance: </a:t>
            </a:r>
            <a:r>
              <a:rPr lang="en-CA" dirty="0">
                <a:highlight>
                  <a:srgbClr val="FFFF00"/>
                </a:highlight>
              </a:rPr>
              <a:t>O(1)</a:t>
            </a:r>
            <a:endParaRPr lang="en-CA" b="1" dirty="0">
              <a:highlight>
                <a:srgbClr val="FFFF00"/>
              </a:highlight>
            </a:endParaRPr>
          </a:p>
          <a:p>
            <a:r>
              <a:rPr lang="en-CA" b="1" dirty="0" err="1"/>
              <a:t>removeMin</a:t>
            </a:r>
            <a:r>
              <a:rPr lang="en-CA" b="1" dirty="0"/>
              <a:t>()</a:t>
            </a:r>
            <a:br>
              <a:rPr lang="en-CA" b="1" dirty="0"/>
            </a:br>
            <a:r>
              <a:rPr lang="en-CA" dirty="0" err="1"/>
              <a:t>v.pop_back</a:t>
            </a:r>
            <a:r>
              <a:rPr lang="en-CA" dirty="0"/>
              <a:t>()                                 </a:t>
            </a:r>
            <a:r>
              <a:rPr lang="en-CA" b="1" dirty="0"/>
              <a:t>Performance: </a:t>
            </a:r>
            <a:r>
              <a:rPr lang="en-CA" dirty="0">
                <a:highlight>
                  <a:srgbClr val="FFFF00"/>
                </a:highlight>
              </a:rPr>
              <a:t>O(1)</a:t>
            </a:r>
            <a:endParaRPr lang="en-CA" b="1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21</a:t>
            </a:fld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B37AF5-BE21-F7BC-D685-C5FB79A184C2}"/>
              </a:ext>
            </a:extLst>
          </p:cNvPr>
          <p:cNvSpPr txBox="1"/>
          <p:nvPr/>
        </p:nvSpPr>
        <p:spPr>
          <a:xfrm>
            <a:off x="8749793" y="1163905"/>
            <a:ext cx="290874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Keep the vector in sorted order, always inserting new values at the correct place to keep it sorted.</a:t>
            </a:r>
            <a:endParaRPr lang="en-AU" sz="20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A7A1397-A78B-2AF1-321E-FE199860C320}"/>
              </a:ext>
            </a:extLst>
          </p:cNvPr>
          <p:cNvGrpSpPr/>
          <p:nvPr/>
        </p:nvGrpSpPr>
        <p:grpSpPr>
          <a:xfrm>
            <a:off x="1005661" y="5854327"/>
            <a:ext cx="627017" cy="638548"/>
            <a:chOff x="5808617" y="1254784"/>
            <a:chExt cx="627017" cy="63854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626DC83-BBB4-5B3B-2D7E-B562EEB9B1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3D795E3-8C2F-E99B-9CFD-D26E9434DE5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6AFF9E4-A8F8-5115-7CA8-4E194588FC81}"/>
              </a:ext>
            </a:extLst>
          </p:cNvPr>
          <p:cNvGrpSpPr/>
          <p:nvPr/>
        </p:nvGrpSpPr>
        <p:grpSpPr>
          <a:xfrm>
            <a:off x="1632678" y="5854327"/>
            <a:ext cx="627017" cy="638548"/>
            <a:chOff x="5808617" y="1254784"/>
            <a:chExt cx="627017" cy="63854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54923D8-DCB1-FEB5-C4C5-E1869DD71C6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B991BA-840B-44D0-6700-3C8490C78D2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B38E619-C4C1-066C-2600-A15EC59D041A}"/>
              </a:ext>
            </a:extLst>
          </p:cNvPr>
          <p:cNvGrpSpPr/>
          <p:nvPr/>
        </p:nvGrpSpPr>
        <p:grpSpPr>
          <a:xfrm>
            <a:off x="2259695" y="5854327"/>
            <a:ext cx="627017" cy="638548"/>
            <a:chOff x="5808617" y="1254784"/>
            <a:chExt cx="627017" cy="63854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546012-A87F-5C56-CE84-C4DDB30D220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456CA7-240B-E0A5-BF09-E29F78951D7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A5C7B5F-02F2-847F-A1F1-5BA0489D6461}"/>
              </a:ext>
            </a:extLst>
          </p:cNvPr>
          <p:cNvGrpSpPr/>
          <p:nvPr/>
        </p:nvGrpSpPr>
        <p:grpSpPr>
          <a:xfrm>
            <a:off x="4140746" y="5854327"/>
            <a:ext cx="627017" cy="638548"/>
            <a:chOff x="5808617" y="1254784"/>
            <a:chExt cx="627017" cy="63854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8E29683-F72C-2C67-0986-294DDB9834D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80FCDA8-1226-8621-A057-0787D362C9F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C72CE8B-9546-074C-EED6-5855586C9CA7}"/>
              </a:ext>
            </a:extLst>
          </p:cNvPr>
          <p:cNvGrpSpPr/>
          <p:nvPr/>
        </p:nvGrpSpPr>
        <p:grpSpPr>
          <a:xfrm>
            <a:off x="2886712" y="5854327"/>
            <a:ext cx="627017" cy="638548"/>
            <a:chOff x="5808617" y="1254784"/>
            <a:chExt cx="627017" cy="63854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B00CC8D-4957-B38F-3C48-B36202CEF83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6F22DAE-374F-F0C5-78E0-4807DF1DA8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5EA1796-262F-DD0D-40B9-0B56E57F6D8B}"/>
              </a:ext>
            </a:extLst>
          </p:cNvPr>
          <p:cNvGrpSpPr/>
          <p:nvPr/>
        </p:nvGrpSpPr>
        <p:grpSpPr>
          <a:xfrm>
            <a:off x="3513729" y="5854327"/>
            <a:ext cx="627017" cy="638548"/>
            <a:chOff x="5808617" y="1254784"/>
            <a:chExt cx="627017" cy="63854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5962750-ABD0-6F3B-6850-4727CFAD1CD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47FF0D3-87F1-B3EF-65FD-E1AFFA09117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</p:spTree>
    <p:extLst>
      <p:ext uri="{BB962C8B-B14F-4D97-AF65-F5344CB8AC3E}">
        <p14:creationId xmlns:p14="http://schemas.microsoft.com/office/powerpoint/2010/main" val="703976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22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priority_queue_sort</a:t>
            </a:r>
            <a:r>
              <a:rPr lang="en-CA" b="1" dirty="0"/>
              <a:t>(v)</a:t>
            </a:r>
            <a:br>
              <a:rPr lang="en-CA" dirty="0"/>
            </a:br>
            <a:r>
              <a:rPr lang="en-CA" dirty="0"/>
              <a:t>     </a:t>
            </a:r>
            <a:r>
              <a:rPr lang="en-CA" dirty="0" err="1"/>
              <a:t>pq</a:t>
            </a:r>
            <a:r>
              <a:rPr lang="en-CA" dirty="0"/>
              <a:t> = empty priority queue   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v.size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pq.insert</a:t>
            </a:r>
            <a:r>
              <a:rPr lang="en-CA" dirty="0"/>
              <a:t>(</a:t>
            </a:r>
            <a:r>
              <a:rPr lang="en-CA" dirty="0" err="1"/>
              <a:t>v.back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v.pop_back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pq.size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v.push_back</a:t>
            </a:r>
            <a:r>
              <a:rPr lang="en-CA" dirty="0"/>
              <a:t>(</a:t>
            </a:r>
            <a:r>
              <a:rPr lang="en-CA" dirty="0" err="1"/>
              <a:t>pq.min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pq.removeMin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 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the </a:t>
            </a:r>
            <a:r>
              <a:rPr lang="en-CA" b="1"/>
              <a:t>fast removal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358E9-1D13-A8D1-EBDE-95FD5E4C8348}"/>
              </a:ext>
            </a:extLst>
          </p:cNvPr>
          <p:cNvSpPr txBox="1"/>
          <p:nvPr/>
        </p:nvSpPr>
        <p:spPr>
          <a:xfrm>
            <a:off x="6488547" y="1064286"/>
            <a:ext cx="30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v</a:t>
            </a:r>
            <a:endParaRPr lang="en-AU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34D7C8-6CEA-4F82-F849-D4C5A597D772}"/>
                  </a:ext>
                </a:extLst>
              </p14:cNvPr>
              <p14:cNvContentPartPr/>
              <p14:nvPr/>
            </p14:nvContentPartPr>
            <p14:xfrm>
              <a:off x="2374200" y="2019240"/>
              <a:ext cx="9733320" cy="4604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34D7C8-6CEA-4F82-F849-D4C5A597D7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4840" y="2009880"/>
                <a:ext cx="9752040" cy="462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2570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23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priority_queue_sort</a:t>
            </a:r>
            <a:r>
              <a:rPr lang="en-CA" b="1"/>
              <a:t>(v)</a:t>
            </a:r>
            <a:br>
              <a:rPr lang="en-CA"/>
            </a:br>
            <a:r>
              <a:rPr lang="en-CA"/>
              <a:t>     </a:t>
            </a:r>
            <a:r>
              <a:rPr lang="en-CA" err="1"/>
              <a:t>pq</a:t>
            </a:r>
            <a:r>
              <a:rPr lang="en-CA"/>
              <a:t> = empty priority queue   </a:t>
            </a:r>
            <a:br>
              <a:rPr lang="en-CA"/>
            </a:br>
            <a:br>
              <a:rPr lang="en-CA"/>
            </a:br>
            <a:br>
              <a:rPr lang="en-CA"/>
            </a:br>
            <a:r>
              <a:rPr lang="en-CA"/>
              <a:t>     while </a:t>
            </a:r>
            <a:r>
              <a:rPr lang="en-CA" err="1"/>
              <a:t>v.size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pq.insert</a:t>
            </a:r>
            <a:r>
              <a:rPr lang="en-CA"/>
              <a:t>(</a:t>
            </a:r>
            <a:r>
              <a:rPr lang="en-CA" err="1"/>
              <a:t>v.back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v.pop_back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end</a:t>
            </a:r>
            <a:br>
              <a:rPr lang="en-CA"/>
            </a:br>
            <a:br>
              <a:rPr lang="en-CA"/>
            </a:br>
            <a:r>
              <a:rPr lang="en-CA"/>
              <a:t>     </a:t>
            </a:r>
            <a:br>
              <a:rPr lang="en-CA"/>
            </a:br>
            <a:r>
              <a:rPr lang="en-CA"/>
              <a:t>     while </a:t>
            </a:r>
            <a:r>
              <a:rPr lang="en-CA" err="1"/>
              <a:t>pq.size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v.push_back</a:t>
            </a:r>
            <a:r>
              <a:rPr lang="en-CA"/>
              <a:t>(</a:t>
            </a:r>
            <a:r>
              <a:rPr lang="en-CA" err="1"/>
              <a:t>pq.min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pq.removeMin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 end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the </a:t>
            </a:r>
            <a:r>
              <a:rPr lang="en-CA" b="1"/>
              <a:t>fast removal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6EF9F-AE17-5776-788D-4EF0344652C3}"/>
              </a:ext>
            </a:extLst>
          </p:cNvPr>
          <p:cNvSpPr txBox="1"/>
          <p:nvPr/>
        </p:nvSpPr>
        <p:spPr>
          <a:xfrm>
            <a:off x="1227909" y="296563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3A14C-9531-FDC6-8453-CB15381C6005}"/>
              </a:ext>
            </a:extLst>
          </p:cNvPr>
          <p:cNvSpPr txBox="1"/>
          <p:nvPr/>
        </p:nvSpPr>
        <p:spPr>
          <a:xfrm>
            <a:off x="1303104" y="465074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5E6299-FC93-C718-7E87-854EF0F81E11}"/>
              </a:ext>
            </a:extLst>
          </p:cNvPr>
          <p:cNvSpPr txBox="1"/>
          <p:nvPr/>
        </p:nvSpPr>
        <p:spPr>
          <a:xfrm>
            <a:off x="2103121" y="38408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62727D-8500-D2C5-E2D8-7B0683E5C842}"/>
              </a:ext>
            </a:extLst>
          </p:cNvPr>
          <p:cNvSpPr txBox="1"/>
          <p:nvPr/>
        </p:nvSpPr>
        <p:spPr>
          <a:xfrm>
            <a:off x="2666174" y="3471514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O(n) + O(1) is 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276396-5527-8BC3-5B94-8FA3ACE13289}"/>
              </a:ext>
            </a:extLst>
          </p:cNvPr>
          <p:cNvSpPr txBox="1"/>
          <p:nvPr/>
        </p:nvSpPr>
        <p:spPr>
          <a:xfrm>
            <a:off x="3051946" y="5069757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 + O(1) is 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AB80C8-9705-9C01-91EA-7DB968762654}"/>
              </a:ext>
            </a:extLst>
          </p:cNvPr>
          <p:cNvSpPr txBox="1"/>
          <p:nvPr/>
        </p:nvSpPr>
        <p:spPr>
          <a:xfrm>
            <a:off x="2458670" y="54779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6EC1AA15-2612-E5CF-AAF5-D861D251E44D}"/>
              </a:ext>
            </a:extLst>
          </p:cNvPr>
          <p:cNvSpPr/>
          <p:nvPr/>
        </p:nvSpPr>
        <p:spPr>
          <a:xfrm>
            <a:off x="4551627" y="3334967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/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 each iteration: </a:t>
                </a:r>
                <a:br>
                  <a:rPr lang="en-CA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</a:t>
                </a:r>
                <a:endParaRPr lang="en-AU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blipFill>
                <a:blip r:embed="rId2"/>
                <a:stretch>
                  <a:fillRect t="-5660" r="-63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Brace 30">
            <a:extLst>
              <a:ext uri="{FF2B5EF4-FFF2-40B4-BE49-F238E27FC236}">
                <a16:creationId xmlns:a16="http://schemas.microsoft.com/office/drawing/2014/main" id="{792646EA-ACD8-D426-820E-DC1F06463AFB}"/>
              </a:ext>
            </a:extLst>
          </p:cNvPr>
          <p:cNvSpPr/>
          <p:nvPr/>
        </p:nvSpPr>
        <p:spPr>
          <a:xfrm>
            <a:off x="4931067" y="5051691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/>
              <p:nvPr/>
            </p:nvSpPr>
            <p:spPr>
              <a:xfrm>
                <a:off x="5142101" y="5304630"/>
                <a:ext cx="3845925" cy="669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CA"/>
                  <a:t> work each iteration: </a:t>
                </a:r>
                <a:br>
                  <a:rPr lang="en-CA" i="1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</a:t>
                </a:r>
                <a:endParaRPr lang="en-AU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101" y="5304630"/>
                <a:ext cx="3845925" cy="669992"/>
              </a:xfrm>
              <a:prstGeom prst="rect">
                <a:avLst/>
              </a:prstGeom>
              <a:blipFill>
                <a:blip r:embed="rId3"/>
                <a:stretch>
                  <a:fillRect t="-4545" r="-31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Brace 32">
            <a:extLst>
              <a:ext uri="{FF2B5EF4-FFF2-40B4-BE49-F238E27FC236}">
                <a16:creationId xmlns:a16="http://schemas.microsoft.com/office/drawing/2014/main" id="{241FECB6-3648-65CA-98B1-344C5F9CB86D}"/>
              </a:ext>
            </a:extLst>
          </p:cNvPr>
          <p:cNvSpPr/>
          <p:nvPr/>
        </p:nvSpPr>
        <p:spPr>
          <a:xfrm>
            <a:off x="8848765" y="3622680"/>
            <a:ext cx="296092" cy="27693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/>
              <p:nvPr/>
            </p:nvSpPr>
            <p:spPr>
              <a:xfrm>
                <a:off x="9144857" y="4650743"/>
                <a:ext cx="29869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is </a:t>
                </a:r>
                <a:br>
                  <a:rPr lang="en-CA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 in total</a:t>
                </a:r>
                <a:endParaRPr lang="en-AU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857" y="4650743"/>
                <a:ext cx="2986908" cy="646331"/>
              </a:xfrm>
              <a:prstGeom prst="rect">
                <a:avLst/>
              </a:prstGeom>
              <a:blipFill>
                <a:blip r:embed="rId4"/>
                <a:stretch>
                  <a:fillRect t="-5660" r="-61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48EEF0D0-C9D9-BAD0-AFDD-2D0CF4F22371}"/>
              </a:ext>
            </a:extLst>
          </p:cNvPr>
          <p:cNvSpPr txBox="1"/>
          <p:nvPr/>
        </p:nvSpPr>
        <p:spPr>
          <a:xfrm>
            <a:off x="6488547" y="1064286"/>
            <a:ext cx="30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v</a:t>
            </a:r>
            <a:endParaRPr lang="en-AU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480B9F4-449B-0830-3AAB-017D92B363B8}"/>
                  </a:ext>
                </a:extLst>
              </p14:cNvPr>
              <p14:cNvContentPartPr/>
              <p14:nvPr/>
            </p14:nvContentPartPr>
            <p14:xfrm>
              <a:off x="2784960" y="1844280"/>
              <a:ext cx="9253440" cy="32342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480B9F4-449B-0830-3AAB-017D92B363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75600" y="1834920"/>
                <a:ext cx="9272160" cy="325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0710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C744-BC48-E200-ABEC-EC3EF32E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Implementing Priority Queues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8CF51B-C849-E272-B924-FE6C98BD44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The obvious vector implementations of priority queue sort are both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</a:p>
              <a:p>
                <a:pPr lvl="1"/>
                <a:r>
                  <a:rPr lang="en-CA" dirty="0"/>
                  <a:t>At least one of insertion or removal is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r>
                  <a:rPr lang="en-CA" dirty="0"/>
                  <a:t>Is there a way to make </a:t>
                </a:r>
                <a:r>
                  <a:rPr lang="en-CA" b="1" dirty="0"/>
                  <a:t>both</a:t>
                </a:r>
                <a:r>
                  <a:rPr lang="en-CA" dirty="0"/>
                  <a:t> insertion and removal fast in a priority queue?</a:t>
                </a: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8CF51B-C849-E272-B924-FE6C98BD4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02ABF-870D-5C14-19E2-51AABFC3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0575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25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38066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do these trees have in common?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158076" y="389841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158076" y="3898419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750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26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38066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do these trees have in common?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158076" y="389841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158076" y="3898419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416B10-52F4-C19B-D09E-43B74E2A4429}"/>
              </a:ext>
            </a:extLst>
          </p:cNvPr>
          <p:cNvSpPr txBox="1"/>
          <p:nvPr/>
        </p:nvSpPr>
        <p:spPr>
          <a:xfrm>
            <a:off x="3940642" y="4841131"/>
            <a:ext cx="42493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/>
              <a:t>Binary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/>
              <a:t>Complete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/>
              <a:t>all levels of the tree have the </a:t>
            </a:r>
            <a:br>
              <a:rPr lang="en-CA"/>
            </a:br>
            <a:r>
              <a:rPr lang="en-CA"/>
              <a:t>max # of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/>
              <a:t>leaf nodes are filled in from the left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15A42-19BA-B9AD-B4A0-AF20CAAFBEC3}"/>
              </a:ext>
            </a:extLst>
          </p:cNvPr>
          <p:cNvSpPr txBox="1"/>
          <p:nvPr/>
        </p:nvSpPr>
        <p:spPr>
          <a:xfrm>
            <a:off x="9232297" y="4646922"/>
            <a:ext cx="214267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makes the trees as short as possible, i.e. height O(log n).</a:t>
            </a:r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756110-C037-51D6-4980-BDDE7E1367D6}"/>
              </a:ext>
            </a:extLst>
          </p:cNvPr>
          <p:cNvCxnSpPr>
            <a:cxnSpLocks/>
          </p:cNvCxnSpPr>
          <p:nvPr/>
        </p:nvCxnSpPr>
        <p:spPr>
          <a:xfrm flipH="1">
            <a:off x="7537175" y="5208546"/>
            <a:ext cx="1602756" cy="371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695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27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60" y="700786"/>
            <a:ext cx="17797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rule do the numbers in the nodes follow?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E29F3A-B4F9-78F7-1C07-FBAA471B0588}"/>
              </a:ext>
            </a:extLst>
          </p:cNvPr>
          <p:cNvSpPr txBox="1"/>
          <p:nvPr/>
        </p:nvSpPr>
        <p:spPr>
          <a:xfrm>
            <a:off x="8340936" y="27563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5</a:t>
            </a:r>
            <a:endParaRPr lang="en-AU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820447E-DAD4-3C5F-361F-958F897CFF67}"/>
              </a:ext>
            </a:extLst>
          </p:cNvPr>
          <p:cNvSpPr txBox="1"/>
          <p:nvPr/>
        </p:nvSpPr>
        <p:spPr>
          <a:xfrm>
            <a:off x="1990885" y="29989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4</a:t>
            </a:r>
            <a:endParaRPr lang="en-AU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10</a:t>
              </a:r>
              <a:endParaRPr lang="en-AU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27B1C7A-A278-5E95-0B9C-CEAB925F1AB4}"/>
              </a:ext>
            </a:extLst>
          </p:cNvPr>
          <p:cNvSpPr txBox="1"/>
          <p:nvPr/>
        </p:nvSpPr>
        <p:spPr>
          <a:xfrm>
            <a:off x="8066077" y="757386"/>
            <a:ext cx="217757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special about the root numbers?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6960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28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17757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rule do the keys in the nodes follow?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E29F3A-B4F9-78F7-1C07-FBAA471B0588}"/>
              </a:ext>
            </a:extLst>
          </p:cNvPr>
          <p:cNvSpPr txBox="1"/>
          <p:nvPr/>
        </p:nvSpPr>
        <p:spPr>
          <a:xfrm>
            <a:off x="8340936" y="27563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5</a:t>
            </a:r>
            <a:endParaRPr lang="en-AU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820447E-DAD4-3C5F-361F-958F897CFF67}"/>
              </a:ext>
            </a:extLst>
          </p:cNvPr>
          <p:cNvSpPr txBox="1"/>
          <p:nvPr/>
        </p:nvSpPr>
        <p:spPr>
          <a:xfrm>
            <a:off x="1990885" y="29989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4</a:t>
            </a:r>
            <a:endParaRPr lang="en-AU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10</a:t>
              </a:r>
              <a:endParaRPr lang="en-AU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289A0EA-B5CE-FC03-F2C5-79C059285B05}"/>
              </a:ext>
            </a:extLst>
          </p:cNvPr>
          <p:cNvGrpSpPr/>
          <p:nvPr/>
        </p:nvGrpSpPr>
        <p:grpSpPr>
          <a:xfrm>
            <a:off x="4677651" y="4856038"/>
            <a:ext cx="480291" cy="452581"/>
            <a:chOff x="5938529" y="1837286"/>
            <a:chExt cx="480291" cy="45258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E7890C1-93C2-14F9-E202-A2AB42ABA535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B2CE79-D64B-CD41-CFBA-425D3A99088E}"/>
                </a:ext>
              </a:extLst>
            </p:cNvPr>
            <p:cNvSpPr txBox="1"/>
            <p:nvPr/>
          </p:nvSpPr>
          <p:spPr>
            <a:xfrm>
              <a:off x="5976757" y="1878910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C1</a:t>
              </a:r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2D9E7B-5EE7-A5BE-1520-FBBC4B8F6E49}"/>
              </a:ext>
            </a:extLst>
          </p:cNvPr>
          <p:cNvGrpSpPr/>
          <p:nvPr/>
        </p:nvGrpSpPr>
        <p:grpSpPr>
          <a:xfrm>
            <a:off x="5458266" y="4856038"/>
            <a:ext cx="480291" cy="452581"/>
            <a:chOff x="5931818" y="4562697"/>
            <a:chExt cx="480291" cy="45258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2D84C5-E3FB-F88E-5E79-3F5B9E6492F3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2B1734-4E8B-7225-52C0-8CEA3BD4CC05}"/>
                </a:ext>
              </a:extLst>
            </p:cNvPr>
            <p:cNvSpPr txBox="1"/>
            <p:nvPr/>
          </p:nvSpPr>
          <p:spPr>
            <a:xfrm>
              <a:off x="5975118" y="4604321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C2</a:t>
              </a:r>
              <a:endParaRPr lang="en-AU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57078B4C-32AD-185A-C495-3BDDD7088F6C}"/>
              </a:ext>
            </a:extLst>
          </p:cNvPr>
          <p:cNvSpPr/>
          <p:nvPr/>
        </p:nvSpPr>
        <p:spPr>
          <a:xfrm>
            <a:off x="5106571" y="4191761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CE6331-1E0E-B670-7A69-820E73C22F55}"/>
              </a:ext>
            </a:extLst>
          </p:cNvPr>
          <p:cNvSpPr txBox="1"/>
          <p:nvPr/>
        </p:nvSpPr>
        <p:spPr>
          <a:xfrm>
            <a:off x="5198278" y="423338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</a:t>
            </a:r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874FD9-FE5A-4806-763A-5716D98D50CD}"/>
              </a:ext>
            </a:extLst>
          </p:cNvPr>
          <p:cNvCxnSpPr>
            <a:cxnSpLocks/>
            <a:stCxn id="13" idx="3"/>
            <a:endCxn id="8" idx="0"/>
          </p:cNvCxnSpPr>
          <p:nvPr/>
        </p:nvCxnSpPr>
        <p:spPr>
          <a:xfrm flipH="1">
            <a:off x="4917797" y="4578063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E03D08-A0F5-7E3D-6E0C-1677E5E63983}"/>
              </a:ext>
            </a:extLst>
          </p:cNvPr>
          <p:cNvCxnSpPr>
            <a:cxnSpLocks/>
            <a:stCxn id="13" idx="5"/>
            <a:endCxn id="11" idx="0"/>
          </p:cNvCxnSpPr>
          <p:nvPr/>
        </p:nvCxnSpPr>
        <p:spPr>
          <a:xfrm>
            <a:off x="5516525" y="4578063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A870DD8-14B4-716B-9D5D-A5248B6A321C}"/>
              </a:ext>
            </a:extLst>
          </p:cNvPr>
          <p:cNvSpPr txBox="1"/>
          <p:nvPr/>
        </p:nvSpPr>
        <p:spPr>
          <a:xfrm>
            <a:off x="3417066" y="5520315"/>
            <a:ext cx="4082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For all nodes: child keys are &gt;= parent key</a:t>
            </a:r>
            <a:br>
              <a:rPr lang="en-CA"/>
            </a:br>
            <a:r>
              <a:rPr lang="en-CA"/>
              <a:t>Except for the root (has no parent)</a:t>
            </a:r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067CF7-C01D-42B6-0026-0139202672D9}"/>
              </a:ext>
            </a:extLst>
          </p:cNvPr>
          <p:cNvSpPr txBox="1"/>
          <p:nvPr/>
        </p:nvSpPr>
        <p:spPr>
          <a:xfrm>
            <a:off x="8066077" y="757386"/>
            <a:ext cx="217757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special about the root key?</a:t>
            </a:r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376B4E-5F79-A545-EF9D-B48C2033404E}"/>
              </a:ext>
            </a:extLst>
          </p:cNvPr>
          <p:cNvSpPr txBox="1"/>
          <p:nvPr/>
        </p:nvSpPr>
        <p:spPr>
          <a:xfrm>
            <a:off x="8300600" y="5510042"/>
            <a:ext cx="17708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Heap-Order Property</a:t>
            </a:r>
            <a:endParaRPr lang="en-AU" b="1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C821650-C2AC-4F2D-C7FA-D7BDBBCB498D}"/>
              </a:ext>
            </a:extLst>
          </p:cNvPr>
          <p:cNvSpPr/>
          <p:nvPr/>
        </p:nvSpPr>
        <p:spPr>
          <a:xfrm rot="10800000">
            <a:off x="7685731" y="5677388"/>
            <a:ext cx="415835" cy="3116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92131F-0A35-B835-11AE-7FEDC6E8621D}"/>
              </a:ext>
            </a:extLst>
          </p:cNvPr>
          <p:cNvSpPr txBox="1"/>
          <p:nvPr/>
        </p:nvSpPr>
        <p:spPr>
          <a:xfrm>
            <a:off x="3979538" y="1891523"/>
            <a:ext cx="10981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root</a:t>
            </a:r>
            <a:r>
              <a:rPr lang="en-CA"/>
              <a:t> is </a:t>
            </a:r>
            <a:br>
              <a:rPr lang="en-CA"/>
            </a:br>
            <a:r>
              <a:rPr lang="en-CA"/>
              <a:t>min value</a:t>
            </a:r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421E14-6960-62BA-59D8-669DCED5B35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3177806" y="2214689"/>
            <a:ext cx="801732" cy="124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2E398E8-ECDB-2F80-FCD1-B5C57E36F639}"/>
              </a:ext>
            </a:extLst>
          </p:cNvPr>
          <p:cNvSpPr txBox="1"/>
          <p:nvPr/>
        </p:nvSpPr>
        <p:spPr>
          <a:xfrm>
            <a:off x="10285552" y="1772466"/>
            <a:ext cx="10981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root</a:t>
            </a:r>
            <a:r>
              <a:rPr lang="en-CA"/>
              <a:t> is </a:t>
            </a:r>
            <a:br>
              <a:rPr lang="en-CA"/>
            </a:br>
            <a:r>
              <a:rPr lang="en-CA"/>
              <a:t>min value</a:t>
            </a:r>
            <a:endParaRPr lang="en-AU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002D9E6-D16D-36C2-21D9-9C14F1104669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9527857" y="2091444"/>
            <a:ext cx="757695" cy="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867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146AB-08C0-DB4E-0CD8-C0DE1CDC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FDE49-66C3-33F5-B74C-DCE0476AAD76}"/>
              </a:ext>
            </a:extLst>
          </p:cNvPr>
          <p:cNvSpPr txBox="1"/>
          <p:nvPr/>
        </p:nvSpPr>
        <p:spPr>
          <a:xfrm>
            <a:off x="4324378" y="1667458"/>
            <a:ext cx="3543244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Write down the definition of a </a:t>
            </a:r>
            <a:r>
              <a:rPr lang="en-CA" sz="4000" b="1" dirty="0"/>
              <a:t>heap</a:t>
            </a:r>
            <a:r>
              <a:rPr lang="en-CA" sz="4000" dirty="0"/>
              <a:t>.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26358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6EEF0-70A6-9868-EA82-A80DF2D83B74}"/>
              </a:ext>
            </a:extLst>
          </p:cNvPr>
          <p:cNvSpPr txBox="1"/>
          <p:nvPr/>
        </p:nvSpPr>
        <p:spPr>
          <a:xfrm>
            <a:off x="421959" y="238301"/>
            <a:ext cx="268105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What is an </a:t>
            </a:r>
            <a:r>
              <a:rPr lang="en-CA" sz="2400" b="1"/>
              <a:t>abstract data type</a:t>
            </a:r>
            <a:r>
              <a:rPr lang="en-CA" sz="2400"/>
              <a:t> (</a:t>
            </a:r>
            <a:r>
              <a:rPr lang="en-CA" sz="2400" b="1"/>
              <a:t>ADT</a:t>
            </a:r>
            <a:r>
              <a:rPr lang="en-CA" sz="2400"/>
              <a:t>)?</a:t>
            </a:r>
            <a:endParaRPr lang="en-AU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8845C-3398-5A53-E8E1-6A6471030352}"/>
              </a:ext>
            </a:extLst>
          </p:cNvPr>
          <p:cNvSpPr txBox="1"/>
          <p:nvPr/>
        </p:nvSpPr>
        <p:spPr>
          <a:xfrm>
            <a:off x="2597918" y="1855639"/>
            <a:ext cx="76983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An </a:t>
            </a:r>
            <a:r>
              <a:rPr lang="en-US" sz="2800" b="1"/>
              <a:t>ADT</a:t>
            </a:r>
            <a:r>
              <a:rPr lang="en-US" sz="2800"/>
              <a:t> is a mathematical model of a data structure that specifies the:</a:t>
            </a:r>
            <a:br>
              <a:rPr lang="en-US" sz="2800"/>
            </a:b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type of the data stored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operations supported on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types of the parameters of the operations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r>
              <a:rPr lang="en-US" sz="2800"/>
              <a:t>An ADT specifies </a:t>
            </a:r>
            <a:r>
              <a:rPr lang="en-US" sz="2800" b="1"/>
              <a:t>what</a:t>
            </a:r>
            <a:r>
              <a:rPr lang="en-US" sz="2800"/>
              <a:t> each operation does, </a:t>
            </a:r>
            <a:br>
              <a:rPr lang="en-US" sz="2800"/>
            </a:br>
            <a:r>
              <a:rPr lang="en-US" sz="2800"/>
              <a:t>but </a:t>
            </a:r>
            <a:r>
              <a:rPr lang="en-US" sz="2800" b="1"/>
              <a:t>not how </a:t>
            </a:r>
            <a:r>
              <a:rPr lang="en-US" sz="2800"/>
              <a:t>it does it.</a:t>
            </a:r>
            <a:endParaRPr lang="en-AU" sz="2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5137433" y="962900"/>
            <a:ext cx="14493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mathematics is precise!</a:t>
            </a:r>
            <a:endParaRPr lang="en-AU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6A81283-3B6B-6DD1-8A6B-E1EED49D9E14}"/>
              </a:ext>
            </a:extLst>
          </p:cNvPr>
          <p:cNvSpPr/>
          <p:nvPr/>
        </p:nvSpPr>
        <p:spPr>
          <a:xfrm rot="5400000">
            <a:off x="5742184" y="258677"/>
            <a:ext cx="324785" cy="30258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510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0AAC-D2AC-1F65-E994-44E10D97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Min Heaps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B1A0AB-53AF-B885-64B9-9EE340BF80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0993" y="3090677"/>
                <a:ext cx="5849983" cy="2883403"/>
              </a:xfrm>
            </p:spPr>
            <p:txBody>
              <a:bodyPr/>
              <a:lstStyle/>
              <a:p>
                <a:r>
                  <a:rPr lang="en-CA" dirty="0"/>
                  <a:t>The root of a (min) heap always has the smallest key</a:t>
                </a:r>
              </a:p>
              <a:p>
                <a:r>
                  <a:rPr lang="en-CA" dirty="0"/>
                  <a:t>The height of a heap with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keys is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dirty="0"/>
                  <a:t>in the </a:t>
                </a:r>
                <a:r>
                  <a:rPr lang="en-CA" b="1" dirty="0"/>
                  <a:t>worst</a:t>
                </a:r>
                <a:r>
                  <a:rPr lang="en-CA" dirty="0"/>
                  <a:t> case</a:t>
                </a:r>
              </a:p>
              <a:p>
                <a:r>
                  <a:rPr lang="en-CA" dirty="0"/>
                  <a:t>Great data structure for efficiently implementing </a:t>
                </a:r>
                <a:r>
                  <a:rPr lang="en-CA" b="1" dirty="0"/>
                  <a:t>priority queues</a:t>
                </a:r>
                <a:endParaRPr lang="en-AU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B1A0AB-53AF-B885-64B9-9EE340BF80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0993" y="3090677"/>
                <a:ext cx="5849983" cy="2883403"/>
              </a:xfrm>
              <a:blipFill>
                <a:blip r:embed="rId3"/>
                <a:stretch>
                  <a:fillRect l="-1877" t="-33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D2DDF-665F-5748-E51D-8BBB3AF0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30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285958-B3AA-FA8E-CFDF-35341B68A646}"/>
              </a:ext>
            </a:extLst>
          </p:cNvPr>
          <p:cNvGrpSpPr/>
          <p:nvPr/>
        </p:nvGrpSpPr>
        <p:grpSpPr>
          <a:xfrm>
            <a:off x="9664008" y="1652679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492884-4B63-7434-075F-BCBE3508BBD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7CA3E-790C-3F7D-9CB9-F079A80B436D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9FC588-B6B1-CFF5-4878-8B3B12A500E6}"/>
              </a:ext>
            </a:extLst>
          </p:cNvPr>
          <p:cNvGrpSpPr/>
          <p:nvPr/>
        </p:nvGrpSpPr>
        <p:grpSpPr>
          <a:xfrm>
            <a:off x="10386406" y="2358631"/>
            <a:ext cx="480291" cy="452581"/>
            <a:chOff x="7010297" y="3856795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79D093B-946C-B901-EC58-D0A6301B9D6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C7222B-6B47-A897-5E11-16AECF9895E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A03E68-3EA6-7257-7D86-290CBE9EEDA6}"/>
              </a:ext>
            </a:extLst>
          </p:cNvPr>
          <p:cNvGrpSpPr/>
          <p:nvPr/>
        </p:nvGrpSpPr>
        <p:grpSpPr>
          <a:xfrm>
            <a:off x="8531664" y="3064533"/>
            <a:ext cx="480291" cy="452581"/>
            <a:chOff x="5938529" y="1837286"/>
            <a:chExt cx="480291" cy="45258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D93E568-C327-7B22-87AA-1C5B5159611A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620562-2A77-743A-E7E0-EE206B3E5CCA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539F7F-1E7E-8085-968A-FE51FC4B5FAB}"/>
              </a:ext>
            </a:extLst>
          </p:cNvPr>
          <p:cNvGrpSpPr/>
          <p:nvPr/>
        </p:nvGrpSpPr>
        <p:grpSpPr>
          <a:xfrm>
            <a:off x="10873509" y="3049053"/>
            <a:ext cx="480291" cy="452581"/>
            <a:chOff x="7497400" y="4547217"/>
            <a:chExt cx="480291" cy="45258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4421A34-BD33-5361-A6C1-C0ACB8D3B98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7421C3-3595-78E6-746B-37F6D371913F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A9295F-754A-882B-1496-66D954BBD8B3}"/>
              </a:ext>
            </a:extLst>
          </p:cNvPr>
          <p:cNvGrpSpPr/>
          <p:nvPr/>
        </p:nvGrpSpPr>
        <p:grpSpPr>
          <a:xfrm>
            <a:off x="9312279" y="3064533"/>
            <a:ext cx="480291" cy="452581"/>
            <a:chOff x="5931818" y="4562697"/>
            <a:chExt cx="480291" cy="45258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EE4975E-5139-61B3-C383-46465391FD5A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181010-B376-37FA-2CCF-4C4AC31DD275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A9BBBE-0BB9-2056-792F-04FE674EEEE0}"/>
              </a:ext>
            </a:extLst>
          </p:cNvPr>
          <p:cNvGrpSpPr/>
          <p:nvPr/>
        </p:nvGrpSpPr>
        <p:grpSpPr>
          <a:xfrm>
            <a:off x="8064458" y="3762474"/>
            <a:ext cx="480291" cy="452581"/>
            <a:chOff x="6642038" y="2715362"/>
            <a:chExt cx="480291" cy="45258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0BAC52B-3CBA-9C57-C142-A393ACFC760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145E8F-7078-7CCB-748C-5BB65D273475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C6DDE8-FA6A-C278-7B18-2FC7C97DD4FF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10073962" y="2038981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3760570-80D7-B651-9ABC-912279C90883}"/>
              </a:ext>
            </a:extLst>
          </p:cNvPr>
          <p:cNvSpPr/>
          <p:nvPr/>
        </p:nvSpPr>
        <p:spPr>
          <a:xfrm>
            <a:off x="8960584" y="2400256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8980C8-7196-8A2F-560A-5A238F76FC04}"/>
              </a:ext>
            </a:extLst>
          </p:cNvPr>
          <p:cNvSpPr txBox="1"/>
          <p:nvPr/>
        </p:nvSpPr>
        <p:spPr>
          <a:xfrm>
            <a:off x="9052291" y="24418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5</a:t>
            </a:r>
            <a:endParaRPr lang="en-AU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12913C-A07A-BC04-65D8-0D2AA25DD513}"/>
              </a:ext>
            </a:extLst>
          </p:cNvPr>
          <p:cNvCxnSpPr>
            <a:cxnSpLocks/>
            <a:stCxn id="6" idx="3"/>
            <a:endCxn id="24" idx="0"/>
          </p:cNvCxnSpPr>
          <p:nvPr/>
        </p:nvCxnSpPr>
        <p:spPr>
          <a:xfrm flipH="1">
            <a:off x="9200730" y="2038981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4526B2-8E05-04BD-F230-E978B89ECBF6}"/>
              </a:ext>
            </a:extLst>
          </p:cNvPr>
          <p:cNvCxnSpPr>
            <a:cxnSpLocks/>
            <a:stCxn id="24" idx="3"/>
            <a:endCxn id="12" idx="0"/>
          </p:cNvCxnSpPr>
          <p:nvPr/>
        </p:nvCxnSpPr>
        <p:spPr>
          <a:xfrm flipH="1">
            <a:off x="8771810" y="2786558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972E5D7-BEAA-D8C6-B2CE-6C1D15AF96C4}"/>
              </a:ext>
            </a:extLst>
          </p:cNvPr>
          <p:cNvCxnSpPr>
            <a:cxnSpLocks/>
            <a:stCxn id="24" idx="5"/>
            <a:endCxn id="18" idx="0"/>
          </p:cNvCxnSpPr>
          <p:nvPr/>
        </p:nvCxnSpPr>
        <p:spPr>
          <a:xfrm>
            <a:off x="9370538" y="2786558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C01CAF-5CFE-76D6-0CE0-119BA5F1AFDB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8304604" y="3450835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2A92C3-58F5-BB0B-58C6-D17B1BF0CD5D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10796360" y="2744933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51EF6A2-558F-7FA6-556B-9B6D802ADE98}"/>
              </a:ext>
            </a:extLst>
          </p:cNvPr>
          <p:cNvGrpSpPr/>
          <p:nvPr/>
        </p:nvGrpSpPr>
        <p:grpSpPr>
          <a:xfrm>
            <a:off x="10092894" y="3064533"/>
            <a:ext cx="480291" cy="452581"/>
            <a:chOff x="6721137" y="4562697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5E44FBF-9CE1-BAC2-CA45-DD3E3F9AB9B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DEFB282-A382-8B38-808D-49C5CB991A1E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DDB7A5-9401-488C-EBD3-69D83189DBA5}"/>
              </a:ext>
            </a:extLst>
          </p:cNvPr>
          <p:cNvCxnSpPr>
            <a:cxnSpLocks/>
            <a:stCxn id="9" idx="3"/>
            <a:endCxn id="32" idx="0"/>
          </p:cNvCxnSpPr>
          <p:nvPr/>
        </p:nvCxnSpPr>
        <p:spPr>
          <a:xfrm flipH="1">
            <a:off x="10333040" y="2744933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BC1E63B-3D9D-13BB-F4B4-B1B6AD4252D1}"/>
              </a:ext>
            </a:extLst>
          </p:cNvPr>
          <p:cNvGrpSpPr/>
          <p:nvPr/>
        </p:nvGrpSpPr>
        <p:grpSpPr>
          <a:xfrm>
            <a:off x="8929865" y="3759756"/>
            <a:ext cx="480291" cy="452581"/>
            <a:chOff x="6642038" y="2715362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678265D-5C9C-28C7-0258-EBE33D574B5F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5828891-21A3-5027-3A5B-3485900BE140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78E793-C2E9-FBE5-C83A-41A5146A9E45}"/>
              </a:ext>
            </a:extLst>
          </p:cNvPr>
          <p:cNvCxnSpPr>
            <a:cxnSpLocks/>
            <a:stCxn id="12" idx="5"/>
            <a:endCxn id="36" idx="0"/>
          </p:cNvCxnSpPr>
          <p:nvPr/>
        </p:nvCxnSpPr>
        <p:spPr>
          <a:xfrm>
            <a:off x="8941618" y="3450835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4445474-1E59-C753-2208-A180CED17AE4}"/>
              </a:ext>
            </a:extLst>
          </p:cNvPr>
          <p:cNvSpPr txBox="1"/>
          <p:nvPr/>
        </p:nvSpPr>
        <p:spPr>
          <a:xfrm>
            <a:off x="8362745" y="4742597"/>
            <a:ext cx="274320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You could choose to order heaps so that max is at the top instead of the min. That would be a </a:t>
            </a:r>
            <a:r>
              <a:rPr lang="en-CA" sz="1600" b="1"/>
              <a:t>max heap</a:t>
            </a:r>
            <a:r>
              <a:rPr lang="en-CA" sz="1600"/>
              <a:t>. We’re using min heaps in this course.</a:t>
            </a:r>
            <a:endParaRPr lang="en-AU" sz="160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B7E8C029-9E89-065B-4F68-1F4DAAC8FE70}"/>
              </a:ext>
            </a:extLst>
          </p:cNvPr>
          <p:cNvSpPr txBox="1">
            <a:spLocks/>
          </p:cNvSpPr>
          <p:nvPr/>
        </p:nvSpPr>
        <p:spPr>
          <a:xfrm>
            <a:off x="785973" y="1465935"/>
            <a:ext cx="4352804" cy="125967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A </a:t>
            </a:r>
            <a:r>
              <a:rPr lang="en-CA" b="1" dirty="0"/>
              <a:t>heap</a:t>
            </a:r>
            <a:r>
              <a:rPr lang="en-CA" dirty="0"/>
              <a:t> is a complete binary tree where every node has the </a:t>
            </a:r>
            <a:br>
              <a:rPr lang="en-CA" dirty="0"/>
            </a:br>
            <a:r>
              <a:rPr lang="en-CA" dirty="0"/>
              <a:t>Heap-Order property.</a:t>
            </a:r>
          </a:p>
        </p:txBody>
      </p:sp>
    </p:spTree>
    <p:extLst>
      <p:ext uri="{BB962C8B-B14F-4D97-AF65-F5344CB8AC3E}">
        <p14:creationId xmlns:p14="http://schemas.microsoft.com/office/powerpoint/2010/main" val="2385793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Abstract Data Type (ADT)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8657" cy="4351338"/>
          </a:xfrm>
        </p:spPr>
        <p:txBody>
          <a:bodyPr/>
          <a:lstStyle/>
          <a:p>
            <a:r>
              <a:rPr lang="en-CA" b="1"/>
              <a:t>size()</a:t>
            </a:r>
            <a:r>
              <a:rPr lang="en-CA"/>
              <a:t>: returns number of items in the priority queue</a:t>
            </a:r>
          </a:p>
          <a:p>
            <a:r>
              <a:rPr lang="en-CA" b="1"/>
              <a:t>insert(x)</a:t>
            </a:r>
            <a:r>
              <a:rPr lang="en-CA"/>
              <a:t>: adds item </a:t>
            </a:r>
            <a:r>
              <a:rPr lang="en-CA" b="1"/>
              <a:t>x</a:t>
            </a:r>
            <a:r>
              <a:rPr lang="en-CA"/>
              <a:t> to the priority queue</a:t>
            </a:r>
          </a:p>
          <a:p>
            <a:r>
              <a:rPr lang="en-CA" b="1"/>
              <a:t>min()</a:t>
            </a:r>
            <a:r>
              <a:rPr lang="en-CA"/>
              <a:t>: returns a copy of the item with the smallest key value; error if empty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r>
              <a:rPr lang="en-CA"/>
              <a:t>: removes the item </a:t>
            </a:r>
            <a:br>
              <a:rPr lang="en-CA"/>
            </a:br>
            <a:r>
              <a:rPr lang="en-CA" b="1"/>
              <a:t>min()</a:t>
            </a:r>
            <a:r>
              <a:rPr lang="en-CA"/>
              <a:t> refers to; error if empty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927CD9-4161-FDF6-9A3C-A2AEB8141AFA}"/>
              </a:ext>
            </a:extLst>
          </p:cNvPr>
          <p:cNvSpPr txBox="1"/>
          <p:nvPr/>
        </p:nvSpPr>
        <p:spPr>
          <a:xfrm>
            <a:off x="8458539" y="3429000"/>
            <a:ext cx="2196865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 min heap can efficiently implement both these operations at the same time.</a:t>
            </a:r>
            <a:endParaRPr lang="en-AU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133817-A337-FF42-D370-CFC9563BFC0B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6496594" y="3030583"/>
            <a:ext cx="1961945" cy="93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4DF3DA-F594-E9E0-EB77-7B53FDA7082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096000" y="3967609"/>
            <a:ext cx="2362539" cy="804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997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32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efficiently </a:t>
            </a:r>
            <a:r>
              <a:rPr lang="en-CA" sz="2400" b="1" dirty="0"/>
              <a:t>insert 4</a:t>
            </a:r>
            <a:r>
              <a:rPr lang="en-CA" sz="2400" dirty="0"/>
              <a:t> into this min heap so that it remains a heap?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D1C7D8-686D-BCEE-4A33-186B7CE46B68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9983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33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efficiently </a:t>
            </a:r>
            <a:r>
              <a:rPr lang="en-CA" sz="2400" b="1" dirty="0"/>
              <a:t>insert 4</a:t>
            </a:r>
            <a:r>
              <a:rPr lang="en-CA" sz="2400" dirty="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FFDCEC-1AE6-3150-18BB-0A6E00E2CC80}"/>
              </a:ext>
            </a:extLst>
          </p:cNvPr>
          <p:cNvSpPr txBox="1"/>
          <p:nvPr/>
        </p:nvSpPr>
        <p:spPr>
          <a:xfrm>
            <a:off x="1988810" y="5482869"/>
            <a:ext cx="31851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Start by adding it as a new right-most leaf on the bottom level.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29A8FB6-909E-420D-008B-9CF8414AEF02}"/>
              </a:ext>
            </a:extLst>
          </p:cNvPr>
          <p:cNvSpPr/>
          <p:nvPr/>
        </p:nvSpPr>
        <p:spPr>
          <a:xfrm rot="15758825">
            <a:off x="2964480" y="4989033"/>
            <a:ext cx="386359" cy="308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14C994-6EF2-60C7-9738-432CD4B9462D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9031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34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efficiently </a:t>
            </a:r>
            <a:r>
              <a:rPr lang="en-CA" sz="2400" b="1" dirty="0"/>
              <a:t>insert 4</a:t>
            </a:r>
            <a:r>
              <a:rPr lang="en-CA" sz="2400" dirty="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FFDCEC-1AE6-3150-18BB-0A6E00E2CC80}"/>
              </a:ext>
            </a:extLst>
          </p:cNvPr>
          <p:cNvSpPr txBox="1"/>
          <p:nvPr/>
        </p:nvSpPr>
        <p:spPr>
          <a:xfrm>
            <a:off x="1988810" y="5482869"/>
            <a:ext cx="31851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If it is smaller than its parent, then swap it with its parent.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29A8FB6-909E-420D-008B-9CF8414AEF02}"/>
              </a:ext>
            </a:extLst>
          </p:cNvPr>
          <p:cNvSpPr/>
          <p:nvPr/>
        </p:nvSpPr>
        <p:spPr>
          <a:xfrm rot="15758825">
            <a:off x="2964480" y="4989033"/>
            <a:ext cx="386359" cy="308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C78E-0537-D6A7-5F11-8319372D3BF4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9975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35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efficiently </a:t>
            </a:r>
            <a:r>
              <a:rPr lang="en-CA" sz="2400" b="1" dirty="0"/>
              <a:t>insert 4</a:t>
            </a:r>
            <a:r>
              <a:rPr lang="en-CA" sz="2400" dirty="0"/>
              <a:t> into this min heap so that it remains a heap?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2B594376-47AE-43F6-6F88-E4E07782B57F}"/>
              </a:ext>
            </a:extLst>
          </p:cNvPr>
          <p:cNvSpPr txBox="1">
            <a:spLocks/>
          </p:cNvSpPr>
          <p:nvPr/>
        </p:nvSpPr>
        <p:spPr>
          <a:xfrm>
            <a:off x="7018010" y="4823355"/>
            <a:ext cx="4899231" cy="125967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/>
              <a:t>A </a:t>
            </a:r>
            <a:r>
              <a:rPr lang="en-CA" b="1"/>
              <a:t>heap</a:t>
            </a:r>
            <a:r>
              <a:rPr lang="en-CA"/>
              <a:t> is a complete binary tree where every node that has the </a:t>
            </a:r>
            <a:br>
              <a:rPr lang="en-CA"/>
            </a:br>
            <a:r>
              <a:rPr lang="en-CA"/>
              <a:t>Heap-Order property.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3F07374-B3E0-90E1-FA30-54150A5931A0}"/>
              </a:ext>
            </a:extLst>
          </p:cNvPr>
          <p:cNvSpPr/>
          <p:nvPr/>
        </p:nvSpPr>
        <p:spPr>
          <a:xfrm rot="7195701">
            <a:off x="2587394" y="3926620"/>
            <a:ext cx="1418300" cy="62346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07926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36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efficiently </a:t>
            </a:r>
            <a:r>
              <a:rPr lang="en-CA" sz="2400" b="1" dirty="0"/>
              <a:t>insert 4</a:t>
            </a:r>
            <a:r>
              <a:rPr lang="en-CA" sz="2400" dirty="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B41B49-2639-6830-35DE-FC08C298BBC7}"/>
              </a:ext>
            </a:extLst>
          </p:cNvPr>
          <p:cNvSpPr/>
          <p:nvPr/>
        </p:nvSpPr>
        <p:spPr>
          <a:xfrm rot="2113018">
            <a:off x="2325690" y="3204869"/>
            <a:ext cx="1637801" cy="72740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102AD-A93B-D5BB-F41D-8B12FF4AC659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2653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37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efficiently </a:t>
            </a:r>
            <a:r>
              <a:rPr lang="en-CA" sz="2400" b="1" dirty="0"/>
              <a:t>insert 4</a:t>
            </a:r>
            <a:r>
              <a:rPr lang="en-CA" sz="2400" dirty="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B41B49-2639-6830-35DE-FC08C298BBC7}"/>
              </a:ext>
            </a:extLst>
          </p:cNvPr>
          <p:cNvSpPr/>
          <p:nvPr/>
        </p:nvSpPr>
        <p:spPr>
          <a:xfrm rot="20051564">
            <a:off x="2414651" y="2419319"/>
            <a:ext cx="1903935" cy="83896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FDF1C-CA19-FC3E-0768-4D0A62D09A28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04831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38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efficiently </a:t>
            </a:r>
            <a:r>
              <a:rPr lang="en-CA" sz="2400" b="1" dirty="0"/>
              <a:t>insert 4</a:t>
            </a:r>
            <a:r>
              <a:rPr lang="en-CA" sz="2400" dirty="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71185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39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1616485" y="659490"/>
            <a:ext cx="446112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2</a:t>
            </a:r>
            <a:r>
              <a:rPr lang="en-CA" sz="240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0127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8845C-3398-5A53-E8E1-6A6471030352}"/>
              </a:ext>
            </a:extLst>
          </p:cNvPr>
          <p:cNvSpPr txBox="1"/>
          <p:nvPr/>
        </p:nvSpPr>
        <p:spPr>
          <a:xfrm>
            <a:off x="7648191" y="3771027"/>
            <a:ext cx="4528457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An </a:t>
            </a:r>
            <a:r>
              <a:rPr lang="en-US" b="1"/>
              <a:t>ADT</a:t>
            </a:r>
            <a:r>
              <a:rPr lang="en-US"/>
              <a:t> is a mathematical model of a data structure that specifies the:</a:t>
            </a:r>
            <a:br>
              <a:rPr lang="en-US"/>
            </a:b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type of the data stored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operations supported on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types of the parameters of the operations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/>
              <a:t>An ADT specifies </a:t>
            </a:r>
            <a:r>
              <a:rPr lang="en-US" b="1"/>
              <a:t>what</a:t>
            </a:r>
            <a:r>
              <a:rPr lang="en-US"/>
              <a:t> each operation does, </a:t>
            </a:r>
            <a:br>
              <a:rPr lang="en-US"/>
            </a:br>
            <a:r>
              <a:rPr lang="en-US"/>
              <a:t>but </a:t>
            </a:r>
            <a:r>
              <a:rPr lang="en-US" b="1"/>
              <a:t>not how </a:t>
            </a:r>
            <a:r>
              <a:rPr lang="en-US"/>
              <a:t>it does it.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561999" y="369810"/>
            <a:ext cx="3852346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In C++, ADTs are often represented as </a:t>
            </a:r>
            <a:r>
              <a:rPr lang="en-CA" sz="2000" b="1" dirty="0"/>
              <a:t>abstract base classes</a:t>
            </a:r>
            <a:r>
              <a:rPr lang="en-CA" sz="2000" dirty="0"/>
              <a:t>.</a:t>
            </a:r>
            <a:endParaRPr lang="en-A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ADCAC-B117-2D11-A688-EFC8841162B5}"/>
              </a:ext>
            </a:extLst>
          </p:cNvPr>
          <p:cNvSpPr txBox="1"/>
          <p:nvPr/>
        </p:nvSpPr>
        <p:spPr>
          <a:xfrm>
            <a:off x="852739" y="1332411"/>
            <a:ext cx="579197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template &lt;</a:t>
            </a:r>
            <a:r>
              <a:rPr lang="en-CA" sz="2400" err="1">
                <a:latin typeface="Consolas" panose="020B0609020204030204" pitchFamily="49" charset="0"/>
              </a:rPr>
              <a:t>typename</a:t>
            </a:r>
            <a:r>
              <a:rPr lang="en-CA" sz="2400">
                <a:latin typeface="Consolas" panose="020B0609020204030204" pitchFamily="49" charset="0"/>
              </a:rPr>
              <a:t> T&gt;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class </a:t>
            </a:r>
            <a:r>
              <a:rPr lang="en-CA" sz="2400" err="1">
                <a:latin typeface="Consolas" panose="020B0609020204030204" pitchFamily="49" charset="0"/>
              </a:rPr>
              <a:t>Queue_base</a:t>
            </a:r>
            <a:r>
              <a:rPr lang="en-CA" sz="2400">
                <a:latin typeface="Consolas" panose="020B0609020204030204" pitchFamily="49" charset="0"/>
              </a:rPr>
              <a:t> {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int size() const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virtual void enqueue(T x)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virtual T front()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virtual void dequeue()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};</a:t>
            </a:r>
            <a:endParaRPr lang="en-AU" sz="24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2E01CFD-0E83-27AC-4F95-5BFF3332E7ED}"/>
                  </a:ext>
                </a:extLst>
              </p14:cNvPr>
              <p14:cNvContentPartPr/>
              <p14:nvPr/>
            </p14:nvContentPartPr>
            <p14:xfrm>
              <a:off x="445680" y="2043360"/>
              <a:ext cx="5192280" cy="2054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2E01CFD-0E83-27AC-4F95-5BFF3332E7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6320" y="2034000"/>
                <a:ext cx="5211000" cy="207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8080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40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2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you </a:t>
            </a:r>
            <a:r>
              <a:rPr lang="en-CA" sz="2400" b="1"/>
              <a:t>insert 2</a:t>
            </a:r>
            <a:r>
              <a:rPr lang="en-CA" sz="2400"/>
              <a:t> into this min heap so that it remains a heap?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6378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41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2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</a:t>
            </a:r>
            <a:r>
              <a:rPr lang="en-CA" sz="2400" b="1"/>
              <a:t>work</a:t>
            </a:r>
            <a:r>
              <a:rPr lang="en-CA" sz="2400"/>
              <a:t> does inserting into a min heap do?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0737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42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2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work does inserting into a min heap do?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6183086" y="2298447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6757865" y="1895371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worst case, added key goes from bottom of the tree to the root, doing </a:t>
            </a:r>
            <a:r>
              <a:rPr lang="en-CA" sz="2400" b="1" dirty="0"/>
              <a:t>O(1)</a:t>
            </a:r>
            <a:r>
              <a:rPr lang="en-CA" sz="2400" dirty="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6757865" y="3797838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Since a heap is a complete binary tree, the height of a heap with n nodes is at most </a:t>
            </a:r>
            <a:r>
              <a:rPr lang="en-CA" sz="2400" b="1"/>
              <a:t>O(log n)</a:t>
            </a:r>
            <a:r>
              <a:rPr lang="en-CA" sz="240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C89E59-B153-3163-1706-327633588D34}"/>
              </a:ext>
            </a:extLst>
          </p:cNvPr>
          <p:cNvSpPr txBox="1"/>
          <p:nvPr/>
        </p:nvSpPr>
        <p:spPr>
          <a:xfrm>
            <a:off x="5658905" y="5765074"/>
            <a:ext cx="372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/>
              <a:t>insert(x)</a:t>
            </a:r>
            <a:r>
              <a:rPr lang="en-CA"/>
              <a:t>: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34525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43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2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work does </a:t>
            </a:r>
            <a:r>
              <a:rPr lang="en-CA" sz="2400" b="1"/>
              <a:t>inserting</a:t>
            </a:r>
            <a:r>
              <a:rPr lang="en-CA" sz="2400"/>
              <a:t> into a min heap do?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6183086" y="2298447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6757865" y="1895371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worst case, added key goes from bottom of the tree to the root, doing </a:t>
            </a:r>
            <a:r>
              <a:rPr lang="en-CA" sz="2400" b="1" dirty="0"/>
              <a:t>O(1)</a:t>
            </a:r>
            <a:r>
              <a:rPr lang="en-CA" sz="2400" dirty="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6757865" y="3797838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Since a heap is a complete binary tree, the height of a heap with n nodes is at most </a:t>
            </a:r>
            <a:r>
              <a:rPr lang="en-CA" sz="2400" b="1" dirty="0"/>
              <a:t>O(log n)</a:t>
            </a:r>
            <a:r>
              <a:rPr lang="en-CA" sz="2400" dirty="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C89E59-B153-3163-1706-327633588D34}"/>
              </a:ext>
            </a:extLst>
          </p:cNvPr>
          <p:cNvSpPr txBox="1"/>
          <p:nvPr/>
        </p:nvSpPr>
        <p:spPr>
          <a:xfrm>
            <a:off x="5658905" y="5765074"/>
            <a:ext cx="372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/>
              <a:t>insert(x)</a:t>
            </a:r>
            <a:r>
              <a:rPr lang="en-CA"/>
              <a:t>: 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ECBF3-4645-6AEE-0DDE-66B2B8C2A050}"/>
              </a:ext>
            </a:extLst>
          </p:cNvPr>
          <p:cNvSpPr txBox="1"/>
          <p:nvPr/>
        </p:nvSpPr>
        <p:spPr>
          <a:xfrm>
            <a:off x="9300754" y="576507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O(log n)</a:t>
            </a:r>
            <a:endParaRPr lang="en-AU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180473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44</a:t>
            </a:fld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work does </a:t>
            </a:r>
            <a:r>
              <a:rPr lang="en-CA" sz="2400" b="1"/>
              <a:t>inserting</a:t>
            </a:r>
            <a:r>
              <a:rPr lang="en-CA" sz="2400"/>
              <a:t> into a min heap do?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5172365" y="2386828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8212101" y="1704083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In the worst case, added key goes from bottom of the tree to the root, doing </a:t>
            </a:r>
            <a:r>
              <a:rPr lang="en-CA" sz="2400" b="1"/>
              <a:t>O(1)</a:t>
            </a:r>
            <a:r>
              <a:rPr lang="en-CA" sz="240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8212101" y="3606550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Since a heap is a complete binary tree, the height of a heap with n nodes is at most </a:t>
            </a:r>
            <a:r>
              <a:rPr lang="en-CA" sz="2400" b="1"/>
              <a:t>O(log n)</a:t>
            </a:r>
            <a:r>
              <a:rPr lang="en-CA" sz="240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C89E59-B153-3163-1706-327633588D34}"/>
              </a:ext>
            </a:extLst>
          </p:cNvPr>
          <p:cNvSpPr txBox="1"/>
          <p:nvPr/>
        </p:nvSpPr>
        <p:spPr>
          <a:xfrm>
            <a:off x="7376335" y="5509017"/>
            <a:ext cx="372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/>
              <a:t>insert(x)</a:t>
            </a:r>
            <a:r>
              <a:rPr lang="en-CA"/>
              <a:t>: 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ECBF3-4645-6AEE-0DDE-66B2B8C2A050}"/>
              </a:ext>
            </a:extLst>
          </p:cNvPr>
          <p:cNvSpPr txBox="1"/>
          <p:nvPr/>
        </p:nvSpPr>
        <p:spPr>
          <a:xfrm>
            <a:off x="11018184" y="550901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O(log 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3388612-A615-4DBE-5F1C-03AD960CEC5B}"/>
              </a:ext>
            </a:extLst>
          </p:cNvPr>
          <p:cNvSpPr/>
          <p:nvPr/>
        </p:nvSpPr>
        <p:spPr>
          <a:xfrm>
            <a:off x="2242328" y="2375105"/>
            <a:ext cx="2763427" cy="2343976"/>
          </a:xfrm>
          <a:prstGeom prst="triangle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D338C9-69DA-44C8-E867-95E08C1986D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075718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A9C58AF-84B7-EE28-AEFF-1EBD6C6FEEBA}"/>
              </a:ext>
            </a:extLst>
          </p:cNvPr>
          <p:cNvCxnSpPr>
            <a:cxnSpLocks/>
          </p:cNvCxnSpPr>
          <p:nvPr/>
        </p:nvCxnSpPr>
        <p:spPr>
          <a:xfrm flipH="1">
            <a:off x="2986943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A911D82-E787-7511-0099-D3155F50F1DD}"/>
              </a:ext>
            </a:extLst>
          </p:cNvPr>
          <p:cNvCxnSpPr>
            <a:cxnSpLocks/>
          </p:cNvCxnSpPr>
          <p:nvPr/>
        </p:nvCxnSpPr>
        <p:spPr>
          <a:xfrm flipH="1">
            <a:off x="2075718" y="4992619"/>
            <a:ext cx="911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3DC016-B5B0-9A73-DDF4-FEE489605573}"/>
              </a:ext>
            </a:extLst>
          </p:cNvPr>
          <p:cNvGrpSpPr/>
          <p:nvPr/>
        </p:nvGrpSpPr>
        <p:grpSpPr>
          <a:xfrm>
            <a:off x="3192170" y="4838908"/>
            <a:ext cx="263214" cy="307777"/>
            <a:chOff x="6556032" y="2514387"/>
            <a:chExt cx="657868" cy="798411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AECAC75-AF72-3503-672C-B047CADB1D0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B5AF75-93D7-00B5-3C25-2A3EE7AE8F3E}"/>
                </a:ext>
              </a:extLst>
            </p:cNvPr>
            <p:cNvSpPr txBox="1"/>
            <p:nvPr/>
          </p:nvSpPr>
          <p:spPr>
            <a:xfrm>
              <a:off x="6556032" y="2514387"/>
              <a:ext cx="657868" cy="798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/>
                <a:t>x</a:t>
              </a:r>
              <a:endParaRPr lang="en-AU" sz="140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6EA21E-DFFB-6642-A5C6-279191D63F1E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3153553" y="4719081"/>
            <a:ext cx="169108" cy="19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C078579-49CA-F75B-83A2-4557D8F37C74}"/>
              </a:ext>
            </a:extLst>
          </p:cNvPr>
          <p:cNvSpPr txBox="1"/>
          <p:nvPr/>
        </p:nvSpPr>
        <p:spPr>
          <a:xfrm>
            <a:off x="5589780" y="3351257"/>
            <a:ext cx="126567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O(log n) height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342BF10-8B5E-065B-DB94-8D3BFB55F3FF}"/>
              </a:ext>
            </a:extLst>
          </p:cNvPr>
          <p:cNvCxnSpPr/>
          <p:nvPr/>
        </p:nvCxnSpPr>
        <p:spPr>
          <a:xfrm flipH="1" flipV="1">
            <a:off x="2986943" y="4466493"/>
            <a:ext cx="166610" cy="25258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3B33F78-5228-64FF-6736-D4944FA5EB8A}"/>
              </a:ext>
            </a:extLst>
          </p:cNvPr>
          <p:cNvCxnSpPr>
            <a:cxnSpLocks/>
          </p:cNvCxnSpPr>
          <p:nvPr/>
        </p:nvCxnSpPr>
        <p:spPr>
          <a:xfrm>
            <a:off x="2300956" y="3273743"/>
            <a:ext cx="843627" cy="23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4F23419-26B2-BD9E-5F70-42EE0EAB510B}"/>
              </a:ext>
            </a:extLst>
          </p:cNvPr>
          <p:cNvSpPr txBox="1"/>
          <p:nvPr/>
        </p:nvSpPr>
        <p:spPr>
          <a:xfrm>
            <a:off x="1035277" y="2555176"/>
            <a:ext cx="1265679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Path of </a:t>
            </a:r>
            <a:r>
              <a:rPr lang="en-CA" sz="1400" b="1"/>
              <a:t>x</a:t>
            </a:r>
            <a:r>
              <a:rPr lang="en-CA" sz="1400"/>
              <a:t> to its stopping node is at most O(log n) steps.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73468FE-83D7-0CB9-041D-548A67F53429}"/>
              </a:ext>
            </a:extLst>
          </p:cNvPr>
          <p:cNvCxnSpPr>
            <a:cxnSpLocks/>
          </p:cNvCxnSpPr>
          <p:nvPr/>
        </p:nvCxnSpPr>
        <p:spPr>
          <a:xfrm flipV="1">
            <a:off x="2986943" y="4081191"/>
            <a:ext cx="637098" cy="40758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28E6D35-43F8-39F2-8D4A-F7ABA6D60B67}"/>
              </a:ext>
            </a:extLst>
          </p:cNvPr>
          <p:cNvCxnSpPr>
            <a:cxnSpLocks/>
          </p:cNvCxnSpPr>
          <p:nvPr/>
        </p:nvCxnSpPr>
        <p:spPr>
          <a:xfrm flipH="1" flipV="1">
            <a:off x="3376246" y="3916714"/>
            <a:ext cx="247795" cy="16447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8879E6B-3B96-FC1B-2EE5-9CCB19425791}"/>
              </a:ext>
            </a:extLst>
          </p:cNvPr>
          <p:cNvCxnSpPr>
            <a:cxnSpLocks/>
          </p:cNvCxnSpPr>
          <p:nvPr/>
        </p:nvCxnSpPr>
        <p:spPr>
          <a:xfrm flipV="1">
            <a:off x="3376246" y="3415156"/>
            <a:ext cx="408268" cy="50155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C32BE56-B130-245D-3CAF-9ED986607BCC}"/>
              </a:ext>
            </a:extLst>
          </p:cNvPr>
          <p:cNvCxnSpPr>
            <a:cxnSpLocks/>
          </p:cNvCxnSpPr>
          <p:nvPr/>
        </p:nvCxnSpPr>
        <p:spPr>
          <a:xfrm flipH="1" flipV="1">
            <a:off x="3434874" y="3262754"/>
            <a:ext cx="349640" cy="16624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37A24A6-D942-3420-6616-8D72788CF9AC}"/>
              </a:ext>
            </a:extLst>
          </p:cNvPr>
          <p:cNvCxnSpPr>
            <a:cxnSpLocks/>
          </p:cNvCxnSpPr>
          <p:nvPr/>
        </p:nvCxnSpPr>
        <p:spPr>
          <a:xfrm flipV="1">
            <a:off x="3434874" y="2818930"/>
            <a:ext cx="338951" cy="43174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F374DD7-D33C-1F08-284D-B8A5D6DCF916}"/>
              </a:ext>
            </a:extLst>
          </p:cNvPr>
          <p:cNvCxnSpPr>
            <a:cxnSpLocks/>
            <a:endCxn id="10" idx="0"/>
          </p:cNvCxnSpPr>
          <p:nvPr/>
        </p:nvCxnSpPr>
        <p:spPr>
          <a:xfrm flipH="1" flipV="1">
            <a:off x="3624042" y="2375105"/>
            <a:ext cx="143027" cy="44382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772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45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6810A0-9F0A-536C-6C74-938E2E27D270}"/>
              </a:ext>
            </a:extLst>
          </p:cNvPr>
          <p:cNvCxnSpPr>
            <a:cxnSpLocks/>
          </p:cNvCxnSpPr>
          <p:nvPr/>
        </p:nvCxnSpPr>
        <p:spPr>
          <a:xfrm>
            <a:off x="5265205" y="1868159"/>
            <a:ext cx="543580" cy="587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5C909E9-C0AE-0602-3464-5462FF8401B5}"/>
              </a:ext>
            </a:extLst>
          </p:cNvPr>
          <p:cNvCxnSpPr>
            <a:cxnSpLocks/>
          </p:cNvCxnSpPr>
          <p:nvPr/>
        </p:nvCxnSpPr>
        <p:spPr>
          <a:xfrm flipH="1">
            <a:off x="5265205" y="1868159"/>
            <a:ext cx="480291" cy="5798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FDB58E4-7616-9EA8-F4E8-C5B20FD71766}"/>
              </a:ext>
            </a:extLst>
          </p:cNvPr>
          <p:cNvSpPr txBox="1"/>
          <p:nvPr/>
        </p:nvSpPr>
        <p:spPr>
          <a:xfrm>
            <a:off x="8657492" y="1489735"/>
            <a:ext cx="330842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After removing the root key, how can you make the tree a heap?</a:t>
            </a:r>
          </a:p>
        </p:txBody>
      </p:sp>
    </p:spTree>
    <p:extLst>
      <p:ext uri="{BB962C8B-B14F-4D97-AF65-F5344CB8AC3E}">
        <p14:creationId xmlns:p14="http://schemas.microsoft.com/office/powerpoint/2010/main" val="40935826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46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6810A0-9F0A-536C-6C74-938E2E27D270}"/>
              </a:ext>
            </a:extLst>
          </p:cNvPr>
          <p:cNvCxnSpPr>
            <a:cxnSpLocks/>
          </p:cNvCxnSpPr>
          <p:nvPr/>
        </p:nvCxnSpPr>
        <p:spPr>
          <a:xfrm>
            <a:off x="5265205" y="1868159"/>
            <a:ext cx="543580" cy="587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5C909E9-C0AE-0602-3464-5462FF8401B5}"/>
              </a:ext>
            </a:extLst>
          </p:cNvPr>
          <p:cNvCxnSpPr>
            <a:cxnSpLocks/>
          </p:cNvCxnSpPr>
          <p:nvPr/>
        </p:nvCxnSpPr>
        <p:spPr>
          <a:xfrm flipH="1">
            <a:off x="5265205" y="1868159"/>
            <a:ext cx="480291" cy="5798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30563B2-55BB-67EA-9929-BE36556D785F}"/>
              </a:ext>
            </a:extLst>
          </p:cNvPr>
          <p:cNvSpPr/>
          <p:nvPr/>
        </p:nvSpPr>
        <p:spPr>
          <a:xfrm>
            <a:off x="5591908" y="2426677"/>
            <a:ext cx="281488" cy="1711569"/>
          </a:xfrm>
          <a:custGeom>
            <a:avLst/>
            <a:gdLst>
              <a:gd name="connsiteX0" fmla="*/ 0 w 281488"/>
              <a:gd name="connsiteY0" fmla="*/ 1711569 h 1711569"/>
              <a:gd name="connsiteX1" fmla="*/ 281354 w 281488"/>
              <a:gd name="connsiteY1" fmla="*/ 568569 h 1711569"/>
              <a:gd name="connsiteX2" fmla="*/ 29307 w 281488"/>
              <a:gd name="connsiteY2" fmla="*/ 0 h 171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488" h="1711569">
                <a:moveTo>
                  <a:pt x="0" y="1711569"/>
                </a:moveTo>
                <a:cubicBezTo>
                  <a:pt x="138235" y="1282699"/>
                  <a:pt x="276470" y="853830"/>
                  <a:pt x="281354" y="568569"/>
                </a:cubicBezTo>
                <a:cubicBezTo>
                  <a:pt x="286238" y="283308"/>
                  <a:pt x="157772" y="141654"/>
                  <a:pt x="29307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3743483" y="4944058"/>
            <a:ext cx="330842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Copy the last element of the heap into the root.</a:t>
            </a:r>
          </a:p>
        </p:txBody>
      </p:sp>
    </p:spTree>
    <p:extLst>
      <p:ext uri="{BB962C8B-B14F-4D97-AF65-F5344CB8AC3E}">
        <p14:creationId xmlns:p14="http://schemas.microsoft.com/office/powerpoint/2010/main" val="33794177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47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5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6133915" y="1359415"/>
            <a:ext cx="176186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Fix the heap by swapping the new root </a:t>
            </a:r>
            <a:r>
              <a:rPr lang="en-CA" sz="1600" b="1" dirty="0"/>
              <a:t>down</a:t>
            </a:r>
            <a:r>
              <a:rPr lang="en-CA" sz="1600" dirty="0"/>
              <a:t> to its correct node.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9A116B-DA62-FAA0-9BEF-A496C2BAF5F7}"/>
              </a:ext>
            </a:extLst>
          </p:cNvPr>
          <p:cNvSpPr/>
          <p:nvPr/>
        </p:nvSpPr>
        <p:spPr>
          <a:xfrm rot="19996994">
            <a:off x="4074412" y="2146977"/>
            <a:ext cx="1865747" cy="78396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37997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48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5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2115046" y="2036797"/>
            <a:ext cx="176186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Fix the heap by swapping the new root down to its correct node.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9A116B-DA62-FAA0-9BEF-A496C2BAF5F7}"/>
              </a:ext>
            </a:extLst>
          </p:cNvPr>
          <p:cNvSpPr/>
          <p:nvPr/>
        </p:nvSpPr>
        <p:spPr>
          <a:xfrm rot="1950975">
            <a:off x="4064973" y="2822257"/>
            <a:ext cx="1490774" cy="80385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10434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49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5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3848459" y="4886268"/>
            <a:ext cx="176186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Fix the heap by swapping the new root down to its correct node.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9A116B-DA62-FAA0-9BEF-A496C2BAF5F7}"/>
              </a:ext>
            </a:extLst>
          </p:cNvPr>
          <p:cNvSpPr/>
          <p:nvPr/>
        </p:nvSpPr>
        <p:spPr>
          <a:xfrm rot="7269955">
            <a:off x="4277297" y="3631701"/>
            <a:ext cx="1336177" cy="58666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666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C++, ADTs are often represented as </a:t>
            </a:r>
            <a:r>
              <a:rPr lang="en-CA" b="1"/>
              <a:t>abstract base classes</a:t>
            </a:r>
            <a:r>
              <a:rPr lang="en-CA"/>
              <a:t>.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ADCAC-B117-2D11-A688-EFC8841162B5}"/>
              </a:ext>
            </a:extLst>
          </p:cNvPr>
          <p:cNvSpPr txBox="1"/>
          <p:nvPr/>
        </p:nvSpPr>
        <p:spPr>
          <a:xfrm>
            <a:off x="935810" y="58846"/>
            <a:ext cx="630172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template &lt;</a:t>
            </a:r>
            <a:r>
              <a:rPr lang="en-CA" sz="2400" dirty="0" err="1">
                <a:latin typeface="Consolas" panose="020B0609020204030204" pitchFamily="49" charset="0"/>
              </a:rPr>
              <a:t>typename</a:t>
            </a:r>
            <a:r>
              <a:rPr lang="en-CA" sz="2400" dirty="0">
                <a:latin typeface="Consolas" panose="020B0609020204030204" pitchFamily="49" charset="0"/>
              </a:rPr>
              <a:t> T&gt;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class </a:t>
            </a:r>
            <a:r>
              <a:rPr lang="en-CA" sz="2400" dirty="0" err="1">
                <a:latin typeface="Consolas" panose="020B0609020204030204" pitchFamily="49" charset="0"/>
              </a:rPr>
              <a:t>Queue_base</a:t>
            </a:r>
            <a:r>
              <a:rPr lang="en-CA" sz="2400" dirty="0">
                <a:latin typeface="Consolas" panose="020B0609020204030204" pitchFamily="49" charset="0"/>
              </a:rPr>
              <a:t> {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# of items in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int size() const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adds a copy of x to the </a:t>
            </a:r>
            <a:r>
              <a:rPr lang="en-CA" sz="2400" b="1" dirty="0">
                <a:latin typeface="Consolas" panose="020B0609020204030204" pitchFamily="49" charset="0"/>
              </a:rPr>
              <a:t>end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void enqueue(T x) = 0;</a:t>
            </a:r>
            <a:br>
              <a:rPr lang="en-CA" sz="2400" b="1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a copy of the item at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r>
              <a:rPr lang="en-CA" sz="2400" dirty="0">
                <a:latin typeface="Consolas" panose="020B0609020204030204" pitchFamily="49" charset="0"/>
              </a:rPr>
              <a:t> of the queue; error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T front() = 0;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removes the item at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queue; error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void dequeue()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};</a:t>
            </a:r>
            <a:endParaRPr lang="en-AU" sz="2400" dirty="0"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front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back</a:t>
            </a:r>
            <a:endParaRPr lang="en-AU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353A61-0933-D8B5-67D9-21E84315093E}"/>
              </a:ext>
            </a:extLst>
          </p:cNvPr>
          <p:cNvSpPr txBox="1"/>
          <p:nvPr/>
        </p:nvSpPr>
        <p:spPr>
          <a:xfrm>
            <a:off x="7908038" y="216191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add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73B98E-8561-EB94-30CF-190D596FB943}"/>
              </a:ext>
            </a:extLst>
          </p:cNvPr>
          <p:cNvSpPr txBox="1"/>
          <p:nvPr/>
        </p:nvSpPr>
        <p:spPr>
          <a:xfrm>
            <a:off x="10621766" y="2144877"/>
            <a:ext cx="8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remove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F693052-93A3-0DBE-0E23-F3202362D4A1}"/>
                  </a:ext>
                </a:extLst>
              </p14:cNvPr>
              <p14:cNvContentPartPr/>
              <p14:nvPr/>
            </p14:nvContentPartPr>
            <p14:xfrm>
              <a:off x="7824240" y="1073160"/>
              <a:ext cx="4209120" cy="1876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F693052-93A3-0DBE-0E23-F3202362D4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14880" y="1063800"/>
                <a:ext cx="4227840" cy="189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5434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50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388B527-17D5-9CA0-B267-BE31CF4CE474}"/>
              </a:ext>
            </a:extLst>
          </p:cNvPr>
          <p:cNvSpPr/>
          <p:nvPr/>
        </p:nvSpPr>
        <p:spPr>
          <a:xfrm>
            <a:off x="5265205" y="4059878"/>
            <a:ext cx="480291" cy="45258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497879-9C9D-0A32-85EA-68C69D1B47EA}"/>
              </a:ext>
            </a:extLst>
          </p:cNvPr>
          <p:cNvSpPr txBox="1"/>
          <p:nvPr/>
        </p:nvSpPr>
        <p:spPr>
          <a:xfrm>
            <a:off x="5356912" y="41015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6D5FC0-4961-7618-7A12-04CA7188597C}"/>
              </a:ext>
            </a:extLst>
          </p:cNvPr>
          <p:cNvSpPr txBox="1"/>
          <p:nvPr/>
        </p:nvSpPr>
        <p:spPr>
          <a:xfrm>
            <a:off x="5771465" y="4321299"/>
            <a:ext cx="141674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this node has been removed</a:t>
            </a:r>
          </a:p>
        </p:txBody>
      </p:sp>
    </p:spTree>
    <p:extLst>
      <p:ext uri="{BB962C8B-B14F-4D97-AF65-F5344CB8AC3E}">
        <p14:creationId xmlns:p14="http://schemas.microsoft.com/office/powerpoint/2010/main" val="18764126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51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2993008" y="228967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250843" y="300367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192556" y="369787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014935" y="370535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2602020" y="370535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712265" y="440186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3402962" y="267597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1965387" y="304530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205533" y="267597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1432702" y="343160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375341" y="343160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952411" y="408417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4660797" y="338997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3568332" y="370535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3808478" y="338997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1577672" y="439915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1602510" y="408417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252800" y="439915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2492946" y="409165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2981490" y="441511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06328" y="41001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585308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/>
              <a:t>How much works does </a:t>
            </a:r>
            <a:r>
              <a:rPr lang="en-CA" sz="2400" b="1"/>
              <a:t>removing</a:t>
            </a:r>
            <a:r>
              <a:rPr lang="en-CA" sz="2400"/>
              <a:t> the min do?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6810A0-9F0A-536C-6C74-938E2E27D270}"/>
              </a:ext>
            </a:extLst>
          </p:cNvPr>
          <p:cNvCxnSpPr>
            <a:cxnSpLocks/>
          </p:cNvCxnSpPr>
          <p:nvPr/>
        </p:nvCxnSpPr>
        <p:spPr>
          <a:xfrm>
            <a:off x="2981490" y="2223394"/>
            <a:ext cx="543580" cy="587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5C909E9-C0AE-0602-3464-5462FF8401B5}"/>
              </a:ext>
            </a:extLst>
          </p:cNvPr>
          <p:cNvCxnSpPr>
            <a:cxnSpLocks/>
          </p:cNvCxnSpPr>
          <p:nvPr/>
        </p:nvCxnSpPr>
        <p:spPr>
          <a:xfrm flipH="1">
            <a:off x="2981490" y="2223394"/>
            <a:ext cx="480291" cy="5798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30563B2-55BB-67EA-9929-BE36556D785F}"/>
              </a:ext>
            </a:extLst>
          </p:cNvPr>
          <p:cNvSpPr/>
          <p:nvPr/>
        </p:nvSpPr>
        <p:spPr>
          <a:xfrm>
            <a:off x="3308193" y="2781912"/>
            <a:ext cx="281488" cy="1711569"/>
          </a:xfrm>
          <a:custGeom>
            <a:avLst/>
            <a:gdLst>
              <a:gd name="connsiteX0" fmla="*/ 0 w 281488"/>
              <a:gd name="connsiteY0" fmla="*/ 1711569 h 1711569"/>
              <a:gd name="connsiteX1" fmla="*/ 281354 w 281488"/>
              <a:gd name="connsiteY1" fmla="*/ 568569 h 1711569"/>
              <a:gd name="connsiteX2" fmla="*/ 29307 w 281488"/>
              <a:gd name="connsiteY2" fmla="*/ 0 h 171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488" h="1711569">
                <a:moveTo>
                  <a:pt x="0" y="1711569"/>
                </a:moveTo>
                <a:cubicBezTo>
                  <a:pt x="138235" y="1282699"/>
                  <a:pt x="276470" y="853830"/>
                  <a:pt x="281354" y="568569"/>
                </a:cubicBezTo>
                <a:cubicBezTo>
                  <a:pt x="286238" y="283308"/>
                  <a:pt x="157772" y="141654"/>
                  <a:pt x="29307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8714B-D531-5065-D0FB-3717C7466E79}"/>
              </a:ext>
            </a:extLst>
          </p:cNvPr>
          <p:cNvSpPr txBox="1"/>
          <p:nvPr/>
        </p:nvSpPr>
        <p:spPr>
          <a:xfrm>
            <a:off x="7988367" y="1741993"/>
            <a:ext cx="361541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Copying the last element of the heap into the root is: O(1)</a:t>
            </a:r>
          </a:p>
        </p:txBody>
      </p:sp>
    </p:spTree>
    <p:extLst>
      <p:ext uri="{BB962C8B-B14F-4D97-AF65-F5344CB8AC3E}">
        <p14:creationId xmlns:p14="http://schemas.microsoft.com/office/powerpoint/2010/main" val="39531438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52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2993008" y="228967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5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250843" y="300367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192556" y="369787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014935" y="370535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2602020" y="370535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712265" y="440186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3402962" y="267597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1965387" y="304530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205533" y="267597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1432702" y="343160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375341" y="343160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952411" y="408417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4660797" y="338997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3568332" y="370535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3808478" y="338997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1577672" y="439915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1602510" y="408417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252800" y="439915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2492946" y="409165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2981490" y="441511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06328" y="41001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585308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/>
              <a:t>How much works does </a:t>
            </a:r>
            <a:r>
              <a:rPr lang="en-CA" sz="2400" b="1"/>
              <a:t>removing</a:t>
            </a:r>
            <a:r>
              <a:rPr lang="en-CA" sz="2400"/>
              <a:t> the min do?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7988367" y="1741993"/>
            <a:ext cx="361541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Copying the last element of the heap into the root is: </a:t>
            </a:r>
            <a:r>
              <a:rPr lang="en-CA" sz="2400" b="1" dirty="0"/>
              <a:t>O(1)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0A8B96-A88C-5BE5-F8A1-2153D1DC541F}"/>
              </a:ext>
            </a:extLst>
          </p:cNvPr>
          <p:cNvSpPr/>
          <p:nvPr/>
        </p:nvSpPr>
        <p:spPr>
          <a:xfrm>
            <a:off x="1795842" y="2058638"/>
            <a:ext cx="1893280" cy="2304223"/>
          </a:xfrm>
          <a:custGeom>
            <a:avLst/>
            <a:gdLst>
              <a:gd name="connsiteX0" fmla="*/ 1499945 w 1893280"/>
              <a:gd name="connsiteY0" fmla="*/ 46456 h 2304223"/>
              <a:gd name="connsiteX1" fmla="*/ 1144711 w 1893280"/>
              <a:gd name="connsiteY1" fmla="*/ 158289 h 2304223"/>
              <a:gd name="connsiteX2" fmla="*/ 66 w 1893280"/>
              <a:gd name="connsiteY2" fmla="*/ 1151630 h 2304223"/>
              <a:gd name="connsiteX3" fmla="*/ 1092083 w 1893280"/>
              <a:gd name="connsiteY3" fmla="*/ 2296274 h 2304223"/>
              <a:gd name="connsiteX4" fmla="*/ 1421004 w 1893280"/>
              <a:gd name="connsiteY4" fmla="*/ 1631854 h 2304223"/>
              <a:gd name="connsiteX5" fmla="*/ 763162 w 1893280"/>
              <a:gd name="connsiteY5" fmla="*/ 1105581 h 2304223"/>
              <a:gd name="connsiteX6" fmla="*/ 1868336 w 1893280"/>
              <a:gd name="connsiteY6" fmla="*/ 612199 h 2304223"/>
              <a:gd name="connsiteX7" fmla="*/ 1499945 w 1893280"/>
              <a:gd name="connsiteY7" fmla="*/ 46456 h 230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3280" h="2304223">
                <a:moveTo>
                  <a:pt x="1499945" y="46456"/>
                </a:moveTo>
                <a:cubicBezTo>
                  <a:pt x="1379341" y="-29196"/>
                  <a:pt x="1394691" y="-25907"/>
                  <a:pt x="1144711" y="158289"/>
                </a:cubicBezTo>
                <a:cubicBezTo>
                  <a:pt x="894731" y="342485"/>
                  <a:pt x="8837" y="795299"/>
                  <a:pt x="66" y="1151630"/>
                </a:cubicBezTo>
                <a:cubicBezTo>
                  <a:pt x="-8705" y="1507961"/>
                  <a:pt x="855260" y="2216237"/>
                  <a:pt x="1092083" y="2296274"/>
                </a:cubicBezTo>
                <a:cubicBezTo>
                  <a:pt x="1328906" y="2376311"/>
                  <a:pt x="1475824" y="1830303"/>
                  <a:pt x="1421004" y="1631854"/>
                </a:cubicBezTo>
                <a:cubicBezTo>
                  <a:pt x="1366184" y="1433405"/>
                  <a:pt x="688607" y="1275523"/>
                  <a:pt x="763162" y="1105581"/>
                </a:cubicBezTo>
                <a:cubicBezTo>
                  <a:pt x="837717" y="935639"/>
                  <a:pt x="1744443" y="788720"/>
                  <a:pt x="1868336" y="612199"/>
                </a:cubicBezTo>
                <a:cubicBezTo>
                  <a:pt x="1992230" y="435678"/>
                  <a:pt x="1620549" y="122108"/>
                  <a:pt x="1499945" y="464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A6AC41-401B-1024-53BF-694D06B80E29}"/>
              </a:ext>
            </a:extLst>
          </p:cNvPr>
          <p:cNvSpPr txBox="1"/>
          <p:nvPr/>
        </p:nvSpPr>
        <p:spPr>
          <a:xfrm>
            <a:off x="7988367" y="3282072"/>
            <a:ext cx="3615412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worst case, the new root is swapped-down to the bottom level of the tree, O(1) work per swap.</a:t>
            </a:r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AEB6BD1B-351D-4D88-8313-F283FF41BB5E}"/>
              </a:ext>
            </a:extLst>
          </p:cNvPr>
          <p:cNvSpPr/>
          <p:nvPr/>
        </p:nvSpPr>
        <p:spPr>
          <a:xfrm>
            <a:off x="5571919" y="2111672"/>
            <a:ext cx="290653" cy="29602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B7CF26-DDD8-11C2-A75C-71F9FC190FCF}"/>
              </a:ext>
            </a:extLst>
          </p:cNvPr>
          <p:cNvSpPr txBox="1"/>
          <p:nvPr/>
        </p:nvSpPr>
        <p:spPr>
          <a:xfrm>
            <a:off x="5919301" y="3241572"/>
            <a:ext cx="93857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height</a:t>
            </a:r>
            <a:br>
              <a:rPr lang="en-CA"/>
            </a:br>
            <a:r>
              <a:rPr lang="en-CA"/>
              <a:t>O(log n)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1AEB2F-6EE6-708C-E227-3F77A0539761}"/>
              </a:ext>
            </a:extLst>
          </p:cNvPr>
          <p:cNvSpPr txBox="1"/>
          <p:nvPr/>
        </p:nvSpPr>
        <p:spPr>
          <a:xfrm>
            <a:off x="6650871" y="5078539"/>
            <a:ext cx="408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 err="1"/>
              <a:t>removeMin</a:t>
            </a:r>
            <a:r>
              <a:rPr lang="en-CA" b="1"/>
              <a:t>()</a:t>
            </a:r>
            <a:r>
              <a:rPr lang="en-CA"/>
              <a:t>: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32805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53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2993008" y="228967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5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250843" y="300367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192556" y="369787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014935" y="370535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2602020" y="370535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712265" y="440186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3402962" y="267597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1965387" y="304530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205533" y="267597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1432702" y="343160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375341" y="343160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952411" y="408417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4660797" y="338997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3568332" y="370535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3808478" y="338997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1577672" y="439915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1602510" y="408417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252800" y="439915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2492946" y="409165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2981490" y="441511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06328" y="41001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585308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/>
              <a:t>How much works does </a:t>
            </a:r>
            <a:r>
              <a:rPr lang="en-CA" sz="2400" b="1"/>
              <a:t>removing</a:t>
            </a:r>
            <a:r>
              <a:rPr lang="en-CA" sz="2400"/>
              <a:t> the min do?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7988367" y="1741993"/>
            <a:ext cx="361541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Copying the last element of the heap into the root is: O(1)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0A8B96-A88C-5BE5-F8A1-2153D1DC541F}"/>
              </a:ext>
            </a:extLst>
          </p:cNvPr>
          <p:cNvSpPr/>
          <p:nvPr/>
        </p:nvSpPr>
        <p:spPr>
          <a:xfrm>
            <a:off x="1795842" y="2058638"/>
            <a:ext cx="1893280" cy="2304223"/>
          </a:xfrm>
          <a:custGeom>
            <a:avLst/>
            <a:gdLst>
              <a:gd name="connsiteX0" fmla="*/ 1499945 w 1893280"/>
              <a:gd name="connsiteY0" fmla="*/ 46456 h 2304223"/>
              <a:gd name="connsiteX1" fmla="*/ 1144711 w 1893280"/>
              <a:gd name="connsiteY1" fmla="*/ 158289 h 2304223"/>
              <a:gd name="connsiteX2" fmla="*/ 66 w 1893280"/>
              <a:gd name="connsiteY2" fmla="*/ 1151630 h 2304223"/>
              <a:gd name="connsiteX3" fmla="*/ 1092083 w 1893280"/>
              <a:gd name="connsiteY3" fmla="*/ 2296274 h 2304223"/>
              <a:gd name="connsiteX4" fmla="*/ 1421004 w 1893280"/>
              <a:gd name="connsiteY4" fmla="*/ 1631854 h 2304223"/>
              <a:gd name="connsiteX5" fmla="*/ 763162 w 1893280"/>
              <a:gd name="connsiteY5" fmla="*/ 1105581 h 2304223"/>
              <a:gd name="connsiteX6" fmla="*/ 1868336 w 1893280"/>
              <a:gd name="connsiteY6" fmla="*/ 612199 h 2304223"/>
              <a:gd name="connsiteX7" fmla="*/ 1499945 w 1893280"/>
              <a:gd name="connsiteY7" fmla="*/ 46456 h 230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3280" h="2304223">
                <a:moveTo>
                  <a:pt x="1499945" y="46456"/>
                </a:moveTo>
                <a:cubicBezTo>
                  <a:pt x="1379341" y="-29196"/>
                  <a:pt x="1394691" y="-25907"/>
                  <a:pt x="1144711" y="158289"/>
                </a:cubicBezTo>
                <a:cubicBezTo>
                  <a:pt x="894731" y="342485"/>
                  <a:pt x="8837" y="795299"/>
                  <a:pt x="66" y="1151630"/>
                </a:cubicBezTo>
                <a:cubicBezTo>
                  <a:pt x="-8705" y="1507961"/>
                  <a:pt x="855260" y="2216237"/>
                  <a:pt x="1092083" y="2296274"/>
                </a:cubicBezTo>
                <a:cubicBezTo>
                  <a:pt x="1328906" y="2376311"/>
                  <a:pt x="1475824" y="1830303"/>
                  <a:pt x="1421004" y="1631854"/>
                </a:cubicBezTo>
                <a:cubicBezTo>
                  <a:pt x="1366184" y="1433405"/>
                  <a:pt x="688607" y="1275523"/>
                  <a:pt x="763162" y="1105581"/>
                </a:cubicBezTo>
                <a:cubicBezTo>
                  <a:pt x="837717" y="935639"/>
                  <a:pt x="1744443" y="788720"/>
                  <a:pt x="1868336" y="612199"/>
                </a:cubicBezTo>
                <a:cubicBezTo>
                  <a:pt x="1992230" y="435678"/>
                  <a:pt x="1620549" y="122108"/>
                  <a:pt x="1499945" y="464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A6AC41-401B-1024-53BF-694D06B80E29}"/>
              </a:ext>
            </a:extLst>
          </p:cNvPr>
          <p:cNvSpPr txBox="1"/>
          <p:nvPr/>
        </p:nvSpPr>
        <p:spPr>
          <a:xfrm>
            <a:off x="7988367" y="3282072"/>
            <a:ext cx="3615412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In the worst case, the new root is swapped-down to the bottom level of the tree, O(1) work per swap.</a:t>
            </a:r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AEB6BD1B-351D-4D88-8313-F283FF41BB5E}"/>
              </a:ext>
            </a:extLst>
          </p:cNvPr>
          <p:cNvSpPr/>
          <p:nvPr/>
        </p:nvSpPr>
        <p:spPr>
          <a:xfrm>
            <a:off x="5571919" y="2111672"/>
            <a:ext cx="290653" cy="29602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1AEB2F-6EE6-708C-E227-3F77A0539761}"/>
              </a:ext>
            </a:extLst>
          </p:cNvPr>
          <p:cNvSpPr txBox="1"/>
          <p:nvPr/>
        </p:nvSpPr>
        <p:spPr>
          <a:xfrm>
            <a:off x="6650871" y="5078539"/>
            <a:ext cx="408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 err="1"/>
              <a:t>removeMin</a:t>
            </a:r>
            <a:r>
              <a:rPr lang="en-CA" b="1"/>
              <a:t>()</a:t>
            </a:r>
            <a:r>
              <a:rPr lang="en-CA"/>
              <a:t>: </a:t>
            </a:r>
            <a:endParaRPr lang="en-AU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94F9EA-32F2-B712-8C41-C8DAAD2EDE76}"/>
              </a:ext>
            </a:extLst>
          </p:cNvPr>
          <p:cNvSpPr txBox="1"/>
          <p:nvPr/>
        </p:nvSpPr>
        <p:spPr>
          <a:xfrm>
            <a:off x="10577430" y="507196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O(log 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32BD00-36F2-59C8-4804-DAFA863C9A00}"/>
              </a:ext>
            </a:extLst>
          </p:cNvPr>
          <p:cNvSpPr txBox="1"/>
          <p:nvPr/>
        </p:nvSpPr>
        <p:spPr>
          <a:xfrm>
            <a:off x="5919301" y="3241572"/>
            <a:ext cx="93857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height</a:t>
            </a:r>
            <a:br>
              <a:rPr lang="en-CA"/>
            </a:br>
            <a:r>
              <a:rPr lang="en-CA"/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26659764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54</a:t>
            </a:fld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work does </a:t>
            </a:r>
            <a:r>
              <a:rPr lang="en-CA" sz="2400" b="1"/>
              <a:t>inserting</a:t>
            </a:r>
            <a:r>
              <a:rPr lang="en-CA" sz="2400"/>
              <a:t> into a min heap do?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5172365" y="2386828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8212101" y="1704083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In the worst case, added key goes from bottom of the tree to the root, doing </a:t>
            </a:r>
            <a:r>
              <a:rPr lang="en-CA" sz="2400" b="1"/>
              <a:t>O(1)</a:t>
            </a:r>
            <a:r>
              <a:rPr lang="en-CA" sz="240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8212101" y="3606550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Since a heap is a complete binary tree, the height of a heap with </a:t>
            </a:r>
            <a:r>
              <a:rPr lang="en-CA" sz="2400" b="1" dirty="0"/>
              <a:t>n</a:t>
            </a:r>
            <a:r>
              <a:rPr lang="en-CA" sz="2400" dirty="0"/>
              <a:t> nodes is at most </a:t>
            </a:r>
            <a:r>
              <a:rPr lang="en-CA" sz="2400" b="1" dirty="0"/>
              <a:t>O(log n)</a:t>
            </a:r>
            <a:r>
              <a:rPr lang="en-CA" sz="2400" dirty="0"/>
              <a:t>.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3388612-A615-4DBE-5F1C-03AD960CEC5B}"/>
              </a:ext>
            </a:extLst>
          </p:cNvPr>
          <p:cNvSpPr/>
          <p:nvPr/>
        </p:nvSpPr>
        <p:spPr>
          <a:xfrm>
            <a:off x="2242328" y="2375105"/>
            <a:ext cx="2763427" cy="2343976"/>
          </a:xfrm>
          <a:prstGeom prst="triangle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D338C9-69DA-44C8-E867-95E08C1986D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075718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A9C58AF-84B7-EE28-AEFF-1EBD6C6FEEBA}"/>
              </a:ext>
            </a:extLst>
          </p:cNvPr>
          <p:cNvCxnSpPr>
            <a:cxnSpLocks/>
          </p:cNvCxnSpPr>
          <p:nvPr/>
        </p:nvCxnSpPr>
        <p:spPr>
          <a:xfrm flipH="1">
            <a:off x="2986943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A911D82-E787-7511-0099-D3155F50F1DD}"/>
              </a:ext>
            </a:extLst>
          </p:cNvPr>
          <p:cNvCxnSpPr>
            <a:cxnSpLocks/>
          </p:cNvCxnSpPr>
          <p:nvPr/>
        </p:nvCxnSpPr>
        <p:spPr>
          <a:xfrm flipH="1">
            <a:off x="2075718" y="4992619"/>
            <a:ext cx="911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3DC016-B5B0-9A73-DDF4-FEE489605573}"/>
              </a:ext>
            </a:extLst>
          </p:cNvPr>
          <p:cNvGrpSpPr/>
          <p:nvPr/>
        </p:nvGrpSpPr>
        <p:grpSpPr>
          <a:xfrm>
            <a:off x="3192167" y="4838908"/>
            <a:ext cx="226576" cy="307777"/>
            <a:chOff x="6556032" y="2514387"/>
            <a:chExt cx="566297" cy="798411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AECAC75-AF72-3503-672C-B047CADB1D0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B5AF75-93D7-00B5-3C25-2A3EE7AE8F3E}"/>
                </a:ext>
              </a:extLst>
            </p:cNvPr>
            <p:cNvSpPr txBox="1"/>
            <p:nvPr/>
          </p:nvSpPr>
          <p:spPr>
            <a:xfrm>
              <a:off x="6556032" y="2514387"/>
              <a:ext cx="461710" cy="798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6EA21E-DFFB-6642-A5C6-279191D63F1E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3153553" y="4719081"/>
            <a:ext cx="169108" cy="19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C078579-49CA-F75B-83A2-4557D8F37C74}"/>
              </a:ext>
            </a:extLst>
          </p:cNvPr>
          <p:cNvSpPr txBox="1"/>
          <p:nvPr/>
        </p:nvSpPr>
        <p:spPr>
          <a:xfrm>
            <a:off x="5589780" y="3351257"/>
            <a:ext cx="126567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O(log n) height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342BF10-8B5E-065B-DB94-8D3BFB55F3FF}"/>
              </a:ext>
            </a:extLst>
          </p:cNvPr>
          <p:cNvCxnSpPr/>
          <p:nvPr/>
        </p:nvCxnSpPr>
        <p:spPr>
          <a:xfrm flipH="1" flipV="1">
            <a:off x="2986943" y="4466493"/>
            <a:ext cx="166610" cy="25258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3B33F78-5228-64FF-6736-D4944FA5EB8A}"/>
              </a:ext>
            </a:extLst>
          </p:cNvPr>
          <p:cNvCxnSpPr>
            <a:cxnSpLocks/>
          </p:cNvCxnSpPr>
          <p:nvPr/>
        </p:nvCxnSpPr>
        <p:spPr>
          <a:xfrm>
            <a:off x="2300956" y="3273743"/>
            <a:ext cx="843627" cy="23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4F23419-26B2-BD9E-5F70-42EE0EAB510B}"/>
              </a:ext>
            </a:extLst>
          </p:cNvPr>
          <p:cNvSpPr txBox="1"/>
          <p:nvPr/>
        </p:nvSpPr>
        <p:spPr>
          <a:xfrm>
            <a:off x="1035277" y="2555176"/>
            <a:ext cx="1265679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Path of </a:t>
            </a:r>
            <a:r>
              <a:rPr lang="en-CA" sz="1400" b="1"/>
              <a:t>root</a:t>
            </a:r>
            <a:r>
              <a:rPr lang="en-CA" sz="1400"/>
              <a:t> to its stopping node is at most O(log n) steps.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73468FE-83D7-0CB9-041D-548A67F53429}"/>
              </a:ext>
            </a:extLst>
          </p:cNvPr>
          <p:cNvCxnSpPr>
            <a:cxnSpLocks/>
          </p:cNvCxnSpPr>
          <p:nvPr/>
        </p:nvCxnSpPr>
        <p:spPr>
          <a:xfrm flipV="1">
            <a:off x="2986943" y="4081191"/>
            <a:ext cx="637098" cy="40758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28E6D35-43F8-39F2-8D4A-F7ABA6D60B67}"/>
              </a:ext>
            </a:extLst>
          </p:cNvPr>
          <p:cNvCxnSpPr>
            <a:cxnSpLocks/>
          </p:cNvCxnSpPr>
          <p:nvPr/>
        </p:nvCxnSpPr>
        <p:spPr>
          <a:xfrm flipH="1" flipV="1">
            <a:off x="3376246" y="3916714"/>
            <a:ext cx="247795" cy="16447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8879E6B-3B96-FC1B-2EE5-9CCB19425791}"/>
              </a:ext>
            </a:extLst>
          </p:cNvPr>
          <p:cNvCxnSpPr>
            <a:cxnSpLocks/>
          </p:cNvCxnSpPr>
          <p:nvPr/>
        </p:nvCxnSpPr>
        <p:spPr>
          <a:xfrm flipV="1">
            <a:off x="3376246" y="3415156"/>
            <a:ext cx="408268" cy="50155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C32BE56-B130-245D-3CAF-9ED986607BCC}"/>
              </a:ext>
            </a:extLst>
          </p:cNvPr>
          <p:cNvCxnSpPr>
            <a:cxnSpLocks/>
          </p:cNvCxnSpPr>
          <p:nvPr/>
        </p:nvCxnSpPr>
        <p:spPr>
          <a:xfrm flipH="1" flipV="1">
            <a:off x="3434874" y="3262754"/>
            <a:ext cx="349640" cy="16624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37A24A6-D942-3420-6616-8D72788CF9AC}"/>
              </a:ext>
            </a:extLst>
          </p:cNvPr>
          <p:cNvCxnSpPr>
            <a:cxnSpLocks/>
          </p:cNvCxnSpPr>
          <p:nvPr/>
        </p:nvCxnSpPr>
        <p:spPr>
          <a:xfrm flipV="1">
            <a:off x="3434874" y="2818930"/>
            <a:ext cx="338951" cy="43174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F374DD7-D33C-1F08-284D-B8A5D6DCF916}"/>
              </a:ext>
            </a:extLst>
          </p:cNvPr>
          <p:cNvCxnSpPr>
            <a:cxnSpLocks/>
            <a:endCxn id="10" idx="0"/>
          </p:cNvCxnSpPr>
          <p:nvPr/>
        </p:nvCxnSpPr>
        <p:spPr>
          <a:xfrm flipH="1" flipV="1">
            <a:off x="3624042" y="2375105"/>
            <a:ext cx="143027" cy="44382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B917712-7EC2-2A02-79E2-5AEA460F69E7}"/>
              </a:ext>
            </a:extLst>
          </p:cNvPr>
          <p:cNvSpPr/>
          <p:nvPr/>
        </p:nvSpPr>
        <p:spPr>
          <a:xfrm>
            <a:off x="3446585" y="2391508"/>
            <a:ext cx="838181" cy="2543907"/>
          </a:xfrm>
          <a:custGeom>
            <a:avLst/>
            <a:gdLst>
              <a:gd name="connsiteX0" fmla="*/ 0 w 838181"/>
              <a:gd name="connsiteY0" fmla="*/ 2543907 h 2543907"/>
              <a:gd name="connsiteX1" fmla="*/ 832338 w 838181"/>
              <a:gd name="connsiteY1" fmla="*/ 750277 h 2543907"/>
              <a:gd name="connsiteX2" fmla="*/ 304800 w 838181"/>
              <a:gd name="connsiteY2" fmla="*/ 0 h 2543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181" h="2543907">
                <a:moveTo>
                  <a:pt x="0" y="2543907"/>
                </a:moveTo>
                <a:cubicBezTo>
                  <a:pt x="390769" y="1859084"/>
                  <a:pt x="781538" y="1174262"/>
                  <a:pt x="832338" y="750277"/>
                </a:cubicBezTo>
                <a:cubicBezTo>
                  <a:pt x="883138" y="326292"/>
                  <a:pt x="593969" y="163146"/>
                  <a:pt x="304800" y="0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headEnd w="lg" len="med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377E1E-4103-E0AE-2FA8-CC464D54706D}"/>
              </a:ext>
            </a:extLst>
          </p:cNvPr>
          <p:cNvSpPr txBox="1"/>
          <p:nvPr/>
        </p:nvSpPr>
        <p:spPr>
          <a:xfrm>
            <a:off x="6985351" y="5393658"/>
            <a:ext cx="408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 err="1"/>
              <a:t>removeMin</a:t>
            </a:r>
            <a:r>
              <a:rPr lang="en-CA" b="1"/>
              <a:t>()</a:t>
            </a:r>
            <a:r>
              <a:rPr lang="en-CA"/>
              <a:t>: 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9FB6DB-5FE2-8696-0F25-5253FCA56947}"/>
              </a:ext>
            </a:extLst>
          </p:cNvPr>
          <p:cNvSpPr txBox="1"/>
          <p:nvPr/>
        </p:nvSpPr>
        <p:spPr>
          <a:xfrm>
            <a:off x="10911910" y="5387079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O(log n)</a:t>
            </a:r>
            <a:endParaRPr lang="en-AU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473730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55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6</a:t>
              </a:r>
              <a:endParaRPr lang="en-AU" sz="120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7</a:t>
              </a:r>
              <a:endParaRPr lang="en-AU" sz="120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8</a:t>
              </a:r>
              <a:endParaRPr lang="en-AU" sz="120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9</a:t>
              </a:r>
              <a:endParaRPr lang="en-AU" sz="120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10</a:t>
              </a:r>
              <a:endParaRPr lang="en-AU" sz="1200"/>
            </a:p>
          </p:txBody>
        </p:sp>
      </p:grpSp>
    </p:spTree>
    <p:extLst>
      <p:ext uri="{BB962C8B-B14F-4D97-AF65-F5344CB8AC3E}">
        <p14:creationId xmlns:p14="http://schemas.microsoft.com/office/powerpoint/2010/main" val="17130720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56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6</a:t>
              </a:r>
              <a:endParaRPr lang="en-AU" sz="120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7</a:t>
              </a:r>
              <a:endParaRPr lang="en-AU" sz="120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8</a:t>
              </a:r>
              <a:endParaRPr lang="en-AU" sz="120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9</a:t>
              </a:r>
              <a:endParaRPr lang="en-AU" sz="120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10</a:t>
              </a:r>
              <a:endParaRPr lang="en-AU" sz="1200"/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2817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57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5269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58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A2218-3FB1-3D4F-EC88-B4A525283479}"/>
              </a:ext>
            </a:extLst>
          </p:cNvPr>
          <p:cNvSpPr txBox="1"/>
          <p:nvPr/>
        </p:nvSpPr>
        <p:spPr>
          <a:xfrm>
            <a:off x="7807678" y="2687969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the rule for where heap values are stored in a corresponding vector?</a:t>
            </a:r>
            <a:endParaRPr lang="en-AU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8793314" y="3842177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6D3D725-B5F8-33A1-B4F3-8AEE16BE46A6}"/>
              </a:ext>
            </a:extLst>
          </p:cNvPr>
          <p:cNvGrpSpPr/>
          <p:nvPr/>
        </p:nvGrpSpPr>
        <p:grpSpPr>
          <a:xfrm>
            <a:off x="9557406" y="4543853"/>
            <a:ext cx="480291" cy="452581"/>
            <a:chOff x="7497400" y="454721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643F682-AD34-1E5A-8FA8-047F42D25079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66EC377-4E5B-5D4E-22A7-64F5044DB1F8}"/>
                </a:ext>
              </a:extLst>
            </p:cNvPr>
            <p:cNvSpPr txBox="1"/>
            <p:nvPr/>
          </p:nvSpPr>
          <p:spPr>
            <a:xfrm>
              <a:off x="7586846" y="4588841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</a:t>
              </a:r>
              <a:endParaRPr lang="en-AU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4F1DC6E-D712-AA45-8C43-0AD94D4F06DD}"/>
              </a:ext>
            </a:extLst>
          </p:cNvPr>
          <p:cNvCxnSpPr>
            <a:cxnSpLocks/>
            <a:stCxn id="78" idx="5"/>
            <a:endCxn id="104" idx="0"/>
          </p:cNvCxnSpPr>
          <p:nvPr/>
        </p:nvCxnSpPr>
        <p:spPr>
          <a:xfrm>
            <a:off x="9203268" y="422847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8110803" y="4543853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3"/>
            <a:endCxn id="108" idx="0"/>
          </p:cNvCxnSpPr>
          <p:nvPr/>
        </p:nvCxnSpPr>
        <p:spPr>
          <a:xfrm flipH="1">
            <a:off x="8350949" y="422847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038083E-AA9A-74B8-6983-1DC0D6B18CCA}"/>
              </a:ext>
            </a:extLst>
          </p:cNvPr>
          <p:cNvSpPr txBox="1"/>
          <p:nvPr/>
        </p:nvSpPr>
        <p:spPr>
          <a:xfrm>
            <a:off x="9275696" y="384217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err="1">
                <a:solidFill>
                  <a:srgbClr val="FF0000"/>
                </a:solidFill>
              </a:rPr>
              <a:t>i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9F22F45-65DD-349E-37B5-E1A055E86857}"/>
              </a:ext>
            </a:extLst>
          </p:cNvPr>
          <p:cNvSpPr txBox="1"/>
          <p:nvPr/>
        </p:nvSpPr>
        <p:spPr>
          <a:xfrm>
            <a:off x="8525838" y="4564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?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1FD9BE7-1CAC-80FA-BCAC-DEFCAFBCA870}"/>
              </a:ext>
            </a:extLst>
          </p:cNvPr>
          <p:cNvSpPr txBox="1"/>
          <p:nvPr/>
        </p:nvSpPr>
        <p:spPr>
          <a:xfrm>
            <a:off x="9965146" y="457464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?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9254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59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represent a </a:t>
            </a:r>
            <a:r>
              <a:rPr lang="en-CA" b="1" dirty="0"/>
              <a:t>heap</a:t>
            </a:r>
            <a:r>
              <a:rPr lang="en-CA" dirty="0"/>
              <a:t> efficiently in an array/vector?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A2218-3FB1-3D4F-EC88-B4A525283479}"/>
              </a:ext>
            </a:extLst>
          </p:cNvPr>
          <p:cNvSpPr txBox="1"/>
          <p:nvPr/>
        </p:nvSpPr>
        <p:spPr>
          <a:xfrm>
            <a:off x="7807678" y="2687969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the rule for where heap values are stored in a corresponding vector?</a:t>
            </a:r>
            <a:endParaRPr lang="en-AU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8793314" y="3842177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6D3D725-B5F8-33A1-B4F3-8AEE16BE46A6}"/>
              </a:ext>
            </a:extLst>
          </p:cNvPr>
          <p:cNvGrpSpPr/>
          <p:nvPr/>
        </p:nvGrpSpPr>
        <p:grpSpPr>
          <a:xfrm>
            <a:off x="9557406" y="4543853"/>
            <a:ext cx="480291" cy="452581"/>
            <a:chOff x="7497400" y="454721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643F682-AD34-1E5A-8FA8-047F42D25079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66EC377-4E5B-5D4E-22A7-64F5044DB1F8}"/>
                </a:ext>
              </a:extLst>
            </p:cNvPr>
            <p:cNvSpPr txBox="1"/>
            <p:nvPr/>
          </p:nvSpPr>
          <p:spPr>
            <a:xfrm>
              <a:off x="7586846" y="4588841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</a:t>
              </a:r>
              <a:endParaRPr lang="en-AU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4F1DC6E-D712-AA45-8C43-0AD94D4F06DD}"/>
              </a:ext>
            </a:extLst>
          </p:cNvPr>
          <p:cNvCxnSpPr>
            <a:cxnSpLocks/>
            <a:stCxn id="78" idx="5"/>
            <a:endCxn id="104" idx="0"/>
          </p:cNvCxnSpPr>
          <p:nvPr/>
        </p:nvCxnSpPr>
        <p:spPr>
          <a:xfrm>
            <a:off x="9203268" y="422847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8110803" y="4543853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3"/>
            <a:endCxn id="108" idx="0"/>
          </p:cNvCxnSpPr>
          <p:nvPr/>
        </p:nvCxnSpPr>
        <p:spPr>
          <a:xfrm flipH="1">
            <a:off x="8350949" y="422847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038083E-AA9A-74B8-6983-1DC0D6B18CCA}"/>
              </a:ext>
            </a:extLst>
          </p:cNvPr>
          <p:cNvSpPr txBox="1"/>
          <p:nvPr/>
        </p:nvSpPr>
        <p:spPr>
          <a:xfrm>
            <a:off x="9275696" y="384217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err="1">
                <a:solidFill>
                  <a:srgbClr val="FF0000"/>
                </a:solidFill>
              </a:rPr>
              <a:t>i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9F22F45-65DD-349E-37B5-E1A055E86857}"/>
              </a:ext>
            </a:extLst>
          </p:cNvPr>
          <p:cNvSpPr txBox="1"/>
          <p:nvPr/>
        </p:nvSpPr>
        <p:spPr>
          <a:xfrm>
            <a:off x="8525838" y="456426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2i+1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1FD9BE7-1CAC-80FA-BCAC-DEFCAFBCA870}"/>
              </a:ext>
            </a:extLst>
          </p:cNvPr>
          <p:cNvSpPr txBox="1"/>
          <p:nvPr/>
        </p:nvSpPr>
        <p:spPr>
          <a:xfrm>
            <a:off x="9965146" y="4574645"/>
            <a:ext cx="62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2i+2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4653458-93B8-E7B5-B5EC-A6B1C69F9170}"/>
              </a:ext>
            </a:extLst>
          </p:cNvPr>
          <p:cNvSpPr txBox="1"/>
          <p:nvPr/>
        </p:nvSpPr>
        <p:spPr>
          <a:xfrm>
            <a:off x="7764787" y="5571425"/>
            <a:ext cx="282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The root is always at index 0</a:t>
            </a:r>
            <a:endParaRPr lang="en-AU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EEEB3EB-8767-711F-A6B3-9E5E27183294}"/>
              </a:ext>
            </a:extLst>
          </p:cNvPr>
          <p:cNvSpPr txBox="1"/>
          <p:nvPr/>
        </p:nvSpPr>
        <p:spPr>
          <a:xfrm>
            <a:off x="5253460" y="5447731"/>
            <a:ext cx="216157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Note</a:t>
            </a:r>
            <a:r>
              <a:rPr lang="en-CA" dirty="0"/>
              <a:t> The textbook treats index 0 as a dummy location and starts at index 1.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578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C++, ADTs are often represented as </a:t>
            </a:r>
            <a:r>
              <a:rPr lang="en-CA" b="1"/>
              <a:t>abstract base classes</a:t>
            </a:r>
            <a:r>
              <a:rPr lang="en-CA"/>
              <a:t>.</a:t>
            </a:r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front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65A45C-DF10-BEE0-A394-E0F4164F1F7C}"/>
              </a:ext>
            </a:extLst>
          </p:cNvPr>
          <p:cNvSpPr txBox="1"/>
          <p:nvPr/>
        </p:nvSpPr>
        <p:spPr>
          <a:xfrm>
            <a:off x="7908038" y="3616820"/>
            <a:ext cx="3818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Consolas" panose="020B0609020204030204" pitchFamily="49" charset="0"/>
              </a:rPr>
              <a:t>dequeue() </a:t>
            </a:r>
            <a:r>
              <a:rPr lang="en-CA" dirty="0"/>
              <a:t>always removes the front</a:t>
            </a:r>
            <a:br>
              <a:rPr lang="en-CA" dirty="0"/>
            </a:br>
            <a:r>
              <a:rPr lang="en-CA" dirty="0"/>
              <a:t>element of the queue. The front item</a:t>
            </a:r>
            <a:br>
              <a:rPr lang="en-CA" dirty="0"/>
            </a:br>
            <a:r>
              <a:rPr lang="en-CA" dirty="0"/>
              <a:t>also has the property that it is the</a:t>
            </a:r>
            <a:br>
              <a:rPr lang="en-CA" dirty="0"/>
            </a:br>
            <a:r>
              <a:rPr lang="en-CA" dirty="0"/>
              <a:t>____________  item in the queue.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BE5398-85EF-AF0A-573B-9E0B345ED925}"/>
              </a:ext>
            </a:extLst>
          </p:cNvPr>
          <p:cNvSpPr txBox="1"/>
          <p:nvPr/>
        </p:nvSpPr>
        <p:spPr>
          <a:xfrm>
            <a:off x="935810" y="58846"/>
            <a:ext cx="630172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template &lt;</a:t>
            </a:r>
            <a:r>
              <a:rPr lang="en-CA" sz="2400" dirty="0" err="1">
                <a:latin typeface="Consolas" panose="020B0609020204030204" pitchFamily="49" charset="0"/>
              </a:rPr>
              <a:t>typename</a:t>
            </a:r>
            <a:r>
              <a:rPr lang="en-CA" sz="2400" dirty="0">
                <a:latin typeface="Consolas" panose="020B0609020204030204" pitchFamily="49" charset="0"/>
              </a:rPr>
              <a:t> T&gt;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class </a:t>
            </a:r>
            <a:r>
              <a:rPr lang="en-CA" sz="2400" dirty="0" err="1">
                <a:latin typeface="Consolas" panose="020B0609020204030204" pitchFamily="49" charset="0"/>
              </a:rPr>
              <a:t>Queue_base</a:t>
            </a:r>
            <a:r>
              <a:rPr lang="en-CA" sz="2400" dirty="0">
                <a:latin typeface="Consolas" panose="020B0609020204030204" pitchFamily="49" charset="0"/>
              </a:rPr>
              <a:t> {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# of items in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int size() const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adds a copy of x to the </a:t>
            </a:r>
            <a:r>
              <a:rPr lang="en-CA" sz="2400" b="1" dirty="0">
                <a:latin typeface="Consolas" panose="020B0609020204030204" pitchFamily="49" charset="0"/>
              </a:rPr>
              <a:t>end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void enqueue(T x) = 0;</a:t>
            </a:r>
            <a:br>
              <a:rPr lang="en-CA" sz="2400" b="1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a copy of the item at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r>
              <a:rPr lang="en-CA" sz="2400" dirty="0">
                <a:latin typeface="Consolas" panose="020B0609020204030204" pitchFamily="49" charset="0"/>
              </a:rPr>
              <a:t> of the queue; error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T front() = 0;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removes the item at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queue; error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void dequeue() = 0;</a:t>
            </a:r>
            <a:br>
              <a:rPr lang="en-CA" sz="2400" b="1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};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825F3-563D-9894-6C49-6E10972796B0}"/>
              </a:ext>
            </a:extLst>
          </p:cNvPr>
          <p:cNvSpPr txBox="1"/>
          <p:nvPr/>
        </p:nvSpPr>
        <p:spPr>
          <a:xfrm>
            <a:off x="7908038" y="216191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add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FC3AC-3C84-A57B-4B77-255931B2C493}"/>
              </a:ext>
            </a:extLst>
          </p:cNvPr>
          <p:cNvSpPr txBox="1"/>
          <p:nvPr/>
        </p:nvSpPr>
        <p:spPr>
          <a:xfrm>
            <a:off x="10621766" y="2144877"/>
            <a:ext cx="8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remove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83EA152-4D28-D775-404B-37B043ACD1ED}"/>
                  </a:ext>
                </a:extLst>
              </p14:cNvPr>
              <p14:cNvContentPartPr/>
              <p14:nvPr/>
            </p14:nvContentPartPr>
            <p14:xfrm>
              <a:off x="8029440" y="4979520"/>
              <a:ext cx="2145240" cy="1174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83EA152-4D28-D775-404B-37B043ACD1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20080" y="4970160"/>
                <a:ext cx="2163960" cy="119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46202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60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A2218-3FB1-3D4F-EC88-B4A525283479}"/>
              </a:ext>
            </a:extLst>
          </p:cNvPr>
          <p:cNvSpPr txBox="1"/>
          <p:nvPr/>
        </p:nvSpPr>
        <p:spPr>
          <a:xfrm>
            <a:off x="7999571" y="2712375"/>
            <a:ext cx="20371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index of a node’s parent?</a:t>
            </a:r>
            <a:endParaRPr lang="en-AU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8784090" y="3492475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8772983" y="4556065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4"/>
            <a:endCxn id="108" idx="0"/>
          </p:cNvCxnSpPr>
          <p:nvPr/>
        </p:nvCxnSpPr>
        <p:spPr>
          <a:xfrm flipH="1">
            <a:off x="9013129" y="3945056"/>
            <a:ext cx="11107" cy="61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038083E-AA9A-74B8-6983-1DC0D6B18CCA}"/>
              </a:ext>
            </a:extLst>
          </p:cNvPr>
          <p:cNvSpPr txBox="1"/>
          <p:nvPr/>
        </p:nvSpPr>
        <p:spPr>
          <a:xfrm>
            <a:off x="9266472" y="349247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?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/>
              <p:nvPr/>
            </p:nvSpPr>
            <p:spPr>
              <a:xfrm>
                <a:off x="9258757" y="4577605"/>
                <a:ext cx="237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757" y="4577605"/>
                <a:ext cx="237566" cy="369332"/>
              </a:xfrm>
              <a:prstGeom prst="rect">
                <a:avLst/>
              </a:prstGeom>
              <a:blipFill>
                <a:blip r:embed="rId2"/>
                <a:stretch>
                  <a:fillRect r="-51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51ECB168-2F44-2C0A-3032-E2C8A22C0327}"/>
              </a:ext>
            </a:extLst>
          </p:cNvPr>
          <p:cNvSpPr/>
          <p:nvPr/>
        </p:nvSpPr>
        <p:spPr>
          <a:xfrm rot="10800000">
            <a:off x="9608857" y="4667829"/>
            <a:ext cx="461517" cy="1831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B1C48D7-258C-A9AB-788D-43DE5F77FCF3}"/>
              </a:ext>
            </a:extLst>
          </p:cNvPr>
          <p:cNvSpPr txBox="1"/>
          <p:nvPr/>
        </p:nvSpPr>
        <p:spPr>
          <a:xfrm>
            <a:off x="10187108" y="4429714"/>
            <a:ext cx="1638252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Careful! This could be the left or right child of the parent.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2810992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61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A2218-3FB1-3D4F-EC88-B4A525283479}"/>
              </a:ext>
            </a:extLst>
          </p:cNvPr>
          <p:cNvSpPr txBox="1"/>
          <p:nvPr/>
        </p:nvSpPr>
        <p:spPr>
          <a:xfrm>
            <a:off x="7999571" y="2712375"/>
            <a:ext cx="20371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index of a node’s parent?</a:t>
            </a:r>
            <a:endParaRPr lang="en-AU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8784090" y="3492475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8772983" y="4556065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4"/>
            <a:endCxn id="108" idx="0"/>
          </p:cNvCxnSpPr>
          <p:nvPr/>
        </p:nvCxnSpPr>
        <p:spPr>
          <a:xfrm flipH="1">
            <a:off x="9013129" y="3945056"/>
            <a:ext cx="11107" cy="61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038083E-AA9A-74B8-6983-1DC0D6B18CCA}"/>
                  </a:ext>
                </a:extLst>
              </p:cNvPr>
              <p:cNvSpPr txBox="1"/>
              <p:nvPr/>
            </p:nvSpPr>
            <p:spPr>
              <a:xfrm>
                <a:off x="9171872" y="3371021"/>
                <a:ext cx="1033982" cy="620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A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038083E-AA9A-74B8-6983-1DC0D6B18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872" y="3371021"/>
                <a:ext cx="1033982" cy="620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/>
              <p:nvPr/>
            </p:nvSpPr>
            <p:spPr>
              <a:xfrm>
                <a:off x="9258757" y="4577605"/>
                <a:ext cx="237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757" y="4577605"/>
                <a:ext cx="237566" cy="369332"/>
              </a:xfrm>
              <a:prstGeom prst="rect">
                <a:avLst/>
              </a:prstGeom>
              <a:blipFill>
                <a:blip r:embed="rId3"/>
                <a:stretch>
                  <a:fillRect r="-51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51ECB168-2F44-2C0A-3032-E2C8A22C0327}"/>
              </a:ext>
            </a:extLst>
          </p:cNvPr>
          <p:cNvSpPr/>
          <p:nvPr/>
        </p:nvSpPr>
        <p:spPr>
          <a:xfrm rot="14258209">
            <a:off x="9972786" y="4216707"/>
            <a:ext cx="390462" cy="1925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B1C48D7-258C-A9AB-788D-43DE5F77FCF3}"/>
                  </a:ext>
                </a:extLst>
              </p:cNvPr>
              <p:cNvSpPr txBox="1"/>
              <p:nvPr/>
            </p:nvSpPr>
            <p:spPr>
              <a:xfrm>
                <a:off x="9982200" y="4574365"/>
                <a:ext cx="1841343" cy="73866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CA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CA" sz="1400" dirty="0"/>
                  <a:t> is the </a:t>
                </a:r>
                <a:r>
                  <a:rPr lang="en-CA" sz="1400" b="1" dirty="0"/>
                  <a:t>floor of </a:t>
                </a:r>
                <a14:m>
                  <m:oMath xmlns:m="http://schemas.openxmlformats.org/officeDocument/2006/math">
                    <m:r>
                      <a:rPr lang="en-CA" sz="1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CA" sz="1400" dirty="0"/>
                  <a:t>,</a:t>
                </a:r>
                <a:br>
                  <a:rPr lang="en-CA" sz="1400" dirty="0"/>
                </a:br>
                <a:r>
                  <a:rPr lang="en-CA" sz="1400" dirty="0"/>
                  <a:t>the biggest integer less than or equal to x</a:t>
                </a:r>
                <a:endParaRPr lang="en-AU" sz="14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B1C48D7-258C-A9AB-788D-43DE5F77F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200" y="4574365"/>
                <a:ext cx="1841343" cy="738664"/>
              </a:xfrm>
              <a:prstGeom prst="rect">
                <a:avLst/>
              </a:prstGeom>
              <a:blipFill>
                <a:blip r:embed="rId4"/>
                <a:stretch>
                  <a:fillRect t="-820" b="-73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4844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62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10233971" y="3390846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10222864" y="4454436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4"/>
            <a:endCxn id="108" idx="0"/>
          </p:cNvCxnSpPr>
          <p:nvPr/>
        </p:nvCxnSpPr>
        <p:spPr>
          <a:xfrm flipH="1">
            <a:off x="10463010" y="3843427"/>
            <a:ext cx="11107" cy="61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038083E-AA9A-74B8-6983-1DC0D6B18CCA}"/>
                  </a:ext>
                </a:extLst>
              </p:cNvPr>
              <p:cNvSpPr txBox="1"/>
              <p:nvPr/>
            </p:nvSpPr>
            <p:spPr>
              <a:xfrm>
                <a:off x="10621753" y="3269392"/>
                <a:ext cx="1033982" cy="620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A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038083E-AA9A-74B8-6983-1DC0D6B18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1753" y="3269392"/>
                <a:ext cx="1033982" cy="620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/>
              <p:nvPr/>
            </p:nvSpPr>
            <p:spPr>
              <a:xfrm>
                <a:off x="10708638" y="4475976"/>
                <a:ext cx="237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638" y="4475976"/>
                <a:ext cx="237566" cy="369332"/>
              </a:xfrm>
              <a:prstGeom prst="rect">
                <a:avLst/>
              </a:prstGeom>
              <a:blipFill>
                <a:blip r:embed="rId3"/>
                <a:stretch>
                  <a:fillRect r="-51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id="{9B1C48D7-258C-A9AB-788D-43DE5F77FCF3}"/>
              </a:ext>
            </a:extLst>
          </p:cNvPr>
          <p:cNvSpPr txBox="1"/>
          <p:nvPr/>
        </p:nvSpPr>
        <p:spPr>
          <a:xfrm>
            <a:off x="8364613" y="5165122"/>
            <a:ext cx="2178402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 err="1">
                <a:latin typeface="Cambria Math" panose="02040503050406030204" pitchFamily="18" charset="0"/>
              </a:rPr>
              <a:t>left_child</a:t>
            </a:r>
            <a:r>
              <a:rPr lang="en-CA" sz="1400" dirty="0">
                <a:latin typeface="Cambria Math" panose="02040503050406030204" pitchFamily="18" charset="0"/>
              </a:rPr>
              <a:t>(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) = 2*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 + 1</a:t>
            </a:r>
            <a:br>
              <a:rPr lang="en-CA" sz="1400" dirty="0">
                <a:latin typeface="Cambria Math" panose="02040503050406030204" pitchFamily="18" charset="0"/>
              </a:rPr>
            </a:br>
            <a:r>
              <a:rPr lang="en-CA" sz="1400" dirty="0" err="1">
                <a:latin typeface="Cambria Math" panose="02040503050406030204" pitchFamily="18" charset="0"/>
              </a:rPr>
              <a:t>right_child</a:t>
            </a:r>
            <a:r>
              <a:rPr lang="en-CA" sz="1400" dirty="0">
                <a:latin typeface="Cambria Math" panose="02040503050406030204" pitchFamily="18" charset="0"/>
              </a:rPr>
              <a:t>(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) = 2*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 + 2</a:t>
            </a:r>
            <a:br>
              <a:rPr lang="en-CA" sz="1400" dirty="0">
                <a:latin typeface="Cambria Math" panose="02040503050406030204" pitchFamily="18" charset="0"/>
              </a:rPr>
            </a:br>
            <a:r>
              <a:rPr lang="en-CA" sz="1400" dirty="0">
                <a:latin typeface="Cambria Math" panose="02040503050406030204" pitchFamily="18" charset="0"/>
              </a:rPr>
              <a:t>parent(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) = floor((i-1)/2)</a:t>
            </a:r>
            <a:endParaRPr lang="en-AU" sz="1400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16DF577-DC08-1F40-B4F2-5BA75E3F2800}"/>
              </a:ext>
            </a:extLst>
          </p:cNvPr>
          <p:cNvGrpSpPr/>
          <p:nvPr/>
        </p:nvGrpSpPr>
        <p:grpSpPr>
          <a:xfrm>
            <a:off x="8106155" y="3349434"/>
            <a:ext cx="480291" cy="452581"/>
            <a:chOff x="7010297" y="3856795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35539D6-1397-BE4E-FA7F-46B78CA3FBC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7D5EA88-944E-EB12-6CD9-ABAD3309D4E4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BA4120D-B18A-19F2-5273-2918FF3AA7E9}"/>
              </a:ext>
            </a:extLst>
          </p:cNvPr>
          <p:cNvGrpSpPr/>
          <p:nvPr/>
        </p:nvGrpSpPr>
        <p:grpSpPr>
          <a:xfrm>
            <a:off x="8870247" y="4051110"/>
            <a:ext cx="480291" cy="452581"/>
            <a:chOff x="7497400" y="4547217"/>
            <a:chExt cx="480291" cy="452581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6FD2E6A-5B41-45A8-8A59-25A9C587399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1DF17FB-8AD6-09B6-BDC6-EDF53BB455A6}"/>
                </a:ext>
              </a:extLst>
            </p:cNvPr>
            <p:cNvSpPr txBox="1"/>
            <p:nvPr/>
          </p:nvSpPr>
          <p:spPr>
            <a:xfrm>
              <a:off x="7586846" y="4588841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</a:t>
              </a:r>
              <a:endParaRPr lang="en-AU"/>
            </a:p>
          </p:txBody>
        </p: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009399D-1C0E-B824-8974-E5017D358413}"/>
              </a:ext>
            </a:extLst>
          </p:cNvPr>
          <p:cNvCxnSpPr>
            <a:cxnSpLocks/>
            <a:stCxn id="104" idx="5"/>
            <a:endCxn id="113" idx="0"/>
          </p:cNvCxnSpPr>
          <p:nvPr/>
        </p:nvCxnSpPr>
        <p:spPr>
          <a:xfrm>
            <a:off x="8516109" y="3735736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A3878D0-6A1F-6E95-477B-FDC8D9491B59}"/>
              </a:ext>
            </a:extLst>
          </p:cNvPr>
          <p:cNvGrpSpPr/>
          <p:nvPr/>
        </p:nvGrpSpPr>
        <p:grpSpPr>
          <a:xfrm>
            <a:off x="7423644" y="4051110"/>
            <a:ext cx="480291" cy="452581"/>
            <a:chOff x="6721137" y="4562697"/>
            <a:chExt cx="480291" cy="452581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8A7A58F7-2DA6-E011-E766-19C0A405E854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5C960F6-DD2E-C7C0-6507-BF7E91DFC10B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E21A143-4FA3-D81C-2AFF-E50502EABB87}"/>
              </a:ext>
            </a:extLst>
          </p:cNvPr>
          <p:cNvCxnSpPr>
            <a:cxnSpLocks/>
            <a:stCxn id="104" idx="3"/>
            <a:endCxn id="119" idx="0"/>
          </p:cNvCxnSpPr>
          <p:nvPr/>
        </p:nvCxnSpPr>
        <p:spPr>
          <a:xfrm flipH="1">
            <a:off x="7663790" y="3735736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967281A-D194-0E97-6375-C0AE772F16E5}"/>
              </a:ext>
            </a:extLst>
          </p:cNvPr>
          <p:cNvSpPr txBox="1"/>
          <p:nvPr/>
        </p:nvSpPr>
        <p:spPr>
          <a:xfrm>
            <a:off x="8588537" y="334943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err="1">
                <a:solidFill>
                  <a:srgbClr val="FF0000"/>
                </a:solidFill>
              </a:rPr>
              <a:t>i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1FB6632-0DF8-D6FF-008B-D9EB32573898}"/>
              </a:ext>
            </a:extLst>
          </p:cNvPr>
          <p:cNvSpPr txBox="1"/>
          <p:nvPr/>
        </p:nvSpPr>
        <p:spPr>
          <a:xfrm>
            <a:off x="7838679" y="407151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2i+1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E0A4A79-F1D3-1957-C299-B6ABC313C268}"/>
              </a:ext>
            </a:extLst>
          </p:cNvPr>
          <p:cNvSpPr txBox="1"/>
          <p:nvPr/>
        </p:nvSpPr>
        <p:spPr>
          <a:xfrm>
            <a:off x="9277987" y="4081902"/>
            <a:ext cx="62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2i+2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F510077-DEC3-44ED-4EE6-8330D9B78E60}"/>
              </a:ext>
            </a:extLst>
          </p:cNvPr>
          <p:cNvSpPr txBox="1"/>
          <p:nvPr/>
        </p:nvSpPr>
        <p:spPr>
          <a:xfrm>
            <a:off x="7100401" y="4547002"/>
            <a:ext cx="282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The root is always at index 0</a:t>
            </a:r>
            <a:endParaRPr lang="en-AU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A55D497-E3A5-20A6-5369-119B997D0F66}"/>
              </a:ext>
            </a:extLst>
          </p:cNvPr>
          <p:cNvSpPr/>
          <p:nvPr/>
        </p:nvSpPr>
        <p:spPr>
          <a:xfrm>
            <a:off x="6945746" y="3014036"/>
            <a:ext cx="4739809" cy="31951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74904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3:</a:t>
            </a:r>
            <a:br>
              <a:rPr lang="en-CA"/>
            </a:br>
            <a:r>
              <a:rPr lang="en-CA">
                <a:solidFill>
                  <a:srgbClr val="FF0000"/>
                </a:solidFill>
              </a:rPr>
              <a:t>Heap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</a:t>
            </a:r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/>
              <a:t>add as leaf,</a:t>
            </a:r>
            <a:r>
              <a:rPr lang="en-CA" b="1"/>
              <a:t>                                    Performance:</a:t>
            </a:r>
            <a:br>
              <a:rPr lang="en-CA" b="1"/>
            </a:br>
            <a:r>
              <a:rPr lang="en-CA"/>
              <a:t>bubble-up</a:t>
            </a:r>
          </a:p>
          <a:p>
            <a:r>
              <a:rPr lang="en-CA" b="1"/>
              <a:t>min()</a:t>
            </a:r>
            <a:br>
              <a:rPr lang="en-CA" b="1"/>
            </a:br>
            <a:r>
              <a:rPr lang="en-CA"/>
              <a:t>return root                                    </a:t>
            </a:r>
            <a:r>
              <a:rPr lang="en-CA" b="1"/>
              <a:t>Performance: 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/>
              <a:t>overwrite with                              </a:t>
            </a:r>
            <a:r>
              <a:rPr lang="en-CA" b="1"/>
              <a:t>Performance: </a:t>
            </a:r>
            <a:br>
              <a:rPr lang="en-CA" b="1"/>
            </a:br>
            <a:r>
              <a:rPr lang="en-CA"/>
              <a:t>right-most leaf, bubble-down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26215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3:</a:t>
            </a:r>
            <a:br>
              <a:rPr lang="en-CA"/>
            </a:br>
            <a:r>
              <a:rPr lang="en-CA">
                <a:solidFill>
                  <a:srgbClr val="FF0000"/>
                </a:solidFill>
              </a:rPr>
              <a:t>Heap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</a:t>
            </a:r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/>
              <a:t>add as leaf,</a:t>
            </a:r>
            <a:r>
              <a:rPr lang="en-CA" b="1"/>
              <a:t>                                    Performance:</a:t>
            </a:r>
            <a:br>
              <a:rPr lang="en-CA" b="1"/>
            </a:br>
            <a:r>
              <a:rPr lang="en-CA"/>
              <a:t>bubble-up</a:t>
            </a:r>
          </a:p>
          <a:p>
            <a:r>
              <a:rPr lang="en-CA" b="1"/>
              <a:t>min()</a:t>
            </a:r>
            <a:br>
              <a:rPr lang="en-CA" b="1"/>
            </a:br>
            <a:r>
              <a:rPr lang="en-CA"/>
              <a:t>return root                                    </a:t>
            </a:r>
            <a:r>
              <a:rPr lang="en-CA" b="1"/>
              <a:t>Performance: 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/>
              <a:t>overwrite with                              </a:t>
            </a:r>
            <a:r>
              <a:rPr lang="en-CA" b="1"/>
              <a:t>Performance: </a:t>
            </a:r>
            <a:br>
              <a:rPr lang="en-CA" b="1"/>
            </a:br>
            <a:r>
              <a:rPr lang="en-CA"/>
              <a:t>right-most leaf, bubble-down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64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2128CC-019F-8B97-8E50-E50689234864}"/>
                  </a:ext>
                </a:extLst>
              </p:cNvPr>
              <p:cNvSpPr txBox="1"/>
              <p:nvPr/>
            </p:nvSpPr>
            <p:spPr>
              <a:xfrm>
                <a:off x="7781108" y="2115767"/>
                <a:ext cx="1014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sz="280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2128CC-019F-8B97-8E50-E50689234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108" y="2115767"/>
                <a:ext cx="101418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2DC482-6FD2-B92E-6024-87D6B3E76C7D}"/>
                  </a:ext>
                </a:extLst>
              </p:cNvPr>
              <p:cNvSpPr txBox="1"/>
              <p:nvPr/>
            </p:nvSpPr>
            <p:spPr>
              <a:xfrm>
                <a:off x="7728354" y="3047752"/>
                <a:ext cx="15546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800" b="0" i="0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2DC482-6FD2-B92E-6024-87D6B3E76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354" y="3047752"/>
                <a:ext cx="155465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C0A90-0508-1604-7833-3CCAAFF8A78E}"/>
                  </a:ext>
                </a:extLst>
              </p:cNvPr>
              <p:cNvSpPr txBox="1"/>
              <p:nvPr/>
            </p:nvSpPr>
            <p:spPr>
              <a:xfrm>
                <a:off x="7663877" y="4350747"/>
                <a:ext cx="1014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sz="280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C0A90-0508-1604-7833-3CCAAFF8A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877" y="4350747"/>
                <a:ext cx="101418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1F1C00-8047-C632-A21A-2E194E6CF3C3}"/>
                  </a:ext>
                </a:extLst>
              </p:cNvPr>
              <p:cNvSpPr txBox="1"/>
              <p:nvPr/>
            </p:nvSpPr>
            <p:spPr>
              <a:xfrm>
                <a:off x="7663877" y="5263855"/>
                <a:ext cx="15546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800" b="0" i="0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1F1C00-8047-C632-A21A-2E194E6CF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877" y="5263855"/>
                <a:ext cx="155465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4941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65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priority_queue_sort</a:t>
            </a:r>
            <a:r>
              <a:rPr lang="en-CA" b="1" dirty="0"/>
              <a:t>(v)</a:t>
            </a:r>
            <a:br>
              <a:rPr lang="en-CA" dirty="0"/>
            </a:br>
            <a:r>
              <a:rPr lang="en-CA" dirty="0"/>
              <a:t>     </a:t>
            </a:r>
            <a:r>
              <a:rPr lang="en-CA" dirty="0" err="1"/>
              <a:t>pq</a:t>
            </a:r>
            <a:r>
              <a:rPr lang="en-CA" dirty="0"/>
              <a:t> = empty priority queue   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v.size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pq.insert</a:t>
            </a:r>
            <a:r>
              <a:rPr lang="en-CA" dirty="0"/>
              <a:t>(</a:t>
            </a:r>
            <a:r>
              <a:rPr lang="en-CA" dirty="0" err="1"/>
              <a:t>v.back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v.pop_back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pq.size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v.push_back</a:t>
            </a:r>
            <a:r>
              <a:rPr lang="en-CA" dirty="0"/>
              <a:t>(</a:t>
            </a:r>
            <a:r>
              <a:rPr lang="en-CA" dirty="0" err="1"/>
              <a:t>pq.min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pq.removeMin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 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a </a:t>
            </a:r>
            <a:r>
              <a:rPr lang="en-CA" b="1"/>
              <a:t>heap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/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(1)+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/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/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/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/>
              <p:nvPr/>
            </p:nvSpPr>
            <p:spPr>
              <a:xfrm>
                <a:off x="3039128" y="5108677"/>
                <a:ext cx="1475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128" y="5108677"/>
                <a:ext cx="1475981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/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i="0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>
            <a:extLst>
              <a:ext uri="{FF2B5EF4-FFF2-40B4-BE49-F238E27FC236}">
                <a16:creationId xmlns:a16="http://schemas.microsoft.com/office/drawing/2014/main" id="{3B6B45EF-ED5D-6FF3-BBE6-DF1AB0B3C1E7}"/>
              </a:ext>
            </a:extLst>
          </p:cNvPr>
          <p:cNvSpPr/>
          <p:nvPr/>
        </p:nvSpPr>
        <p:spPr>
          <a:xfrm>
            <a:off x="4405983" y="3429000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/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blipFill>
                <a:blip r:embed="rId7"/>
                <a:stretch>
                  <a:fillRect l="-193" t="-2190" r="-1547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Brace 33">
            <a:extLst>
              <a:ext uri="{FF2B5EF4-FFF2-40B4-BE49-F238E27FC236}">
                <a16:creationId xmlns:a16="http://schemas.microsoft.com/office/drawing/2014/main" id="{9D8ACD1A-AF75-CABB-832A-E981DC28F552}"/>
              </a:ext>
            </a:extLst>
          </p:cNvPr>
          <p:cNvSpPr/>
          <p:nvPr/>
        </p:nvSpPr>
        <p:spPr>
          <a:xfrm>
            <a:off x="4819493" y="4996551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/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blipFill>
                <a:blip r:embed="rId8"/>
                <a:stretch>
                  <a:fillRect t="-2206" r="-1741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1A85AC01-86B6-C3AE-C210-743252D3A97D}"/>
              </a:ext>
            </a:extLst>
          </p:cNvPr>
          <p:cNvSpPr/>
          <p:nvPr/>
        </p:nvSpPr>
        <p:spPr>
          <a:xfrm>
            <a:off x="8282601" y="3372918"/>
            <a:ext cx="155254" cy="24093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/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600" b="0" i="0" dirty="0" smtClean="0">
                        <a:latin typeface="Cambria Math" panose="02040503050406030204" pitchFamily="18" charset="0"/>
                      </a:rPr>
                      <m:t>lus</m:t>
                    </m:r>
                    <m:r>
                      <a:rPr lang="en-CA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is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blipFill>
                <a:blip r:embed="rId9"/>
                <a:stretch>
                  <a:fillRect t="-3125" r="-40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2426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66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priority_queue_sort</a:t>
            </a:r>
            <a:r>
              <a:rPr lang="en-CA" b="1" dirty="0"/>
              <a:t>(v)</a:t>
            </a:r>
            <a:br>
              <a:rPr lang="en-CA" dirty="0"/>
            </a:br>
            <a:r>
              <a:rPr lang="en-CA" dirty="0"/>
              <a:t>     </a:t>
            </a:r>
            <a:r>
              <a:rPr lang="en-CA" dirty="0" err="1"/>
              <a:t>pq</a:t>
            </a:r>
            <a:r>
              <a:rPr lang="en-CA" dirty="0"/>
              <a:t> = empty priority queue   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v.size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pq.insert</a:t>
            </a:r>
            <a:r>
              <a:rPr lang="en-CA" dirty="0"/>
              <a:t>(</a:t>
            </a:r>
            <a:r>
              <a:rPr lang="en-CA" dirty="0" err="1"/>
              <a:t>v.back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</a:t>
            </a:r>
            <a:r>
              <a:rPr lang="en-CA" dirty="0" err="1"/>
              <a:t>v.pop_back</a:t>
            </a:r>
            <a:r>
              <a:rPr lang="en-CA" dirty="0"/>
              <a:t>()</a:t>
            </a: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    </a:t>
            </a:r>
            <a:br>
              <a:rPr lang="en-CA" dirty="0"/>
            </a:br>
            <a:r>
              <a:rPr lang="en-CA" dirty="0"/>
              <a:t>     while </a:t>
            </a:r>
            <a:r>
              <a:rPr lang="en-CA" dirty="0" err="1"/>
              <a:t>pq.size</a:t>
            </a:r>
            <a:r>
              <a:rPr lang="en-CA" dirty="0"/>
              <a:t>() &gt; 0: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v.push_back</a:t>
            </a:r>
            <a:r>
              <a:rPr lang="en-CA" dirty="0"/>
              <a:t>(</a:t>
            </a:r>
            <a:r>
              <a:rPr lang="en-CA" dirty="0" err="1"/>
              <a:t>pq.min</a:t>
            </a:r>
            <a:r>
              <a:rPr lang="en-CA" dirty="0"/>
              <a:t>())</a:t>
            </a:r>
            <a:br>
              <a:rPr lang="en-CA" dirty="0"/>
            </a:br>
            <a:r>
              <a:rPr lang="en-CA" dirty="0"/>
              <a:t>          </a:t>
            </a:r>
            <a:r>
              <a:rPr lang="en-CA" dirty="0" err="1"/>
              <a:t>pq.removeMin</a:t>
            </a:r>
            <a:r>
              <a:rPr lang="en-CA" dirty="0"/>
              <a:t>()</a:t>
            </a:r>
            <a:br>
              <a:rPr lang="en-CA" dirty="0"/>
            </a:br>
            <a:r>
              <a:rPr lang="en-CA"/>
              <a:t>      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a </a:t>
            </a:r>
            <a:r>
              <a:rPr lang="en-CA" b="1"/>
              <a:t>heap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/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(1)+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/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/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/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/>
              <p:nvPr/>
            </p:nvSpPr>
            <p:spPr>
              <a:xfrm>
                <a:off x="3039128" y="5108677"/>
                <a:ext cx="1475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128" y="5108677"/>
                <a:ext cx="1475981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/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i="0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>
            <a:extLst>
              <a:ext uri="{FF2B5EF4-FFF2-40B4-BE49-F238E27FC236}">
                <a16:creationId xmlns:a16="http://schemas.microsoft.com/office/drawing/2014/main" id="{3B6B45EF-ED5D-6FF3-BBE6-DF1AB0B3C1E7}"/>
              </a:ext>
            </a:extLst>
          </p:cNvPr>
          <p:cNvSpPr/>
          <p:nvPr/>
        </p:nvSpPr>
        <p:spPr>
          <a:xfrm>
            <a:off x="4405983" y="3429000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/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blipFill>
                <a:blip r:embed="rId7"/>
                <a:stretch>
                  <a:fillRect l="-193" t="-2190" r="-1547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Brace 33">
            <a:extLst>
              <a:ext uri="{FF2B5EF4-FFF2-40B4-BE49-F238E27FC236}">
                <a16:creationId xmlns:a16="http://schemas.microsoft.com/office/drawing/2014/main" id="{9D8ACD1A-AF75-CABB-832A-E981DC28F552}"/>
              </a:ext>
            </a:extLst>
          </p:cNvPr>
          <p:cNvSpPr/>
          <p:nvPr/>
        </p:nvSpPr>
        <p:spPr>
          <a:xfrm>
            <a:off x="4819493" y="4996551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/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blipFill>
                <a:blip r:embed="rId8"/>
                <a:stretch>
                  <a:fillRect t="-2206" r="-1741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1A85AC01-86B6-C3AE-C210-743252D3A97D}"/>
              </a:ext>
            </a:extLst>
          </p:cNvPr>
          <p:cNvSpPr/>
          <p:nvPr/>
        </p:nvSpPr>
        <p:spPr>
          <a:xfrm>
            <a:off x="8282601" y="3372918"/>
            <a:ext cx="155254" cy="24093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/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600" b="0" i="0" dirty="0" smtClean="0">
                        <a:latin typeface="Cambria Math" panose="02040503050406030204" pitchFamily="18" charset="0"/>
                      </a:rPr>
                      <m:t>lus</m:t>
                    </m:r>
                    <m:r>
                      <a:rPr lang="en-CA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is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blipFill>
                <a:blip r:embed="rId9"/>
                <a:stretch>
                  <a:fillRect t="-3125" r="-40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332C19-8D5B-F250-1EE0-3F524A3A8F97}"/>
                  </a:ext>
                </a:extLst>
              </p:cNvPr>
              <p:cNvSpPr txBox="1"/>
              <p:nvPr/>
            </p:nvSpPr>
            <p:spPr>
              <a:xfrm>
                <a:off x="4275871" y="1628701"/>
                <a:ext cx="2062347" cy="1200329"/>
              </a:xfrm>
              <a:prstGeom prst="rect">
                <a:avLst/>
              </a:prstGeom>
              <a:noFill/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/>
                  <a:t>This is a </a:t>
                </a:r>
                <a:r>
                  <a:rPr lang="en-CA" b="1"/>
                  <a:t>worst case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/>
                  <a:t>sorting algorithm known as </a:t>
                </a:r>
                <a:r>
                  <a:rPr lang="en-CA" b="1">
                    <a:solidFill>
                      <a:srgbClr val="FF0000"/>
                    </a:solidFill>
                  </a:rPr>
                  <a:t>heapsort</a:t>
                </a:r>
                <a:r>
                  <a:rPr lang="en-CA"/>
                  <a:t>.</a:t>
                </a:r>
                <a:endParaRPr lang="en-AU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332C19-8D5B-F250-1EE0-3F524A3A8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871" y="1628701"/>
                <a:ext cx="2062347" cy="1200329"/>
              </a:xfrm>
              <a:prstGeom prst="rect">
                <a:avLst/>
              </a:prstGeom>
              <a:blipFill>
                <a:blip r:embed="rId10"/>
                <a:stretch>
                  <a:fillRect l="-1173" t="-2010" r="-3226" b="-6533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0251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Sorting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67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A1635F3-1C68-3517-655A-D230EC8A1C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872862"/>
                  </p:ext>
                </p:extLst>
              </p:nvPr>
            </p:nvGraphicFramePr>
            <p:xfrm>
              <a:off x="3075355" y="2486392"/>
              <a:ext cx="5482494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7340">
                      <a:extLst>
                        <a:ext uri="{9D8B030D-6E8A-4147-A177-3AD203B41FA5}">
                          <a16:colId xmlns:a16="http://schemas.microsoft.com/office/drawing/2014/main" val="3140651555"/>
                        </a:ext>
                      </a:extLst>
                    </a:gridCol>
                    <a:gridCol w="1178169">
                      <a:extLst>
                        <a:ext uri="{9D8B030D-6E8A-4147-A177-3AD203B41FA5}">
                          <a16:colId xmlns:a16="http://schemas.microsoft.com/office/drawing/2014/main" val="3624900271"/>
                        </a:ext>
                      </a:extLst>
                    </a:gridCol>
                    <a:gridCol w="1453662">
                      <a:extLst>
                        <a:ext uri="{9D8B030D-6E8A-4147-A177-3AD203B41FA5}">
                          <a16:colId xmlns:a16="http://schemas.microsoft.com/office/drawing/2014/main" val="3707386868"/>
                        </a:ext>
                      </a:extLst>
                    </a:gridCol>
                    <a:gridCol w="1383323">
                      <a:extLst>
                        <a:ext uri="{9D8B030D-6E8A-4147-A177-3AD203B41FA5}">
                          <a16:colId xmlns:a16="http://schemas.microsoft.com/office/drawing/2014/main" val="21190401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Operation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Fast insert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Fast remove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Heap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866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size()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2789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insert()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5984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min()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7751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err="1"/>
                            <a:t>removeMin</a:t>
                          </a:r>
                          <a:r>
                            <a:rPr lang="en-CA" b="1"/>
                            <a:t>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5361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err="1"/>
                            <a:t>pq_sort</a:t>
                          </a:r>
                          <a:r>
                            <a:rPr lang="en-CA" b="1"/>
                            <a:t>()</a:t>
                          </a:r>
                          <a:endParaRPr lang="en-A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1522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A1635F3-1C68-3517-655A-D230EC8A1C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872862"/>
                  </p:ext>
                </p:extLst>
              </p:nvPr>
            </p:nvGraphicFramePr>
            <p:xfrm>
              <a:off x="3075355" y="2486392"/>
              <a:ext cx="5482494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7340">
                      <a:extLst>
                        <a:ext uri="{9D8B030D-6E8A-4147-A177-3AD203B41FA5}">
                          <a16:colId xmlns:a16="http://schemas.microsoft.com/office/drawing/2014/main" val="3140651555"/>
                        </a:ext>
                      </a:extLst>
                    </a:gridCol>
                    <a:gridCol w="1178169">
                      <a:extLst>
                        <a:ext uri="{9D8B030D-6E8A-4147-A177-3AD203B41FA5}">
                          <a16:colId xmlns:a16="http://schemas.microsoft.com/office/drawing/2014/main" val="3624900271"/>
                        </a:ext>
                      </a:extLst>
                    </a:gridCol>
                    <a:gridCol w="1453662">
                      <a:extLst>
                        <a:ext uri="{9D8B030D-6E8A-4147-A177-3AD203B41FA5}">
                          <a16:colId xmlns:a16="http://schemas.microsoft.com/office/drawing/2014/main" val="3707386868"/>
                        </a:ext>
                      </a:extLst>
                    </a:gridCol>
                    <a:gridCol w="1383323">
                      <a:extLst>
                        <a:ext uri="{9D8B030D-6E8A-4147-A177-3AD203B41FA5}">
                          <a16:colId xmlns:a16="http://schemas.microsoft.com/office/drawing/2014/main" val="21190401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Operation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Fast insert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Fast remove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Heap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866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size()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108197" r="-24404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108197" r="-9707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108197" r="-220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52789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insert()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208197" r="-24404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208197" r="-9707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208197" r="-220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5984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min()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308197" r="-24404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308197" r="-9707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308197" r="-220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7751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err="1"/>
                            <a:t>removeMin</a:t>
                          </a:r>
                          <a:r>
                            <a:rPr lang="en-CA" b="1"/>
                            <a:t>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408197" r="-24404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408197" r="-9707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408197" r="-220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5361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err="1"/>
                            <a:t>pq_sort</a:t>
                          </a:r>
                          <a:r>
                            <a:rPr lang="en-CA" b="1"/>
                            <a:t>()</a:t>
                          </a:r>
                          <a:endParaRPr lang="en-A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508197" r="-244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508197" r="-9707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508197" r="-220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31522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Left Brace 7">
            <a:extLst>
              <a:ext uri="{FF2B5EF4-FFF2-40B4-BE49-F238E27FC236}">
                <a16:creationId xmlns:a16="http://schemas.microsoft.com/office/drawing/2014/main" id="{407B6262-A050-FF34-F341-1E06BB542796}"/>
              </a:ext>
            </a:extLst>
          </p:cNvPr>
          <p:cNvSpPr/>
          <p:nvPr/>
        </p:nvSpPr>
        <p:spPr>
          <a:xfrm rot="5400000">
            <a:off x="6450628" y="324733"/>
            <a:ext cx="192841" cy="40216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7BC14E-02CC-480C-C23E-E8062E8419B9}"/>
              </a:ext>
            </a:extLst>
          </p:cNvPr>
          <p:cNvSpPr txBox="1"/>
          <p:nvPr/>
        </p:nvSpPr>
        <p:spPr>
          <a:xfrm>
            <a:off x="5228495" y="1905176"/>
            <a:ext cx="2796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all implemented as a vector</a:t>
            </a:r>
            <a:endParaRPr lang="en-AU" dirty="0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220BA73C-F3BF-D3AA-3064-117519655714}"/>
              </a:ext>
            </a:extLst>
          </p:cNvPr>
          <p:cNvSpPr/>
          <p:nvPr/>
        </p:nvSpPr>
        <p:spPr>
          <a:xfrm>
            <a:off x="2725783" y="2847703"/>
            <a:ext cx="174171" cy="14804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90A7D7-915E-2DCD-ED0F-C2D50F8CBCCD}"/>
              </a:ext>
            </a:extLst>
          </p:cNvPr>
          <p:cNvSpPr txBox="1"/>
          <p:nvPr/>
        </p:nvSpPr>
        <p:spPr>
          <a:xfrm>
            <a:off x="1216231" y="3264765"/>
            <a:ext cx="150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Priority queue operations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15834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68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930723" y="294613"/>
            <a:ext cx="29616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Insert the following keys into an empty min heap in the order given. Show the final heap tree and array (put the root at index 0 of the array).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158076" y="3898419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1894366" y="424421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134512" y="393671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202755" y="5435649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481DB45D-E4BF-41FB-0CA2-D13ECD9B32FB}"/>
              </a:ext>
            </a:extLst>
          </p:cNvPr>
          <p:cNvSpPr txBox="1"/>
          <p:nvPr/>
        </p:nvSpPr>
        <p:spPr>
          <a:xfrm>
            <a:off x="4896646" y="437466"/>
            <a:ext cx="6532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5,  9,  15,  6,  4,  8,  2,  11,  1,  3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6057472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69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930723" y="294613"/>
            <a:ext cx="29616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Insert the following keys into an empty min heap in the order given. Show the final heap tree and array (put the root at index 0 of the array).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</a:t>
              </a:r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1894366" y="424421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134512" y="393671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202755" y="5435649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481DB45D-E4BF-41FB-0CA2-D13ECD9B32FB}"/>
              </a:ext>
            </a:extLst>
          </p:cNvPr>
          <p:cNvSpPr txBox="1"/>
          <p:nvPr/>
        </p:nvSpPr>
        <p:spPr>
          <a:xfrm>
            <a:off x="4896646" y="437466"/>
            <a:ext cx="6532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5,  9,  15,  6,  4,  8,  2,  11,  1,  3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994313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C++, ADTs are often represented as </a:t>
            </a:r>
            <a:r>
              <a:rPr lang="en-CA" b="1"/>
              <a:t>abstract base classes</a:t>
            </a:r>
            <a:r>
              <a:rPr lang="en-CA"/>
              <a:t>.</a:t>
            </a:r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front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89728B-2BD3-ADCB-E11D-B6F0E4B4F097}"/>
              </a:ext>
            </a:extLst>
          </p:cNvPr>
          <p:cNvSpPr txBox="1"/>
          <p:nvPr/>
        </p:nvSpPr>
        <p:spPr>
          <a:xfrm>
            <a:off x="935810" y="58846"/>
            <a:ext cx="630172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template &lt;</a:t>
            </a:r>
            <a:r>
              <a:rPr lang="en-CA" sz="2400" dirty="0" err="1">
                <a:latin typeface="Consolas" panose="020B0609020204030204" pitchFamily="49" charset="0"/>
              </a:rPr>
              <a:t>typename</a:t>
            </a:r>
            <a:r>
              <a:rPr lang="en-CA" sz="2400" dirty="0">
                <a:latin typeface="Consolas" panose="020B0609020204030204" pitchFamily="49" charset="0"/>
              </a:rPr>
              <a:t> T&gt;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class </a:t>
            </a:r>
            <a:r>
              <a:rPr lang="en-CA" sz="2400" dirty="0" err="1">
                <a:latin typeface="Consolas" panose="020B0609020204030204" pitchFamily="49" charset="0"/>
              </a:rPr>
              <a:t>Queue_base</a:t>
            </a:r>
            <a:r>
              <a:rPr lang="en-CA" sz="2400" dirty="0">
                <a:latin typeface="Consolas" panose="020B0609020204030204" pitchFamily="49" charset="0"/>
              </a:rPr>
              <a:t> {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# of items in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int size() const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adds a copy of x to the </a:t>
            </a:r>
            <a:r>
              <a:rPr lang="en-CA" sz="2400" b="1" dirty="0">
                <a:latin typeface="Consolas" panose="020B0609020204030204" pitchFamily="49" charset="0"/>
              </a:rPr>
              <a:t>end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void enqueue(T x)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a copy of the item at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r>
              <a:rPr lang="en-CA" sz="2400" dirty="0">
                <a:latin typeface="Consolas" panose="020B0609020204030204" pitchFamily="49" charset="0"/>
              </a:rPr>
              <a:t> of the queue; error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T front() = 0;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removes the item at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queue; error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void dequeue()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};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EF8431-A3DE-D3C1-973E-4403AF0B8A75}"/>
              </a:ext>
            </a:extLst>
          </p:cNvPr>
          <p:cNvSpPr txBox="1"/>
          <p:nvPr/>
        </p:nvSpPr>
        <p:spPr>
          <a:xfrm>
            <a:off x="7908038" y="216191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add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682AD-F3E7-4A9B-FE95-5CE370208599}"/>
              </a:ext>
            </a:extLst>
          </p:cNvPr>
          <p:cNvSpPr txBox="1"/>
          <p:nvPr/>
        </p:nvSpPr>
        <p:spPr>
          <a:xfrm>
            <a:off x="10621766" y="2144877"/>
            <a:ext cx="8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remove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97E2D9-0AFD-6123-E50A-5DFB10453009}"/>
              </a:ext>
            </a:extLst>
          </p:cNvPr>
          <p:cNvSpPr txBox="1"/>
          <p:nvPr/>
        </p:nvSpPr>
        <p:spPr>
          <a:xfrm>
            <a:off x="7908038" y="3616820"/>
            <a:ext cx="3818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Consolas" panose="020B0609020204030204" pitchFamily="49" charset="0"/>
              </a:rPr>
              <a:t>dequeue() </a:t>
            </a:r>
            <a:r>
              <a:rPr lang="en-CA" dirty="0"/>
              <a:t>always removes the front</a:t>
            </a:r>
            <a:br>
              <a:rPr lang="en-CA" dirty="0"/>
            </a:br>
            <a:r>
              <a:rPr lang="en-CA" dirty="0"/>
              <a:t>element of the queue. The front item</a:t>
            </a:r>
            <a:br>
              <a:rPr lang="en-CA" dirty="0"/>
            </a:br>
            <a:r>
              <a:rPr lang="en-CA" dirty="0"/>
              <a:t>also has the property that it is the</a:t>
            </a:r>
            <a:br>
              <a:rPr lang="en-CA" dirty="0"/>
            </a:br>
            <a:r>
              <a:rPr lang="en-CA" dirty="0">
                <a:highlight>
                  <a:srgbClr val="FFFF00"/>
                </a:highlight>
              </a:rPr>
              <a:t>oldest</a:t>
            </a:r>
            <a:r>
              <a:rPr lang="en-CA" dirty="0"/>
              <a:t> item in the queue.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386215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70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930723" y="294613"/>
            <a:ext cx="29616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Insert the following keys into an empty min heap in the order given. Show the final heap tree and array (put the root at index 0 of the array).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</a:t>
              </a:r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1894366" y="424421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134512" y="393671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202755" y="5435649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481DB45D-E4BF-41FB-0CA2-D13ECD9B32FB}"/>
              </a:ext>
            </a:extLst>
          </p:cNvPr>
          <p:cNvSpPr txBox="1"/>
          <p:nvPr/>
        </p:nvSpPr>
        <p:spPr>
          <a:xfrm>
            <a:off x="4896646" y="437466"/>
            <a:ext cx="6532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5,  9,  15,  6,  4,  8,  2,  11,  1,  3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21165322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71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930723" y="294613"/>
            <a:ext cx="3050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this min heap look like after calling </a:t>
            </a:r>
            <a:r>
              <a:rPr lang="en-CA" b="1" dirty="0" err="1"/>
              <a:t>removeMin</a:t>
            </a:r>
            <a:r>
              <a:rPr lang="en-CA" b="1" dirty="0"/>
              <a:t>()</a:t>
            </a:r>
            <a:r>
              <a:rPr lang="en-CA" dirty="0"/>
              <a:t>? Draw the heap tree and heap array (put the root at index 0)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</a:t>
              </a:r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1894366" y="424421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134512" y="393671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202755" y="5435649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5623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72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930723" y="294613"/>
            <a:ext cx="3050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this min heap look like after calling </a:t>
            </a:r>
            <a:r>
              <a:rPr lang="en-CA" b="1" dirty="0" err="1"/>
              <a:t>removeMin</a:t>
            </a:r>
            <a:r>
              <a:rPr lang="en-CA" b="1" dirty="0"/>
              <a:t>()</a:t>
            </a:r>
            <a:r>
              <a:rPr lang="en-CA" dirty="0"/>
              <a:t>? Draw the heap tree and heap array (put the root at index 0)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6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202755" y="5435649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6EC7FD-9284-2547-5068-55BB58B532F1}"/>
              </a:ext>
            </a:extLst>
          </p:cNvPr>
          <p:cNvCxnSpPr>
            <a:cxnSpLocks/>
          </p:cNvCxnSpPr>
          <p:nvPr/>
        </p:nvCxnSpPr>
        <p:spPr>
          <a:xfrm>
            <a:off x="10284823" y="5435647"/>
            <a:ext cx="544949" cy="7561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7C14E9-297B-4174-1AEC-640F06781323}"/>
              </a:ext>
            </a:extLst>
          </p:cNvPr>
          <p:cNvCxnSpPr>
            <a:cxnSpLocks/>
          </p:cNvCxnSpPr>
          <p:nvPr/>
        </p:nvCxnSpPr>
        <p:spPr>
          <a:xfrm flipH="1">
            <a:off x="10398034" y="5435648"/>
            <a:ext cx="328422" cy="7561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2958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73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669730" y="986972"/>
            <a:ext cx="261366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Call </a:t>
            </a:r>
            <a:r>
              <a:rPr lang="en-CA" b="1" dirty="0" err="1"/>
              <a:t>removeMin</a:t>
            </a:r>
            <a:r>
              <a:rPr lang="en-CA" b="1" dirty="0"/>
              <a:t>()</a:t>
            </a:r>
            <a:r>
              <a:rPr lang="en-CA" dirty="0"/>
              <a:t> again.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54882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74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669730" y="986972"/>
            <a:ext cx="261366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Call </a:t>
            </a:r>
            <a:r>
              <a:rPr lang="en-CA" b="1" dirty="0" err="1"/>
              <a:t>removeMin</a:t>
            </a:r>
            <a:r>
              <a:rPr lang="en-CA" b="1" dirty="0"/>
              <a:t>()</a:t>
            </a:r>
            <a:r>
              <a:rPr lang="en-CA" dirty="0"/>
              <a:t> again.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9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5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03041F-50E4-140B-8F79-7715F4799E34}"/>
              </a:ext>
            </a:extLst>
          </p:cNvPr>
          <p:cNvCxnSpPr>
            <a:cxnSpLocks/>
          </p:cNvCxnSpPr>
          <p:nvPr/>
        </p:nvCxnSpPr>
        <p:spPr>
          <a:xfrm>
            <a:off x="9616445" y="5515348"/>
            <a:ext cx="544949" cy="7561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1705D0-2744-A573-9D6A-507D33D1BF54}"/>
              </a:ext>
            </a:extLst>
          </p:cNvPr>
          <p:cNvCxnSpPr>
            <a:cxnSpLocks/>
          </p:cNvCxnSpPr>
          <p:nvPr/>
        </p:nvCxnSpPr>
        <p:spPr>
          <a:xfrm flipH="1">
            <a:off x="9729656" y="5515349"/>
            <a:ext cx="328422" cy="7561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097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8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C++, ADTs are often represented as </a:t>
            </a:r>
            <a:r>
              <a:rPr lang="en-CA" b="1"/>
              <a:t>abstract base classes</a:t>
            </a:r>
            <a:r>
              <a:rPr lang="en-CA"/>
              <a:t>.</a:t>
            </a:r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front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65A45C-DF10-BEE0-A394-E0F4164F1F7C}"/>
              </a:ext>
            </a:extLst>
          </p:cNvPr>
          <p:cNvSpPr txBox="1"/>
          <p:nvPr/>
        </p:nvSpPr>
        <p:spPr>
          <a:xfrm>
            <a:off x="8168640" y="3605349"/>
            <a:ext cx="33000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>
                <a:latin typeface="Consolas" panose="020B0609020204030204" pitchFamily="49" charset="0"/>
              </a:rPr>
              <a:t>dequeue() </a:t>
            </a:r>
            <a:r>
              <a:rPr lang="en-CA"/>
              <a:t>always removes the</a:t>
            </a:r>
            <a:br>
              <a:rPr lang="en-CA"/>
            </a:br>
            <a:r>
              <a:rPr lang="en-CA" b="1"/>
              <a:t>oldest</a:t>
            </a:r>
            <a:r>
              <a:rPr lang="en-CA"/>
              <a:t>  item from the queue.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5A07C-EF74-A851-2D64-784B0FCCD173}"/>
              </a:ext>
            </a:extLst>
          </p:cNvPr>
          <p:cNvSpPr txBox="1"/>
          <p:nvPr/>
        </p:nvSpPr>
        <p:spPr>
          <a:xfrm>
            <a:off x="8520470" y="4611441"/>
            <a:ext cx="244478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What other kinds of rules might you have for </a:t>
            </a:r>
            <a:r>
              <a:rPr lang="en-CA" sz="2000" b="1" dirty="0"/>
              <a:t>dequeue() </a:t>
            </a:r>
            <a:r>
              <a:rPr lang="en-CA" sz="2000" dirty="0"/>
              <a:t>?</a:t>
            </a:r>
            <a:endParaRPr lang="en-A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29C9A0-AA4C-9AEB-15B1-971838B1B8F9}"/>
              </a:ext>
            </a:extLst>
          </p:cNvPr>
          <p:cNvSpPr txBox="1"/>
          <p:nvPr/>
        </p:nvSpPr>
        <p:spPr>
          <a:xfrm>
            <a:off x="935810" y="58846"/>
            <a:ext cx="630172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template &lt;</a:t>
            </a:r>
            <a:r>
              <a:rPr lang="en-CA" sz="2400" dirty="0" err="1">
                <a:latin typeface="Consolas" panose="020B0609020204030204" pitchFamily="49" charset="0"/>
              </a:rPr>
              <a:t>typename</a:t>
            </a:r>
            <a:r>
              <a:rPr lang="en-CA" sz="2400" dirty="0">
                <a:latin typeface="Consolas" panose="020B0609020204030204" pitchFamily="49" charset="0"/>
              </a:rPr>
              <a:t> T&gt;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class </a:t>
            </a:r>
            <a:r>
              <a:rPr lang="en-CA" sz="2400" dirty="0" err="1">
                <a:latin typeface="Consolas" panose="020B0609020204030204" pitchFamily="49" charset="0"/>
              </a:rPr>
              <a:t>Queue_base</a:t>
            </a:r>
            <a:r>
              <a:rPr lang="en-CA" sz="2400" dirty="0">
                <a:latin typeface="Consolas" panose="020B0609020204030204" pitchFamily="49" charset="0"/>
              </a:rPr>
              <a:t> {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# of items in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int size() const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adds a copy of x to the </a:t>
            </a:r>
            <a:r>
              <a:rPr lang="en-CA" sz="2400" b="1" dirty="0">
                <a:latin typeface="Consolas" panose="020B0609020204030204" pitchFamily="49" charset="0"/>
              </a:rPr>
              <a:t>end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void enqueue(T x)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a copy of the item at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r>
              <a:rPr lang="en-CA" sz="2400" dirty="0">
                <a:latin typeface="Consolas" panose="020B0609020204030204" pitchFamily="49" charset="0"/>
              </a:rPr>
              <a:t> of the queue; error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T front() = 0;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removes the item at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queue; error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void dequeue()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};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637105-0AED-0990-F497-F68F2753C218}"/>
              </a:ext>
            </a:extLst>
          </p:cNvPr>
          <p:cNvSpPr txBox="1"/>
          <p:nvPr/>
        </p:nvSpPr>
        <p:spPr>
          <a:xfrm>
            <a:off x="7908038" y="216191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add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A6B1B7-1FD9-3D04-CD21-47274B0FAE95}"/>
              </a:ext>
            </a:extLst>
          </p:cNvPr>
          <p:cNvSpPr txBox="1"/>
          <p:nvPr/>
        </p:nvSpPr>
        <p:spPr>
          <a:xfrm>
            <a:off x="10621766" y="2144877"/>
            <a:ext cx="8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remove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815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9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5A07C-EF74-A851-2D64-784B0FCCD173}"/>
              </a:ext>
            </a:extLst>
          </p:cNvPr>
          <p:cNvSpPr txBox="1"/>
          <p:nvPr/>
        </p:nvSpPr>
        <p:spPr>
          <a:xfrm>
            <a:off x="8610600" y="387064"/>
            <a:ext cx="244478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What other kinds of rules might you have for </a:t>
            </a:r>
            <a:r>
              <a:rPr lang="en-CA" sz="2000" b="1" dirty="0"/>
              <a:t>dequeue() </a:t>
            </a:r>
            <a:r>
              <a:rPr lang="en-CA" sz="2000" dirty="0"/>
              <a:t>?</a:t>
            </a:r>
            <a:endParaRPr lang="en-A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29C9A0-AA4C-9AEB-15B1-971838B1B8F9}"/>
              </a:ext>
            </a:extLst>
          </p:cNvPr>
          <p:cNvSpPr txBox="1"/>
          <p:nvPr/>
        </p:nvSpPr>
        <p:spPr>
          <a:xfrm>
            <a:off x="935810" y="58846"/>
            <a:ext cx="630172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template &lt;</a:t>
            </a:r>
            <a:r>
              <a:rPr lang="en-CA" sz="2400" dirty="0" err="1">
                <a:latin typeface="Consolas" panose="020B0609020204030204" pitchFamily="49" charset="0"/>
              </a:rPr>
              <a:t>typename</a:t>
            </a:r>
            <a:r>
              <a:rPr lang="en-CA" sz="2400" dirty="0">
                <a:latin typeface="Consolas" panose="020B0609020204030204" pitchFamily="49" charset="0"/>
              </a:rPr>
              <a:t> T&gt;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class </a:t>
            </a:r>
            <a:r>
              <a:rPr lang="en-CA" sz="2400" dirty="0" err="1">
                <a:latin typeface="Consolas" panose="020B0609020204030204" pitchFamily="49" charset="0"/>
              </a:rPr>
              <a:t>Queue_base</a:t>
            </a:r>
            <a:r>
              <a:rPr lang="en-CA" sz="2400" dirty="0">
                <a:latin typeface="Consolas" panose="020B0609020204030204" pitchFamily="49" charset="0"/>
              </a:rPr>
              <a:t> {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# of items in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int size() const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adds a copy of x to the </a:t>
            </a:r>
            <a:r>
              <a:rPr lang="en-CA" sz="2400" b="1" dirty="0">
                <a:latin typeface="Consolas" panose="020B0609020204030204" pitchFamily="49" charset="0"/>
              </a:rPr>
              <a:t>end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void enqueue(T x)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returns a copy of the item at 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r>
              <a:rPr lang="en-CA" sz="2400" dirty="0">
                <a:latin typeface="Consolas" panose="020B0609020204030204" pitchFamily="49" charset="0"/>
              </a:rPr>
              <a:t> of the queue; error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T front() = 0;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// removes the item at the </a:t>
            </a:r>
            <a:r>
              <a:rPr lang="en-CA" sz="2400" b="1" dirty="0">
                <a:latin typeface="Consolas" panose="020B0609020204030204" pitchFamily="49" charset="0"/>
              </a:rPr>
              <a:t>front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// of the queue; error if empty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   </a:t>
            </a:r>
            <a:r>
              <a:rPr lang="en-CA" sz="2400" b="1" dirty="0">
                <a:latin typeface="Consolas" panose="020B0609020204030204" pitchFamily="49" charset="0"/>
              </a:rPr>
              <a:t>virtual void dequeue() = 0;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};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5958FE-EAE3-1493-0583-238592BD328C}"/>
              </a:ext>
            </a:extLst>
          </p:cNvPr>
          <p:cNvSpPr txBox="1"/>
          <p:nvPr/>
        </p:nvSpPr>
        <p:spPr>
          <a:xfrm>
            <a:off x="8085099" y="1972384"/>
            <a:ext cx="3495783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Other possible rules for </a:t>
            </a:r>
            <a:r>
              <a:rPr lang="en-CA" b="1" dirty="0"/>
              <a:t>dequeue()</a:t>
            </a:r>
            <a:r>
              <a:rPr lang="en-CA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Remove the </a:t>
            </a:r>
            <a:r>
              <a:rPr lang="en-CA" b="1" dirty="0"/>
              <a:t>most recently added</a:t>
            </a:r>
            <a:r>
              <a:rPr lang="en-CA" dirty="0"/>
              <a:t> item: this makes it behave like a stack!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Remove a </a:t>
            </a:r>
            <a:r>
              <a:rPr lang="en-CA" b="1" dirty="0"/>
              <a:t>random</a:t>
            </a:r>
            <a:r>
              <a:rPr lang="en-CA" dirty="0"/>
              <a:t>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Remove the </a:t>
            </a:r>
            <a:r>
              <a:rPr lang="en-CA" b="1" dirty="0"/>
              <a:t>“biggest” item</a:t>
            </a:r>
            <a:r>
              <a:rPr lang="en-CA" dirty="0"/>
              <a:t>, where “biggest” is defined specifically for the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Remove the item that minimizes some function </a:t>
            </a:r>
            <a:r>
              <a:rPr lang="en-CA" b="1" dirty="0"/>
              <a:t>priority(x)</a:t>
            </a:r>
            <a:r>
              <a:rPr lang="en-CA" dirty="0"/>
              <a:t>. This can approach works for most useful </a:t>
            </a:r>
            <a:r>
              <a:rPr lang="en-CA" b="1" dirty="0"/>
              <a:t>dequeue() </a:t>
            </a:r>
            <a:r>
              <a:rPr lang="en-CA" dirty="0"/>
              <a:t>rules.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33563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6032</Words>
  <Application>Microsoft Office PowerPoint</Application>
  <PresentationFormat>Widescreen</PresentationFormat>
  <Paragraphs>1398</Paragraphs>
  <Slides>74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Arial</vt:lpstr>
      <vt:lpstr>Calibri</vt:lpstr>
      <vt:lpstr>Calibri Light</vt:lpstr>
      <vt:lpstr>Cambria Math</vt:lpstr>
      <vt:lpstr>Consolas</vt:lpstr>
      <vt:lpstr>Office Theme</vt:lpstr>
      <vt:lpstr> Priority Queues and Heaps Chapter 8.1-8.3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Priority Queue Abstract Data Type (ADT)</vt:lpstr>
      <vt:lpstr>PowerPoint Presentation</vt:lpstr>
      <vt:lpstr>PowerPoint Presentation</vt:lpstr>
      <vt:lpstr>PowerPoint Presentation</vt:lpstr>
      <vt:lpstr>Priority Queue Implementation 1: Fast Insertion (unordered list)</vt:lpstr>
      <vt:lpstr>Priority Queue Implementation 1: Fast Insertion (unordered list)</vt:lpstr>
      <vt:lpstr>PowerPoint Presentation</vt:lpstr>
      <vt:lpstr>PowerPoint Presentation</vt:lpstr>
      <vt:lpstr>Priority Queue Implementation 2: Fast Removal (ordered list)</vt:lpstr>
      <vt:lpstr>Priority Queue Implementation 2: Fast Removal (ordered list)</vt:lpstr>
      <vt:lpstr>PowerPoint Presentation</vt:lpstr>
      <vt:lpstr>PowerPoint Presentation</vt:lpstr>
      <vt:lpstr>Implementing Priority Queues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 Heaps</vt:lpstr>
      <vt:lpstr>Priority Queue Abstract Data Type (ADT)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Priority Queue Implementation 3: Heap</vt:lpstr>
      <vt:lpstr>Priority Queue Implementation 3: Heap</vt:lpstr>
      <vt:lpstr>PowerPoint Presentation</vt:lpstr>
      <vt:lpstr>PowerPoint Presentation</vt:lpstr>
      <vt:lpstr>Priority Queue Sorting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Trees</dc:title>
  <dc:creator>Toby Donaldson</dc:creator>
  <cp:lastModifiedBy>Toby Donaldson</cp:lastModifiedBy>
  <cp:revision>1</cp:revision>
  <cp:lastPrinted>2023-10-18T20:45:07Z</cp:lastPrinted>
  <dcterms:created xsi:type="dcterms:W3CDTF">2023-06-04T04:05:08Z</dcterms:created>
  <dcterms:modified xsi:type="dcterms:W3CDTF">2023-10-20T18:21:01Z</dcterms:modified>
</cp:coreProperties>
</file>