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307" r:id="rId13"/>
    <p:sldId id="308" r:id="rId14"/>
    <p:sldId id="309" r:id="rId15"/>
    <p:sldId id="310" r:id="rId16"/>
    <p:sldId id="312" r:id="rId17"/>
    <p:sldId id="311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66" r:id="rId30"/>
    <p:sldId id="267" r:id="rId31"/>
    <p:sldId id="269" r:id="rId32"/>
    <p:sldId id="324" r:id="rId33"/>
    <p:sldId id="271" r:id="rId34"/>
    <p:sldId id="272" r:id="rId35"/>
    <p:sldId id="270" r:id="rId36"/>
    <p:sldId id="273" r:id="rId37"/>
    <p:sldId id="274" r:id="rId38"/>
    <p:sldId id="275" r:id="rId39"/>
    <p:sldId id="276" r:id="rId40"/>
    <p:sldId id="278" r:id="rId41"/>
    <p:sldId id="277" r:id="rId42"/>
    <p:sldId id="279" r:id="rId43"/>
    <p:sldId id="280" r:id="rId44"/>
    <p:sldId id="281" r:id="rId45"/>
    <p:sldId id="282" r:id="rId46"/>
    <p:sldId id="283" r:id="rId47"/>
    <p:sldId id="301" r:id="rId48"/>
    <p:sldId id="303" r:id="rId49"/>
    <p:sldId id="284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302" r:id="rId58"/>
    <p:sldId id="305" r:id="rId59"/>
    <p:sldId id="297" r:id="rId60"/>
    <p:sldId id="325" r:id="rId61"/>
    <p:sldId id="304" r:id="rId62"/>
    <p:sldId id="296" r:id="rId63"/>
    <p:sldId id="298" r:id="rId64"/>
    <p:sldId id="299" r:id="rId6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99D0A-0517-475F-B989-AAB23E30FEB7}" v="6" dt="2023-10-27T23:14:20.470"/>
    <p1510:client id="{AFCB7EE0-2348-4727-9665-0AC5CECD0F9B}" v="532" dt="2023-10-27T05:20:1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FCB7EE0-2348-4727-9665-0AC5CECD0F9B}"/>
    <pc:docChg chg="undo custSel addSld delSld modSld sldOrd">
      <pc:chgData name="Toby Donaldson" userId="2e6e5431-bb17-4c41-9985-d39c50d83c73" providerId="ADAL" clId="{AFCB7EE0-2348-4727-9665-0AC5CECD0F9B}" dt="2023-10-27T05:27:36.561" v="2184" actId="1076"/>
      <pc:docMkLst>
        <pc:docMk/>
      </pc:docMkLst>
      <pc:sldChg chg="addSp modSp mod">
        <pc:chgData name="Toby Donaldson" userId="2e6e5431-bb17-4c41-9985-d39c50d83c73" providerId="ADAL" clId="{AFCB7EE0-2348-4727-9665-0AC5CECD0F9B}" dt="2023-10-27T03:47:22.290" v="120" actId="11529"/>
        <pc:sldMkLst>
          <pc:docMk/>
          <pc:sldMk cId="1802880351" sldId="265"/>
        </pc:sldMkLst>
        <pc:spChg chg="add mod">
          <ac:chgData name="Toby Donaldson" userId="2e6e5431-bb17-4c41-9985-d39c50d83c73" providerId="ADAL" clId="{AFCB7EE0-2348-4727-9665-0AC5CECD0F9B}" dt="2023-10-27T03:46:15.984" v="2" actId="1076"/>
          <ac:spMkLst>
            <pc:docMk/>
            <pc:sldMk cId="1802880351" sldId="265"/>
            <ac:spMk id="2" creationId="{6AAC3D17-1FA7-98AD-A524-1657F366F62C}"/>
          </ac:spMkLst>
        </pc:spChg>
        <pc:spChg chg="add mod">
          <ac:chgData name="Toby Donaldson" userId="2e6e5431-bb17-4c41-9985-d39c50d83c73" providerId="ADAL" clId="{AFCB7EE0-2348-4727-9665-0AC5CECD0F9B}" dt="2023-10-27T03:47:17.344" v="119" actId="14100"/>
          <ac:spMkLst>
            <pc:docMk/>
            <pc:sldMk cId="1802880351" sldId="265"/>
            <ac:spMk id="8" creationId="{10137295-442F-9076-F6DA-9C3C5A7F06A8}"/>
          </ac:spMkLst>
        </pc:spChg>
        <pc:spChg chg="add">
          <ac:chgData name="Toby Donaldson" userId="2e6e5431-bb17-4c41-9985-d39c50d83c73" providerId="ADAL" clId="{AFCB7EE0-2348-4727-9665-0AC5CECD0F9B}" dt="2023-10-27T03:47:22.290" v="120" actId="11529"/>
          <ac:spMkLst>
            <pc:docMk/>
            <pc:sldMk cId="1802880351" sldId="265"/>
            <ac:spMk id="9" creationId="{CF29C6B1-24C4-D0DD-35B3-981D7B0E839C}"/>
          </ac:spMkLst>
        </pc:spChg>
      </pc:sldChg>
      <pc:sldChg chg="delSp mod">
        <pc:chgData name="Toby Donaldson" userId="2e6e5431-bb17-4c41-9985-d39c50d83c73" providerId="ADAL" clId="{AFCB7EE0-2348-4727-9665-0AC5CECD0F9B}" dt="2023-10-27T03:46:09.491" v="0" actId="21"/>
        <pc:sldMkLst>
          <pc:docMk/>
          <pc:sldMk cId="2219068952" sldId="266"/>
        </pc:sldMkLst>
        <pc:spChg chg="del">
          <ac:chgData name="Toby Donaldson" userId="2e6e5431-bb17-4c41-9985-d39c50d83c73" providerId="ADAL" clId="{AFCB7EE0-2348-4727-9665-0AC5CECD0F9B}" dt="2023-10-27T03:46:09.491" v="0" actId="21"/>
          <ac:spMkLst>
            <pc:docMk/>
            <pc:sldMk cId="2219068952" sldId="266"/>
            <ac:spMk id="14" creationId="{389C62BE-B76F-B311-3756-9588AF100F92}"/>
          </ac:spMkLst>
        </pc:spChg>
      </pc:sldChg>
      <pc:sldChg chg="modSp">
        <pc:chgData name="Toby Donaldson" userId="2e6e5431-bb17-4c41-9985-d39c50d83c73" providerId="ADAL" clId="{AFCB7EE0-2348-4727-9665-0AC5CECD0F9B}" dt="2023-10-27T03:50:44.674" v="268" actId="20577"/>
        <pc:sldMkLst>
          <pc:docMk/>
          <pc:sldMk cId="2459995173" sldId="267"/>
        </pc:sldMkLst>
        <pc:spChg chg="mod">
          <ac:chgData name="Toby Donaldson" userId="2e6e5431-bb17-4c41-9985-d39c50d83c73" providerId="ADAL" clId="{AFCB7EE0-2348-4727-9665-0AC5CECD0F9B}" dt="2023-10-27T03:50:44.674" v="268" actId="20577"/>
          <ac:spMkLst>
            <pc:docMk/>
            <pc:sldMk cId="2459995173" sldId="267"/>
            <ac:spMk id="14" creationId="{389C62BE-B76F-B311-3756-9588AF100F92}"/>
          </ac:spMkLst>
        </pc:spChg>
      </pc:sldChg>
      <pc:sldChg chg="del">
        <pc:chgData name="Toby Donaldson" userId="2e6e5431-bb17-4c41-9985-d39c50d83c73" providerId="ADAL" clId="{AFCB7EE0-2348-4727-9665-0AC5CECD0F9B}" dt="2023-10-27T05:20:56.265" v="2152" actId="2696"/>
        <pc:sldMkLst>
          <pc:docMk/>
          <pc:sldMk cId="930782038" sldId="268"/>
        </pc:sldMkLst>
      </pc:sldChg>
      <pc:sldChg chg="delSp mod">
        <pc:chgData name="Toby Donaldson" userId="2e6e5431-bb17-4c41-9985-d39c50d83c73" providerId="ADAL" clId="{AFCB7EE0-2348-4727-9665-0AC5CECD0F9B}" dt="2023-10-27T05:21:08.090" v="2154" actId="21"/>
        <pc:sldMkLst>
          <pc:docMk/>
          <pc:sldMk cId="2462324294" sldId="269"/>
        </pc:sldMkLst>
        <pc:spChg chg="del">
          <ac:chgData name="Toby Donaldson" userId="2e6e5431-bb17-4c41-9985-d39c50d83c73" providerId="ADAL" clId="{AFCB7EE0-2348-4727-9665-0AC5CECD0F9B}" dt="2023-10-27T05:21:08.090" v="2154" actId="21"/>
          <ac:spMkLst>
            <pc:docMk/>
            <pc:sldMk cId="2462324294" sldId="269"/>
            <ac:spMk id="4" creationId="{9666938B-E24D-4DB2-9F2D-51AE12936068}"/>
          </ac:spMkLst>
        </pc:spChg>
        <pc:cxnChg chg="del">
          <ac:chgData name="Toby Donaldson" userId="2e6e5431-bb17-4c41-9985-d39c50d83c73" providerId="ADAL" clId="{AFCB7EE0-2348-4727-9665-0AC5CECD0F9B}" dt="2023-10-27T05:21:08.090" v="2154" actId="21"/>
          <ac:cxnSpMkLst>
            <pc:docMk/>
            <pc:sldMk cId="2462324294" sldId="269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AFCB7EE0-2348-4727-9665-0AC5CECD0F9B}" dt="2023-10-27T05:21:56.518" v="2166" actId="113"/>
        <pc:sldMkLst>
          <pc:docMk/>
          <pc:sldMk cId="677481774" sldId="270"/>
        </pc:sldMkLst>
        <pc:spChg chg="mod">
          <ac:chgData name="Toby Donaldson" userId="2e6e5431-bb17-4c41-9985-d39c50d83c73" providerId="ADAL" clId="{AFCB7EE0-2348-4727-9665-0AC5CECD0F9B}" dt="2023-10-27T05:21:48.127" v="2165" actId="20577"/>
          <ac:spMkLst>
            <pc:docMk/>
            <pc:sldMk cId="677481774" sldId="270"/>
            <ac:spMk id="35" creationId="{DC39B0D3-19D2-C19A-001C-3F6BEC442D97}"/>
          </ac:spMkLst>
        </pc:spChg>
        <pc:spChg chg="mod">
          <ac:chgData name="Toby Donaldson" userId="2e6e5431-bb17-4c41-9985-d39c50d83c73" providerId="ADAL" clId="{AFCB7EE0-2348-4727-9665-0AC5CECD0F9B}" dt="2023-10-27T05:21:56.518" v="2166" actId="113"/>
          <ac:spMkLst>
            <pc:docMk/>
            <pc:sldMk cId="677481774" sldId="270"/>
            <ac:spMk id="45" creationId="{7D3EB8B4-75A0-D314-E9AF-4E52E68E185A}"/>
          </ac:spMkLst>
        </pc:spChg>
      </pc:sldChg>
      <pc:sldChg chg="modSp mod">
        <pc:chgData name="Toby Donaldson" userId="2e6e5431-bb17-4c41-9985-d39c50d83c73" providerId="ADAL" clId="{AFCB7EE0-2348-4727-9665-0AC5CECD0F9B}" dt="2023-10-27T05:23:14.918" v="2169" actId="20577"/>
        <pc:sldMkLst>
          <pc:docMk/>
          <pc:sldMk cId="1074744473" sldId="277"/>
        </pc:sldMkLst>
        <pc:spChg chg="mod">
          <ac:chgData name="Toby Donaldson" userId="2e6e5431-bb17-4c41-9985-d39c50d83c73" providerId="ADAL" clId="{AFCB7EE0-2348-4727-9665-0AC5CECD0F9B}" dt="2023-10-27T05:23:14.918" v="2169" actId="20577"/>
          <ac:spMkLst>
            <pc:docMk/>
            <pc:sldMk cId="1074744473" sldId="277"/>
            <ac:spMk id="62" creationId="{A91B3822-44E7-7569-D7E3-0DE9C965BC92}"/>
          </ac:spMkLst>
        </pc:spChg>
      </pc:sldChg>
      <pc:sldChg chg="modSp mod">
        <pc:chgData name="Toby Donaldson" userId="2e6e5431-bb17-4c41-9985-d39c50d83c73" providerId="ADAL" clId="{AFCB7EE0-2348-4727-9665-0AC5CECD0F9B}" dt="2023-10-27T05:25:29.870" v="2171" actId="5793"/>
        <pc:sldMkLst>
          <pc:docMk/>
          <pc:sldMk cId="4235339031" sldId="286"/>
        </pc:sldMkLst>
        <pc:spChg chg="mod">
          <ac:chgData name="Toby Donaldson" userId="2e6e5431-bb17-4c41-9985-d39c50d83c73" providerId="ADAL" clId="{AFCB7EE0-2348-4727-9665-0AC5CECD0F9B}" dt="2023-10-27T05:25:29.870" v="2171" actId="5793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AFCB7EE0-2348-4727-9665-0AC5CECD0F9B}" dt="2023-10-27T05:25:49.950" v="2180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AFCB7EE0-2348-4727-9665-0AC5CECD0F9B}" dt="2023-10-27T05:25:49.950" v="2180" actId="20577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AFCB7EE0-2348-4727-9665-0AC5CECD0F9B}" dt="2023-10-27T05:27:36.561" v="2184" actId="1076"/>
        <pc:sldMkLst>
          <pc:docMk/>
          <pc:sldMk cId="1351738625" sldId="304"/>
        </pc:sldMkLst>
        <pc:spChg chg="mod">
          <ac:chgData name="Toby Donaldson" userId="2e6e5431-bb17-4c41-9985-d39c50d83c73" providerId="ADAL" clId="{AFCB7EE0-2348-4727-9665-0AC5CECD0F9B}" dt="2023-10-27T05:27:36.561" v="2184" actId="1076"/>
          <ac:spMkLst>
            <pc:docMk/>
            <pc:sldMk cId="1351738625" sldId="304"/>
            <ac:spMk id="31" creationId="{6270BF17-E4F3-7FFB-F991-A528810851A6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3:48:52.737" v="261" actId="113"/>
        <pc:sldMkLst>
          <pc:docMk/>
          <pc:sldMk cId="2833706579" sldId="306"/>
        </pc:sldMkLst>
        <pc:spChg chg="add mod">
          <ac:chgData name="Toby Donaldson" userId="2e6e5431-bb17-4c41-9985-d39c50d83c73" providerId="ADAL" clId="{AFCB7EE0-2348-4727-9665-0AC5CECD0F9B}" dt="2023-10-27T03:48:52.737" v="261" actId="113"/>
          <ac:spMkLst>
            <pc:docMk/>
            <pc:sldMk cId="2833706579" sldId="306"/>
            <ac:spMk id="10" creationId="{ABA88AC9-E0B5-5F43-69F2-251D566C6529}"/>
          </ac:spMkLst>
        </pc:spChg>
      </pc:sldChg>
      <pc:sldChg chg="addSp delSp modSp new mod">
        <pc:chgData name="Toby Donaldson" userId="2e6e5431-bb17-4c41-9985-d39c50d83c73" providerId="ADAL" clId="{AFCB7EE0-2348-4727-9665-0AC5CECD0F9B}" dt="2023-10-27T04:13:50.199" v="860"/>
        <pc:sldMkLst>
          <pc:docMk/>
          <pc:sldMk cId="1088166880" sldId="307"/>
        </pc:sldMkLst>
        <pc:spChg chg="del">
          <ac:chgData name="Toby Donaldson" userId="2e6e5431-bb17-4c41-9985-d39c50d83c73" providerId="ADAL" clId="{AFCB7EE0-2348-4727-9665-0AC5CECD0F9B}" dt="2023-10-27T03:51:04.183" v="270" actId="21"/>
          <ac:spMkLst>
            <pc:docMk/>
            <pc:sldMk cId="1088166880" sldId="307"/>
            <ac:spMk id="2" creationId="{E0BCCE08-25D4-4AC4-CDF1-62736D0DBB5B}"/>
          </ac:spMkLst>
        </pc:spChg>
        <pc:spChg chg="del">
          <ac:chgData name="Toby Donaldson" userId="2e6e5431-bb17-4c41-9985-d39c50d83c73" providerId="ADAL" clId="{AFCB7EE0-2348-4727-9665-0AC5CECD0F9B}" dt="2023-10-27T03:51:04.183" v="270" actId="21"/>
          <ac:spMkLst>
            <pc:docMk/>
            <pc:sldMk cId="1088166880" sldId="307"/>
            <ac:spMk id="3" creationId="{F0ECE0A2-325A-3626-3FF2-EB03816829E1}"/>
          </ac:spMkLst>
        </pc:spChg>
        <pc:spChg chg="add mod">
          <ac:chgData name="Toby Donaldson" userId="2e6e5431-bb17-4c41-9985-d39c50d83c73" providerId="ADAL" clId="{AFCB7EE0-2348-4727-9665-0AC5CECD0F9B}" dt="2023-10-27T03:51:29.565" v="287" actId="1076"/>
          <ac:spMkLst>
            <pc:docMk/>
            <pc:sldMk cId="1088166880" sldId="307"/>
            <ac:spMk id="4" creationId="{93E5263D-53FD-C0F9-E30B-EE2932AF9022}"/>
          </ac:spMkLst>
        </pc:spChg>
        <pc:spChg chg="add del mod">
          <ac:chgData name="Toby Donaldson" userId="2e6e5431-bb17-4c41-9985-d39c50d83c73" providerId="ADAL" clId="{AFCB7EE0-2348-4727-9665-0AC5CECD0F9B}" dt="2023-10-27T03:51:40.267" v="289" actId="767"/>
          <ac:spMkLst>
            <pc:docMk/>
            <pc:sldMk cId="1088166880" sldId="307"/>
            <ac:spMk id="5" creationId="{4A8A57E8-7137-CE00-FCC9-DA6DD9F22910}"/>
          </ac:spMkLst>
        </pc:spChg>
        <pc:spChg chg="add mod">
          <ac:chgData name="Toby Donaldson" userId="2e6e5431-bb17-4c41-9985-d39c50d83c73" providerId="ADAL" clId="{AFCB7EE0-2348-4727-9665-0AC5CECD0F9B}" dt="2023-10-27T03:54:25.815" v="324" actId="12788"/>
          <ac:spMkLst>
            <pc:docMk/>
            <pc:sldMk cId="1088166880" sldId="307"/>
            <ac:spMk id="6" creationId="{7220E37B-6E17-0DD7-F757-626822476128}"/>
          </ac:spMkLst>
        </pc:spChg>
        <pc:spChg chg="add mod">
          <ac:chgData name="Toby Donaldson" userId="2e6e5431-bb17-4c41-9985-d39c50d83c73" providerId="ADAL" clId="{AFCB7EE0-2348-4727-9665-0AC5CECD0F9B}" dt="2023-10-27T03:54:25.815" v="324" actId="12788"/>
          <ac:spMkLst>
            <pc:docMk/>
            <pc:sldMk cId="1088166880" sldId="307"/>
            <ac:spMk id="7" creationId="{8780AA0C-9ABD-46CF-4B40-F836396D0DB0}"/>
          </ac:spMkLst>
        </pc:spChg>
        <pc:spChg chg="add mod">
          <ac:chgData name="Toby Donaldson" userId="2e6e5431-bb17-4c41-9985-d39c50d83c73" providerId="ADAL" clId="{AFCB7EE0-2348-4727-9665-0AC5CECD0F9B}" dt="2023-10-27T03:53:07.214" v="305" actId="1076"/>
          <ac:spMkLst>
            <pc:docMk/>
            <pc:sldMk cId="1088166880" sldId="307"/>
            <ac:spMk id="8" creationId="{976CBF05-8853-8D83-AD65-3F8F7E455A44}"/>
          </ac:spMkLst>
        </pc:spChg>
        <pc:spChg chg="add mod">
          <ac:chgData name="Toby Donaldson" userId="2e6e5431-bb17-4c41-9985-d39c50d83c73" providerId="ADAL" clId="{AFCB7EE0-2348-4727-9665-0AC5CECD0F9B}" dt="2023-10-27T03:53:15.031" v="307" actId="1076"/>
          <ac:spMkLst>
            <pc:docMk/>
            <pc:sldMk cId="1088166880" sldId="307"/>
            <ac:spMk id="9" creationId="{4A19EECF-0A7E-D070-7727-FA6108B947B4}"/>
          </ac:spMkLst>
        </pc:spChg>
        <pc:spChg chg="add mod">
          <ac:chgData name="Toby Donaldson" userId="2e6e5431-bb17-4c41-9985-d39c50d83c73" providerId="ADAL" clId="{AFCB7EE0-2348-4727-9665-0AC5CECD0F9B}" dt="2023-10-27T03:54:13.550" v="323" actId="555"/>
          <ac:spMkLst>
            <pc:docMk/>
            <pc:sldMk cId="1088166880" sldId="307"/>
            <ac:spMk id="10" creationId="{3B54D923-D538-27CD-770E-C4AB00096DD2}"/>
          </ac:spMkLst>
        </pc:spChg>
        <pc:spChg chg="add mod">
          <ac:chgData name="Toby Donaldson" userId="2e6e5431-bb17-4c41-9985-d39c50d83c73" providerId="ADAL" clId="{AFCB7EE0-2348-4727-9665-0AC5CECD0F9B}" dt="2023-10-27T03:54:13.550" v="323" actId="555"/>
          <ac:spMkLst>
            <pc:docMk/>
            <pc:sldMk cId="1088166880" sldId="307"/>
            <ac:spMk id="11" creationId="{47228D84-326A-6DB0-AEEB-9E43AC46003E}"/>
          </ac:spMkLst>
        </pc:spChg>
        <pc:spChg chg="add del mod">
          <ac:chgData name="Toby Donaldson" userId="2e6e5431-bb17-4c41-9985-d39c50d83c73" providerId="ADAL" clId="{AFCB7EE0-2348-4727-9665-0AC5CECD0F9B}" dt="2023-10-27T04:12:51.319" v="772" actId="21"/>
          <ac:spMkLst>
            <pc:docMk/>
            <pc:sldMk cId="1088166880" sldId="307"/>
            <ac:spMk id="12" creationId="{6691B19B-5588-9739-2A38-10CA05A10884}"/>
          </ac:spMkLst>
        </pc:spChg>
        <pc:spChg chg="add mod">
          <ac:chgData name="Toby Donaldson" userId="2e6e5431-bb17-4c41-9985-d39c50d83c73" providerId="ADAL" clId="{AFCB7EE0-2348-4727-9665-0AC5CECD0F9B}" dt="2023-10-27T03:55:26.991" v="393" actId="207"/>
          <ac:spMkLst>
            <pc:docMk/>
            <pc:sldMk cId="1088166880" sldId="307"/>
            <ac:spMk id="13" creationId="{E56D795C-05F8-6279-3E70-6B9F0709E8F8}"/>
          </ac:spMkLst>
        </pc:spChg>
        <pc:spChg chg="add mod">
          <ac:chgData name="Toby Donaldson" userId="2e6e5431-bb17-4c41-9985-d39c50d83c73" providerId="ADAL" clId="{AFCB7EE0-2348-4727-9665-0AC5CECD0F9B}" dt="2023-10-27T04:12:53.174" v="773"/>
          <ac:spMkLst>
            <pc:docMk/>
            <pc:sldMk cId="1088166880" sldId="307"/>
            <ac:spMk id="14" creationId="{77942EE4-D95F-FD6E-7353-652C58C22836}"/>
          </ac:spMkLst>
        </pc:spChg>
        <pc:spChg chg="add del mod">
          <ac:chgData name="Toby Donaldson" userId="2e6e5431-bb17-4c41-9985-d39c50d83c73" providerId="ADAL" clId="{AFCB7EE0-2348-4727-9665-0AC5CECD0F9B}" dt="2023-10-27T04:13:45.039" v="859" actId="21"/>
          <ac:spMkLst>
            <pc:docMk/>
            <pc:sldMk cId="1088166880" sldId="307"/>
            <ac:spMk id="15" creationId="{755804E8-B27F-E67C-CF12-5DBFB7C69594}"/>
          </ac:spMkLst>
        </pc:spChg>
        <pc:spChg chg="add mod">
          <ac:chgData name="Toby Donaldson" userId="2e6e5431-bb17-4c41-9985-d39c50d83c73" providerId="ADAL" clId="{AFCB7EE0-2348-4727-9665-0AC5CECD0F9B}" dt="2023-10-27T04:13:50.199" v="860"/>
          <ac:spMkLst>
            <pc:docMk/>
            <pc:sldMk cId="1088166880" sldId="307"/>
            <ac:spMk id="16" creationId="{AB0562BC-DFC7-E232-8773-AD2B384DF69C}"/>
          </ac:spMkLst>
        </pc:spChg>
      </pc:sldChg>
      <pc:sldChg chg="addSp delSp modSp add mod">
        <pc:chgData name="Toby Donaldson" userId="2e6e5431-bb17-4c41-9985-d39c50d83c73" providerId="ADAL" clId="{AFCB7EE0-2348-4727-9665-0AC5CECD0F9B}" dt="2023-10-27T04:13:40.047" v="858" actId="1076"/>
        <pc:sldMkLst>
          <pc:docMk/>
          <pc:sldMk cId="2006208069" sldId="308"/>
        </pc:sldMkLst>
        <pc:spChg chg="add mod">
          <ac:chgData name="Toby Donaldson" userId="2e6e5431-bb17-4c41-9985-d39c50d83c73" providerId="ADAL" clId="{AFCB7EE0-2348-4727-9665-0AC5CECD0F9B}" dt="2023-10-27T03:57:01.342" v="431" actId="13926"/>
          <ac:spMkLst>
            <pc:docMk/>
            <pc:sldMk cId="2006208069" sldId="308"/>
            <ac:spMk id="2" creationId="{D624E026-4D5A-F6B5-E839-09BA84E71AD0}"/>
          </ac:spMkLst>
        </pc:spChg>
        <pc:spChg chg="add mod">
          <ac:chgData name="Toby Donaldson" userId="2e6e5431-bb17-4c41-9985-d39c50d83c73" providerId="ADAL" clId="{AFCB7EE0-2348-4727-9665-0AC5CECD0F9B}" dt="2023-10-27T03:57:42.861" v="435" actId="1076"/>
          <ac:spMkLst>
            <pc:docMk/>
            <pc:sldMk cId="2006208069" sldId="308"/>
            <ac:spMk id="3" creationId="{FC380E72-938C-0E06-4A53-82AC02A678D3}"/>
          </ac:spMkLst>
        </pc:spChg>
        <pc:spChg chg="add mod">
          <ac:chgData name="Toby Donaldson" userId="2e6e5431-bb17-4c41-9985-d39c50d83c73" providerId="ADAL" clId="{AFCB7EE0-2348-4727-9665-0AC5CECD0F9B}" dt="2023-10-27T04:04:27.966" v="529" actId="14100"/>
          <ac:spMkLst>
            <pc:docMk/>
            <pc:sldMk cId="2006208069" sldId="308"/>
            <ac:spMk id="5" creationId="{56B2367C-BFCD-1715-FC73-7FB634194D3B}"/>
          </ac:spMkLst>
        </pc:spChg>
        <pc:spChg chg="mod">
          <ac:chgData name="Toby Donaldson" userId="2e6e5431-bb17-4c41-9985-d39c50d83c73" providerId="ADAL" clId="{AFCB7EE0-2348-4727-9665-0AC5CECD0F9B}" dt="2023-10-27T03:57:22.568" v="433" actId="1076"/>
          <ac:spMkLst>
            <pc:docMk/>
            <pc:sldMk cId="2006208069" sldId="308"/>
            <ac:spMk id="13" creationId="{E56D795C-05F8-6279-3E70-6B9F0709E8F8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15" creationId="{09EEBFE0-240A-90EB-0F69-01034125D535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16" creationId="{E8498D43-3F4F-8616-7073-4210393CC96E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17" creationId="{931EB6A5-C31C-6B94-21BA-AB97113D6D19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18" creationId="{2AE9CD95-1936-CE7B-18DB-19177D6BBEEA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19" creationId="{8152E193-241F-C6EF-99E4-EFD2A03C55AF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20" creationId="{23833E34-C774-5750-B400-35E28A4D219B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21" creationId="{95EB23D8-C2D3-1AFA-61BC-09B2212E8CB3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22" creationId="{82A773D2-139F-0A4A-A4EB-CCFE93E32B9D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23" creationId="{3BFA045E-610C-796D-5F88-6444B2DCCF35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24" creationId="{589572C1-43DB-8E66-A09D-4251938D2AED}"/>
          </ac:spMkLst>
        </pc:spChg>
        <pc:spChg chg="mod topLvl">
          <ac:chgData name="Toby Donaldson" userId="2e6e5431-bb17-4c41-9985-d39c50d83c73" providerId="ADAL" clId="{AFCB7EE0-2348-4727-9665-0AC5CECD0F9B}" dt="2023-10-27T04:06:31.091" v="555" actId="164"/>
          <ac:spMkLst>
            <pc:docMk/>
            <pc:sldMk cId="2006208069" sldId="308"/>
            <ac:spMk id="25" creationId="{802CA4E5-5448-B3A7-08F3-8A2F51A0E26A}"/>
          </ac:spMkLst>
        </pc:spChg>
        <pc:spChg chg="mod topLvl">
          <ac:chgData name="Toby Donaldson" userId="2e6e5431-bb17-4c41-9985-d39c50d83c73" providerId="ADAL" clId="{AFCB7EE0-2348-4727-9665-0AC5CECD0F9B}" dt="2023-10-27T04:06:26.395" v="554" actId="165"/>
          <ac:spMkLst>
            <pc:docMk/>
            <pc:sldMk cId="2006208069" sldId="308"/>
            <ac:spMk id="26" creationId="{A2729E79-037E-A953-2F4E-3445FC137490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27" creationId="{B21B1F97-EEBA-F9D7-14C4-0582442B6C4C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28" creationId="{4191A6C7-430C-8774-C6B0-AD6ECAFB0569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29" creationId="{9D479EEC-0D2C-373D-EB79-FC15895E90A6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30" creationId="{2020E08D-61D7-F28E-CDC9-4E63AB1F1279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31" creationId="{F0E0524F-33A8-766D-C844-FD1F63F5BDFD}"/>
          </ac:spMkLst>
        </pc:spChg>
        <pc:spChg chg="del mod topLvl">
          <ac:chgData name="Toby Donaldson" userId="2e6e5431-bb17-4c41-9985-d39c50d83c73" providerId="ADAL" clId="{AFCB7EE0-2348-4727-9665-0AC5CECD0F9B}" dt="2023-10-27T04:02:40.789" v="491" actId="21"/>
          <ac:spMkLst>
            <pc:docMk/>
            <pc:sldMk cId="2006208069" sldId="308"/>
            <ac:spMk id="32" creationId="{6ADB7416-062B-65AF-C3BA-D344C668146A}"/>
          </ac:spMkLst>
        </pc:spChg>
        <pc:spChg chg="add mod topLvl">
          <ac:chgData name="Toby Donaldson" userId="2e6e5431-bb17-4c41-9985-d39c50d83c73" providerId="ADAL" clId="{AFCB7EE0-2348-4727-9665-0AC5CECD0F9B}" dt="2023-10-27T04:06:44.635" v="557" actId="164"/>
          <ac:spMkLst>
            <pc:docMk/>
            <pc:sldMk cId="2006208069" sldId="308"/>
            <ac:spMk id="34" creationId="{C69214EB-5190-BD3B-6C6E-B5072053AE00}"/>
          </ac:spMkLst>
        </pc:spChg>
        <pc:spChg chg="add mod">
          <ac:chgData name="Toby Donaldson" userId="2e6e5431-bb17-4c41-9985-d39c50d83c73" providerId="ADAL" clId="{AFCB7EE0-2348-4727-9665-0AC5CECD0F9B}" dt="2023-10-27T04:05:09.469" v="536" actId="1076"/>
          <ac:spMkLst>
            <pc:docMk/>
            <pc:sldMk cId="2006208069" sldId="308"/>
            <ac:spMk id="35" creationId="{DDD8A6C2-AC4F-FC53-8F16-06FF8B47A361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38" creationId="{E13A274E-6EB7-9236-3887-7E0DAE4B1E12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39" creationId="{A02518E6-C85B-A5AD-0E7F-40DE32460620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0" creationId="{D2CA541B-0AE5-D56A-C0C5-DB0F1F4E7E22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1" creationId="{17A00E4B-F6B1-B521-F59B-7E6BF717A295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2" creationId="{C21B9317-D332-5761-6870-5D7970BF3097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3" creationId="{5216FC4B-A91A-5906-9B1D-7CAF774D703B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4" creationId="{A2FA7F66-3030-3FA5-6CBC-174AD4FCC6E4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5" creationId="{D29DA24B-9AC6-9E13-AFBF-9C09D867CBB8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6" creationId="{BD682368-779F-D6F4-6537-978208B2EB4D}"/>
          </ac:spMkLst>
        </pc:spChg>
        <pc:spChg chg="mod topLvl">
          <ac:chgData name="Toby Donaldson" userId="2e6e5431-bb17-4c41-9985-d39c50d83c73" providerId="ADAL" clId="{AFCB7EE0-2348-4727-9665-0AC5CECD0F9B}" dt="2023-10-27T04:05:53.522" v="550" actId="164"/>
          <ac:spMkLst>
            <pc:docMk/>
            <pc:sldMk cId="2006208069" sldId="308"/>
            <ac:spMk id="47" creationId="{A9E7734A-56D2-DD2F-6AE8-317B7AB416DF}"/>
          </ac:spMkLst>
        </pc:spChg>
        <pc:spChg chg="del mod topLvl">
          <ac:chgData name="Toby Donaldson" userId="2e6e5431-bb17-4c41-9985-d39c50d83c73" providerId="ADAL" clId="{AFCB7EE0-2348-4727-9665-0AC5CECD0F9B}" dt="2023-10-27T04:05:16.742" v="538" actId="21"/>
          <ac:spMkLst>
            <pc:docMk/>
            <pc:sldMk cId="2006208069" sldId="308"/>
            <ac:spMk id="48" creationId="{867D9B81-9715-5A12-1E2E-8EA500FC78FC}"/>
          </ac:spMkLst>
        </pc:spChg>
        <pc:spChg chg="del mod topLvl">
          <ac:chgData name="Toby Donaldson" userId="2e6e5431-bb17-4c41-9985-d39c50d83c73" providerId="ADAL" clId="{AFCB7EE0-2348-4727-9665-0AC5CECD0F9B}" dt="2023-10-27T04:05:22.296" v="539" actId="21"/>
          <ac:spMkLst>
            <pc:docMk/>
            <pc:sldMk cId="2006208069" sldId="308"/>
            <ac:spMk id="49" creationId="{6A5429D2-2184-386E-5DFD-68C3947AA1BA}"/>
          </ac:spMkLst>
        </pc:spChg>
        <pc:spChg chg="mod topLvl">
          <ac:chgData name="Toby Donaldson" userId="2e6e5431-bb17-4c41-9985-d39c50d83c73" providerId="ADAL" clId="{AFCB7EE0-2348-4727-9665-0AC5CECD0F9B}" dt="2023-10-27T04:06:47.331" v="558" actId="164"/>
          <ac:spMkLst>
            <pc:docMk/>
            <pc:sldMk cId="2006208069" sldId="308"/>
            <ac:spMk id="50" creationId="{4B9BB0F6-508A-B1D7-B224-9A86693687A4}"/>
          </ac:spMkLst>
        </pc:spChg>
        <pc:spChg chg="add mod">
          <ac:chgData name="Toby Donaldson" userId="2e6e5431-bb17-4c41-9985-d39c50d83c73" providerId="ADAL" clId="{AFCB7EE0-2348-4727-9665-0AC5CECD0F9B}" dt="2023-10-27T04:13:40.047" v="858" actId="1076"/>
          <ac:spMkLst>
            <pc:docMk/>
            <pc:sldMk cId="2006208069" sldId="308"/>
            <ac:spMk id="55" creationId="{AA11D08C-A4D0-76FC-C754-8386E87628BE}"/>
          </ac:spMkLst>
        </pc:spChg>
        <pc:grpChg chg="add del mod">
          <ac:chgData name="Toby Donaldson" userId="2e6e5431-bb17-4c41-9985-d39c50d83c73" providerId="ADAL" clId="{AFCB7EE0-2348-4727-9665-0AC5CECD0F9B}" dt="2023-10-27T04:02:31.210" v="490" actId="165"/>
          <ac:grpSpMkLst>
            <pc:docMk/>
            <pc:sldMk cId="2006208069" sldId="308"/>
            <ac:grpSpMk id="14" creationId="{F040BD38-29C7-13C9-3D01-293A2E2F31A0}"/>
          </ac:grpSpMkLst>
        </pc:grpChg>
        <pc:grpChg chg="add del mod">
          <ac:chgData name="Toby Donaldson" userId="2e6e5431-bb17-4c41-9985-d39c50d83c73" providerId="ADAL" clId="{AFCB7EE0-2348-4727-9665-0AC5CECD0F9B}" dt="2023-10-27T04:03:55.099" v="523" actId="165"/>
          <ac:grpSpMkLst>
            <pc:docMk/>
            <pc:sldMk cId="2006208069" sldId="308"/>
            <ac:grpSpMk id="33" creationId="{DDE6C152-F5AB-EEEE-8D11-4284C6A7079F}"/>
          </ac:grpSpMkLst>
        </pc:grpChg>
        <pc:grpChg chg="add del mod">
          <ac:chgData name="Toby Donaldson" userId="2e6e5431-bb17-4c41-9985-d39c50d83c73" providerId="ADAL" clId="{AFCB7EE0-2348-4727-9665-0AC5CECD0F9B}" dt="2023-10-27T04:06:26.395" v="554" actId="165"/>
          <ac:grpSpMkLst>
            <pc:docMk/>
            <pc:sldMk cId="2006208069" sldId="308"/>
            <ac:grpSpMk id="36" creationId="{870DE350-839F-8FFD-B60C-D6F860016AB1}"/>
          </ac:grpSpMkLst>
        </pc:grpChg>
        <pc:grpChg chg="add del mod">
          <ac:chgData name="Toby Donaldson" userId="2e6e5431-bb17-4c41-9985-d39c50d83c73" providerId="ADAL" clId="{AFCB7EE0-2348-4727-9665-0AC5CECD0F9B}" dt="2023-10-27T04:05:14.244" v="537" actId="165"/>
          <ac:grpSpMkLst>
            <pc:docMk/>
            <pc:sldMk cId="2006208069" sldId="308"/>
            <ac:grpSpMk id="37" creationId="{7209FC6A-8704-8E0A-0921-70880456C5E3}"/>
          </ac:grpSpMkLst>
        </pc:grpChg>
        <pc:grpChg chg="add mod">
          <ac:chgData name="Toby Donaldson" userId="2e6e5431-bb17-4c41-9985-d39c50d83c73" providerId="ADAL" clId="{AFCB7EE0-2348-4727-9665-0AC5CECD0F9B}" dt="2023-10-27T04:06:47.331" v="558" actId="164"/>
          <ac:grpSpMkLst>
            <pc:docMk/>
            <pc:sldMk cId="2006208069" sldId="308"/>
            <ac:grpSpMk id="51" creationId="{1A799295-FE75-7841-8E7E-9B89DA89DCC8}"/>
          </ac:grpSpMkLst>
        </pc:grpChg>
        <pc:grpChg chg="add mod">
          <ac:chgData name="Toby Donaldson" userId="2e6e5431-bb17-4c41-9985-d39c50d83c73" providerId="ADAL" clId="{AFCB7EE0-2348-4727-9665-0AC5CECD0F9B}" dt="2023-10-27T04:06:44.635" v="557" actId="164"/>
          <ac:grpSpMkLst>
            <pc:docMk/>
            <pc:sldMk cId="2006208069" sldId="308"/>
            <ac:grpSpMk id="52" creationId="{FC850489-27F5-F9C1-E52B-199AF2C99437}"/>
          </ac:grpSpMkLst>
        </pc:grpChg>
        <pc:grpChg chg="add mod">
          <ac:chgData name="Toby Donaldson" userId="2e6e5431-bb17-4c41-9985-d39c50d83c73" providerId="ADAL" clId="{AFCB7EE0-2348-4727-9665-0AC5CECD0F9B}" dt="2023-10-27T04:06:54.024" v="559" actId="12788"/>
          <ac:grpSpMkLst>
            <pc:docMk/>
            <pc:sldMk cId="2006208069" sldId="308"/>
            <ac:grpSpMk id="53" creationId="{590691B0-CB4C-4997-15B3-342D9480009D}"/>
          </ac:grpSpMkLst>
        </pc:grpChg>
        <pc:grpChg chg="add mod">
          <ac:chgData name="Toby Donaldson" userId="2e6e5431-bb17-4c41-9985-d39c50d83c73" providerId="ADAL" clId="{AFCB7EE0-2348-4727-9665-0AC5CECD0F9B}" dt="2023-10-27T04:06:54.024" v="559" actId="12788"/>
          <ac:grpSpMkLst>
            <pc:docMk/>
            <pc:sldMk cId="2006208069" sldId="308"/>
            <ac:grpSpMk id="54" creationId="{10352342-D427-7466-9B0F-9ACF9BAC58D8}"/>
          </ac:grpSpMkLst>
        </pc:grpChg>
      </pc:sldChg>
      <pc:sldChg chg="addSp modSp add mod">
        <pc:chgData name="Toby Donaldson" userId="2e6e5431-bb17-4c41-9985-d39c50d83c73" providerId="ADAL" clId="{AFCB7EE0-2348-4727-9665-0AC5CECD0F9B}" dt="2023-10-27T04:13:59.451" v="864" actId="1076"/>
        <pc:sldMkLst>
          <pc:docMk/>
          <pc:sldMk cId="2014376279" sldId="309"/>
        </pc:sldMkLst>
        <pc:spChg chg="mod">
          <ac:chgData name="Toby Donaldson" userId="2e6e5431-bb17-4c41-9985-d39c50d83c73" providerId="ADAL" clId="{AFCB7EE0-2348-4727-9665-0AC5CECD0F9B}" dt="2023-10-27T04:09:21.901" v="597" actId="14100"/>
          <ac:spMkLst>
            <pc:docMk/>
            <pc:sldMk cId="2014376279" sldId="309"/>
            <ac:spMk id="5" creationId="{56B2367C-BFCD-1715-FC73-7FB634194D3B}"/>
          </ac:spMkLst>
        </pc:spChg>
        <pc:spChg chg="add mod">
          <ac:chgData name="Toby Donaldson" userId="2e6e5431-bb17-4c41-9985-d39c50d83c73" providerId="ADAL" clId="{AFCB7EE0-2348-4727-9665-0AC5CECD0F9B}" dt="2023-10-27T04:07:40.021" v="564" actId="1076"/>
          <ac:spMkLst>
            <pc:docMk/>
            <pc:sldMk cId="2014376279" sldId="309"/>
            <ac:spMk id="14" creationId="{F837D50E-866E-8504-CC97-249960480F29}"/>
          </ac:spMkLst>
        </pc:spChg>
        <pc:spChg chg="add mod">
          <ac:chgData name="Toby Donaldson" userId="2e6e5431-bb17-4c41-9985-d39c50d83c73" providerId="ADAL" clId="{AFCB7EE0-2348-4727-9665-0AC5CECD0F9B}" dt="2023-10-27T04:08:17.470" v="587" actId="1076"/>
          <ac:spMkLst>
            <pc:docMk/>
            <pc:sldMk cId="2014376279" sldId="309"/>
            <ac:spMk id="27" creationId="{F4077234-9787-9506-53A8-6FA84C2B00DD}"/>
          </ac:spMkLst>
        </pc:spChg>
        <pc:spChg chg="add mod">
          <ac:chgData name="Toby Donaldson" userId="2e6e5431-bb17-4c41-9985-d39c50d83c73" providerId="ADAL" clId="{AFCB7EE0-2348-4727-9665-0AC5CECD0F9B}" dt="2023-10-27T04:13:59.451" v="864" actId="1076"/>
          <ac:spMkLst>
            <pc:docMk/>
            <pc:sldMk cId="2014376279" sldId="309"/>
            <ac:spMk id="28" creationId="{5A7F1540-6B25-DF26-EC7A-7777E41E105C}"/>
          </ac:spMkLst>
        </pc:spChg>
        <pc:spChg chg="mod">
          <ac:chgData name="Toby Donaldson" userId="2e6e5431-bb17-4c41-9985-d39c50d83c73" providerId="ADAL" clId="{AFCB7EE0-2348-4727-9665-0AC5CECD0F9B}" dt="2023-10-27T04:08:29.439" v="590" actId="13926"/>
          <ac:spMkLst>
            <pc:docMk/>
            <pc:sldMk cId="2014376279" sldId="309"/>
            <ac:spMk id="42" creationId="{C21B9317-D332-5761-6870-5D7970BF3097}"/>
          </ac:spMkLst>
        </pc:spChg>
        <pc:spChg chg="mod">
          <ac:chgData name="Toby Donaldson" userId="2e6e5431-bb17-4c41-9985-d39c50d83c73" providerId="ADAL" clId="{AFCB7EE0-2348-4727-9665-0AC5CECD0F9B}" dt="2023-10-27T04:08:29.439" v="590" actId="13926"/>
          <ac:spMkLst>
            <pc:docMk/>
            <pc:sldMk cId="2014376279" sldId="309"/>
            <ac:spMk id="43" creationId="{5216FC4B-A91A-5906-9B1D-7CAF774D703B}"/>
          </ac:spMkLst>
        </pc:spChg>
        <pc:spChg chg="mod">
          <ac:chgData name="Toby Donaldson" userId="2e6e5431-bb17-4c41-9985-d39c50d83c73" providerId="ADAL" clId="{AFCB7EE0-2348-4727-9665-0AC5CECD0F9B}" dt="2023-10-27T04:08:45.623" v="595" actId="13926"/>
          <ac:spMkLst>
            <pc:docMk/>
            <pc:sldMk cId="2014376279" sldId="309"/>
            <ac:spMk id="50" creationId="{4B9BB0F6-508A-B1D7-B224-9A86693687A4}"/>
          </ac:spMkLst>
        </pc:spChg>
      </pc:sldChg>
      <pc:sldChg chg="add del ord">
        <pc:chgData name="Toby Donaldson" userId="2e6e5431-bb17-4c41-9985-d39c50d83c73" providerId="ADAL" clId="{AFCB7EE0-2348-4727-9665-0AC5CECD0F9B}" dt="2023-10-27T04:09:58.260" v="602" actId="2890"/>
        <pc:sldMkLst>
          <pc:docMk/>
          <pc:sldMk cId="3715121024" sldId="310"/>
        </pc:sldMkLst>
      </pc:sldChg>
      <pc:sldChg chg="addSp delSp modSp add mod ord">
        <pc:chgData name="Toby Donaldson" userId="2e6e5431-bb17-4c41-9985-d39c50d83c73" providerId="ADAL" clId="{AFCB7EE0-2348-4727-9665-0AC5CECD0F9B}" dt="2023-10-27T04:18:12.287" v="904"/>
        <pc:sldMkLst>
          <pc:docMk/>
          <pc:sldMk cId="4155431291" sldId="310"/>
        </pc:sldMkLst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2" creationId="{D624E026-4D5A-F6B5-E839-09BA84E71AD0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3" creationId="{FC380E72-938C-0E06-4A53-82AC02A678D3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5" creationId="{56B2367C-BFCD-1715-FC73-7FB634194D3B}"/>
          </ac:spMkLst>
        </pc:spChg>
        <pc:spChg chg="mod">
          <ac:chgData name="Toby Donaldson" userId="2e6e5431-bb17-4c41-9985-d39c50d83c73" providerId="ADAL" clId="{AFCB7EE0-2348-4727-9665-0AC5CECD0F9B}" dt="2023-10-27T04:10:32.289" v="608" actId="20577"/>
          <ac:spMkLst>
            <pc:docMk/>
            <pc:sldMk cId="4155431291" sldId="310"/>
            <ac:spMk id="6" creationId="{7220E37B-6E17-0DD7-F757-626822476128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12" creationId="{6691B19B-5588-9739-2A38-10CA05A10884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14" creationId="{A8FD6BC3-9B32-CC55-D91D-803D04DD3BC5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16" creationId="{E8498D43-3F4F-8616-7073-4210393CC96E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18" creationId="{2AE9CD95-1936-CE7B-18DB-19177D6BBEEA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20" creationId="{23833E34-C774-5750-B400-35E28A4D219B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22" creationId="{82A773D2-139F-0A4A-A4EB-CCFE93E32B9D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24" creationId="{589572C1-43DB-8E66-A09D-4251938D2AED}"/>
          </ac:spMkLst>
        </pc:spChg>
        <pc:spChg chg="del">
          <ac:chgData name="Toby Donaldson" userId="2e6e5431-bb17-4c41-9985-d39c50d83c73" providerId="ADAL" clId="{AFCB7EE0-2348-4727-9665-0AC5CECD0F9B}" dt="2023-10-27T04:10:15.990" v="607" actId="21"/>
          <ac:spMkLst>
            <pc:docMk/>
            <pc:sldMk cId="4155431291" sldId="310"/>
            <ac:spMk id="26" creationId="{A2729E79-037E-A953-2F4E-3445FC137490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27" creationId="{6D80190E-7390-2151-D316-069DB5C557F0}"/>
          </ac:spMkLst>
        </pc:spChg>
        <pc:spChg chg="add del mod">
          <ac:chgData name="Toby Donaldson" userId="2e6e5431-bb17-4c41-9985-d39c50d83c73" providerId="ADAL" clId="{AFCB7EE0-2348-4727-9665-0AC5CECD0F9B}" dt="2023-10-27T04:11:00.628" v="617"/>
          <ac:spMkLst>
            <pc:docMk/>
            <pc:sldMk cId="4155431291" sldId="310"/>
            <ac:spMk id="28" creationId="{E580A039-26B6-957E-7E94-384E2DBC1E98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29" creationId="{6B6AEE30-8B00-F008-0F76-8661DA36AA28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30" creationId="{439F3615-9DD3-BD59-549B-250E810D94DF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31" creationId="{0F028318-DFA1-3BA7-F84B-008AA53AF241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32" creationId="{8F1017C4-4767-8B0D-E0B8-C61C0389A066}"/>
          </ac:spMkLst>
        </pc:spChg>
        <pc:spChg chg="add del mod">
          <ac:chgData name="Toby Donaldson" userId="2e6e5431-bb17-4c41-9985-d39c50d83c73" providerId="ADAL" clId="{AFCB7EE0-2348-4727-9665-0AC5CECD0F9B}" dt="2023-10-27T04:18:01.678" v="903" actId="21"/>
          <ac:spMkLst>
            <pc:docMk/>
            <pc:sldMk cId="4155431291" sldId="310"/>
            <ac:spMk id="33" creationId="{7B595CDA-060D-26F0-12C5-A19E5A04A618}"/>
          </ac:spMkLst>
        </pc:spChg>
        <pc:spChg chg="del">
          <ac:chgData name="Toby Donaldson" userId="2e6e5431-bb17-4c41-9985-d39c50d83c73" providerId="ADAL" clId="{AFCB7EE0-2348-4727-9665-0AC5CECD0F9B}" dt="2023-10-27T04:10:12.990" v="606" actId="21"/>
          <ac:spMkLst>
            <pc:docMk/>
            <pc:sldMk cId="4155431291" sldId="310"/>
            <ac:spMk id="35" creationId="{DDD8A6C2-AC4F-FC53-8F16-06FF8B47A361}"/>
          </ac:spMkLst>
        </pc:spChg>
        <pc:spChg chg="add mod">
          <ac:chgData name="Toby Donaldson" userId="2e6e5431-bb17-4c41-9985-d39c50d83c73" providerId="ADAL" clId="{AFCB7EE0-2348-4727-9665-0AC5CECD0F9B}" dt="2023-10-27T04:13:55.710" v="862"/>
          <ac:spMkLst>
            <pc:docMk/>
            <pc:sldMk cId="4155431291" sldId="310"/>
            <ac:spMk id="36" creationId="{88352D8F-8E00-457A-234B-082FE2693636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56" creationId="{7CB09625-3D19-5A92-4878-8F92A76225E3}"/>
          </ac:spMkLst>
        </pc:spChg>
        <pc:spChg chg="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58" creationId="{EA02F5FD-A5F1-916D-83DB-AC682FBD64BF}"/>
          </ac:spMkLst>
        </pc:spChg>
        <pc:spChg chg="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59" creationId="{2A0C58FD-CFD0-5540-B00B-701EE838F759}"/>
          </ac:spMkLst>
        </pc:spChg>
        <pc:spChg chg="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0" creationId="{7BAE94E2-28B4-05DC-A54F-3A5A106BB7F4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1" creationId="{D8F66C6A-8DC8-6541-E51F-E21EB6654628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2" creationId="{F285EDBE-FC29-00CC-068E-9B7B711EA4F6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3" creationId="{4A1667A1-E9D8-A095-0F84-1D5EEC26D0AB}"/>
          </ac:spMkLst>
        </pc:spChg>
        <pc:spChg chg="add mod">
          <ac:chgData name="Toby Donaldson" userId="2e6e5431-bb17-4c41-9985-d39c50d83c73" providerId="ADAL" clId="{AFCB7EE0-2348-4727-9665-0AC5CECD0F9B}" dt="2023-10-27T04:18:12.287" v="904"/>
          <ac:spMkLst>
            <pc:docMk/>
            <pc:sldMk cId="4155431291" sldId="310"/>
            <ac:spMk id="64" creationId="{7FBCD1E0-CB97-DD0B-3094-DC96D8C6927F}"/>
          </ac:spMkLst>
        </pc:spChg>
        <pc:grpChg chg="del">
          <ac:chgData name="Toby Donaldson" userId="2e6e5431-bb17-4c41-9985-d39c50d83c73" providerId="ADAL" clId="{AFCB7EE0-2348-4727-9665-0AC5CECD0F9B}" dt="2023-10-27T04:10:12.990" v="606" actId="21"/>
          <ac:grpSpMkLst>
            <pc:docMk/>
            <pc:sldMk cId="4155431291" sldId="310"/>
            <ac:grpSpMk id="53" creationId="{590691B0-CB4C-4997-15B3-342D9480009D}"/>
          </ac:grpSpMkLst>
        </pc:grpChg>
        <pc:grpChg chg="del">
          <ac:chgData name="Toby Donaldson" userId="2e6e5431-bb17-4c41-9985-d39c50d83c73" providerId="ADAL" clId="{AFCB7EE0-2348-4727-9665-0AC5CECD0F9B}" dt="2023-10-27T04:10:15.990" v="607" actId="21"/>
          <ac:grpSpMkLst>
            <pc:docMk/>
            <pc:sldMk cId="4155431291" sldId="310"/>
            <ac:grpSpMk id="54" creationId="{10352342-D427-7466-9B0F-9ACF9BAC58D8}"/>
          </ac:grpSpMkLst>
        </pc:grpChg>
        <pc:grpChg chg="add mod">
          <ac:chgData name="Toby Donaldson" userId="2e6e5431-bb17-4c41-9985-d39c50d83c73" providerId="ADAL" clId="{AFCB7EE0-2348-4727-9665-0AC5CECD0F9B}" dt="2023-10-27T04:18:12.287" v="904"/>
          <ac:grpSpMkLst>
            <pc:docMk/>
            <pc:sldMk cId="4155431291" sldId="310"/>
            <ac:grpSpMk id="57" creationId="{9AE3AF6D-BD4B-5FB0-6009-09FFA9F0D345}"/>
          </ac:grpSpMkLst>
        </pc:grpChg>
        <pc:cxnChg chg="add del mod">
          <ac:chgData name="Toby Donaldson" userId="2e6e5431-bb17-4c41-9985-d39c50d83c73" providerId="ADAL" clId="{AFCB7EE0-2348-4727-9665-0AC5CECD0F9B}" dt="2023-10-27T04:17:55.266" v="902"/>
          <ac:cxnSpMkLst>
            <pc:docMk/>
            <pc:sldMk cId="4155431291" sldId="310"/>
            <ac:cxnSpMk id="37" creationId="{3331FFD0-4D0D-D3D8-A566-29996D200D3F}"/>
          </ac:cxnSpMkLst>
        </pc:cxnChg>
        <pc:cxnChg chg="add del mod">
          <ac:chgData name="Toby Donaldson" userId="2e6e5431-bb17-4c41-9985-d39c50d83c73" providerId="ADAL" clId="{AFCB7EE0-2348-4727-9665-0AC5CECD0F9B}" dt="2023-10-27T04:17:55.266" v="902"/>
          <ac:cxnSpMkLst>
            <pc:docMk/>
            <pc:sldMk cId="4155431291" sldId="310"/>
            <ac:cxnSpMk id="48" creationId="{A9B35B36-CDF0-F6A0-7BE8-7B8DAEDFBC17}"/>
          </ac:cxnSpMkLst>
        </pc:cxnChg>
        <pc:cxnChg chg="add mod">
          <ac:chgData name="Toby Donaldson" userId="2e6e5431-bb17-4c41-9985-d39c50d83c73" providerId="ADAL" clId="{AFCB7EE0-2348-4727-9665-0AC5CECD0F9B}" dt="2023-10-27T04:18:12.287" v="904"/>
          <ac:cxnSpMkLst>
            <pc:docMk/>
            <pc:sldMk cId="4155431291" sldId="310"/>
            <ac:cxnSpMk id="49" creationId="{41C45F85-1508-3EE3-A5F9-152F2F2C5AE7}"/>
          </ac:cxnSpMkLst>
        </pc:cxnChg>
        <pc:cxnChg chg="add mod">
          <ac:chgData name="Toby Donaldson" userId="2e6e5431-bb17-4c41-9985-d39c50d83c73" providerId="ADAL" clId="{AFCB7EE0-2348-4727-9665-0AC5CECD0F9B}" dt="2023-10-27T04:18:12.287" v="904"/>
          <ac:cxnSpMkLst>
            <pc:docMk/>
            <pc:sldMk cId="4155431291" sldId="310"/>
            <ac:cxnSpMk id="55" creationId="{D723D56F-96A7-D547-E42D-0B9D4E3DB631}"/>
          </ac:cxnSpMkLst>
        </pc:cxnChg>
      </pc:sldChg>
      <pc:sldChg chg="addSp delSp modSp add mod">
        <pc:chgData name="Toby Donaldson" userId="2e6e5431-bb17-4c41-9985-d39c50d83c73" providerId="ADAL" clId="{AFCB7EE0-2348-4727-9665-0AC5CECD0F9B}" dt="2023-10-27T04:48:12.232" v="1011"/>
        <pc:sldMkLst>
          <pc:docMk/>
          <pc:sldMk cId="1248466976" sldId="311"/>
        </pc:sldMkLst>
        <pc:spChg chg="add mod">
          <ac:chgData name="Toby Donaldson" userId="2e6e5431-bb17-4c41-9985-d39c50d83c73" providerId="ADAL" clId="{AFCB7EE0-2348-4727-9665-0AC5CECD0F9B}" dt="2023-10-27T04:15:58.598" v="886" actId="1076"/>
          <ac:spMkLst>
            <pc:docMk/>
            <pc:sldMk cId="1248466976" sldId="311"/>
            <ac:spMk id="2" creationId="{10D12AAC-B007-4E93-2112-2EF223D1B310}"/>
          </ac:spMkLst>
        </pc:spChg>
        <pc:spChg chg="add mod">
          <ac:chgData name="Toby Donaldson" userId="2e6e5431-bb17-4c41-9985-d39c50d83c73" providerId="ADAL" clId="{AFCB7EE0-2348-4727-9665-0AC5CECD0F9B}" dt="2023-10-27T04:15:58.598" v="886" actId="1076"/>
          <ac:spMkLst>
            <pc:docMk/>
            <pc:sldMk cId="1248466976" sldId="311"/>
            <ac:spMk id="5" creationId="{7B4002B8-7F95-9B6E-F48B-8E1B1045427E}"/>
          </ac:spMkLst>
        </pc:spChg>
        <pc:spChg chg="mod">
          <ac:chgData name="Toby Donaldson" userId="2e6e5431-bb17-4c41-9985-d39c50d83c73" providerId="ADAL" clId="{AFCB7EE0-2348-4727-9665-0AC5CECD0F9B}" dt="2023-10-27T04:14:50.203" v="873" actId="1076"/>
          <ac:spMkLst>
            <pc:docMk/>
            <pc:sldMk cId="1248466976" sldId="311"/>
            <ac:spMk id="6" creationId="{7220E37B-6E17-0DD7-F757-626822476128}"/>
          </ac:spMkLst>
        </pc:spChg>
        <pc:spChg chg="add del mod">
          <ac:chgData name="Toby Donaldson" userId="2e6e5431-bb17-4c41-9985-d39c50d83c73" providerId="ADAL" clId="{AFCB7EE0-2348-4727-9665-0AC5CECD0F9B}" dt="2023-10-27T04:45:44.601" v="993" actId="21"/>
          <ac:spMkLst>
            <pc:docMk/>
            <pc:sldMk cId="1248466976" sldId="311"/>
            <ac:spMk id="12" creationId="{B45AAC1A-233B-B2ED-20EB-F086F19CA2E2}"/>
          </ac:spMkLst>
        </pc:spChg>
        <pc:spChg chg="mod topLvl">
          <ac:chgData name="Toby Donaldson" userId="2e6e5431-bb17-4c41-9985-d39c50d83c73" providerId="ADAL" clId="{AFCB7EE0-2348-4727-9665-0AC5CECD0F9B}" dt="2023-10-27T04:33:35.003" v="931" actId="165"/>
          <ac:spMkLst>
            <pc:docMk/>
            <pc:sldMk cId="1248466976" sldId="311"/>
            <ac:spMk id="14" creationId="{A8FD6BC3-9B32-CC55-D91D-803D04DD3BC5}"/>
          </ac:spMkLst>
        </pc:spChg>
        <pc:spChg chg="add del mod">
          <ac:chgData name="Toby Donaldson" userId="2e6e5431-bb17-4c41-9985-d39c50d83c73" providerId="ADAL" clId="{AFCB7EE0-2348-4727-9665-0AC5CECD0F9B}" dt="2023-10-27T04:48:06.751" v="1010" actId="21"/>
          <ac:spMkLst>
            <pc:docMk/>
            <pc:sldMk cId="1248466976" sldId="311"/>
            <ac:spMk id="20" creationId="{994CE5F4-C3CF-F192-F126-C141CCC92428}"/>
          </ac:spMkLst>
        </pc:spChg>
        <pc:spChg chg="add mod">
          <ac:chgData name="Toby Donaldson" userId="2e6e5431-bb17-4c41-9985-d39c50d83c73" providerId="ADAL" clId="{AFCB7EE0-2348-4727-9665-0AC5CECD0F9B}" dt="2023-10-27T04:41:49.913" v="975" actId="12788"/>
          <ac:spMkLst>
            <pc:docMk/>
            <pc:sldMk cId="1248466976" sldId="311"/>
            <ac:spMk id="21" creationId="{A036BB7B-61E0-913B-BFAB-34F715E70108}"/>
          </ac:spMkLst>
        </pc:spChg>
        <pc:spChg chg="del mod">
          <ac:chgData name="Toby Donaldson" userId="2e6e5431-bb17-4c41-9985-d39c50d83c73" providerId="ADAL" clId="{AFCB7EE0-2348-4727-9665-0AC5CECD0F9B}" dt="2023-10-27T04:18:39.880" v="908" actId="21"/>
          <ac:spMkLst>
            <pc:docMk/>
            <pc:sldMk cId="1248466976" sldId="311"/>
            <ac:spMk id="27" creationId="{6D80190E-7390-2151-D316-069DB5C557F0}"/>
          </ac:spMkLst>
        </pc:spChg>
        <pc:spChg chg="add del mod">
          <ac:chgData name="Toby Donaldson" userId="2e6e5431-bb17-4c41-9985-d39c50d83c73" providerId="ADAL" clId="{AFCB7EE0-2348-4727-9665-0AC5CECD0F9B}" dt="2023-10-27T04:39:07.768" v="947" actId="21"/>
          <ac:spMkLst>
            <pc:docMk/>
            <pc:sldMk cId="1248466976" sldId="311"/>
            <ac:spMk id="28" creationId="{460F00FD-1CF1-0621-FE8F-0B3566F3B005}"/>
          </ac:spMkLst>
        </pc:spChg>
        <pc:spChg chg="mod topLvl">
          <ac:chgData name="Toby Donaldson" userId="2e6e5431-bb17-4c41-9985-d39c50d83c73" providerId="ADAL" clId="{AFCB7EE0-2348-4727-9665-0AC5CECD0F9B}" dt="2023-10-27T04:33:35.003" v="931" actId="165"/>
          <ac:spMkLst>
            <pc:docMk/>
            <pc:sldMk cId="1248466976" sldId="311"/>
            <ac:spMk id="29" creationId="{6B6AEE30-8B00-F008-0F76-8661DA36AA28}"/>
          </ac:spMkLst>
        </pc:spChg>
        <pc:spChg chg="mod">
          <ac:chgData name="Toby Donaldson" userId="2e6e5431-bb17-4c41-9985-d39c50d83c73" providerId="ADAL" clId="{AFCB7EE0-2348-4727-9665-0AC5CECD0F9B}" dt="2023-10-27T04:16:09.920" v="890" actId="20577"/>
          <ac:spMkLst>
            <pc:docMk/>
            <pc:sldMk cId="1248466976" sldId="311"/>
            <ac:spMk id="30" creationId="{439F3615-9DD3-BD59-549B-250E810D94DF}"/>
          </ac:spMkLst>
        </pc:spChg>
        <pc:spChg chg="mod topLvl">
          <ac:chgData name="Toby Donaldson" userId="2e6e5431-bb17-4c41-9985-d39c50d83c73" providerId="ADAL" clId="{AFCB7EE0-2348-4727-9665-0AC5CECD0F9B}" dt="2023-10-27T04:33:35.003" v="931" actId="165"/>
          <ac:spMkLst>
            <pc:docMk/>
            <pc:sldMk cId="1248466976" sldId="311"/>
            <ac:spMk id="31" creationId="{0F028318-DFA1-3BA7-F84B-008AA53AF241}"/>
          </ac:spMkLst>
        </pc:spChg>
        <pc:spChg chg="del">
          <ac:chgData name="Toby Donaldson" userId="2e6e5431-bb17-4c41-9985-d39c50d83c73" providerId="ADAL" clId="{AFCB7EE0-2348-4727-9665-0AC5CECD0F9B}" dt="2023-10-27T04:14:25.311" v="866" actId="21"/>
          <ac:spMkLst>
            <pc:docMk/>
            <pc:sldMk cId="1248466976" sldId="311"/>
            <ac:spMk id="32" creationId="{8F1017C4-4767-8B0D-E0B8-C61C0389A066}"/>
          </ac:spMkLst>
        </pc:spChg>
        <pc:spChg chg="add mod topLvl">
          <ac:chgData name="Toby Donaldson" userId="2e6e5431-bb17-4c41-9985-d39c50d83c73" providerId="ADAL" clId="{AFCB7EE0-2348-4727-9665-0AC5CECD0F9B}" dt="2023-10-27T04:43:49.672" v="984" actId="1076"/>
          <ac:spMkLst>
            <pc:docMk/>
            <pc:sldMk cId="1248466976" sldId="311"/>
            <ac:spMk id="34" creationId="{6649235A-F493-9F20-2683-71AB4D43D92E}"/>
          </ac:spMkLst>
        </pc:spChg>
        <pc:spChg chg="add mod topLvl">
          <ac:chgData name="Toby Donaldson" userId="2e6e5431-bb17-4c41-9985-d39c50d83c73" providerId="ADAL" clId="{AFCB7EE0-2348-4727-9665-0AC5CECD0F9B}" dt="2023-10-27T04:42:39.740" v="983" actId="165"/>
          <ac:spMkLst>
            <pc:docMk/>
            <pc:sldMk cId="1248466976" sldId="311"/>
            <ac:spMk id="35" creationId="{E0DF59C3-4B15-A093-7A41-CD825C9BB90A}"/>
          </ac:spMkLst>
        </pc:spChg>
        <pc:spChg chg="add mod">
          <ac:chgData name="Toby Donaldson" userId="2e6e5431-bb17-4c41-9985-d39c50d83c73" providerId="ADAL" clId="{AFCB7EE0-2348-4727-9665-0AC5CECD0F9B}" dt="2023-10-27T04:40:12.161" v="956" actId="207"/>
          <ac:spMkLst>
            <pc:docMk/>
            <pc:sldMk cId="1248466976" sldId="311"/>
            <ac:spMk id="37" creationId="{50C304D2-BFFF-8561-9659-1203B2BB6DB8}"/>
          </ac:spMkLst>
        </pc:spChg>
        <pc:spChg chg="add mod">
          <ac:chgData name="Toby Donaldson" userId="2e6e5431-bb17-4c41-9985-d39c50d83c73" providerId="ADAL" clId="{AFCB7EE0-2348-4727-9665-0AC5CECD0F9B}" dt="2023-10-27T04:43:57.704" v="985" actId="1076"/>
          <ac:spMkLst>
            <pc:docMk/>
            <pc:sldMk cId="1248466976" sldId="311"/>
            <ac:spMk id="38" creationId="{42954166-916D-3076-59DA-EA3C774E21B5}"/>
          </ac:spMkLst>
        </pc:spChg>
        <pc:spChg chg="add del mod">
          <ac:chgData name="Toby Donaldson" userId="2e6e5431-bb17-4c41-9985-d39c50d83c73" providerId="ADAL" clId="{AFCB7EE0-2348-4727-9665-0AC5CECD0F9B}" dt="2023-10-27T04:45:39.495" v="992" actId="21"/>
          <ac:spMkLst>
            <pc:docMk/>
            <pc:sldMk cId="1248466976" sldId="311"/>
            <ac:spMk id="46" creationId="{4AD287E3-5C97-01B3-6D49-772136749CC1}"/>
          </ac:spMkLst>
        </pc:spChg>
        <pc:spChg chg="add mod">
          <ac:chgData name="Toby Donaldson" userId="2e6e5431-bb17-4c41-9985-d39c50d83c73" providerId="ADAL" clId="{AFCB7EE0-2348-4727-9665-0AC5CECD0F9B}" dt="2023-10-27T04:46:01" v="996"/>
          <ac:spMkLst>
            <pc:docMk/>
            <pc:sldMk cId="1248466976" sldId="311"/>
            <ac:spMk id="47" creationId="{D0973BBD-D17D-32F0-772C-4B4097009A51}"/>
          </ac:spMkLst>
        </pc:spChg>
        <pc:spChg chg="add mod">
          <ac:chgData name="Toby Donaldson" userId="2e6e5431-bb17-4c41-9985-d39c50d83c73" providerId="ADAL" clId="{AFCB7EE0-2348-4727-9665-0AC5CECD0F9B}" dt="2023-10-27T04:48:12.232" v="1011"/>
          <ac:spMkLst>
            <pc:docMk/>
            <pc:sldMk cId="1248466976" sldId="311"/>
            <ac:spMk id="48" creationId="{7960C776-4F89-596B-7CC3-94AB7BA34A2C}"/>
          </ac:spMkLst>
        </pc:spChg>
        <pc:grpChg chg="add del mod">
          <ac:chgData name="Toby Donaldson" userId="2e6e5431-bb17-4c41-9985-d39c50d83c73" providerId="ADAL" clId="{AFCB7EE0-2348-4727-9665-0AC5CECD0F9B}" dt="2023-10-27T04:33:35.003" v="931" actId="165"/>
          <ac:grpSpMkLst>
            <pc:docMk/>
            <pc:sldMk cId="1248466976" sldId="311"/>
            <ac:grpSpMk id="3" creationId="{79857C42-F4A2-F185-307D-D4FEA2654833}"/>
          </ac:grpSpMkLst>
        </pc:grpChg>
        <pc:grpChg chg="add mod">
          <ac:chgData name="Toby Donaldson" userId="2e6e5431-bb17-4c41-9985-d39c50d83c73" providerId="ADAL" clId="{AFCB7EE0-2348-4727-9665-0AC5CECD0F9B}" dt="2023-10-27T04:41:32.814" v="972" actId="164"/>
          <ac:grpSpMkLst>
            <pc:docMk/>
            <pc:sldMk cId="1248466976" sldId="311"/>
            <ac:grpSpMk id="44" creationId="{C7A092B6-60A9-A796-28D8-F7C74D2DF630}"/>
          </ac:grpSpMkLst>
        </pc:grpChg>
        <pc:grpChg chg="add del mod">
          <ac:chgData name="Toby Donaldson" userId="2e6e5431-bb17-4c41-9985-d39c50d83c73" providerId="ADAL" clId="{AFCB7EE0-2348-4727-9665-0AC5CECD0F9B}" dt="2023-10-27T04:42:39.740" v="983" actId="165"/>
          <ac:grpSpMkLst>
            <pc:docMk/>
            <pc:sldMk cId="1248466976" sldId="311"/>
            <ac:grpSpMk id="45" creationId="{B7C7D414-902B-3E66-0801-AF7FF1B29009}"/>
          </ac:grpSpMkLst>
        </pc:grpChg>
        <pc:cxnChg chg="add mod ord">
          <ac:chgData name="Toby Donaldson" userId="2e6e5431-bb17-4c41-9985-d39c50d83c73" providerId="ADAL" clId="{AFCB7EE0-2348-4727-9665-0AC5CECD0F9B}" dt="2023-10-27T04:17:39.169" v="900" actId="167"/>
          <ac:cxnSpMkLst>
            <pc:docMk/>
            <pc:sldMk cId="1248466976" sldId="311"/>
            <ac:cxnSpMk id="16" creationId="{A4AE9A83-37B1-4C51-BB0A-ECF5C0DF9CD8}"/>
          </ac:cxnSpMkLst>
        </pc:cxnChg>
        <pc:cxnChg chg="add mod ord">
          <ac:chgData name="Toby Donaldson" userId="2e6e5431-bb17-4c41-9985-d39c50d83c73" providerId="ADAL" clId="{AFCB7EE0-2348-4727-9665-0AC5CECD0F9B}" dt="2023-10-27T04:17:39.169" v="900" actId="167"/>
          <ac:cxnSpMkLst>
            <pc:docMk/>
            <pc:sldMk cId="1248466976" sldId="311"/>
            <ac:cxnSpMk id="17" creationId="{DED9C69D-AB7B-D1C9-3EEF-DF3C652BF0C0}"/>
          </ac:cxnSpMkLst>
        </pc:cxnChg>
        <pc:cxnChg chg="add mod">
          <ac:chgData name="Toby Donaldson" userId="2e6e5431-bb17-4c41-9985-d39c50d83c73" providerId="ADAL" clId="{AFCB7EE0-2348-4727-9665-0AC5CECD0F9B}" dt="2023-10-27T04:38:21.871" v="939" actId="14100"/>
          <ac:cxnSpMkLst>
            <pc:docMk/>
            <pc:sldMk cId="1248466976" sldId="311"/>
            <ac:cxnSpMk id="22" creationId="{447CDFC4-2B27-C02C-0684-137DCEB45933}"/>
          </ac:cxnSpMkLst>
        </pc:cxnChg>
        <pc:cxnChg chg="add mod">
          <ac:chgData name="Toby Donaldson" userId="2e6e5431-bb17-4c41-9985-d39c50d83c73" providerId="ADAL" clId="{AFCB7EE0-2348-4727-9665-0AC5CECD0F9B}" dt="2023-10-27T04:40:51.023" v="965" actId="14100"/>
          <ac:cxnSpMkLst>
            <pc:docMk/>
            <pc:sldMk cId="1248466976" sldId="311"/>
            <ac:cxnSpMk id="26" creationId="{E5A2C643-40E2-58A2-074C-16C84BB71220}"/>
          </ac:cxnSpMkLst>
        </pc:cxnChg>
      </pc:sldChg>
      <pc:sldChg chg="addSp delSp modSp add mod">
        <pc:chgData name="Toby Donaldson" userId="2e6e5431-bb17-4c41-9985-d39c50d83c73" providerId="ADAL" clId="{AFCB7EE0-2348-4727-9665-0AC5CECD0F9B}" dt="2023-10-27T04:45:54.228" v="995"/>
        <pc:sldMkLst>
          <pc:docMk/>
          <pc:sldMk cId="2118602682" sldId="312"/>
        </pc:sldMkLst>
        <pc:spChg chg="add mod">
          <ac:chgData name="Toby Donaldson" userId="2e6e5431-bb17-4c41-9985-d39c50d83c73" providerId="ADAL" clId="{AFCB7EE0-2348-4727-9665-0AC5CECD0F9B}" dt="2023-10-27T04:45:21.069" v="991" actId="20577"/>
          <ac:spMkLst>
            <pc:docMk/>
            <pc:sldMk cId="2118602682" sldId="312"/>
            <ac:spMk id="2" creationId="{EEBB21E3-2EFC-7920-AC8F-3674A8FE471A}"/>
          </ac:spMkLst>
        </pc:spChg>
        <pc:spChg chg="add del mod">
          <ac:chgData name="Toby Donaldson" userId="2e6e5431-bb17-4c41-9985-d39c50d83c73" providerId="ADAL" clId="{AFCB7EE0-2348-4727-9665-0AC5CECD0F9B}" dt="2023-10-27T04:45:54.228" v="995"/>
          <ac:spMkLst>
            <pc:docMk/>
            <pc:sldMk cId="2118602682" sldId="312"/>
            <ac:spMk id="3" creationId="{389EFA91-5284-14F9-997A-09C5C1B089F5}"/>
          </ac:spMkLst>
        </pc:spChg>
        <pc:spChg chg="del">
          <ac:chgData name="Toby Donaldson" userId="2e6e5431-bb17-4c41-9985-d39c50d83c73" providerId="ADAL" clId="{AFCB7EE0-2348-4727-9665-0AC5CECD0F9B}" dt="2023-10-27T04:45:06.872" v="987" actId="21"/>
          <ac:spMkLst>
            <pc:docMk/>
            <pc:sldMk cId="2118602682" sldId="312"/>
            <ac:spMk id="64" creationId="{7FBCD1E0-CB97-DD0B-3094-DC96D8C6927F}"/>
          </ac:spMkLst>
        </pc:spChg>
      </pc:sldChg>
      <pc:sldChg chg="addSp delSp modSp add mod">
        <pc:chgData name="Toby Donaldson" userId="2e6e5431-bb17-4c41-9985-d39c50d83c73" providerId="ADAL" clId="{AFCB7EE0-2348-4727-9665-0AC5CECD0F9B}" dt="2023-10-27T04:48:01.898" v="1009" actId="1076"/>
        <pc:sldMkLst>
          <pc:docMk/>
          <pc:sldMk cId="61645958" sldId="313"/>
        </pc:sldMkLst>
        <pc:spChg chg="add mod">
          <ac:chgData name="Toby Donaldson" userId="2e6e5431-bb17-4c41-9985-d39c50d83c73" providerId="ADAL" clId="{AFCB7EE0-2348-4727-9665-0AC5CECD0F9B}" dt="2023-10-27T04:47:41.200" v="1008" actId="1076"/>
          <ac:spMkLst>
            <pc:docMk/>
            <pc:sldMk cId="61645958" sldId="313"/>
            <ac:spMk id="3" creationId="{0DA72646-54BD-6670-52D1-4A26B352647C}"/>
          </ac:spMkLst>
        </pc:spChg>
        <pc:spChg chg="add mod">
          <ac:chgData name="Toby Donaldson" userId="2e6e5431-bb17-4c41-9985-d39c50d83c73" providerId="ADAL" clId="{AFCB7EE0-2348-4727-9665-0AC5CECD0F9B}" dt="2023-10-27T04:47:41.200" v="1008" actId="1076"/>
          <ac:spMkLst>
            <pc:docMk/>
            <pc:sldMk cId="61645958" sldId="313"/>
            <ac:spMk id="12" creationId="{DC89109E-CE7E-2559-53C0-1B9A0DB80B28}"/>
          </ac:spMkLst>
        </pc:spChg>
        <pc:spChg chg="mod">
          <ac:chgData name="Toby Donaldson" userId="2e6e5431-bb17-4c41-9985-d39c50d83c73" providerId="ADAL" clId="{AFCB7EE0-2348-4727-9665-0AC5CECD0F9B}" dt="2023-10-27T04:48:01.898" v="1009" actId="1076"/>
          <ac:spMkLst>
            <pc:docMk/>
            <pc:sldMk cId="61645958" sldId="313"/>
            <ac:spMk id="20" creationId="{994CE5F4-C3CF-F192-F126-C141CCC92428}"/>
          </ac:spMkLst>
        </pc:spChg>
        <pc:spChg chg="del">
          <ac:chgData name="Toby Donaldson" userId="2e6e5431-bb17-4c41-9985-d39c50d83c73" providerId="ADAL" clId="{AFCB7EE0-2348-4727-9665-0AC5CECD0F9B}" dt="2023-10-27T04:46:51.062" v="998" actId="21"/>
          <ac:spMkLst>
            <pc:docMk/>
            <pc:sldMk cId="61645958" sldId="313"/>
            <ac:spMk id="37" creationId="{50C304D2-BFFF-8561-9659-1203B2BB6DB8}"/>
          </ac:spMkLst>
        </pc:spChg>
        <pc:spChg chg="del">
          <ac:chgData name="Toby Donaldson" userId="2e6e5431-bb17-4c41-9985-d39c50d83c73" providerId="ADAL" clId="{AFCB7EE0-2348-4727-9665-0AC5CECD0F9B}" dt="2023-10-27T04:47:15.426" v="1004" actId="21"/>
          <ac:spMkLst>
            <pc:docMk/>
            <pc:sldMk cId="61645958" sldId="313"/>
            <ac:spMk id="38" creationId="{42954166-916D-3076-59DA-EA3C774E21B5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4:50:29.783" v="1125" actId="1076"/>
        <pc:sldMkLst>
          <pc:docMk/>
          <pc:sldMk cId="3220869174" sldId="314"/>
        </pc:sldMkLst>
        <pc:spChg chg="add mod">
          <ac:chgData name="Toby Donaldson" userId="2e6e5431-bb17-4c41-9985-d39c50d83c73" providerId="ADAL" clId="{AFCB7EE0-2348-4727-9665-0AC5CECD0F9B}" dt="2023-10-27T04:50:29.783" v="1125" actId="1076"/>
          <ac:spMkLst>
            <pc:docMk/>
            <pc:sldMk cId="3220869174" sldId="314"/>
            <ac:spMk id="25" creationId="{1A261B9F-1214-89EE-29DA-AB844854DC87}"/>
          </ac:spMkLst>
        </pc:spChg>
        <pc:cxnChg chg="add mod">
          <ac:chgData name="Toby Donaldson" userId="2e6e5431-bb17-4c41-9985-d39c50d83c73" providerId="ADAL" clId="{AFCB7EE0-2348-4727-9665-0AC5CECD0F9B}" dt="2023-10-27T04:49:54.455" v="1019" actId="1076"/>
          <ac:cxnSpMkLst>
            <pc:docMk/>
            <pc:sldMk cId="3220869174" sldId="314"/>
            <ac:cxnSpMk id="15" creationId="{34B979E8-44C0-CF6F-8949-9EBCDAED278C}"/>
          </ac:cxnSpMkLst>
        </pc:cxnChg>
        <pc:cxnChg chg="add mod">
          <ac:chgData name="Toby Donaldson" userId="2e6e5431-bb17-4c41-9985-d39c50d83c73" providerId="ADAL" clId="{AFCB7EE0-2348-4727-9665-0AC5CECD0F9B}" dt="2023-10-27T04:49:50.873" v="1018" actId="1076"/>
          <ac:cxnSpMkLst>
            <pc:docMk/>
            <pc:sldMk cId="3220869174" sldId="314"/>
            <ac:cxnSpMk id="24" creationId="{1EAF9504-7EA6-90DB-DB80-EF196B7E725D}"/>
          </ac:cxnSpMkLst>
        </pc:cxnChg>
      </pc:sldChg>
      <pc:sldChg chg="addSp delSp modSp add mod">
        <pc:chgData name="Toby Donaldson" userId="2e6e5431-bb17-4c41-9985-d39c50d83c73" providerId="ADAL" clId="{AFCB7EE0-2348-4727-9665-0AC5CECD0F9B}" dt="2023-10-27T04:58:37.082" v="1405" actId="465"/>
        <pc:sldMkLst>
          <pc:docMk/>
          <pc:sldMk cId="979763286" sldId="315"/>
        </pc:sldMkLst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" creationId="{10D12AAC-B007-4E93-2112-2EF223D1B310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" creationId="{0DA72646-54BD-6670-52D1-4A26B352647C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5" creationId="{7B4002B8-7F95-9B6E-F48B-8E1B1045427E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6" creationId="{7220E37B-6E17-0DD7-F757-62682247612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7" creationId="{8780AA0C-9ABD-46CF-4B40-F836396D0DB0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8" creationId="{976CBF05-8853-8D83-AD65-3F8F7E455A44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9" creationId="{4A19EECF-0A7E-D070-7727-FA6108B947B4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0" creationId="{3B54D923-D538-27CD-770E-C4AB00096DD2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1" creationId="{47228D84-326A-6DB0-AEEB-9E43AC46003E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2" creationId="{DC89109E-CE7E-2559-53C0-1B9A0DB80B2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3" creationId="{E56D795C-05F8-6279-3E70-6B9F0709E8F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14" creationId="{A8FD6BC3-9B32-CC55-D91D-803D04DD3BC5}"/>
          </ac:spMkLst>
        </pc:spChg>
        <pc:spChg chg="add mod">
          <ac:chgData name="Toby Donaldson" userId="2e6e5431-bb17-4c41-9985-d39c50d83c73" providerId="ADAL" clId="{AFCB7EE0-2348-4727-9665-0AC5CECD0F9B}" dt="2023-10-27T04:51:40.740" v="1253" actId="113"/>
          <ac:spMkLst>
            <pc:docMk/>
            <pc:sldMk cId="979763286" sldId="315"/>
            <ac:spMk id="18" creationId="{A327473D-20BC-EEA0-563A-B5F5F4B71A00}"/>
          </ac:spMkLst>
        </pc:spChg>
        <pc:spChg chg="add mod">
          <ac:chgData name="Toby Donaldson" userId="2e6e5431-bb17-4c41-9985-d39c50d83c73" providerId="ADAL" clId="{AFCB7EE0-2348-4727-9665-0AC5CECD0F9B}" dt="2023-10-27T04:58:27.828" v="1404" actId="552"/>
          <ac:spMkLst>
            <pc:docMk/>
            <pc:sldMk cId="979763286" sldId="315"/>
            <ac:spMk id="19" creationId="{DFD205CB-ACC3-F17D-4B6A-8E2FD67FC64C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0" creationId="{994CE5F4-C3CF-F192-F126-C141CCC9242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1" creationId="{A036BB7B-61E0-913B-BFAB-34F715E70108}"/>
          </ac:spMkLst>
        </pc:spChg>
        <pc:spChg chg="add mod">
          <ac:chgData name="Toby Donaldson" userId="2e6e5431-bb17-4c41-9985-d39c50d83c73" providerId="ADAL" clId="{AFCB7EE0-2348-4727-9665-0AC5CECD0F9B}" dt="2023-10-27T04:58:37.082" v="1405" actId="465"/>
          <ac:spMkLst>
            <pc:docMk/>
            <pc:sldMk cId="979763286" sldId="315"/>
            <ac:spMk id="23" creationId="{56D3E987-5E3E-0169-911F-39A1D6B9B90F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5" creationId="{1A261B9F-1214-89EE-29DA-AB844854DC87}"/>
          </ac:spMkLst>
        </pc:spChg>
        <pc:spChg chg="add del mod">
          <ac:chgData name="Toby Donaldson" userId="2e6e5431-bb17-4c41-9985-d39c50d83c73" providerId="ADAL" clId="{AFCB7EE0-2348-4727-9665-0AC5CECD0F9B}" dt="2023-10-27T04:53:27.727" v="1330" actId="21"/>
          <ac:spMkLst>
            <pc:docMk/>
            <pc:sldMk cId="979763286" sldId="315"/>
            <ac:spMk id="27" creationId="{1929C73E-574F-366B-993E-A23A7520C390}"/>
          </ac:spMkLst>
        </pc:spChg>
        <pc:spChg chg="add mod">
          <ac:chgData name="Toby Donaldson" userId="2e6e5431-bb17-4c41-9985-d39c50d83c73" providerId="ADAL" clId="{AFCB7EE0-2348-4727-9665-0AC5CECD0F9B}" dt="2023-10-27T04:58:37.082" v="1405" actId="465"/>
          <ac:spMkLst>
            <pc:docMk/>
            <pc:sldMk cId="979763286" sldId="315"/>
            <ac:spMk id="28" creationId="{1D1C3543-B490-8DDB-4C2A-C81AEEA836F9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29" creationId="{6B6AEE30-8B00-F008-0F76-8661DA36AA2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0" creationId="{439F3615-9DD3-BD59-549B-250E810D94DF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1" creationId="{0F028318-DFA1-3BA7-F84B-008AA53AF241}"/>
          </ac:spMkLst>
        </pc:spChg>
        <pc:spChg chg="add mod">
          <ac:chgData name="Toby Donaldson" userId="2e6e5431-bb17-4c41-9985-d39c50d83c73" providerId="ADAL" clId="{AFCB7EE0-2348-4727-9665-0AC5CECD0F9B}" dt="2023-10-27T04:58:27.828" v="1404" actId="552"/>
          <ac:spMkLst>
            <pc:docMk/>
            <pc:sldMk cId="979763286" sldId="315"/>
            <ac:spMk id="32" creationId="{D401A841-1D0D-7467-DF6A-E7AB9D4AB1B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3" creationId="{7B595CDA-060D-26F0-12C5-A19E5A04A618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4" creationId="{6649235A-F493-9F20-2683-71AB4D43D92E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35" creationId="{E0DF59C3-4B15-A093-7A41-CD825C9BB90A}"/>
          </ac:spMkLst>
        </pc:spChg>
        <pc:spChg chg="add mod">
          <ac:chgData name="Toby Donaldson" userId="2e6e5431-bb17-4c41-9985-d39c50d83c73" providerId="ADAL" clId="{AFCB7EE0-2348-4727-9665-0AC5CECD0F9B}" dt="2023-10-27T04:58:27.828" v="1404" actId="552"/>
          <ac:spMkLst>
            <pc:docMk/>
            <pc:sldMk cId="979763286" sldId="315"/>
            <ac:spMk id="37" creationId="{7180EFFB-5E52-872B-D764-55C268254F4B}"/>
          </ac:spMkLst>
        </pc:spChg>
        <pc:spChg chg="add mod">
          <ac:chgData name="Toby Donaldson" userId="2e6e5431-bb17-4c41-9985-d39c50d83c73" providerId="ADAL" clId="{AFCB7EE0-2348-4727-9665-0AC5CECD0F9B}" dt="2023-10-27T04:58:12.704" v="1402" actId="1076"/>
          <ac:spMkLst>
            <pc:docMk/>
            <pc:sldMk cId="979763286" sldId="315"/>
            <ac:spMk id="38" creationId="{DA79F9A5-F8F8-336B-A46F-242F790AE575}"/>
          </ac:spMkLst>
        </pc:spChg>
        <pc:spChg chg="del">
          <ac:chgData name="Toby Donaldson" userId="2e6e5431-bb17-4c41-9985-d39c50d83c73" providerId="ADAL" clId="{AFCB7EE0-2348-4727-9665-0AC5CECD0F9B}" dt="2023-10-27T04:50:47.337" v="1127" actId="21"/>
          <ac:spMkLst>
            <pc:docMk/>
            <pc:sldMk cId="979763286" sldId="315"/>
            <ac:spMk id="47" creationId="{D0973BBD-D17D-32F0-772C-4B4097009A51}"/>
          </ac:spMkLst>
        </pc:sp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15" creationId="{34B979E8-44C0-CF6F-8949-9EBCDAED278C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16" creationId="{A4AE9A83-37B1-4C51-BB0A-ECF5C0DF9CD8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17" creationId="{DED9C69D-AB7B-D1C9-3EEF-DF3C652BF0C0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22" creationId="{447CDFC4-2B27-C02C-0684-137DCEB45933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24" creationId="{1EAF9504-7EA6-90DB-DB80-EF196B7E725D}"/>
          </ac:cxnSpMkLst>
        </pc:cxnChg>
        <pc:cxnChg chg="del">
          <ac:chgData name="Toby Donaldson" userId="2e6e5431-bb17-4c41-9985-d39c50d83c73" providerId="ADAL" clId="{AFCB7EE0-2348-4727-9665-0AC5CECD0F9B}" dt="2023-10-27T04:50:47.337" v="1127" actId="21"/>
          <ac:cxnSpMkLst>
            <pc:docMk/>
            <pc:sldMk cId="979763286" sldId="315"/>
            <ac:cxnSpMk id="26" creationId="{E5A2C643-40E2-58A2-074C-16C84BB71220}"/>
          </ac:cxnSpMkLst>
        </pc:cxnChg>
      </pc:sldChg>
      <pc:sldChg chg="delSp modSp add mod">
        <pc:chgData name="Toby Donaldson" userId="2e6e5431-bb17-4c41-9985-d39c50d83c73" providerId="ADAL" clId="{AFCB7EE0-2348-4727-9665-0AC5CECD0F9B}" dt="2023-10-27T05:02:51.948" v="1566" actId="20577"/>
        <pc:sldMkLst>
          <pc:docMk/>
          <pc:sldMk cId="2534922199" sldId="316"/>
        </pc:sldMkLst>
        <pc:spChg chg="mod">
          <ac:chgData name="Toby Donaldson" userId="2e6e5431-bb17-4c41-9985-d39c50d83c73" providerId="ADAL" clId="{AFCB7EE0-2348-4727-9665-0AC5CECD0F9B}" dt="2023-10-27T05:02:51.948" v="1566" actId="20577"/>
          <ac:spMkLst>
            <pc:docMk/>
            <pc:sldMk cId="2534922199" sldId="316"/>
            <ac:spMk id="19" creationId="{DFD205CB-ACC3-F17D-4B6A-8E2FD67FC64C}"/>
          </ac:spMkLst>
        </pc:spChg>
        <pc:spChg chg="del mod">
          <ac:chgData name="Toby Donaldson" userId="2e6e5431-bb17-4c41-9985-d39c50d83c73" providerId="ADAL" clId="{AFCB7EE0-2348-4727-9665-0AC5CECD0F9B}" dt="2023-10-27T05:02:34.605" v="1551" actId="21"/>
          <ac:spMkLst>
            <pc:docMk/>
            <pc:sldMk cId="2534922199" sldId="316"/>
            <ac:spMk id="23" creationId="{56D3E987-5E3E-0169-911F-39A1D6B9B90F}"/>
          </ac:spMkLst>
        </pc:spChg>
        <pc:spChg chg="del mod">
          <ac:chgData name="Toby Donaldson" userId="2e6e5431-bb17-4c41-9985-d39c50d83c73" providerId="ADAL" clId="{AFCB7EE0-2348-4727-9665-0AC5CECD0F9B}" dt="2023-10-27T05:02:34.605" v="1551" actId="21"/>
          <ac:spMkLst>
            <pc:docMk/>
            <pc:sldMk cId="2534922199" sldId="316"/>
            <ac:spMk id="28" creationId="{1D1C3543-B490-8DDB-4C2A-C81AEEA836F9}"/>
          </ac:spMkLst>
        </pc:spChg>
        <pc:spChg chg="del mod">
          <ac:chgData name="Toby Donaldson" userId="2e6e5431-bb17-4c41-9985-d39c50d83c73" providerId="ADAL" clId="{AFCB7EE0-2348-4727-9665-0AC5CECD0F9B}" dt="2023-10-27T05:02:34.605" v="1551" actId="21"/>
          <ac:spMkLst>
            <pc:docMk/>
            <pc:sldMk cId="2534922199" sldId="316"/>
            <ac:spMk id="32" creationId="{D401A841-1D0D-7467-DF6A-E7AB9D4AB1B8}"/>
          </ac:spMkLst>
        </pc:spChg>
        <pc:spChg chg="del mod">
          <ac:chgData name="Toby Donaldson" userId="2e6e5431-bb17-4c41-9985-d39c50d83c73" providerId="ADAL" clId="{AFCB7EE0-2348-4727-9665-0AC5CECD0F9B}" dt="2023-10-27T05:02:34.605" v="1551" actId="21"/>
          <ac:spMkLst>
            <pc:docMk/>
            <pc:sldMk cId="2534922199" sldId="316"/>
            <ac:spMk id="37" creationId="{7180EFFB-5E52-872B-D764-55C268254F4B}"/>
          </ac:spMkLst>
        </pc:spChg>
        <pc:spChg chg="del">
          <ac:chgData name="Toby Donaldson" userId="2e6e5431-bb17-4c41-9985-d39c50d83c73" providerId="ADAL" clId="{AFCB7EE0-2348-4727-9665-0AC5CECD0F9B}" dt="2023-10-27T04:59:49.521" v="1461" actId="21"/>
          <ac:spMkLst>
            <pc:docMk/>
            <pc:sldMk cId="2534922199" sldId="316"/>
            <ac:spMk id="38" creationId="{DA79F9A5-F8F8-336B-A46F-242F790AE575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5:04:42.335" v="1729" actId="14100"/>
        <pc:sldMkLst>
          <pc:docMk/>
          <pc:sldMk cId="1651315921" sldId="317"/>
        </pc:sldMkLst>
        <pc:spChg chg="add mod">
          <ac:chgData name="Toby Donaldson" userId="2e6e5431-bb17-4c41-9985-d39c50d83c73" providerId="ADAL" clId="{AFCB7EE0-2348-4727-9665-0AC5CECD0F9B}" dt="2023-10-27T05:04:30.737" v="1725" actId="1076"/>
          <ac:spMkLst>
            <pc:docMk/>
            <pc:sldMk cId="1651315921" sldId="317"/>
            <ac:spMk id="2" creationId="{235E7179-0728-9703-AA13-2919B7DA919E}"/>
          </ac:spMkLst>
        </pc:spChg>
        <pc:cxnChg chg="add">
          <ac:chgData name="Toby Donaldson" userId="2e6e5431-bb17-4c41-9985-d39c50d83c73" providerId="ADAL" clId="{AFCB7EE0-2348-4727-9665-0AC5CECD0F9B}" dt="2023-10-27T05:04:35.379" v="1726" actId="11529"/>
          <ac:cxnSpMkLst>
            <pc:docMk/>
            <pc:sldMk cId="1651315921" sldId="317"/>
            <ac:cxnSpMk id="5" creationId="{6339012C-C5EA-72B5-290B-1AE46FB4B6DC}"/>
          </ac:cxnSpMkLst>
        </pc:cxnChg>
        <pc:cxnChg chg="add mod">
          <ac:chgData name="Toby Donaldson" userId="2e6e5431-bb17-4c41-9985-d39c50d83c73" providerId="ADAL" clId="{AFCB7EE0-2348-4727-9665-0AC5CECD0F9B}" dt="2023-10-27T05:04:42.335" v="1729" actId="14100"/>
          <ac:cxnSpMkLst>
            <pc:docMk/>
            <pc:sldMk cId="1651315921" sldId="317"/>
            <ac:cxnSpMk id="6" creationId="{0F9A54DB-85D9-C032-B757-871EB329ECCE}"/>
          </ac:cxnSpMkLst>
        </pc:cxnChg>
      </pc:sldChg>
      <pc:sldChg chg="addSp modSp add mod">
        <pc:chgData name="Toby Donaldson" userId="2e6e5431-bb17-4c41-9985-d39c50d83c73" providerId="ADAL" clId="{AFCB7EE0-2348-4727-9665-0AC5CECD0F9B}" dt="2023-10-27T05:06:53.196" v="1754" actId="14100"/>
        <pc:sldMkLst>
          <pc:docMk/>
          <pc:sldMk cId="2795663535" sldId="318"/>
        </pc:sldMkLst>
        <pc:spChg chg="add mod">
          <ac:chgData name="Toby Donaldson" userId="2e6e5431-bb17-4c41-9985-d39c50d83c73" providerId="ADAL" clId="{AFCB7EE0-2348-4727-9665-0AC5CECD0F9B}" dt="2023-10-27T05:06:53.196" v="1754" actId="14100"/>
          <ac:spMkLst>
            <pc:docMk/>
            <pc:sldMk cId="2795663535" sldId="318"/>
            <ac:spMk id="3" creationId="{26025CDE-DC9C-344E-CD12-2F07BB98C28F}"/>
          </ac:spMkLst>
        </pc:spChg>
        <pc:spChg chg="add">
          <ac:chgData name="Toby Donaldson" userId="2e6e5431-bb17-4c41-9985-d39c50d83c73" providerId="ADAL" clId="{AFCB7EE0-2348-4727-9665-0AC5CECD0F9B}" dt="2023-10-27T05:06:28.146" v="1749" actId="11529"/>
          <ac:spMkLst>
            <pc:docMk/>
            <pc:sldMk cId="2795663535" sldId="318"/>
            <ac:spMk id="7" creationId="{E65D8872-DC7E-01CC-1951-E0D486E4EA15}"/>
          </ac:spMkLst>
        </pc:spChg>
      </pc:sldChg>
      <pc:sldChg chg="addSp delSp modSp add mod">
        <pc:chgData name="Toby Donaldson" userId="2e6e5431-bb17-4c41-9985-d39c50d83c73" providerId="ADAL" clId="{AFCB7EE0-2348-4727-9665-0AC5CECD0F9B}" dt="2023-10-27T05:08:42.537" v="1784" actId="1076"/>
        <pc:sldMkLst>
          <pc:docMk/>
          <pc:sldMk cId="3445975789" sldId="319"/>
        </pc:sldMkLst>
        <pc:spChg chg="del">
          <ac:chgData name="Toby Donaldson" userId="2e6e5431-bb17-4c41-9985-d39c50d83c73" providerId="ADAL" clId="{AFCB7EE0-2348-4727-9665-0AC5CECD0F9B}" dt="2023-10-27T05:07:11.537" v="1756" actId="21"/>
          <ac:spMkLst>
            <pc:docMk/>
            <pc:sldMk cId="3445975789" sldId="319"/>
            <ac:spMk id="2" creationId="{235E7179-0728-9703-AA13-2919B7DA919E}"/>
          </ac:spMkLst>
        </pc:spChg>
        <pc:spChg chg="mod">
          <ac:chgData name="Toby Donaldson" userId="2e6e5431-bb17-4c41-9985-d39c50d83c73" providerId="ADAL" clId="{AFCB7EE0-2348-4727-9665-0AC5CECD0F9B}" dt="2023-10-27T05:08:42.537" v="1784" actId="1076"/>
          <ac:spMkLst>
            <pc:docMk/>
            <pc:sldMk cId="3445975789" sldId="319"/>
            <ac:spMk id="3" creationId="{26025CDE-DC9C-344E-CD12-2F07BB98C28F}"/>
          </ac:spMkLst>
        </pc:spChg>
        <pc:spChg chg="del">
          <ac:chgData name="Toby Donaldson" userId="2e6e5431-bb17-4c41-9985-d39c50d83c73" providerId="ADAL" clId="{AFCB7EE0-2348-4727-9665-0AC5CECD0F9B}" dt="2023-10-27T05:07:11.537" v="1756" actId="21"/>
          <ac:spMkLst>
            <pc:docMk/>
            <pc:sldMk cId="3445975789" sldId="319"/>
            <ac:spMk id="7" creationId="{E65D8872-DC7E-01CC-1951-E0D486E4EA15}"/>
          </ac:spMkLst>
        </pc:spChg>
        <pc:spChg chg="add mod">
          <ac:chgData name="Toby Donaldson" userId="2e6e5431-bb17-4c41-9985-d39c50d83c73" providerId="ADAL" clId="{AFCB7EE0-2348-4727-9665-0AC5CECD0F9B}" dt="2023-10-27T05:08:42.537" v="1784" actId="1076"/>
          <ac:spMkLst>
            <pc:docMk/>
            <pc:sldMk cId="3445975789" sldId="319"/>
            <ac:spMk id="8" creationId="{7E78EA35-1E5F-DC54-D1D2-97129C9F5619}"/>
          </ac:spMkLst>
        </pc:spChg>
        <pc:spChg chg="add mod">
          <ac:chgData name="Toby Donaldson" userId="2e6e5431-bb17-4c41-9985-d39c50d83c73" providerId="ADAL" clId="{AFCB7EE0-2348-4727-9665-0AC5CECD0F9B}" dt="2023-10-27T05:08:42.537" v="1784" actId="1076"/>
          <ac:spMkLst>
            <pc:docMk/>
            <pc:sldMk cId="3445975789" sldId="319"/>
            <ac:spMk id="9" creationId="{EB59C629-4FCA-E2C6-71F5-B63F45E290F2}"/>
          </ac:spMkLst>
        </pc:spChg>
        <pc:spChg chg="add mod">
          <ac:chgData name="Toby Donaldson" userId="2e6e5431-bb17-4c41-9985-d39c50d83c73" providerId="ADAL" clId="{AFCB7EE0-2348-4727-9665-0AC5CECD0F9B}" dt="2023-10-27T05:08:42.537" v="1784" actId="1076"/>
          <ac:spMkLst>
            <pc:docMk/>
            <pc:sldMk cId="3445975789" sldId="319"/>
            <ac:spMk id="10" creationId="{28F4CA33-0123-7154-EF7D-AEB859F38DD3}"/>
          </ac:spMkLst>
        </pc:spChg>
        <pc:cxnChg chg="del">
          <ac:chgData name="Toby Donaldson" userId="2e6e5431-bb17-4c41-9985-d39c50d83c73" providerId="ADAL" clId="{AFCB7EE0-2348-4727-9665-0AC5CECD0F9B}" dt="2023-10-27T05:07:11.537" v="1756" actId="21"/>
          <ac:cxnSpMkLst>
            <pc:docMk/>
            <pc:sldMk cId="3445975789" sldId="319"/>
            <ac:cxnSpMk id="5" creationId="{6339012C-C5EA-72B5-290B-1AE46FB4B6DC}"/>
          </ac:cxnSpMkLst>
        </pc:cxnChg>
        <pc:cxnChg chg="del">
          <ac:chgData name="Toby Donaldson" userId="2e6e5431-bb17-4c41-9985-d39c50d83c73" providerId="ADAL" clId="{AFCB7EE0-2348-4727-9665-0AC5CECD0F9B}" dt="2023-10-27T05:07:11.537" v="1756" actId="21"/>
          <ac:cxnSpMkLst>
            <pc:docMk/>
            <pc:sldMk cId="3445975789" sldId="319"/>
            <ac:cxnSpMk id="6" creationId="{0F9A54DB-85D9-C032-B757-871EB329ECCE}"/>
          </ac:cxnSpMkLst>
        </pc:cxnChg>
      </pc:sldChg>
      <pc:sldChg chg="addSp modSp add mod">
        <pc:chgData name="Toby Donaldson" userId="2e6e5431-bb17-4c41-9985-d39c50d83c73" providerId="ADAL" clId="{AFCB7EE0-2348-4727-9665-0AC5CECD0F9B}" dt="2023-10-27T05:10:17.338" v="1833" actId="20577"/>
        <pc:sldMkLst>
          <pc:docMk/>
          <pc:sldMk cId="2157263582" sldId="320"/>
        </pc:sldMkLst>
        <pc:spChg chg="add mod">
          <ac:chgData name="Toby Donaldson" userId="2e6e5431-bb17-4c41-9985-d39c50d83c73" providerId="ADAL" clId="{AFCB7EE0-2348-4727-9665-0AC5CECD0F9B}" dt="2023-10-27T05:09:48.745" v="1811" actId="1076"/>
          <ac:spMkLst>
            <pc:docMk/>
            <pc:sldMk cId="2157263582" sldId="320"/>
            <ac:spMk id="2" creationId="{D8A6706D-D365-B14F-B9E3-8C2FAACA6298}"/>
          </ac:spMkLst>
        </pc:spChg>
        <pc:spChg chg="add mod">
          <ac:chgData name="Toby Donaldson" userId="2e6e5431-bb17-4c41-9985-d39c50d83c73" providerId="ADAL" clId="{AFCB7EE0-2348-4727-9665-0AC5CECD0F9B}" dt="2023-10-27T05:09:46.391" v="1810" actId="14100"/>
          <ac:spMkLst>
            <pc:docMk/>
            <pc:sldMk cId="2157263582" sldId="320"/>
            <ac:spMk id="5" creationId="{C568EBC2-E2B4-E5FB-583B-6D93C6B6D8F5}"/>
          </ac:spMkLst>
        </pc:spChg>
        <pc:spChg chg="add mod">
          <ac:chgData name="Toby Donaldson" userId="2e6e5431-bb17-4c41-9985-d39c50d83c73" providerId="ADAL" clId="{AFCB7EE0-2348-4727-9665-0AC5CECD0F9B}" dt="2023-10-27T05:10:17.338" v="1833" actId="20577"/>
          <ac:spMkLst>
            <pc:docMk/>
            <pc:sldMk cId="2157263582" sldId="320"/>
            <ac:spMk id="6" creationId="{3DA23617-D9B6-256B-25BB-4A01179E2C11}"/>
          </ac:spMkLst>
        </pc:spChg>
        <pc:spChg chg="mod">
          <ac:chgData name="Toby Donaldson" userId="2e6e5431-bb17-4c41-9985-d39c50d83c73" providerId="ADAL" clId="{AFCB7EE0-2348-4727-9665-0AC5CECD0F9B}" dt="2023-10-27T05:09:33.573" v="1805" actId="20577"/>
          <ac:spMkLst>
            <pc:docMk/>
            <pc:sldMk cId="2157263582" sldId="320"/>
            <ac:spMk id="9" creationId="{EB59C629-4FCA-E2C6-71F5-B63F45E290F2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5:14:32.584" v="1953" actId="1076"/>
        <pc:sldMkLst>
          <pc:docMk/>
          <pc:sldMk cId="3363017122" sldId="321"/>
        </pc:sldMkLst>
        <pc:spChg chg="add mod">
          <ac:chgData name="Toby Donaldson" userId="2e6e5431-bb17-4c41-9985-d39c50d83c73" providerId="ADAL" clId="{AFCB7EE0-2348-4727-9665-0AC5CECD0F9B}" dt="2023-10-27T05:13:09.122" v="1883" actId="1076"/>
          <ac:spMkLst>
            <pc:docMk/>
            <pc:sldMk cId="3363017122" sldId="321"/>
            <ac:spMk id="7" creationId="{51F84902-E626-7B79-7F69-3C1C1041CA5A}"/>
          </ac:spMkLst>
        </pc:spChg>
        <pc:spChg chg="add mod">
          <ac:chgData name="Toby Donaldson" userId="2e6e5431-bb17-4c41-9985-d39c50d83c73" providerId="ADAL" clId="{AFCB7EE0-2348-4727-9665-0AC5CECD0F9B}" dt="2023-10-27T05:13:04.033" v="1882" actId="1076"/>
          <ac:spMkLst>
            <pc:docMk/>
            <pc:sldMk cId="3363017122" sldId="321"/>
            <ac:spMk id="11" creationId="{37D95BED-BBFA-5D3B-3CB7-9280693C7131}"/>
          </ac:spMkLst>
        </pc:spChg>
        <pc:spChg chg="add mod">
          <ac:chgData name="Toby Donaldson" userId="2e6e5431-bb17-4c41-9985-d39c50d83c73" providerId="ADAL" clId="{AFCB7EE0-2348-4727-9665-0AC5CECD0F9B}" dt="2023-10-27T05:14:32.584" v="1953" actId="1076"/>
          <ac:spMkLst>
            <pc:docMk/>
            <pc:sldMk cId="3363017122" sldId="321"/>
            <ac:spMk id="12" creationId="{571C2DC4-48C1-2D69-0CD2-0659B8291EDC}"/>
          </ac:spMkLst>
        </pc:spChg>
      </pc:sldChg>
      <pc:sldChg chg="addSp modSp add mod">
        <pc:chgData name="Toby Donaldson" userId="2e6e5431-bb17-4c41-9985-d39c50d83c73" providerId="ADAL" clId="{AFCB7EE0-2348-4727-9665-0AC5CECD0F9B}" dt="2023-10-27T05:17:16.099" v="1998" actId="1076"/>
        <pc:sldMkLst>
          <pc:docMk/>
          <pc:sldMk cId="750966894" sldId="322"/>
        </pc:sldMkLst>
        <pc:spChg chg="add mod">
          <ac:chgData name="Toby Donaldson" userId="2e6e5431-bb17-4c41-9985-d39c50d83c73" providerId="ADAL" clId="{AFCB7EE0-2348-4727-9665-0AC5CECD0F9B}" dt="2023-10-27T05:15:15.864" v="1966" actId="1076"/>
          <ac:spMkLst>
            <pc:docMk/>
            <pc:sldMk cId="750966894" sldId="322"/>
            <ac:spMk id="13" creationId="{F277ECD1-F854-0E02-E2D2-738E38BB31B3}"/>
          </ac:spMkLst>
        </pc:spChg>
        <pc:spChg chg="add mod">
          <ac:chgData name="Toby Donaldson" userId="2e6e5431-bb17-4c41-9985-d39c50d83c73" providerId="ADAL" clId="{AFCB7EE0-2348-4727-9665-0AC5CECD0F9B}" dt="2023-10-27T05:15:27.753" v="1971" actId="14100"/>
          <ac:spMkLst>
            <pc:docMk/>
            <pc:sldMk cId="750966894" sldId="322"/>
            <ac:spMk id="14" creationId="{976EE713-066C-EC33-1C4B-9FF98EFE2BA6}"/>
          </ac:spMkLst>
        </pc:spChg>
        <pc:spChg chg="add mod">
          <ac:chgData name="Toby Donaldson" userId="2e6e5431-bb17-4c41-9985-d39c50d83c73" providerId="ADAL" clId="{AFCB7EE0-2348-4727-9665-0AC5CECD0F9B}" dt="2023-10-27T05:15:52.425" v="1985" actId="688"/>
          <ac:spMkLst>
            <pc:docMk/>
            <pc:sldMk cId="750966894" sldId="322"/>
            <ac:spMk id="15" creationId="{9D2B350C-B11F-F74D-C54B-4DD01AC46DD7}"/>
          </ac:spMkLst>
        </pc:spChg>
        <pc:spChg chg="add mod">
          <ac:chgData name="Toby Donaldson" userId="2e6e5431-bb17-4c41-9985-d39c50d83c73" providerId="ADAL" clId="{AFCB7EE0-2348-4727-9665-0AC5CECD0F9B}" dt="2023-10-27T05:17:01.945" v="1996" actId="20577"/>
          <ac:spMkLst>
            <pc:docMk/>
            <pc:sldMk cId="750966894" sldId="322"/>
            <ac:spMk id="16" creationId="{E2D372D1-ADBC-38F8-0B62-AE96E859F353}"/>
          </ac:spMkLst>
        </pc:spChg>
        <pc:spChg chg="add mod">
          <ac:chgData name="Toby Donaldson" userId="2e6e5431-bb17-4c41-9985-d39c50d83c73" providerId="ADAL" clId="{AFCB7EE0-2348-4727-9665-0AC5CECD0F9B}" dt="2023-10-27T05:17:16.099" v="1998" actId="1076"/>
          <ac:spMkLst>
            <pc:docMk/>
            <pc:sldMk cId="750966894" sldId="322"/>
            <ac:spMk id="17" creationId="{9DC80AD3-0AE4-74BB-1358-42B3F8B09AF8}"/>
          </ac:spMkLst>
        </pc:spChg>
      </pc:sldChg>
      <pc:sldChg chg="addSp delSp modSp add mod">
        <pc:chgData name="Toby Donaldson" userId="2e6e5431-bb17-4c41-9985-d39c50d83c73" providerId="ADAL" clId="{AFCB7EE0-2348-4727-9665-0AC5CECD0F9B}" dt="2023-10-27T05:20:14.761" v="2151" actId="14100"/>
        <pc:sldMkLst>
          <pc:docMk/>
          <pc:sldMk cId="3017608014" sldId="323"/>
        </pc:sldMkLst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2" creationId="{D8A6706D-D365-B14F-B9E3-8C2FAACA6298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5" creationId="{C568EBC2-E2B4-E5FB-583B-6D93C6B6D8F5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6" creationId="{3DA23617-D9B6-256B-25BB-4A01179E2C11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7" creationId="{51F84902-E626-7B79-7F69-3C1C1041CA5A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8" creationId="{7E78EA35-1E5F-DC54-D1D2-97129C9F5619}"/>
          </ac:spMkLst>
        </pc:spChg>
        <pc:spChg chg="mod">
          <ac:chgData name="Toby Donaldson" userId="2e6e5431-bb17-4c41-9985-d39c50d83c73" providerId="ADAL" clId="{AFCB7EE0-2348-4727-9665-0AC5CECD0F9B}" dt="2023-10-27T05:17:56.285" v="2009" actId="20577"/>
          <ac:spMkLst>
            <pc:docMk/>
            <pc:sldMk cId="3017608014" sldId="323"/>
            <ac:spMk id="10" creationId="{28F4CA33-0123-7154-EF7D-AEB859F38DD3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11" creationId="{37D95BED-BBFA-5D3B-3CB7-9280693C7131}"/>
          </ac:spMkLst>
        </pc:spChg>
        <pc:spChg chg="del">
          <ac:chgData name="Toby Donaldson" userId="2e6e5431-bb17-4c41-9985-d39c50d83c73" providerId="ADAL" clId="{AFCB7EE0-2348-4727-9665-0AC5CECD0F9B}" dt="2023-10-27T05:17:45.161" v="2000" actId="21"/>
          <ac:spMkLst>
            <pc:docMk/>
            <pc:sldMk cId="3017608014" sldId="323"/>
            <ac:spMk id="12" creationId="{571C2DC4-48C1-2D69-0CD2-0659B8291EDC}"/>
          </ac:spMkLst>
        </pc:spChg>
        <pc:spChg chg="del">
          <ac:chgData name="Toby Donaldson" userId="2e6e5431-bb17-4c41-9985-d39c50d83c73" providerId="ADAL" clId="{AFCB7EE0-2348-4727-9665-0AC5CECD0F9B}" dt="2023-10-27T05:17:50.486" v="2001" actId="21"/>
          <ac:spMkLst>
            <pc:docMk/>
            <pc:sldMk cId="3017608014" sldId="323"/>
            <ac:spMk id="13" creationId="{F277ECD1-F854-0E02-E2D2-738E38BB31B3}"/>
          </ac:spMkLst>
        </pc:spChg>
        <pc:spChg chg="del">
          <ac:chgData name="Toby Donaldson" userId="2e6e5431-bb17-4c41-9985-d39c50d83c73" providerId="ADAL" clId="{AFCB7EE0-2348-4727-9665-0AC5CECD0F9B}" dt="2023-10-27T05:17:50.486" v="2001" actId="21"/>
          <ac:spMkLst>
            <pc:docMk/>
            <pc:sldMk cId="3017608014" sldId="323"/>
            <ac:spMk id="14" creationId="{976EE713-066C-EC33-1C4B-9FF98EFE2BA6}"/>
          </ac:spMkLst>
        </pc:spChg>
        <pc:spChg chg="del">
          <ac:chgData name="Toby Donaldson" userId="2e6e5431-bb17-4c41-9985-d39c50d83c73" providerId="ADAL" clId="{AFCB7EE0-2348-4727-9665-0AC5CECD0F9B}" dt="2023-10-27T05:17:50.486" v="2001" actId="21"/>
          <ac:spMkLst>
            <pc:docMk/>
            <pc:sldMk cId="3017608014" sldId="323"/>
            <ac:spMk id="15" creationId="{9D2B350C-B11F-F74D-C54B-4DD01AC46DD7}"/>
          </ac:spMkLst>
        </pc:spChg>
        <pc:spChg chg="mod">
          <ac:chgData name="Toby Donaldson" userId="2e6e5431-bb17-4c41-9985-d39c50d83c73" providerId="ADAL" clId="{AFCB7EE0-2348-4727-9665-0AC5CECD0F9B}" dt="2023-10-27T05:18:03.232" v="2010" actId="1076"/>
          <ac:spMkLst>
            <pc:docMk/>
            <pc:sldMk cId="3017608014" sldId="323"/>
            <ac:spMk id="16" creationId="{E2D372D1-ADBC-38F8-0B62-AE96E859F353}"/>
          </ac:spMkLst>
        </pc:spChg>
        <pc:spChg chg="del">
          <ac:chgData name="Toby Donaldson" userId="2e6e5431-bb17-4c41-9985-d39c50d83c73" providerId="ADAL" clId="{AFCB7EE0-2348-4727-9665-0AC5CECD0F9B}" dt="2023-10-27T05:17:50.486" v="2001" actId="21"/>
          <ac:spMkLst>
            <pc:docMk/>
            <pc:sldMk cId="3017608014" sldId="323"/>
            <ac:spMk id="17" creationId="{9DC80AD3-0AE4-74BB-1358-42B3F8B09AF8}"/>
          </ac:spMkLst>
        </pc:spChg>
        <pc:spChg chg="add mod">
          <ac:chgData name="Toby Donaldson" userId="2e6e5431-bb17-4c41-9985-d39c50d83c73" providerId="ADAL" clId="{AFCB7EE0-2348-4727-9665-0AC5CECD0F9B}" dt="2023-10-27T05:20:14.761" v="2151" actId="14100"/>
          <ac:spMkLst>
            <pc:docMk/>
            <pc:sldMk cId="3017608014" sldId="323"/>
            <ac:spMk id="20" creationId="{4483CAE3-82D7-B4C5-06AA-D956A9B7B3CF}"/>
          </ac:spMkLst>
        </pc:spChg>
      </pc:sldChg>
      <pc:sldChg chg="add">
        <pc:chgData name="Toby Donaldson" userId="2e6e5431-bb17-4c41-9985-d39c50d83c73" providerId="ADAL" clId="{AFCB7EE0-2348-4727-9665-0AC5CECD0F9B}" dt="2023-10-27T05:21:03.921" v="2153" actId="2890"/>
        <pc:sldMkLst>
          <pc:docMk/>
          <pc:sldMk cId="3370637308" sldId="324"/>
        </pc:sldMkLst>
      </pc:sldChg>
      <pc:sldChg chg="delSp add mod">
        <pc:chgData name="Toby Donaldson" userId="2e6e5431-bb17-4c41-9985-d39c50d83c73" providerId="ADAL" clId="{AFCB7EE0-2348-4727-9665-0AC5CECD0F9B}" dt="2023-10-27T05:27:23.434" v="2182" actId="21"/>
        <pc:sldMkLst>
          <pc:docMk/>
          <pc:sldMk cId="1929272962" sldId="325"/>
        </pc:sldMkLst>
        <pc:spChg chg="del">
          <ac:chgData name="Toby Donaldson" userId="2e6e5431-bb17-4c41-9985-d39c50d83c73" providerId="ADAL" clId="{AFCB7EE0-2348-4727-9665-0AC5CECD0F9B}" dt="2023-10-27T05:27:23.434" v="2182" actId="21"/>
          <ac:spMkLst>
            <pc:docMk/>
            <pc:sldMk cId="1929272962" sldId="325"/>
            <ac:spMk id="31" creationId="{6270BF17-E4F3-7FFB-F991-A528810851A6}"/>
          </ac:spMkLst>
        </pc:spChg>
      </pc:sldChg>
    </pc:docChg>
  </pc:docChgLst>
  <pc:docChgLst>
    <pc:chgData name="Toby Donaldson" userId="2e6e5431-bb17-4c41-9985-d39c50d83c73" providerId="ADAL" clId="{8DFFAD02-7BB0-4F86-9442-E9C9DC1FA032}"/>
    <pc:docChg chg="custSel modSld">
      <pc:chgData name="Toby Donaldson" userId="2e6e5431-bb17-4c41-9985-d39c50d83c73" providerId="ADAL" clId="{8DFFAD02-7BB0-4F86-9442-E9C9DC1FA032}" dt="2023-06-27T21:11:01.828" v="33"/>
      <pc:docMkLst>
        <pc:docMk/>
      </pc:docMkLst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493162039" sldId="257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493162039" sldId="257"/>
            <ac:inkMk id="2" creationId="{F16505B8-F8A8-7D0A-7DBB-5046C9D76FA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561226300" sldId="258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3135316208" sldId="259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2722157211" sldId="260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">
        <pc:chgData name="Toby Donaldson" userId="2e6e5431-bb17-4c41-9985-d39c50d83c73" providerId="ADAL" clId="{8DFFAD02-7BB0-4F86-9442-E9C9DC1FA032}" dt="2023-06-27T19:57:24.433" v="0"/>
        <pc:sldMkLst>
          <pc:docMk/>
          <pc:sldMk cId="864739414" sldId="261"/>
        </pc:sldMkLst>
        <pc:inkChg chg="add">
          <ac:chgData name="Toby Donaldson" userId="2e6e5431-bb17-4c41-9985-d39c50d83c73" providerId="ADAL" clId="{8DFFAD02-7BB0-4F86-9442-E9C9DC1FA032}" dt="2023-06-27T19:57:24.433" v="0"/>
          <ac:inkMkLst>
            <pc:docMk/>
            <pc:sldMk cId="864739414" sldId="261"/>
            <ac:inkMk id="4" creationId="{E902AAB0-A584-522B-E057-DD053B4C7F30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949705866" sldId="262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">
        <pc:chgData name="Toby Donaldson" userId="2e6e5431-bb17-4c41-9985-d39c50d83c73" providerId="ADAL" clId="{8DFFAD02-7BB0-4F86-9442-E9C9DC1FA032}" dt="2023-06-27T20:07:46.369" v="1"/>
        <pc:sldMkLst>
          <pc:docMk/>
          <pc:sldMk cId="1308871322" sldId="263"/>
        </pc:sldMkLst>
        <pc:inkChg chg="add">
          <ac:chgData name="Toby Donaldson" userId="2e6e5431-bb17-4c41-9985-d39c50d83c73" providerId="ADAL" clId="{8DFFAD02-7BB0-4F86-9442-E9C9DC1FA032}" dt="2023-06-27T20:07:46.369" v="1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 mod">
        <pc:chgData name="Toby Donaldson" userId="2e6e5431-bb17-4c41-9985-d39c50d83c73" providerId="ADAL" clId="{8DFFAD02-7BB0-4F86-9442-E9C9DC1FA032}" dt="2023-06-27T20:14:27.001" v="2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8DFFAD02-7BB0-4F86-9442-E9C9DC1FA032}" dt="2023-06-27T20:14:27.001" v="2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219068952" sldId="266"/>
        </pc:sldMkLst>
        <pc:spChg chg="mod">
          <ac:chgData name="Toby Donaldson" userId="2e6e5431-bb17-4c41-9985-d39c50d83c73" providerId="ADAL" clId="{8DFFAD02-7BB0-4F86-9442-E9C9DC1FA032}" dt="2023-06-27T20:07:56.477" v="5" actId="20577"/>
          <ac:spMkLst>
            <pc:docMk/>
            <pc:sldMk cId="2219068952" sldId="266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modSp mod">
        <pc:chgData name="Toby Donaldson" userId="2e6e5431-bb17-4c41-9985-d39c50d83c73" providerId="ADAL" clId="{8DFFAD02-7BB0-4F86-9442-E9C9DC1FA032}" dt="2023-06-27T20:14:20.213" v="24"/>
        <pc:sldMkLst>
          <pc:docMk/>
          <pc:sldMk cId="2459995173" sldId="267"/>
        </pc:sldMkLst>
        <pc:spChg chg="mod">
          <ac:chgData name="Toby Donaldson" userId="2e6e5431-bb17-4c41-9985-d39c50d83c73" providerId="ADAL" clId="{8DFFAD02-7BB0-4F86-9442-E9C9DC1FA032}" dt="2023-06-27T20:08:12.867" v="23" actId="20577"/>
          <ac:spMkLst>
            <pc:docMk/>
            <pc:sldMk cId="2459995173" sldId="267"/>
            <ac:spMk id="2" creationId="{361386B8-BF4F-81F0-0A38-943BE62691D4}"/>
          </ac:spMkLst>
        </pc:spChg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">
        <pc:chgData name="Toby Donaldson" userId="2e6e5431-bb17-4c41-9985-d39c50d83c73" providerId="ADAL" clId="{8DFFAD02-7BB0-4F86-9442-E9C9DC1FA032}" dt="2023-06-27T20:14:20.213" v="24"/>
        <pc:sldMkLst>
          <pc:docMk/>
          <pc:sldMk cId="930782038" sldId="268"/>
        </pc:sldMkLst>
        <pc:inkChg chg="add">
          <ac:chgData name="Toby Donaldson" userId="2e6e5431-bb17-4c41-9985-d39c50d83c73" providerId="ADAL" clId="{8DFFAD02-7BB0-4F86-9442-E9C9DC1FA032}" dt="2023-06-27T20:14:20.213" v="24"/>
          <ac:inkMkLst>
            <pc:docMk/>
            <pc:sldMk cId="930782038" sldId="268"/>
            <ac:inkMk id="4" creationId="{609239F1-915E-F785-8110-56B95C430D09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462324294" sldId="26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677481774" sldId="270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677481774" sldId="270"/>
            <ac:inkMk id="3" creationId="{D9ECE7A4-3CEE-65A7-0F9A-35DA8FEF248D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28094250" sldId="271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4270322688" sldId="273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772031483" sldId="275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213115808" sldId="278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213115808" sldId="278"/>
            <ac:inkMk id="5" creationId="{8F12E7E4-6EBB-DE43-B0BA-FAF5BAEBEA7F}"/>
          </ac:inkMkLst>
        </pc:inkChg>
      </pc:sldChg>
      <pc:sldChg chg="addSp">
        <pc:chgData name="Toby Donaldson" userId="2e6e5431-bb17-4c41-9985-d39c50d83c73" providerId="ADAL" clId="{8DFFAD02-7BB0-4F86-9442-E9C9DC1FA032}" dt="2023-06-27T20:42:04.634" v="27"/>
        <pc:sldMkLst>
          <pc:docMk/>
          <pc:sldMk cId="12643477" sldId="279"/>
        </pc:sldMkLst>
        <pc:inkChg chg="add">
          <ac:chgData name="Toby Donaldson" userId="2e6e5431-bb17-4c41-9985-d39c50d83c73" providerId="ADAL" clId="{8DFFAD02-7BB0-4F86-9442-E9C9DC1FA032}" dt="2023-06-27T20:42:04.634" v="27"/>
          <ac:inkMkLst>
            <pc:docMk/>
            <pc:sldMk cId="12643477" sldId="279"/>
            <ac:inkMk id="5" creationId="{B9446267-DD7A-8B40-B0DF-03FA3F98822B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740533681" sldId="283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740533681" sldId="283"/>
            <ac:inkMk id="6" creationId="{5245837C-E5C2-86AB-B7D3-25E7F4840F76}"/>
          </ac:inkMkLst>
        </pc:inkChg>
      </pc:sldChg>
      <pc:sldChg chg="addSp">
        <pc:chgData name="Toby Donaldson" userId="2e6e5431-bb17-4c41-9985-d39c50d83c73" providerId="ADAL" clId="{8DFFAD02-7BB0-4F86-9442-E9C9DC1FA032}" dt="2023-06-27T20:56:50.098" v="32"/>
        <pc:sldMkLst>
          <pc:docMk/>
          <pc:sldMk cId="1981722786" sldId="284"/>
        </pc:sldMkLst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4235339031" sldId="286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435161024" sldId="287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82691476" sldId="288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72341037" sldId="289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397900611" sldId="290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">
        <pc:chgData name="Toby Donaldson" userId="2e6e5431-bb17-4c41-9985-d39c50d83c73" providerId="ADAL" clId="{8DFFAD02-7BB0-4F86-9442-E9C9DC1FA032}" dt="2023-06-27T21:11:01.828" v="33"/>
        <pc:sldMkLst>
          <pc:docMk/>
          <pc:sldMk cId="1657589750" sldId="291"/>
        </pc:sldMkLst>
        <pc:inkChg chg="add">
          <ac:chgData name="Toby Donaldson" userId="2e6e5431-bb17-4c41-9985-d39c50d83c73" providerId="ADAL" clId="{8DFFAD02-7BB0-4F86-9442-E9C9DC1FA032}" dt="2023-06-27T21:11:01.828" v="33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">
        <pc:chgData name="Toby Donaldson" userId="2e6e5431-bb17-4c41-9985-d39c50d83c73" providerId="ADAL" clId="{8DFFAD02-7BB0-4F86-9442-E9C9DC1FA032}" dt="2023-06-27T20:51:10.166" v="28"/>
        <pc:sldMkLst>
          <pc:docMk/>
          <pc:sldMk cId="2976736663" sldId="301"/>
        </pc:sldMkLst>
        <pc:inkChg chg="add">
          <ac:chgData name="Toby Donaldson" userId="2e6e5431-bb17-4c41-9985-d39c50d83c73" providerId="ADAL" clId="{8DFFAD02-7BB0-4F86-9442-E9C9DC1FA032}" dt="2023-06-27T20:51:10.166" v="28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Sp mod">
        <pc:chgData name="Toby Donaldson" userId="2e6e5431-bb17-4c41-9985-d39c50d83c73" providerId="ADAL" clId="{8DFFAD02-7BB0-4F86-9442-E9C9DC1FA032}" dt="2023-06-27T20:56:50.098" v="32"/>
        <pc:sldMkLst>
          <pc:docMk/>
          <pc:sldMk cId="2136513501" sldId="303"/>
        </pc:sldMkLst>
        <pc:spChg chg="mod">
          <ac:chgData name="Toby Donaldson" userId="2e6e5431-bb17-4c41-9985-d39c50d83c73" providerId="ADAL" clId="{8DFFAD02-7BB0-4F86-9442-E9C9DC1FA032}" dt="2023-06-27T20:51:20.660" v="31" actId="20577"/>
          <ac:spMkLst>
            <pc:docMk/>
            <pc:sldMk cId="2136513501" sldId="303"/>
            <ac:spMk id="3" creationId="{853BEB51-9955-F82A-6F80-41EBE4E2A34E}"/>
          </ac:spMkLst>
        </pc:spChg>
        <pc:inkChg chg="add del">
          <ac:chgData name="Toby Donaldson" userId="2e6e5431-bb17-4c41-9985-d39c50d83c73" providerId="ADAL" clId="{8DFFAD02-7BB0-4F86-9442-E9C9DC1FA032}" dt="2023-06-27T20:51:17.663" v="29" actId="21"/>
          <ac:inkMkLst>
            <pc:docMk/>
            <pc:sldMk cId="2136513501" sldId="303"/>
            <ac:inkMk id="4" creationId="{E3F6C2AF-5339-621C-2A03-8039E7584CC0}"/>
          </ac:inkMkLst>
        </pc:inkChg>
        <pc:inkChg chg="add">
          <ac:chgData name="Toby Donaldson" userId="2e6e5431-bb17-4c41-9985-d39c50d83c73" providerId="ADAL" clId="{8DFFAD02-7BB0-4F86-9442-E9C9DC1FA032}" dt="2023-06-27T20:56:50.098" v="32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30T05:01:48.132" v="2264" actId="1076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mod">
        <pc:chgData name="Toby Donaldson" userId="2e6e5431-bb17-4c41-9985-d39c50d83c73" providerId="ADAL" clId="{3E49B8A0-82F3-4E5B-B9C4-160B447F8CF8}" dt="2023-06-30T04:57:58.942" v="2094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4:57:58.101" v="2093"/>
          <ac:spMkLst>
            <pc:docMk/>
            <pc:sldMk cId="1657589750" sldId="291"/>
            <ac:spMk id="5" creationId="{59F78938-7C60-D162-AAE2-B4A9E387238D}"/>
          </ac:spMkLst>
        </pc:spChg>
        <pc:spChg chg="mod">
          <ac:chgData name="Toby Donaldson" userId="2e6e5431-bb17-4c41-9985-d39c50d83c73" providerId="ADAL" clId="{3E49B8A0-82F3-4E5B-B9C4-160B447F8CF8}" dt="2023-06-30T04:57:58.942" v="2094"/>
          <ac:spMkLst>
            <pc:docMk/>
            <pc:sldMk cId="1657589750" sldId="291"/>
            <ac:spMk id="9" creationId="{A48DE7D5-12C0-AC84-0139-CB3229CA0A87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30T04:37:42.622" v="1849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30T04:37:42.622" v="1849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addSp delSp modSp del mod">
        <pc:chgData name="Toby Donaldson" userId="2e6e5431-bb17-4c41-9985-d39c50d83c73" providerId="ADAL" clId="{3E49B8A0-82F3-4E5B-B9C4-160B447F8CF8}" dt="2023-06-30T04:47:44.583" v="2088" actId="2696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  <pc:spChg chg="del mod">
          <ac:chgData name="Toby Donaldson" userId="2e6e5431-bb17-4c41-9985-d39c50d83c73" providerId="ADAL" clId="{3E49B8A0-82F3-4E5B-B9C4-160B447F8CF8}" dt="2023-06-30T04:42:56.046" v="2058" actId="21"/>
          <ac:spMkLst>
            <pc:docMk/>
            <pc:sldMk cId="826826618" sldId="295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3:12.321" v="2060"/>
          <ac:spMkLst>
            <pc:docMk/>
            <pc:sldMk cId="826826618" sldId="295"/>
            <ac:spMk id="9" creationId="{DC3853CF-C13D-58E9-8E29-C2C40838CC52}"/>
          </ac:spMkLst>
        </pc:spChg>
        <pc:cxnChg chg="add 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5" creationId="{AE64A699-E96E-12B6-42E0-A4E416E3ACA0}"/>
          </ac:cxnSpMkLst>
        </pc:cxnChg>
        <pc:cxnChg chg="del mod">
          <ac:chgData name="Toby Donaldson" userId="2e6e5431-bb17-4c41-9985-d39c50d83c73" providerId="ADAL" clId="{3E49B8A0-82F3-4E5B-B9C4-160B447F8CF8}" dt="2023-06-30T04:42:56.046" v="2058" actId="21"/>
          <ac:cxnSpMkLst>
            <pc:docMk/>
            <pc:sldMk cId="826826618" sldId="295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1" creationId="{10F24DFC-7CEE-6E1D-E639-C8CCCB29E2AE}"/>
          </ac:cxnSpMkLst>
        </pc:cxnChg>
        <pc:cxnChg chg="add mod">
          <ac:chgData name="Toby Donaldson" userId="2e6e5431-bb17-4c41-9985-d39c50d83c73" providerId="ADAL" clId="{3E49B8A0-82F3-4E5B-B9C4-160B447F8CF8}" dt="2023-06-30T04:43:12.321" v="2060"/>
          <ac:cxnSpMkLst>
            <pc:docMk/>
            <pc:sldMk cId="826826618" sldId="295"/>
            <ac:cxnSpMk id="12" creationId="{7A386A7D-7047-59D4-F6D1-70D3AE28E111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6:21.294" v="2087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30T04:43:44.357" v="2067" actId="113"/>
          <ac:spMkLst>
            <pc:docMk/>
            <pc:sldMk cId="3247521913" sldId="296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3E49B8A0-82F3-4E5B-B9C4-160B447F8CF8}" dt="2023-06-30T04:46:10.172" v="2085" actId="21"/>
          <ac:spMkLst>
            <pc:docMk/>
            <pc:sldMk cId="3247521913" sldId="296"/>
            <ac:spMk id="5" creationId="{44B4B90E-D793-079B-8291-9B3AA161BA9E}"/>
          </ac:spMkLst>
        </pc:spChg>
        <pc:spChg chg="add mod">
          <ac:chgData name="Toby Donaldson" userId="2e6e5431-bb17-4c41-9985-d39c50d83c73" providerId="ADAL" clId="{3E49B8A0-82F3-4E5B-B9C4-160B447F8CF8}" dt="2023-06-30T04:46:21.294" v="2087"/>
          <ac:spMkLst>
            <pc:docMk/>
            <pc:sldMk cId="3247521913" sldId="296"/>
            <ac:spMk id="6" creationId="{56B1869B-4C02-CACB-5C9F-C3D669FB3A9C}"/>
          </ac:spMkLst>
        </pc:spChg>
        <pc:spChg chg="del">
          <ac:chgData name="Toby Donaldson" userId="2e6e5431-bb17-4c41-9985-d39c50d83c73" providerId="ADAL" clId="{3E49B8A0-82F3-4E5B-B9C4-160B447F8CF8}" dt="2023-06-30T04:46:06.752" v="2083" actId="21"/>
          <ac:spMkLst>
            <pc:docMk/>
            <pc:sldMk cId="3247521913" sldId="296"/>
            <ac:spMk id="8" creationId="{AA0ACD1D-AAF0-A15A-F8AB-C419FFF6A6CC}"/>
          </ac:spMkLst>
        </pc:sp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7" creationId="{D7B5BF48-EC1F-294D-8E0C-B494639C8AA2}"/>
          </ac:cxnSpMkLst>
        </pc:cxnChg>
        <pc:cxnChg chg="add mod">
          <ac:chgData name="Toby Donaldson" userId="2e6e5431-bb17-4c41-9985-d39c50d83c73" providerId="ADAL" clId="{3E49B8A0-82F3-4E5B-B9C4-160B447F8CF8}" dt="2023-06-30T04:46:21.294" v="2087"/>
          <ac:cxnSpMkLst>
            <pc:docMk/>
            <pc:sldMk cId="3247521913" sldId="296"/>
            <ac:cxnSpMk id="9" creationId="{55259E2F-F235-5890-37B5-FA58A0D553B9}"/>
          </ac:cxnSpMkLst>
        </pc:cxnChg>
        <pc:cxnChg chg="del">
          <ac:chgData name="Toby Donaldson" userId="2e6e5431-bb17-4c41-9985-d39c50d83c73" providerId="ADAL" clId="{3E49B8A0-82F3-4E5B-B9C4-160B447F8CF8}" dt="2023-06-30T04:46:11.315" v="2086" actId="21"/>
          <ac:cxnSpMkLst>
            <pc:docMk/>
            <pc:sldMk cId="3247521913" sldId="296"/>
            <ac:cxnSpMk id="10" creationId="{3986FD00-CA08-B60A-812B-6FA3F9C96643}"/>
          </ac:cxnSpMkLst>
        </pc:cxnChg>
      </pc:sldChg>
      <pc:sldChg chg="addSp delSp modSp mod">
        <pc:chgData name="Toby Donaldson" userId="2e6e5431-bb17-4c41-9985-d39c50d83c73" providerId="ADAL" clId="{3E49B8A0-82F3-4E5B-B9C4-160B447F8CF8}" dt="2023-06-30T04:44:54.464" v="2075" actId="20577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30T04:43:36.907" v="2065" actId="113"/>
          <ac:spMkLst>
            <pc:docMk/>
            <pc:sldMk cId="566280753" sldId="297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30T04:40:42.753" v="1954" actId="113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  <pc:spChg chg="del">
          <ac:chgData name="Toby Donaldson" userId="2e6e5431-bb17-4c41-9985-d39c50d83c73" providerId="ADAL" clId="{3E49B8A0-82F3-4E5B-B9C4-160B447F8CF8}" dt="2023-06-30T04:39:01.200" v="1885" actId="21"/>
          <ac:spMkLst>
            <pc:docMk/>
            <pc:sldMk cId="566280753" sldId="297"/>
            <ac:spMk id="8" creationId="{AA0ACD1D-AAF0-A15A-F8AB-C419FFF6A6CC}"/>
          </ac:spMkLst>
        </pc:spChg>
        <pc:spChg chg="add mod">
          <ac:chgData name="Toby Donaldson" userId="2e6e5431-bb17-4c41-9985-d39c50d83c73" providerId="ADAL" clId="{3E49B8A0-82F3-4E5B-B9C4-160B447F8CF8}" dt="2023-06-30T04:42:32.884" v="2056" actId="14100"/>
          <ac:spMkLst>
            <pc:docMk/>
            <pc:sldMk cId="566280753" sldId="297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4:54.464" v="2075" actId="20577"/>
          <ac:spMkLst>
            <pc:docMk/>
            <pc:sldMk cId="566280753" sldId="297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39:01.200" v="1885" actId="21"/>
          <ac:cxnSpMkLst>
            <pc:docMk/>
            <pc:sldMk cId="566280753" sldId="297"/>
            <ac:cxnSpMk id="10" creationId="{3986FD00-CA08-B60A-812B-6FA3F9C96643}"/>
          </ac:cxnSpMkLst>
        </pc:cxnChg>
        <pc:cxnChg chg="add mod">
          <ac:chgData name="Toby Donaldson" userId="2e6e5431-bb17-4c41-9985-d39c50d83c73" providerId="ADAL" clId="{3E49B8A0-82F3-4E5B-B9C4-160B447F8CF8}" dt="2023-06-30T04:42:36.339" v="2057" actId="14100"/>
          <ac:cxnSpMkLst>
            <pc:docMk/>
            <pc:sldMk cId="566280753" sldId="297"/>
            <ac:cxnSpMk id="14" creationId="{78DB77A7-BC1A-9B09-29C9-BE7EDBD8CD43}"/>
          </ac:cxnSpMkLst>
        </pc:cxnChg>
        <pc:cxnChg chg="add mod">
          <ac:chgData name="Toby Donaldson" userId="2e6e5431-bb17-4c41-9985-d39c50d83c73" providerId="ADAL" clId="{3E49B8A0-82F3-4E5B-B9C4-160B447F8CF8}" dt="2023-06-30T04:39:08.098" v="1886"/>
          <ac:cxnSpMkLst>
            <pc:docMk/>
            <pc:sldMk cId="566280753" sldId="297"/>
            <ac:cxnSpMk id="15" creationId="{185C9DC0-A514-4E9B-ACC1-BB6B4F8C892F}"/>
          </ac:cxnSpMkLst>
        </pc:cxnChg>
      </pc:sldChg>
      <pc:sldChg chg="modSp mod">
        <pc:chgData name="Toby Donaldson" userId="2e6e5431-bb17-4c41-9985-d39c50d83c73" providerId="ADAL" clId="{3E49B8A0-82F3-4E5B-B9C4-160B447F8CF8}" dt="2023-06-30T04:43:50.691" v="2069" actId="113"/>
        <pc:sldMkLst>
          <pc:docMk/>
          <pc:sldMk cId="903689343" sldId="298"/>
        </pc:sldMkLst>
        <pc:spChg chg="mod">
          <ac:chgData name="Toby Donaldson" userId="2e6e5431-bb17-4c41-9985-d39c50d83c73" providerId="ADAL" clId="{3E49B8A0-82F3-4E5B-B9C4-160B447F8CF8}" dt="2023-06-30T04:43:50.691" v="2069" actId="113"/>
          <ac:spMkLst>
            <pc:docMk/>
            <pc:sldMk cId="903689343" sldId="298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30T04:43:58.854" v="2071" actId="113"/>
        <pc:sldMkLst>
          <pc:docMk/>
          <pc:sldMk cId="2794636789" sldId="299"/>
        </pc:sldMkLst>
        <pc:spChg chg="mod">
          <ac:chgData name="Toby Donaldson" userId="2e6e5431-bb17-4c41-9985-d39c50d83c73" providerId="ADAL" clId="{3E49B8A0-82F3-4E5B-B9C4-160B447F8CF8}" dt="2023-06-30T04:43:58.854" v="2071" actId="113"/>
          <ac:spMkLst>
            <pc:docMk/>
            <pc:sldMk cId="2794636789" sldId="299"/>
            <ac:spMk id="2" creationId="{05EEB890-4AE9-E61C-9A74-E115946F8737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37:57.629" v="1851"/>
        <pc:sldMkLst>
          <pc:docMk/>
          <pc:sldMk cId="2859941842" sldId="302"/>
        </pc:sldMkLst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" creationId="{78BC99BD-F5D0-A2B0-AC9A-F3E674D0A94E}"/>
          </ac:spMkLst>
        </pc:spChg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6" creationId="{2A569890-9FAF-20F3-B747-0CA0CFF6237E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3E49B8A0-82F3-4E5B-B9C4-160B447F8CF8}" dt="2023-06-30T04:37:57.629" v="1851"/>
          <ac:spMkLst>
            <pc:docMk/>
            <pc:sldMk cId="2859941842" sldId="302"/>
            <ac:spMk id="12" creationId="{B59BFABF-C9BF-61F0-3152-4311280F20FE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2" creationId="{FF72C43F-0B6A-EAED-F40F-D40A13AD666B}"/>
          </ac:spMkLst>
        </pc:spChg>
        <pc:spChg chg="del">
          <ac:chgData name="Toby Donaldson" userId="2e6e5431-bb17-4c41-9985-d39c50d83c73" providerId="ADAL" clId="{3E49B8A0-82F3-4E5B-B9C4-160B447F8CF8}" dt="2023-06-30T04:37:49.420" v="1850" actId="21"/>
          <ac:spMkLst>
            <pc:docMk/>
            <pc:sldMk cId="2859941842" sldId="302"/>
            <ac:spMk id="33" creationId="{AC02D06A-7F5E-0DAA-8621-9A81ECFB2FD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4:45:29.672" v="2082" actId="20577"/>
        <pc:sldMkLst>
          <pc:docMk/>
          <pc:sldMk cId="1351738625" sldId="304"/>
        </pc:sldMkLst>
        <pc:spChg chg="mod">
          <ac:chgData name="Toby Donaldson" userId="2e6e5431-bb17-4c41-9985-d39c50d83c73" providerId="ADAL" clId="{3E49B8A0-82F3-4E5B-B9C4-160B447F8CF8}" dt="2023-06-30T04:43:27.504" v="2063" actId="113"/>
          <ac:spMkLst>
            <pc:docMk/>
            <pc:sldMk cId="1351738625" sldId="304"/>
            <ac:spMk id="2" creationId="{05EEB890-4AE9-E61C-9A74-E115946F8737}"/>
          </ac:spMkLst>
        </pc:spChg>
        <pc:spChg chg="add mod">
          <ac:chgData name="Toby Donaldson" userId="2e6e5431-bb17-4c41-9985-d39c50d83c73" providerId="ADAL" clId="{3E49B8A0-82F3-4E5B-B9C4-160B447F8CF8}" dt="2023-06-30T04:41:32.284" v="2031" actId="20577"/>
          <ac:spMkLst>
            <pc:docMk/>
            <pc:sldMk cId="1351738625" sldId="304"/>
            <ac:spMk id="8" creationId="{51481544-66A4-A587-7112-DA7C62ACF841}"/>
          </ac:spMkLst>
        </pc:spChg>
        <pc:spChg chg="add mod">
          <ac:chgData name="Toby Donaldson" userId="2e6e5431-bb17-4c41-9985-d39c50d83c73" providerId="ADAL" clId="{3E49B8A0-82F3-4E5B-B9C4-160B447F8CF8}" dt="2023-06-30T04:43:14.209" v="2061"/>
          <ac:spMkLst>
            <pc:docMk/>
            <pc:sldMk cId="1351738625" sldId="304"/>
            <ac:spMk id="10" creationId="{8FA74905-EE2F-CE5B-3446-F19BE9C3C8E2}"/>
          </ac:spMkLst>
        </pc:spChg>
        <pc:spChg chg="del">
          <ac:chgData name="Toby Donaldson" userId="2e6e5431-bb17-4c41-9985-d39c50d83c73" providerId="ADAL" clId="{3E49B8A0-82F3-4E5B-B9C4-160B447F8CF8}" dt="2023-06-30T04:43:04.123" v="2059" actId="21"/>
          <ac:spMkLst>
            <pc:docMk/>
            <pc:sldMk cId="1351738625" sldId="304"/>
            <ac:spMk id="13" creationId="{184C0A36-B613-92B7-8DD7-83520443FC47}"/>
          </ac:spMkLst>
        </pc:spChg>
        <pc:spChg chg="mod">
          <ac:chgData name="Toby Donaldson" userId="2e6e5431-bb17-4c41-9985-d39c50d83c73" providerId="ADAL" clId="{3E49B8A0-82F3-4E5B-B9C4-160B447F8CF8}" dt="2023-06-30T04:45:29.672" v="2082" actId="20577"/>
          <ac:spMkLst>
            <pc:docMk/>
            <pc:sldMk cId="1351738625" sldId="304"/>
            <ac:spMk id="31" creationId="{6270BF17-E4F3-7FFB-F991-A528810851A6}"/>
          </ac:spMkLst>
        </pc:sp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4" creationId="{78DB77A7-BC1A-9B09-29C9-BE7EDBD8CD43}"/>
          </ac:cxnSpMkLst>
        </pc:cxnChg>
        <pc:cxnChg chg="del">
          <ac:chgData name="Toby Donaldson" userId="2e6e5431-bb17-4c41-9985-d39c50d83c73" providerId="ADAL" clId="{3E49B8A0-82F3-4E5B-B9C4-160B447F8CF8}" dt="2023-06-30T04:43:04.123" v="2059" actId="21"/>
          <ac:cxnSpMkLst>
            <pc:docMk/>
            <pc:sldMk cId="1351738625" sldId="304"/>
            <ac:cxnSpMk id="15" creationId="{185C9DC0-A514-4E9B-ACC1-BB6B4F8C892F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6" creationId="{E6960CAF-A620-E8AD-EA28-B0C2BD37FCE7}"/>
          </ac:cxnSpMkLst>
        </pc:cxnChg>
        <pc:cxnChg chg="add mod">
          <ac:chgData name="Toby Donaldson" userId="2e6e5431-bb17-4c41-9985-d39c50d83c73" providerId="ADAL" clId="{3E49B8A0-82F3-4E5B-B9C4-160B447F8CF8}" dt="2023-06-30T04:43:14.209" v="2061"/>
          <ac:cxnSpMkLst>
            <pc:docMk/>
            <pc:sldMk cId="1351738625" sldId="304"/>
            <ac:cxnSpMk id="17" creationId="{BF3E804A-A9B5-A422-EA03-B76047570B4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30T05:01:48.132" v="2264" actId="1076"/>
        <pc:sldMkLst>
          <pc:docMk/>
          <pc:sldMk cId="1859936100" sldId="305"/>
        </pc:sldMkLst>
        <pc:spChg chg="mod">
          <ac:chgData name="Toby Donaldson" userId="2e6e5431-bb17-4c41-9985-d39c50d83c73" providerId="ADAL" clId="{3E49B8A0-82F3-4E5B-B9C4-160B447F8CF8}" dt="2023-06-30T04:58:41.199" v="2101" actId="20577"/>
          <ac:spMkLst>
            <pc:docMk/>
            <pc:sldMk cId="1859936100" sldId="305"/>
            <ac:spMk id="2" creationId="{6E6C3240-625C-85D5-9A27-AFC44222D530}"/>
          </ac:spMkLst>
        </pc:spChg>
        <pc:spChg chg="add del mod">
          <ac:chgData name="Toby Donaldson" userId="2e6e5431-bb17-4c41-9985-d39c50d83c73" providerId="ADAL" clId="{3E49B8A0-82F3-4E5B-B9C4-160B447F8CF8}" dt="2023-06-30T05:00:19.546" v="2255" actId="21"/>
          <ac:spMkLst>
            <pc:docMk/>
            <pc:sldMk cId="1859936100" sldId="305"/>
            <ac:spMk id="3" creationId="{9F75F466-A81A-982F-146B-528E63D27DBB}"/>
          </ac:spMkLst>
        </pc:spChg>
        <pc:spChg chg="del">
          <ac:chgData name="Toby Donaldson" userId="2e6e5431-bb17-4c41-9985-d39c50d83c73" providerId="ADAL" clId="{3E49B8A0-82F3-4E5B-B9C4-160B447F8CF8}" dt="2023-06-30T04:59:00.956" v="2105" actId="21"/>
          <ac:spMkLst>
            <pc:docMk/>
            <pc:sldMk cId="1859936100" sldId="305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6" creationId="{2A569890-9FAF-20F3-B747-0CA0CFF6237E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8" creationId="{92625BD6-573B-1828-6710-12D80A93331E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9" creationId="{9A2FA481-8ED1-829D-7ED5-AFCB0564D6EF}"/>
          </ac:spMkLst>
        </pc:spChg>
        <pc:spChg chg="del">
          <ac:chgData name="Toby Donaldson" userId="2e6e5431-bb17-4c41-9985-d39c50d83c73" providerId="ADAL" clId="{3E49B8A0-82F3-4E5B-B9C4-160B447F8CF8}" dt="2023-06-30T04:58:52.369" v="2103" actId="478"/>
          <ac:spMkLst>
            <pc:docMk/>
            <pc:sldMk cId="1859936100" sldId="305"/>
            <ac:spMk id="10" creationId="{A4FEAC98-6DC3-B4B1-0754-7C5EDD69E199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1" creationId="{CF121F91-6B46-719E-5F49-D5E9F28D48ED}"/>
          </ac:spMkLst>
        </pc:spChg>
        <pc:spChg chg="del">
          <ac:chgData name="Toby Donaldson" userId="2e6e5431-bb17-4c41-9985-d39c50d83c73" providerId="ADAL" clId="{3E49B8A0-82F3-4E5B-B9C4-160B447F8CF8}" dt="2023-06-30T04:58:47.456" v="2102" actId="478"/>
          <ac:spMkLst>
            <pc:docMk/>
            <pc:sldMk cId="1859936100" sldId="305"/>
            <ac:spMk id="12" creationId="{B59BFABF-C9BF-61F0-3152-4311280F20FE}"/>
          </ac:spMkLst>
        </pc:spChg>
        <pc:spChg chg="add del mod">
          <ac:chgData name="Toby Donaldson" userId="2e6e5431-bb17-4c41-9985-d39c50d83c73" providerId="ADAL" clId="{3E49B8A0-82F3-4E5B-B9C4-160B447F8CF8}" dt="2023-06-30T04:58:24.122" v="2098"/>
          <ac:spMkLst>
            <pc:docMk/>
            <pc:sldMk cId="1859936100" sldId="305"/>
            <ac:spMk id="13" creationId="{841046D0-1516-35D7-E30B-0BE72BD116A4}"/>
          </ac:spMkLst>
        </pc:spChg>
        <pc:spChg chg="add mod">
          <ac:chgData name="Toby Donaldson" userId="2e6e5431-bb17-4c41-9985-d39c50d83c73" providerId="ADAL" clId="{3E49B8A0-82F3-4E5B-B9C4-160B447F8CF8}" dt="2023-06-30T05:01:48.132" v="2264" actId="1076"/>
          <ac:spMkLst>
            <pc:docMk/>
            <pc:sldMk cId="1859936100" sldId="305"/>
            <ac:spMk id="14" creationId="{A80152FE-E345-476F-60D4-CA25993FF6EA}"/>
          </ac:spMkLst>
        </pc:sp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5" creationId="{DB5CD73B-97C1-AF36-2B0E-7A01E3A522D0}"/>
          </ac:picMkLst>
        </pc:picChg>
        <pc:picChg chg="del">
          <ac:chgData name="Toby Donaldson" userId="2e6e5431-bb17-4c41-9985-d39c50d83c73" providerId="ADAL" clId="{3E49B8A0-82F3-4E5B-B9C4-160B447F8CF8}" dt="2023-06-30T04:58:52.369" v="2103" actId="478"/>
          <ac:picMkLst>
            <pc:docMk/>
            <pc:sldMk cId="1859936100" sldId="305"/>
            <ac:picMk id="7" creationId="{9ECE44DD-E024-6A0F-81DE-56604B888799}"/>
          </ac:picMkLst>
        </pc:picChg>
        <pc:picChg chg="add mod">
          <ac:chgData name="Toby Donaldson" userId="2e6e5431-bb17-4c41-9985-d39c50d83c73" providerId="ADAL" clId="{3E49B8A0-82F3-4E5B-B9C4-160B447F8CF8}" dt="2023-06-30T05:01:35.991" v="2261" actId="1076"/>
          <ac:picMkLst>
            <pc:docMk/>
            <pc:sldMk cId="1859936100" sldId="305"/>
            <ac:picMk id="16" creationId="{62E7D4FF-31E6-809F-7679-2EC0B2C1FED8}"/>
          </ac:picMkLst>
        </pc:picChg>
      </pc:sldChg>
    </pc:docChg>
  </pc:docChgLst>
  <pc:docChgLst>
    <pc:chgData name="Toby Donaldson" userId="2e6e5431-bb17-4c41-9985-d39c50d83c73" providerId="ADAL" clId="{3DC99D0A-0517-475F-B989-AAB23E30FEB7}"/>
    <pc:docChg chg="undo custSel modSld">
      <pc:chgData name="Toby Donaldson" userId="2e6e5431-bb17-4c41-9985-d39c50d83c73" providerId="ADAL" clId="{3DC99D0A-0517-475F-B989-AAB23E30FEB7}" dt="2023-10-27T23:14:20.470" v="88"/>
      <pc:docMkLst>
        <pc:docMk/>
      </pc:docMkLst>
      <pc:sldChg chg="addSp delSp mod">
        <pc:chgData name="Toby Donaldson" userId="2e6e5431-bb17-4c41-9985-d39c50d83c73" providerId="ADAL" clId="{3DC99D0A-0517-475F-B989-AAB23E30FEB7}" dt="2023-10-27T21:22:31.006" v="83" actId="21"/>
        <pc:sldMkLst>
          <pc:docMk/>
          <pc:sldMk cId="493162039" sldId="257"/>
        </pc:sldMkLst>
        <pc:inkChg chg="add del">
          <ac:chgData name="Toby Donaldson" userId="2e6e5431-bb17-4c41-9985-d39c50d83c73" providerId="ADAL" clId="{3DC99D0A-0517-475F-B989-AAB23E30FEB7}" dt="2023-10-27T21:22:31.006" v="83" actId="21"/>
          <ac:inkMkLst>
            <pc:docMk/>
            <pc:sldMk cId="493162039" sldId="257"/>
            <ac:inkMk id="2" creationId="{D3DD6DB4-1156-222E-3C1D-12E8D829C588}"/>
          </ac:inkMkLst>
        </pc:inkChg>
      </pc:sldChg>
      <pc:sldChg chg="modSp mod">
        <pc:chgData name="Toby Donaldson" userId="2e6e5431-bb17-4c41-9985-d39c50d83c73" providerId="ADAL" clId="{3DC99D0A-0517-475F-B989-AAB23E30FEB7}" dt="2023-10-27T21:05:10.822" v="53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DC99D0A-0517-475F-B989-AAB23E30FEB7}" dt="2023-10-27T21:05:10.822" v="53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DC99D0A-0517-475F-B989-AAB23E30FEB7}" dt="2023-10-27T21:47:26.312" v="84"/>
        <pc:sldMkLst>
          <pc:docMk/>
          <pc:sldMk cId="1308871322" sldId="263"/>
        </pc:sldMkLst>
        <pc:spChg chg="mod">
          <ac:chgData name="Toby Donaldson" userId="2e6e5431-bb17-4c41-9985-d39c50d83c73" providerId="ADAL" clId="{3DC99D0A-0517-475F-B989-AAB23E30FEB7}" dt="2023-10-27T21:05:48.138" v="59"/>
          <ac:spMkLst>
            <pc:docMk/>
            <pc:sldMk cId="1308871322" sldId="263"/>
            <ac:spMk id="3" creationId="{B4C02FA2-2D34-390F-4517-DF9FDCEEE039}"/>
          </ac:spMkLst>
        </pc:spChg>
        <pc:inkChg chg="add">
          <ac:chgData name="Toby Donaldson" userId="2e6e5431-bb17-4c41-9985-d39c50d83c73" providerId="ADAL" clId="{3DC99D0A-0517-475F-B989-AAB23E30FEB7}" dt="2023-10-27T21:47:26.312" v="84"/>
          <ac:inkMkLst>
            <pc:docMk/>
            <pc:sldMk cId="1308871322" sldId="263"/>
            <ac:inkMk id="9" creationId="{FF486A9E-0A36-4039-C3D3-83EC3C80C213}"/>
          </ac:inkMkLst>
        </pc:inkChg>
      </pc:sldChg>
      <pc:sldChg chg="modSp mod">
        <pc:chgData name="Toby Donaldson" userId="2e6e5431-bb17-4c41-9985-d39c50d83c73" providerId="ADAL" clId="{3DC99D0A-0517-475F-B989-AAB23E30FEB7}" dt="2023-10-27T22:31:21.156" v="8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3DC99D0A-0517-475F-B989-AAB23E30FEB7}" dt="2023-10-27T22:31:21.156" v="8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">
        <pc:chgData name="Toby Donaldson" userId="2e6e5431-bb17-4c41-9985-d39c50d83c73" providerId="ADAL" clId="{3DC99D0A-0517-475F-B989-AAB23E30FEB7}" dt="2023-10-27T21:47:26.312" v="84"/>
        <pc:sldMkLst>
          <pc:docMk/>
          <pc:sldMk cId="1802880351" sldId="265"/>
        </pc:sldMkLst>
        <pc:inkChg chg="add">
          <ac:chgData name="Toby Donaldson" userId="2e6e5431-bb17-4c41-9985-d39c50d83c73" providerId="ADAL" clId="{3DC99D0A-0517-475F-B989-AAB23E30FEB7}" dt="2023-10-27T21:47:26.312" v="84"/>
          <ac:inkMkLst>
            <pc:docMk/>
            <pc:sldMk cId="1802880351" sldId="265"/>
            <ac:inkMk id="10" creationId="{D326CD20-BA4B-9E7B-9C9A-59788D7569DA}"/>
          </ac:inkMkLst>
        </pc:inkChg>
      </pc:sldChg>
      <pc:sldChg chg="addSp">
        <pc:chgData name="Toby Donaldson" userId="2e6e5431-bb17-4c41-9985-d39c50d83c73" providerId="ADAL" clId="{3DC99D0A-0517-475F-B989-AAB23E30FEB7}" dt="2023-10-27T22:51:53.251" v="87"/>
        <pc:sldMkLst>
          <pc:docMk/>
          <pc:sldMk cId="2459995173" sldId="267"/>
        </pc:sldMkLst>
        <pc:inkChg chg="add">
          <ac:chgData name="Toby Donaldson" userId="2e6e5431-bb17-4c41-9985-d39c50d83c73" providerId="ADAL" clId="{3DC99D0A-0517-475F-B989-AAB23E30FEB7}" dt="2023-10-27T22:51:53.251" v="87"/>
          <ac:inkMkLst>
            <pc:docMk/>
            <pc:sldMk cId="2459995173" sldId="267"/>
            <ac:inkMk id="15" creationId="{BCBB1551-2822-5DEB-8501-DC89899A2DA9}"/>
          </ac:inkMkLst>
        </pc:inkChg>
      </pc:sldChg>
      <pc:sldChg chg="addSp">
        <pc:chgData name="Toby Donaldson" userId="2e6e5431-bb17-4c41-9985-d39c50d83c73" providerId="ADAL" clId="{3DC99D0A-0517-475F-B989-AAB23E30FEB7}" dt="2023-10-27T22:51:53.251" v="87"/>
        <pc:sldMkLst>
          <pc:docMk/>
          <pc:sldMk cId="2462324294" sldId="269"/>
        </pc:sldMkLst>
        <pc:inkChg chg="add">
          <ac:chgData name="Toby Donaldson" userId="2e6e5431-bb17-4c41-9985-d39c50d83c73" providerId="ADAL" clId="{3DC99D0A-0517-475F-B989-AAB23E30FEB7}" dt="2023-10-27T22:51:53.251" v="87"/>
          <ac:inkMkLst>
            <pc:docMk/>
            <pc:sldMk cId="2462324294" sldId="269"/>
            <ac:inkMk id="4" creationId="{3AFFEF6E-6B49-90BD-C94B-A4B9C929087C}"/>
          </ac:inkMkLst>
        </pc:inkChg>
      </pc:sldChg>
      <pc:sldChg chg="addSp">
        <pc:chgData name="Toby Donaldson" userId="2e6e5431-bb17-4c41-9985-d39c50d83c73" providerId="ADAL" clId="{3DC99D0A-0517-475F-B989-AAB23E30FEB7}" dt="2023-10-27T22:51:53.251" v="87"/>
        <pc:sldMkLst>
          <pc:docMk/>
          <pc:sldMk cId="677481774" sldId="270"/>
        </pc:sldMkLst>
        <pc:inkChg chg="add">
          <ac:chgData name="Toby Donaldson" userId="2e6e5431-bb17-4c41-9985-d39c50d83c73" providerId="ADAL" clId="{3DC99D0A-0517-475F-B989-AAB23E30FEB7}" dt="2023-10-27T22:51:53.251" v="87"/>
          <ac:inkMkLst>
            <pc:docMk/>
            <pc:sldMk cId="677481774" sldId="270"/>
            <ac:inkMk id="3" creationId="{66F0982F-16E0-0D64-617F-66DF03F20196}"/>
          </ac:inkMkLst>
        </pc:inkChg>
      </pc:sldChg>
      <pc:sldChg chg="modSp mod">
        <pc:chgData name="Toby Donaldson" userId="2e6e5431-bb17-4c41-9985-d39c50d83c73" providerId="ADAL" clId="{3DC99D0A-0517-475F-B989-AAB23E30FEB7}" dt="2023-10-27T21:07:23.703" v="75"/>
        <pc:sldMkLst>
          <pc:docMk/>
          <pc:sldMk cId="2728094250" sldId="271"/>
        </pc:sldMkLst>
        <pc:spChg chg="mod">
          <ac:chgData name="Toby Donaldson" userId="2e6e5431-bb17-4c41-9985-d39c50d83c73" providerId="ADAL" clId="{3DC99D0A-0517-475F-B989-AAB23E30FEB7}" dt="2023-10-27T21:07:23.703" v="75"/>
          <ac:spMkLst>
            <pc:docMk/>
            <pc:sldMk cId="2728094250" sldId="271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DC99D0A-0517-475F-B989-AAB23E30FEB7}" dt="2023-10-27T21:07:47.890" v="82"/>
        <pc:sldMkLst>
          <pc:docMk/>
          <pc:sldMk cId="4291476057" sldId="272"/>
        </pc:sldMkLst>
        <pc:spChg chg="mod">
          <ac:chgData name="Toby Donaldson" userId="2e6e5431-bb17-4c41-9985-d39c50d83c73" providerId="ADAL" clId="{3DC99D0A-0517-475F-B989-AAB23E30FEB7}" dt="2023-10-27T21:07:47.890" v="82"/>
          <ac:spMkLst>
            <pc:docMk/>
            <pc:sldMk cId="4291476057" sldId="272"/>
            <ac:spMk id="3" creationId="{853BEB51-9955-F82A-6F80-41EBE4E2A34E}"/>
          </ac:spMkLst>
        </pc:sp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4174263235" sldId="276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4174263235" sldId="276"/>
            <ac:inkMk id="4" creationId="{D2DD9071-C91C-980F-69EF-BB5E1AC965B9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1074744473" sldId="277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1074744473" sldId="277"/>
            <ac:inkMk id="3" creationId="{581FCD74-7270-C538-4E10-D1BC42024137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213115808" sldId="278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213115808" sldId="278"/>
            <ac:inkMk id="5" creationId="{90DF0EDB-2FD0-CFF5-9825-7C5B6051ED26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1809269518" sldId="280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1809269518" sldId="280"/>
            <ac:inkMk id="5" creationId="{E72081FE-A653-E1FD-A039-C737395091EE}"/>
          </ac:inkMkLst>
        </pc:inkChg>
      </pc:sldChg>
      <pc:sldChg chg="modSp mod">
        <pc:chgData name="Toby Donaldson" userId="2e6e5431-bb17-4c41-9985-d39c50d83c73" providerId="ADAL" clId="{3DC99D0A-0517-475F-B989-AAB23E30FEB7}" dt="2023-10-27T21:07:16.139" v="74"/>
        <pc:sldMkLst>
          <pc:docMk/>
          <pc:sldMk cId="3370637308" sldId="324"/>
        </pc:sldMkLst>
        <pc:spChg chg="mod">
          <ac:chgData name="Toby Donaldson" userId="2e6e5431-bb17-4c41-9985-d39c50d83c73" providerId="ADAL" clId="{3DC99D0A-0517-475F-B989-AAB23E30FEB7}" dt="2023-10-27T21:07:16.139" v="74"/>
          <ac:spMkLst>
            <pc:docMk/>
            <pc:sldMk cId="3370637308" sldId="324"/>
            <ac:spMk id="3" creationId="{853BEB51-9955-F82A-6F80-41EBE4E2A34E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  <pc:docChgLst>
    <pc:chgData name="Toby Donaldson" userId="2e6e5431-bb17-4c41-9985-d39c50d83c73" providerId="ADAL" clId="{5E607B4D-4FC5-4D9F-8284-1289B56E7CEC}"/>
    <pc:docChg chg="undo redo custSel modSld">
      <pc:chgData name="Toby Donaldson" userId="2e6e5431-bb17-4c41-9985-d39c50d83c73" providerId="ADAL" clId="{5E607B4D-4FC5-4D9F-8284-1289B56E7CEC}" dt="2023-10-21T23:22:37.889" v="220" actId="113"/>
      <pc:docMkLst>
        <pc:docMk/>
      </pc:docMkLst>
      <pc:sldChg chg="addSp delSp mod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493162039" sldId="257"/>
        </pc:sldMkLst>
        <pc:spChg chg="mod">
          <ac:chgData name="Toby Donaldson" userId="2e6e5431-bb17-4c41-9985-d39c50d83c73" providerId="ADAL" clId="{5E607B4D-4FC5-4D9F-8284-1289B56E7CEC}" dt="2023-10-21T23:09:43.059" v="8" actId="20577"/>
          <ac:spMkLst>
            <pc:docMk/>
            <pc:sldMk cId="493162039" sldId="257"/>
            <ac:spMk id="5" creationId="{B48647EF-E221-6FA3-3454-C7067ECEA17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93162039" sldId="257"/>
            <ac:inkMk id="2" creationId="{F16505B8-F8A8-7D0A-7DBB-5046C9D76FA6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3561226300" sldId="258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561226300" sldId="258"/>
            <ac:inkMk id="11" creationId="{0A2A6FDF-565A-6E79-1AEF-4BC0629B8270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3135316208" sldId="25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135316208" sldId="259"/>
            <ac:inkMk id="2" creationId="{77082316-D224-A622-1B0A-BB055DE8DF46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0:31.571" v="70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5E607B4D-4FC5-4D9F-8284-1289B56E7CEC}" dt="2023-10-21T23:10:31.571" v="70" actId="20577"/>
          <ac:spMkLst>
            <pc:docMk/>
            <pc:sldMk cId="2722157211" sldId="260"/>
            <ac:spMk id="3" creationId="{B4C02FA2-2D34-390F-4517-DF9FDCEEE039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22157211" sldId="260"/>
            <ac:inkMk id="4" creationId="{299CFCFD-8042-7F1E-30C7-2CD4904449E8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1:15.743" v="73" actId="20577"/>
        <pc:sldMkLst>
          <pc:docMk/>
          <pc:sldMk cId="864739414" sldId="261"/>
        </pc:sldMkLst>
        <pc:spChg chg="mod">
          <ac:chgData name="Toby Donaldson" userId="2e6e5431-bb17-4c41-9985-d39c50d83c73" providerId="ADAL" clId="{5E607B4D-4FC5-4D9F-8284-1289B56E7CEC}" dt="2023-10-21T23:11:15.743" v="73" actId="20577"/>
          <ac:spMkLst>
            <pc:docMk/>
            <pc:sldMk cId="864739414" sldId="261"/>
            <ac:spMk id="3" creationId="{B4C02FA2-2D34-390F-4517-DF9FDCEEE039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864739414" sldId="261"/>
            <ac:inkMk id="4" creationId="{E902AAB0-A584-522B-E057-DD053B4C7F30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949705866" sldId="262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949705866" sldId="262"/>
            <ac:inkMk id="2" creationId="{BAB925AF-FC88-3AA4-9BB6-D4859DE77EFA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308871322" sldId="26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308871322" sldId="263"/>
            <ac:inkMk id="9" creationId="{DC891250-57DD-FCFA-9121-6C9D3AA0FEE8}"/>
          </ac:inkMkLst>
        </pc:inkChg>
      </pc:sldChg>
      <pc:sldChg chg="modSp">
        <pc:chgData name="Toby Donaldson" userId="2e6e5431-bb17-4c41-9985-d39c50d83c73" providerId="ADAL" clId="{5E607B4D-4FC5-4D9F-8284-1289B56E7CEC}" dt="2023-10-21T23:12:08.573" v="74"/>
        <pc:sldMkLst>
          <pc:docMk/>
          <pc:sldMk cId="4075375105" sldId="264"/>
        </pc:sldMkLst>
        <pc:spChg chg="mod">
          <ac:chgData name="Toby Donaldson" userId="2e6e5431-bb17-4c41-9985-d39c50d83c73" providerId="ADAL" clId="{5E607B4D-4FC5-4D9F-8284-1289B56E7CEC}" dt="2023-10-21T23:12:08.573" v="74"/>
          <ac:spMkLst>
            <pc:docMk/>
            <pc:sldMk cId="4075375105" sldId="264"/>
            <ac:spMk id="14" creationId="{389C62BE-B76F-B311-3756-9588AF100F92}"/>
          </ac:spMkLst>
        </pc:spChg>
      </pc:sldChg>
      <pc:sldChg chg="addSp delSp modSp mod">
        <pc:chgData name="Toby Donaldson" userId="2e6e5431-bb17-4c41-9985-d39c50d83c73" providerId="ADAL" clId="{5E607B4D-4FC5-4D9F-8284-1289B56E7CEC}" dt="2023-10-21T23:12:26.980" v="75" actId="113"/>
        <pc:sldMkLst>
          <pc:docMk/>
          <pc:sldMk cId="2219068952" sldId="266"/>
        </pc:sldMkLst>
        <pc:spChg chg="mod">
          <ac:chgData name="Toby Donaldson" userId="2e6e5431-bb17-4c41-9985-d39c50d83c73" providerId="ADAL" clId="{5E607B4D-4FC5-4D9F-8284-1289B56E7CEC}" dt="2023-10-21T23:12:26.980" v="75" actId="113"/>
          <ac:spMkLst>
            <pc:docMk/>
            <pc:sldMk cId="2219068952" sldId="266"/>
            <ac:spMk id="14" creationId="{389C62BE-B76F-B311-3756-9588AF100F92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219068952" sldId="266"/>
            <ac:inkMk id="15" creationId="{4DC1BC4D-838D-59D2-BF65-53343C6BB15B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2:53.442" v="83" actId="20577"/>
        <pc:sldMkLst>
          <pc:docMk/>
          <pc:sldMk cId="2459995173" sldId="267"/>
        </pc:sldMkLst>
        <pc:spChg chg="mod">
          <ac:chgData name="Toby Donaldson" userId="2e6e5431-bb17-4c41-9985-d39c50d83c73" providerId="ADAL" clId="{5E607B4D-4FC5-4D9F-8284-1289B56E7CEC}" dt="2023-10-21T23:12:53.442" v="83" actId="20577"/>
          <ac:spMkLst>
            <pc:docMk/>
            <pc:sldMk cId="2459995173" sldId="267"/>
            <ac:spMk id="14" creationId="{389C62BE-B76F-B311-3756-9588AF100F92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459995173" sldId="267"/>
            <ac:inkMk id="15" creationId="{855819D4-9BB3-F709-CD4F-E5F2B6A10EDD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3:25.220" v="92" actId="20577"/>
        <pc:sldMkLst>
          <pc:docMk/>
          <pc:sldMk cId="930782038" sldId="268"/>
        </pc:sldMkLst>
        <pc:spChg chg="mod">
          <ac:chgData name="Toby Donaldson" userId="2e6e5431-bb17-4c41-9985-d39c50d83c73" providerId="ADAL" clId="{5E607B4D-4FC5-4D9F-8284-1289B56E7CEC}" dt="2023-10-21T23:13:25.220" v="92" actId="20577"/>
          <ac:spMkLst>
            <pc:docMk/>
            <pc:sldMk cId="930782038" sldId="268"/>
            <ac:spMk id="3" creationId="{853BEB51-9955-F82A-6F80-41EBE4E2A34E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930782038" sldId="268"/>
            <ac:inkMk id="4" creationId="{609239F1-915E-F785-8110-56B95C430D09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462324294" sldId="26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462324294" sldId="269"/>
            <ac:inkMk id="5" creationId="{F3AFFE62-919A-5288-D534-8FA80656209C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5:25.460" v="107" actId="20577"/>
        <pc:sldMkLst>
          <pc:docMk/>
          <pc:sldMk cId="677481774" sldId="270"/>
        </pc:sldMkLst>
        <pc:spChg chg="mod">
          <ac:chgData name="Toby Donaldson" userId="2e6e5431-bb17-4c41-9985-d39c50d83c73" providerId="ADAL" clId="{5E607B4D-4FC5-4D9F-8284-1289B56E7CEC}" dt="2023-10-21T23:15:25.460" v="107" actId="20577"/>
          <ac:spMkLst>
            <pc:docMk/>
            <pc:sldMk cId="677481774" sldId="270"/>
            <ac:spMk id="32" creationId="{79EF6C89-B375-A86E-F6BC-A36B38E75C07}"/>
          </ac:spMkLst>
        </pc:spChg>
        <pc:spChg chg="mod">
          <ac:chgData name="Toby Donaldson" userId="2e6e5431-bb17-4c41-9985-d39c50d83c73" providerId="ADAL" clId="{5E607B4D-4FC5-4D9F-8284-1289B56E7CEC}" dt="2023-10-21T23:15:02.162" v="101" actId="20577"/>
          <ac:spMkLst>
            <pc:docMk/>
            <pc:sldMk cId="677481774" sldId="270"/>
            <ac:spMk id="45" creationId="{7D3EB8B4-75A0-D314-E9AF-4E52E68E185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677481774" sldId="270"/>
            <ac:inkMk id="3" creationId="{D9ECE7A4-3CEE-65A7-0F9A-35DA8FEF248D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4:25.032" v="100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5E607B4D-4FC5-4D9F-8284-1289B56E7CEC}" dt="2023-10-21T23:14:25.032" v="100" actId="14100"/>
          <ac:spMkLst>
            <pc:docMk/>
            <pc:sldMk cId="2728094250" sldId="271"/>
            <ac:spMk id="4" creationId="{9666938B-E24D-4DB2-9F2D-51AE12936068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28094250" sldId="271"/>
            <ac:inkMk id="5" creationId="{579F4610-8E74-EC79-FB6E-00E498B47603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4270322688" sldId="27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270322688" sldId="273"/>
            <ac:inkMk id="29" creationId="{A10020AC-DA8C-5B27-39C5-5D8C6019A6D8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772031483" sldId="275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772031483" sldId="275"/>
            <ac:inkMk id="4" creationId="{66A161D8-FF1A-3D22-D1F9-6001F839F07A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6:50.833" v="108" actId="113"/>
        <pc:sldMkLst>
          <pc:docMk/>
          <pc:sldMk cId="213115808" sldId="278"/>
        </pc:sldMkLst>
        <pc:spChg chg="mod">
          <ac:chgData name="Toby Donaldson" userId="2e6e5431-bb17-4c41-9985-d39c50d83c73" providerId="ADAL" clId="{5E607B4D-4FC5-4D9F-8284-1289B56E7CEC}" dt="2023-10-21T23:16:50.833" v="108" actId="113"/>
          <ac:spMkLst>
            <pc:docMk/>
            <pc:sldMk cId="213115808" sldId="278"/>
            <ac:spMk id="36" creationId="{50523413-65DE-D5D6-1195-8E8BFFC539EA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13115808" sldId="278"/>
            <ac:inkMk id="5" creationId="{8F12E7E4-6EBB-DE43-B0BA-FAF5BAEBEA7F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2643477" sldId="279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2643477" sldId="279"/>
            <ac:inkMk id="5" creationId="{B9446267-DD7A-8B40-B0DF-03FA3F98822B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8:18.001" v="110" actId="20577"/>
        <pc:sldMkLst>
          <pc:docMk/>
          <pc:sldMk cId="740533681" sldId="283"/>
        </pc:sldMkLst>
        <pc:spChg chg="mod">
          <ac:chgData name="Toby Donaldson" userId="2e6e5431-bb17-4c41-9985-d39c50d83c73" providerId="ADAL" clId="{5E607B4D-4FC5-4D9F-8284-1289B56E7CEC}" dt="2023-10-21T23:18:18.001" v="110" actId="20577"/>
          <ac:spMkLst>
            <pc:docMk/>
            <pc:sldMk cId="740533681" sldId="283"/>
            <ac:spMk id="4" creationId="{C6E390C3-C23E-8885-F152-D76BE3C03A20}"/>
          </ac:spMkLst>
        </pc:spChg>
        <pc:spChg chg="mod">
          <ac:chgData name="Toby Donaldson" userId="2e6e5431-bb17-4c41-9985-d39c50d83c73" providerId="ADAL" clId="{5E607B4D-4FC5-4D9F-8284-1289B56E7CEC}" dt="2023-10-21T23:18:16.661" v="109" actId="20577"/>
          <ac:spMkLst>
            <pc:docMk/>
            <pc:sldMk cId="740533681" sldId="283"/>
            <ac:spMk id="8" creationId="{1E340167-FAFF-9E55-2497-F7B2B09CCA2C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740533681" sldId="283"/>
            <ac:inkMk id="6" creationId="{5245837C-E5C2-86AB-B7D3-25E7F4840F76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981722786" sldId="284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981722786" sldId="284"/>
            <ac:inkMk id="4" creationId="{164420C7-F692-EE98-CCBF-790EC70D188E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0:58.843" v="210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5E607B4D-4FC5-4D9F-8284-1289B56E7CEC}" dt="2023-10-21T23:20:58.843" v="210" actId="20577"/>
          <ac:spMkLst>
            <pc:docMk/>
            <pc:sldMk cId="4235339031" sldId="286"/>
            <ac:spMk id="3" creationId="{853BEB51-9955-F82A-6F80-41EBE4E2A34E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4235339031" sldId="286"/>
            <ac:inkMk id="4" creationId="{11D7C1D3-D593-FEBA-22A8-9C1C35C99761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1:33.257" v="214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5E607B4D-4FC5-4D9F-8284-1289B56E7CEC}" dt="2023-10-21T23:21:33.257" v="214" actId="20577"/>
          <ac:spMkLst>
            <pc:docMk/>
            <pc:sldMk cId="1435161024" sldId="287"/>
            <ac:spMk id="3" creationId="{853BEB51-9955-F82A-6F80-41EBE4E2A34E}"/>
          </ac:spMkLst>
        </pc:spChg>
        <pc:spChg chg="mod">
          <ac:chgData name="Toby Donaldson" userId="2e6e5431-bb17-4c41-9985-d39c50d83c73" providerId="ADAL" clId="{5E607B4D-4FC5-4D9F-8284-1289B56E7CEC}" dt="2023-10-21T23:21:14.978" v="211" actId="113"/>
          <ac:spMkLst>
            <pc:docMk/>
            <pc:sldMk cId="1435161024" sldId="287"/>
            <ac:spMk id="5" creationId="{166F97EC-DB21-5409-B448-A0710615047D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435161024" sldId="287"/>
            <ac:inkMk id="8" creationId="{5E8ECCE8-5C17-90E7-8790-04BDCE638845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02.420" v="218" actId="113"/>
        <pc:sldMkLst>
          <pc:docMk/>
          <pc:sldMk cId="1682691476" sldId="288"/>
        </pc:sldMkLst>
        <pc:spChg chg="mod">
          <ac:chgData name="Toby Donaldson" userId="2e6e5431-bb17-4c41-9985-d39c50d83c73" providerId="ADAL" clId="{5E607B4D-4FC5-4D9F-8284-1289B56E7CEC}" dt="2023-10-21T23:21:49.355" v="217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5E607B4D-4FC5-4D9F-8284-1289B56E7CEC}" dt="2023-10-21T23:22:02.420" v="218" actId="113"/>
          <ac:spMkLst>
            <pc:docMk/>
            <pc:sldMk cId="1682691476" sldId="288"/>
            <ac:spMk id="5" creationId="{5F4249B7-6C15-476D-7742-6B51BB0CB221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82691476" sldId="288"/>
            <ac:inkMk id="13" creationId="{EBA7E742-8138-7640-3C9A-662CC1099122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19.311" v="219" actId="113"/>
        <pc:sldMkLst>
          <pc:docMk/>
          <pc:sldMk cId="1672341037" sldId="289"/>
        </pc:sldMkLst>
        <pc:spChg chg="mod">
          <ac:chgData name="Toby Donaldson" userId="2e6e5431-bb17-4c41-9985-d39c50d83c73" providerId="ADAL" clId="{5E607B4D-4FC5-4D9F-8284-1289B56E7CEC}" dt="2023-10-21T23:22:19.311" v="219" actId="113"/>
          <ac:spMkLst>
            <pc:docMk/>
            <pc:sldMk cId="1672341037" sldId="289"/>
            <ac:spMk id="5" creationId="{5F4249B7-6C15-476D-7742-6B51BB0CB221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72341037" sldId="289"/>
            <ac:inkMk id="9" creationId="{AFC54BBF-7732-ACC2-A424-4118D9FFD97A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22:37.889" v="220" actId="113"/>
        <pc:sldMkLst>
          <pc:docMk/>
          <pc:sldMk cId="397900611" sldId="290"/>
        </pc:sldMkLst>
        <pc:spChg chg="mod">
          <ac:chgData name="Toby Donaldson" userId="2e6e5431-bb17-4c41-9985-d39c50d83c73" providerId="ADAL" clId="{5E607B4D-4FC5-4D9F-8284-1289B56E7CEC}" dt="2023-10-21T23:22:37.889" v="220" actId="113"/>
          <ac:spMkLst>
            <pc:docMk/>
            <pc:sldMk cId="397900611" sldId="290"/>
            <ac:spMk id="5" creationId="{166F97EC-DB21-5409-B448-A0710615047D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397900611" sldId="290"/>
            <ac:inkMk id="12" creationId="{DD5C054C-C250-BEF7-CB6B-0AA99FE44353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1657589750" sldId="291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1657589750" sldId="291"/>
            <ac:inkMk id="3" creationId="{D1BE4BF8-5D61-5CDC-E1F5-B79E9022B434}"/>
          </ac:inkMkLst>
        </pc:inkChg>
      </pc:sldChg>
      <pc:sldChg chg="addSp delSp modSp mod">
        <pc:chgData name="Toby Donaldson" userId="2e6e5431-bb17-4c41-9985-d39c50d83c73" providerId="ADAL" clId="{5E607B4D-4FC5-4D9F-8284-1289B56E7CEC}" dt="2023-10-21T23:18:47.610" v="116" actId="20577"/>
        <pc:sldMkLst>
          <pc:docMk/>
          <pc:sldMk cId="2976736663" sldId="301"/>
        </pc:sldMkLst>
        <pc:spChg chg="mod">
          <ac:chgData name="Toby Donaldson" userId="2e6e5431-bb17-4c41-9985-d39c50d83c73" providerId="ADAL" clId="{5E607B4D-4FC5-4D9F-8284-1289B56E7CEC}" dt="2023-10-21T23:18:47.610" v="116" actId="20577"/>
          <ac:spMkLst>
            <pc:docMk/>
            <pc:sldMk cId="2976736663" sldId="301"/>
            <ac:spMk id="5" creationId="{28B8EA08-2981-2FF4-BDF7-59E3A6C2CB08}"/>
          </ac:spMkLst>
        </pc:spChg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976736663" sldId="301"/>
            <ac:inkMk id="6" creationId="{FF3AC0A9-9E0D-CC41-3479-DE8D2F91B8F1}"/>
          </ac:inkMkLst>
        </pc:inkChg>
      </pc:sldChg>
      <pc:sldChg chg="addSp delSp mod">
        <pc:chgData name="Toby Donaldson" userId="2e6e5431-bb17-4c41-9985-d39c50d83c73" providerId="ADAL" clId="{5E607B4D-4FC5-4D9F-8284-1289B56E7CEC}" dt="2023-10-21T23:09:45.875" v="10" actId="33639"/>
        <pc:sldMkLst>
          <pc:docMk/>
          <pc:sldMk cId="2136513501" sldId="303"/>
        </pc:sldMkLst>
        <pc:inkChg chg="add del">
          <ac:chgData name="Toby Donaldson" userId="2e6e5431-bb17-4c41-9985-d39c50d83c73" providerId="ADAL" clId="{5E607B4D-4FC5-4D9F-8284-1289B56E7CEC}" dt="2023-10-21T23:09:45.875" v="10" actId="33639"/>
          <ac:inkMkLst>
            <pc:docMk/>
            <pc:sldMk cId="2136513501" sldId="303"/>
            <ac:inkMk id="11" creationId="{49080257-4B75-1B78-264B-BD9E6EE67D2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1:42:23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8083 4701 19343 0,'-1'5'1728'0,"-3"-1"-1392"16,4-2-336-16,0 1 0 0,0-3 0 0,0 5-128 0,-1 2 0 0,-3 4 0 31,-5 6-1776-31,-5 1-336 0,0-1-80 0,2 0-16 0,-5 1 1904 0,3-4 432 0,-2-2 0 0,2-2 0 16,0-1-1472-1,-1 0-336-15,1 0-64 0,0-3-16 0,2 1 2368 0,1 2 480 16,2 0 80-16,1 0 32 0,2-1 640 0,-1 4 128 0,6 2 16 0,1 0 16 16,0 4-784-16,0 3-176 0,0-2-16 0,5 7-16 0,-2 4-320 15,3 4-64-15,2 3-16 0,-2 3 0 16,2 4 0-16,-1-1 0 0,2 2 0 0,1 4 0 0,3 3-256 0,-5 1-48 31,6 1-16-31,-3-4 0 0,4 1-160 0,-1-4 0 16,4-5 0-16,-1 1 0 0,-17-43 0 0,53 73 0 15,-53-73 0-15,0 0-176 16,106 77-512-16,-106-77-96 0,89 26-32 0,-89-26 0 16,85 0-688-16,-43-9-144 0,-6-5-16 0,-1 2-4880 0</inkml:trace>
  <inkml:trace contextRef="#ctx0" brushRef="#br0" timeOffset="393.29">8756 4891 10127 0,'-7'0'448'0,"5"0"96"0,-1 0-544 0,3 0 0 16,-4 0 0-16,3 3 0 0,1-1 816 0,-6 3 48 16,3 4 16-16,-6 3 0 0,-5 9-272 0,2-2-48 15,-2 8-16-15,-3-5 0 0,1 4-128 0,2 0-32 16,0 1 0-16,2 0 0 0,2 0 208 0,1 2 48 15,2 2 0-15,0 4 0 0,3 2-128 0,-1 1 0 16,2 2-16-16,3 0 0 0,0 4-48 0,0-4 0 16,1 5 0-16,1-1 0 0,3-4-448 0,-5 2 0 15,4-6 0-15,-2-1 0 16,1 0-1104-16,-1-4-112 0</inkml:trace>
  <inkml:trace contextRef="#ctx0" brushRef="#br0" timeOffset="725.45">9450 4631 15663 0,'0'-3'1392'0,"0"3"-1120"16,3 0-272-16,2 0 0 16,-1 0 544-16,1 3 48 0,6 1 16 0,4 5 0 15,-15-9-960-15,0 0-192 0,68 62-32 0,-68-62-16 16,56 75-240-16,-56-75-64 0,49 89 0 0,-23-42 0 0,-3 4 1216 0,-6 4 224 16,0-1 48-16,-8 4 16 0,0 3 896 0,-9 8 176 15,-7-1 48-15,-11 11 0 0,-6 13-112 0,-20 11-16 16,-13 10 0-16,-18 7 0 0,-12-1-992 0,-7 10-208 0,-7 10-32 0,-6-2-8480 15,6-4-1680 1</inkml:trace>
  <inkml:trace contextRef="#ctx0" brushRef="#br0" timeOffset="7738.05">6984 4816 2751 0,'0'0'256'0,"0"-3"-256"16,0 3 0-16,3 0 0 0,-3 0 320 0,0 0 32 16,0-2 0-16,0 2 0 0,-3-4 704 0,-1 8 144 15,3-2 16-15,-6 1 16 16,1 6 240-16,1 0 32 0,0-1 16 0,-4 3 0 16,2 1-368-16,-1 2-64 0,-3-2 0 0,-5 7-16 15,-3-3-656-15,2 3-128 0,-6 2-32 0,-1-2 0 16,5 2 128-16,-4 2 32 0,6-6 0 0,-1 6 0 15,4-2 640-15,-1 1 128 0,4 1 32 0,2 3 0 16,-3 0-208-16,3 4-48 0,1-2 0 0,-3 3 0 16,3 2-608-16,-5 0-128 0,3 2-32 0,-2 5 0 15,-2 0 48-15,0-2 0 0,-2 2 0 0,4-5 0 0,2 2 896 16,1-2 176-16,4 0 32 0,-2-6 16 16,10-1-1360-1,-3-5-448-15,5 3 0 0,-5-26 0 0,0 0 704 0,39 55 128 0,-39-55 16 0,0 0 16 0,69 37-160 0,-69-37-16 16,0 0-16-16,103 14 0 0,-103-14-32 0,84-5 0 15,-84 5 0-15,83-23 0 0,-83 23-64 0,81-38 0 16,-45 15-128-16,1 1 192 0,-1-5-64 0,-1 0-128 16,-3-3 176-16,-1 4-176 0,-1-2 0 0,1-2 0 15,-5-1 0-15,0-4 0 0,0 4-208 0,2-8-112 16,0 3 0-16,5-4-16 0,-1 2 336 0,2-3-176 16,-2 5 176-16,-1-2-128 0,-3 3 128 0,-9-2 0 0,-5 8 0 0,-14-3 0 15,-5 4 0-15,-7 2 0 0,-11 0-144 0,-10 9 144 16,-4 4-176-16,-11 8 48 0,-6 10 0 0,-6 8 0 31,1 9-320-31,-11 13-48 0,-6 10-16 0,-1 2-9408 0,4 2-1872 0</inkml:trace>
  <inkml:trace contextRef="#ctx0" brushRef="#br0" timeOffset="9172.95">6982 4917 5519 0,'-12'0'496'0,"3"-3"-496"0,1 3 0 0,2 0 0 15,6 0 320 1,0 0-16-16,-3-4-16 0,-1 4 0 0,-1-2-288 0,-4-1 0 0,1-1 0 0,-3 4 0 16,4 0 0-16,-1 0 0 0,2 0 0 0,6-1 0 15,-3 1 448-15,3-4 64 0,3 4 32 0,1-5 0 16,1 2-176-16,0-3-48 0,0 3 0 0,2-2 0 16,-5 1-320-16,-2-1 0 0,4 1 0 0,-6 3 0 15,0-3 464-15,0 1 32 0,-1 3 0 0,-1-6 0 31,3 6 512-31,-3-3 96 0,3 3 32 0,1 0 0 0,1 0-112 0,3 0 0 0,1 3-16 0,4-3 0 0,-1 6-224 0,-8-6-32 16,0 0-16-16,0 0 0 0,0 0-320 0,0 0-64 16,84 52-16-16,-84-52 0 0,0 0-336 0,0 0 0 15,87 57 0-15,-87-57 128 0,0 0-128 0,106 32 0 32,-106-32-128-32,115 8 128 0</inkml:trace>
  <inkml:trace contextRef="#ctx0" brushRef="#br0" timeOffset="47148.17">6674 6558 5519 0,'-4'5'496'0,"-1"-1"-496"0,5 1 0 0,0-5 0 15,0 0 416-15,-3 3-16 0,3 2 0 0,-6 1 0 16,-2 6-400-16,-1-3 0 0,-5 3 0 0,2-4 0 31,-2 1-544-31,-4-2-144 0,1 2-16 0,0-2-16 0,-4-2 720 0,3 0 240 16,1 4 0-16,1-6 0 0,-1 3 864 0,3-3 176 0,2 1 48 0,-1-3 0 16,3-1-352-16,1 4-64 0,0-4-16 0,1 5 0 15,-1-1-768-15,0-3-128 0,1 6 0 0,-1-1 0 16,0 2-208-16,0 1 80 0,-3 0 128 0,2-1-208 15,-2 6-768-15,1-1-160 0,1 0-16 0,-1 1-16 32,-3 4 384-32,2-1 80 0,2 6 0 0,-1-2 16 0,2 1 832 0,2 5 176 0,4 2 16 0,0-1 16 0,6 7 848 15,-1 0 160-15,5 1 48 0,-2 4 0 0,7-1-560 0,-3 1-96 16,5 0-32-16,-2 0 0 0,2-5-480 0,3-4-112 16,-3-1 0-16,7-3-128 0,-2 0 0 0,2-7 0 15,-21-20 0-15,0 0-144 0,75 54 144 0,-75-54 224 16,0 0-48-16,93 30-16 0,-93-30 928 0,0 0 192 15,92 0 48-15,-92 0 0 0,0 0-416 0,103-31-80 16,-103 31 0-16,62-42-16 0,-62 42-592 0,56-45-224 16,-30 15 176-16,-6 6-176 0,2-2 0 0,-3-4-320 15,-3-1 64-15,0-1 0 0,-2-3 48 0,0-1 16 16,0-6 0-16,-2-3 0 0,2-8 192 0,-2 1 0 16,2-2 0-16,-2-3 0 0,2 5 0 0,-2 3 0 15,-5 5 0-15,2-5 0 0,-2 6 0 0,-2-6 0 0,-1 7 0 16,-8-1 0-16,1 4 0 0,-6 5 0 0,-2 2 0 0,-3 6-144 15,-3 0-16-15,-4 7 0 0,-2 1 0 0,-4 6 0 16,-3 7 160-16,-8 5 0 0,-4 4 0 0,-7 1 0 16,0 7 0-16,2 2 0 0,0 3 0 0,0 2 0 31,4 2-816-31,-1 2-176 0,4 3-32 0,-2 0-7392 0</inkml:trace>
  <inkml:trace contextRef="#ctx0" brushRef="#br0" timeOffset="47838.72">7742 6364 7359 0,'-5'-3'656'0,"5"1"-528"15,0 2-128-15,0-3 0 0,0 3 352 0,0-2 32 16,1-1 16-16,-2-3 0 16,-1-1-400-16,0 2 0 0,-5 0 0 0,0 1 0 0,-1 1 0 0,-1 6 0 15,0 1 0-15,0-2 0 0,-5 6 864 0,2-4 240 16,0 5 48-16,2-1 16 0,-4-3 448 0,1 4 96 15,-2 0 16-15,-1-4 0 0,0 4-944 0,-1 3-176 16,0-3-32-16,-3 5-16 0,0 0-560 0,0 1 0 16,-2 3 0-16,4 1 0 0,3 2 0 0,-3 1 128 15,4 5 0-15,0 0-128 0,6 0 640 0,-6 4 32 16,5 4 0-16,0 5 0 0,0 2 32 0,3 3 0 0,-1 4 0 0,3 3 0 16,-1 0-464-16,1 2-96 0,4 0-16 0,0-2 0 15,4-3-128-15,1-5-192 0,7-1 32 0,2-3 16 31,5-5-1136-31,2-7-208 0,-21-28-48 0,58 49-8576 0</inkml:trace>
  <inkml:trace contextRef="#ctx0" brushRef="#br0" timeOffset="48436.03">7878 6837 6079 0,'5'6'544'0,"-1"1"-544"0,1-3 0 0,-5 1 0 16,0-1 0-16,0 1 0 0,3 11 0 0,4 3 0 16,0 12 0-16,2 2 0 0,-4 0 144 0,-1 2-144 15,-3-4 2176-15,3 3 320 0,-4-1 64 0,0 0 0 16,0 0-464 0,0 2-112-16,-4-1 0 0,3-4-16 0,-3-2-1200 0,4-2-256 0,-5-3-32 0,1 1-16 15,1-5-592-15,1-5-128 16,-1-2-32-16,3-6 0 0,0-6-864 0,3-6-160 0,-3-2-32 0,5-5-16 31,-1 0 160-31,1-7 48 0,4-4 0 0,-4-2 0 0,4-2 832 0,3-3 160 0,-3-4 160 0,1 0-208 16,2 0 208-16,1-1 0 0,-3 1 144 0,2 0-144 15,-1-2 256-15,4 4-32 0,-1 2-16 0,0 3 0 0,0 2-208 0,2 0 0 16,-2 5 0-16,3 3 0 0,-17 18 0 0,0 0 176 16,0 0-176-16,0 0 160 0,0 0 608 0,79-10 128 15,-79 10 32-15,0 0 0 0,0 0 800 0,62 40 176 16,-62-40 16-16,0 0 16 0,0 0-528 0,58 49-96 15,-46-37-32-15,-1 2 0 0,1 0-768 0,-4 3-176 16,1 6-16-16,-4 1-16 16,-1 4-96-16,1 4-16 0,-5-3 0 0,-3 6 0 0,1 0 128 0,-2-2 32 15,1 5 0-15,1-6 0 0,2-3-192 0,0-4-32 16,2-5-128-16,5-6 192 16,2-5-976-16,-1-5-208 0</inkml:trace>
  <inkml:trace contextRef="#ctx0" brushRef="#br0" timeOffset="48719.17">8810 6412 30399 0,'-9'8'2704'0,"6"-3"-2160"16,1 1-544-16,6-1 0 0,1-2 1056 0,0 3 96 16,4 9 32-16,-9-15 0 0,36 51-1184 0,-36-51 0 15,61 69-192-15,-61-69 16 16,72 63-1328-16,-72-63-272 0,73 61-48 0,-73-61-16 16,66 70 544-16,-66-70 96 0,61 85 32 0,-35-38 0 0,-3 7 720 0,-7 2 160 15,-1-2 32-15,-9 3 0 0,-3-1 1008 0,-12-2 208 16,-5 4 32-16,-3-1 16 0,-7-3-352 0,-4 2-64 15,-7-2-16-15,-3 3-12672 0</inkml:trace>
  <inkml:trace contextRef="#ctx0" brushRef="#br0" timeOffset="84513.17">6949 8702 7359 0,'-2'3'656'0,"-1"1"-528"16,-1-2-128-16,3-2 0 0,1 0 656 0,0 3 112 15,-6 1 0-15,-1 1 16 0,-1 0-304 0,-3 4-64 16,1-4-16-16,-1 2 0 0,-1-2 48 0,2 0 0 16,-4 4 0-16,2 0 0 0,-4 0 112 0,0 3 16 15,-1 2 16-15,-1 0 0 0,-3 3 144 0,2 0 32 16,-5 1 0-16,1 4 0 0,1 5-32 0,-1-1 0 16,0 0 0-16,2 2 0 0,0 1-176 0,2-3-48 15,2 9 0-15,3-7 0 0,2 3-32 0,3-1-16 16,4-4 0-16,-1 2 0 0,5-2-160 0,-1 0-48 0,5 4 0 0,-1-2 0 15,3 3-128-15,2-5-128 0,-1 4 144 0,-1-2-144 16,2 1 256-16,-2-1-32 0,4 5-16 0,0-5 0 16,3 4 112-16,-2-3 0 15,2-1 16-15,2-4 0 0,4-4-80 0,-1-3-32 0,1 0 0 0,4-3 0 16,-1 0-224-16,2-7 0 0,-23-7 0 0,0 0 0 16,0 0 160-16,115-12-160 0,-80-2 160 0,-4-3-160 15,0-6 320-15,-1-3-48 0,-2-4 0 0,2-1 0 16,-6-4-272-16,0 0 160 0,2-1-160 0,-1-1 128 15,-1-1-128-15,2-6-256 0,1 1 64 0,0-3 16 16,-4 3-64-16,0-1-16 0,-2 4 0 0,1-3 0 0,1-3 112 0,1 3 16 16,-1-1 0-16,-6-1 0 0,1 5-208 15,-4 2-48-15,-2 1 0 0,-7-1 0 16,-1 7-160-16,-4-4-32 0,-4 7-16 0,-5-2 0 0,-3 4 272 16,-2-5 64-16,0 3 16 0,-1-2 0 0,-1 4 240 0,-5 0 0 15,0 3 0-15,-3 4 0 0,1 2 0 0,-3 1-272 16,-4 9 48-16,-10 7 16 15,2 7-656-15,-4 14-128 0,-1 5-32 0,-4 5 0 16,-2 8 144-16,-2 3 32 0,1 1 0 0,4 4 0 0,6-2 400 0,0 4 96 16,7 9 16-16,9-6-6480 0</inkml:trace>
  <inkml:trace contextRef="#ctx0" brushRef="#br0" timeOffset="85063">8002 8411 5519 0,'0'0'496'0,"1"-2"-496"0,3-1 0 0,-4 3 0 15,3-4 128-15,-1 3-128 0,2-6 0 0,1-2 144 32,0-2-720-32,-2 3-128 0,1 4-48 0,-9-1 0 0,1 5 560 0,-4 5 192 0,-5 2 0 0,3 4-144 15,-6 3 752-15,0 3 160 0,-3 0 16 0,0 6 16 16,-3 3 192-16,-3 0 32 0,2 0 16 0,1 4 0 15,3 1-256-15,-2 1-48 0,3 3-16 0,1 1 0 16,3-1 112-16,-2 5 32 0,2 0 0 0,4 4 0 16,-2-1-512-16,1 9-96 0,2 2-32 0,3 11 0 15,0 1 256-15,1 2 48 0,5 2 16 0,0-4 0 0,5 0 176 16,1-5 48-16,6-7 0 0,0 4 0 0,4 2-448 0,5-6-96 16,-4-1-16-16,4-8 0 0,1-1-384 0,5-10-80 15,-3 1 0-15,-24-35-9008 16</inkml:trace>
  <inkml:trace contextRef="#ctx0" brushRef="#br0" timeOffset="85597.33">8476 8751 20271 0,'-27'12'896'0,"13"-3"192"0,4-4-880 0,7-2-208 0,3 1 0 0,0-2 0 16,0 1 416-16,0 2 32 0,1 4 16 0,-1 3 0 16,0 2-2384-16,-1 7-496 0,-5-2-80 0,-1 4-32 15,2-2 2144-15,-4 5 384 0,1-4 144 0,2 5 48 31,-2 0-2736-31,-1 7-528 0,0 2-128 0,1 2 0 0,-1 4 4992 0,-3 0 1008 0,1 0 192 0,3-2 32 16,-5 3-512-16,5-4-96 0,2-3-32 0,-2-4 0 16,2-3-1200-16,3-3-240 0,3-6-48 0,0-3-16 15,3-8-880-15,3-2 0 0,-3-6 0 0,2-6-128 16,1 0-1056-16,1-11-208 0,1-1-32 0,1-2-16 16,0-7 0-16,5-4 0 0,-4-3 0 0,6-11 0 15,-1-3 688-15,3-1 144 0,-1-6 32 0,4-4 0 0,-3-3 576 0,1 7 0 16,3 2 0-16,3 0 0 0,-2 8 240 0,-1-1 16 15,3 6 0-15,2-1 0 0,0 9-64 0,-1 5-16 16,0 7 0-16,-3 3 0 0,-4 6 176 0,2 4 32 16,-4 3 16-16,0 6 0 0,3 3 640 0,-3-1 128 15,0 4 32-15,1 3 0 0,-2-2 176 0,-1 8 32 16,1-1 16-16,-2 0 0 0,-5 6-432 0,-1 1-96 0,-4 4 0 16,-4 4-16-16,-4 3-480 0,-4 5-80 0,-6 0-32 0,-4 8 0 15,1 3-288-15,-9 3 0 0,0 3-128 0,-6 1 128 16,8-9 0-16,-1-1-144 0,4 1 144 0,8-5 0 15,0-6-160-15,8-5 160 0,5-8-192 0,4-12-12240 16</inkml:trace>
  <inkml:trace contextRef="#ctx0" brushRef="#br0" timeOffset="85895.99">9511 8186 28559 0,'-25'25'1264'0,"15"-8"272"0,1-1-1232 0,9-4-304 0,5-3 0 0,4-4 0 0,3 7 592 0,11 6 64 15,-23-18 16-15,85 66 0 16,-85-66-992-16,108 85-192 0,-108-85-32 0,93 75-16 15,-93-75-1808-15,73 78-384 0,-38-31-64 0,-11-1 0 16,-1 2 1104-16,-6 10 240 0,1 3 32 0,-10 5 16 0,-2 4 2304 0,-3 5 464 16,-6 1 80-16,-6 4 32 0,-3-1 1104 0,-8 4 208 15,-2 6 48-15,-11 0 16 0,-2-2-1744 0,-5 2-368 0,-2 2-64 0,-10-3-14224 16</inkml:trace>
  <inkml:trace contextRef="#ctx0" brushRef="#br0" timeOffset="111222.73">6907 10923 3679 0,'-2'5'320'0,"1"-2"-320"0,1-1 0 0,-4 2 0 15,3-4 832-15,-3 5 112 0,-1 3 16 0,-7 6 0 16,-1 4-560-16,-4 3-96 0,1 0-32 0,-1-2 0 16,-1-2-272-16,3 1 0 0,-1-1-128 0,0 0 128 15,2 3 0-15,-3-3 320 0,5 0-64 0,-4 1 0 16,0-1 496-16,3-3 80 0,-5 4 32 0,4-4 0 15,0 1-96-15,2-1-32 0,0 4 0 0,1 1 0 16,-3 2-448-16,2 0-96 0,-2-2 0 0,2 7-16 16,-2-4 80-16,2 5 0 0,1-1 16 0,-1-4 0 15,4 1 128-15,-1 3 32 16,4-1 0-16,-2-1 0 0,1 6 96 0,3-4 32 16,1 2 0-16,2 1 0 0,0-1-32 0,0 2 0 0,0-3 0 15,0 3 0-15,4 1 128 0,-3-4 32 0,3 2 0 0,1-6 0 16,-1-1-304-16,1 1-48 0,-2-2-16 0,6-2 0 0,0-1-320 0,1-1 0 15,2-5 0-15,6-1 0 0,-4-3 0 0,3-1 0 16,2-1 0-16,-19-6 0 0,0 0 400 0,0 0 16 16,91-4 0-16,-91 4 0 0,0 0-80 0,84-24-16 15,-84 24 0-15,57-30 0 0,-57 30-320 0,63-40 0 16,-33 19 0-16,1-5 128 0,-5-2-128 0,-2-2 0 16,1-1 0-16,-3 0 0 0,-2-4 0 0,1 0-208 15,1 4 80-15,1-4 128 0,1 0-176 0,-1-1 176 16,0 1-128-16,1 0 128 0,0 0 0 0,-1 4 0 0,1-6 0 15,-1-1 0-15,-2 3 0 0,-2 2 0 0,2-5 0 16,-5 6-128-16,-4 1 128 0,0-1 0 0,-8 3 0 0,-4 1-128 16,-4-2-64-16,-5 4 0 0,1 0 0 0,-6 0 0 15,-4 3 0-15,1-3-16 0,-4 4 0 0,2-1 0 16,-2 2 208-16,-2 2 0 0,-3-2 144 0,-2 2-144 16,-1 1 0-16,-3 3 128 0,1 4-128 0,-2 3 0 31,0 1-416-31,0 10-128 0,-2 2-32 0,-2 8 0 0,-6 7-976 15,1 3-208-15,-2 8-32 0,1 1-7040 0</inkml:trace>
  <inkml:trace contextRef="#ctx0" brushRef="#br0" timeOffset="111668.61">8219 10752 19343 0,'-27'14'848'0,"6"-5"192"0,3 3-832 0,6-7-208 0,7-5 0 0,0 3 0 15,-1 1 1392-15,-8 1 224 0,-5 4 48 0,-5 5 16 16,-6-2-1264-16,1-2-256 0,4 6-160 0,-4-2 192 16,1 0-1632-16,-5 7-320 0,-1-2-64 0,0 4-16 15,-1 6-272-15,0-3-48 0,-2 9-16 0,2 2 0 16,1 3 1792-16,-1 0 384 0,3 4 0 0,3-1 0 15,4-3 1904-15,8-2 288 0,1 2 64 0,6 1 16 16,5-5-416-16,5 6-96 0,5-5-16 0,5 6 0 16,8 1-1168-16,3-3-224 0,5 6-48 0,2-7-16 0,3 1-288 15,-31-41 0-15,70 69 0 0,-70-69 0 16,73 49-816-16,-73-49-112 0</inkml:trace>
  <inkml:trace contextRef="#ctx0" brushRef="#br0" timeOffset="112170.71">8540 10893 28559 0,'-17'14'2544'0,"3"-5"-2032"0,10-2-512 0,4-6 0 16,0 3 1088-16,0 1 112 0,-7 7 16 0,0 7 16 16,4 8-704-16,-2 2-144 0,5-3-16 0,0 2-16 31,0-2-2560-31,0 6-512 0,-4-3-96 0,1 3-32 0,-3 2-544 0,1-2-128 0,-4 3 0 0,1-4-16 16,-1 0 2784-16,0 1 560 15,1-3 192-15,-1-3 0 0,4-6 1872 0,-4 0 496 16,5-6 80-16,-1-1 32 0,-2-3-448 0,5-3-96 0,2-5-16 0,-3-2 0 0,1-5-1200 0,2-1-240 15,2-6-48-15,1-2-16 16,1-7-1008-16,3-7-208 0,0 2-32 0,7-9-16 16,-2-5-368-16,7-3-80 15,2-6-16-15,5-3 0 0,2 1 96 0,3-1 32 0,1 5 0 0,1-2 0 16,-2 0 672-16,1 6 128 0,-1 3 16 0,0 5 16 0,1 11 352 0,-4 3-144 16,-28 21 144-16,54-30 0 0,-54 30 144 0,0 0 144 15,0 0 32-15,83-14 0 0,-65 18 976 0,-4 1 208 16,0 4 32-16,0-1 16 0,1 6-128 0,-4 2-16 15,1 0-16-15,0 5 0 0,-3 1-464 0,0 8-96 16,-2 1 0-16,-1 9-16 0,-4 4-336 0,-4 4-64 16,2 5-16-16,-8 1 0 15,1 7-96-15,-4-4-32 0,3-3 0 0,-6-5 0 0,5-6-272 0,-3-2 0 0,3-7 0 0,0-4 0 32,4-7-1152-32,-2-1-176 0,5-8-32 0,-1-5-11472 0</inkml:trace>
  <inkml:trace contextRef="#ctx0" brushRef="#br0" timeOffset="112469.04">9683 10341 25791 0,'-26'9'2304'0,"12"-4"-1856"16,2 0-448-16,8-1 0 0,8-1 2192 0,1-1 352 16,4 1 64-16,-9-3 16 0,0 0-1840 0,0 0-352 15,110 61-80-15,-110-61-16 16,73 59-1984-16,-73-59-400 0,57 75-64 0,-32-31-32 16,-4 3-544-16,-4 7-128 0,-3 3 0 0,-2 10-16 0,-7 7 2080 0,-1 7 432 15,-2 6 64-15,-8-4 32 0,-2 3 1600 0,-6 1 320 16,-9 5 64-16,-12 6 16 0,-5 3 16 0,-12 5 16 0,-9 4 0 15,-14-4 0-15,-9-9-1808 0</inkml:trace>
  <inkml:trace contextRef="#ctx0" brushRef="#br0" timeOffset="159413.19">7076 13248 9215 0,'-19'9'816'0,"7"-4"-656"16,0-2-160-16,6 2 0 0,1-5 448 0,5 0 48 0,-3 0 16 0,-1 0 0 15,-1 0-64-15,-4 0 0 0,4-1 0 0,-2-6 0 32,5 2-896-32,-1-4-192 0,1-2-48 0,4-1 0 0,1 0 304 0,-3-2 64 0,4 2 16 0,-2 1 0 15,3-1 304-15,-3 4 144 0,-1 2-16 0,3 1 0 16,-4 2 464-16,0 3 96 0,-4 0 16 0,1 3 0 16,-4 2 192-16,-2 1 64 0,2 2 0 0,-2 1 0 15,1 3 48-15,-1-1 16 0,4 1 0 0,-6 0 0 16,3-2-624-16,-1 3-112 0,2 1-32 0,2 3 0 15,-7-3-256-15,3 2 0 0,4-3 0 0,-8 7-144 16,3 1 144-16,1-1 0 0,-3 0 0 0,2 2 0 16,1 4 0-16,0 1 144 0,-3-1-16 0,0 3-128 15,1-1 832-15,-3 3 64 0,2 4 16 0,-2-3 0 0,0 2-48 0,2 5-16 16,-2-3 0-16,2 3 0 0,3-6-176 0,1 5-32 16,-3-1-16-16,2-2 0 0,2 3-176 0,2-3-48 15,2 1 0-15,1-1 0 0,2 0 0 0,0-4 0 16,5 1 0-16,-3-1 0 0,5-1-144 0,2-8-16 15,1 1-16-15,2 0 0 0,6-6-224 0,-4-1 0 16,7-2 0-16,-2-1 0 0,2 0 0 0,0-3 0 16,1-1 0-16,3 0 0 0,1-1 0 0,-26-8 0 15,0 0 0-15,0 0 0 0,113 14 160 0,-113-14 96 16,0 0 0-16,0 0 16 0,110-5 112 0,-110 5 32 16,0 0 0-16,92-28 0 0,-92 28-208 0,63-30-32 15,-63 30-16-15,66-40 0 0,-36 20-160 0,3-3 0 0,0-3 0 0,3-2 0 16,-1-2 0-16,-3-1 0 0,3 0-192 0,-4-4 192 15,-1 0-160-15,-4 0 160 0,2 2 0 0,-2-5-144 16,-7-2 144-16,2 1 0 0,-4-1 0 0,1 0 0 16,-4 4 0-16,0-3 0 0,-2 3-144 0,-7-3 144 15,0 3 0-15,2-3-144 16,-7-1 144-16,2 0 0 0,0 0 0 0,-1-3 0 0,-1-1 0 0,-1 1 0 16,-3 1 0-16,4-5-128 0,-7 3 128 0,2 4 0 15,0 0 0-15,-4 4 0 0,0-3 0 0,-8 8 0 0,-4 1-128 0,-3 2 128 16,-10 8-192-16,-2 2 192 31,-4 4-960-31,-7 5-96 0,-4 9-16 0,-1 4 0 0,3 5-464 0,0 5-80 0,-3 3-32 0,3 6 0 0,2 3 1136 0,5-5 208 16,2-2 48-16,7 2 16 0,9-7 240 0,3 0 0 15,3-2 0-15,6-3 0 16,4-1-1056-16,1-3-160 0</inkml:trace>
  <inkml:trace contextRef="#ctx0" brushRef="#br0" timeOffset="160011.25">8915 12772 13823 0,'-9'7'1216'0,"2"-5"-960"16,5 2-256-16,2-4 0 0,0 0 512 0,-3 0 48 15,-2 3 16-15,-4 2 0 16,0 0-848-16,-7-1-176 0,2 1-16 0,1-1-16 15,-1 1-816-15,-2 4-176 16,0-2-16-16,1 0-16 0,-3 5 960 0,1 0 192 0,1 2 32 0,-3 0 16 0,3 3 1088 0,-1 4 224 0,-1 2 32 0,1-1 16 16,3 1 272-16,-3 1 48 0,-1 4 16 0,1 4 0 15,3-3-544-15,-4 3-96 0,4 2-32 0,2 3 0 16,-4 7-560-16,6-4-160 0,-2 3 0 0,1 1 0 16,-1 4 0-16,2 1 0 0,1 5 0 0,2-2 128 15,2 6-128-15,5 3 0 0,-4 0 0 16,4-2 0-16,4 6 208 0,-1-11-16 0,4-2-16 0,4-7 0 0,3-3-176 15,0-9 0-15,3 0 144 0,2-9-144 32,6 1-576-32,-25-25-176 0</inkml:trace>
  <inkml:trace contextRef="#ctx0" brushRef="#br0" timeOffset="160812.79">10187 12511 19343 0,'-14'9'848'0,"2"-4"192"0,6 4-832 0,3-1-208 15,3-4 0-15,3 1 0 0,-3 0 1392 0,6 8 224 16,2 9 48-16,5 4 16 0,6 6-720 0,3-3-128 15,3 3-48-15,1-1 0 0,-2-1-784 0,1 1-352 16,-3 0 32-16,-4 4 0 16,-4 0-784-16,-2 2-160 0,-2 6-16 0,-3 1-16 0,2 4 1104 0,-4 1 192 15,-1 3 0-15,-4 1 144 0,0-3 1232 0,-9 2 240 16,2 1 48-16,-7-5 16 0,-3 10-320 0,-6-6-64 16,-7-3-16-16,-6 8 0 0,-13 6-672 0,-5 3-144 15,-7 4-16-15,-3 1-16 16,1-6-1072-16,-3-6-224 0</inkml:trace>
  <inkml:trace contextRef="#ctx0" brushRef="#br0" timeOffset="170241.32">9092 13133 5519 0,'0'0'496'0,"0"0"-496"0,0 0 0 0,4-4 0 15,-2 4 624-15,1 0 16 0,2-1 16 0,2-3 0 16,7 1-336-16,-5 1-80 0,5-2-16 0,-5 4 0 16,-1 6-224-16,-2-3 0 0,1 2 0 15,-6 4-160-15,-1 3 480 0,4 2 112 0,-4 4 16 0,0 4 0 16,-4-1 576-16,3 5 112 0,1-3 16 0,-4 3 16 15,-5 2-128-15,4 5-16 16,-4-2-16-16,1 4 0 0,-1 0-192 0,0 2-48 0,-5 3 0 0,2 0 0 16,0 3-528-16,1 1-112 0,3-1-128 0,-1-1 176 15,0-3-176-15,2-5 0 0,6-2 0 0,-3-4 0 16,4-2-144-16,4-9 144 0,-3-1 0 0,6-9 0 16,-3-4 0-16,3-6-128 0,0-2 128 0,-2-4 0 15,4-9 0-15,-1-1-160 0,1-3 160 0,0-8-128 16,0 0 128-16,1-6 176 0,2-3-48 0,2-2 0 0,2-6 368 0,0-2 64 15,3 0 16-15,3-3 0 0,1-6-192 0,3 1-48 16,2-1 0-16,-2-3 0 0,0 4-336 0,0 0 0 16,2 6 0-16,2 0 0 15,-4 10 0-15,0 2 0 0,0 8 0 0,-3 5 128 0,0 3-128 0,-6 11 0 16,1 3 0-16,-6 9 0 0,-4 0 400 0,-1 9 64 16,-3-2 16-16,-4 7 0 0,-2 9 256 0,-1 8 48 15,-6 7 16-15,0 8 0 16,1 6 32-16,-5 9 0 0,-1 10 0 0,2 9 0 0,-2 4 160 0,0 5 32 15,2 3 16-15,2 4 0 0,1-2-400 0,4-11-64 16,3-8-32-16,9-17 0 0,7-15-544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1:46:30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23856 13220 11967 0,'-9'5'1072'0,"4"-1"-864"16,5-3-208-16,3-1 0 0,-3 0 864 0,0 4 128 15,0-4 32-15,0 5 0 16,-3 4-544-16,-3-6-96 0,3 3-32 0,-2-3 0 0,-4-1-208 0,0-2-144 16,-3 3 192-16,2-3-192 0,-6 4 0 0,-1-3 0 15,-3-1 0-15,-2 4 0 0,1 1 304 0,2 2 0 16,-7 2 0-16,3 1 0 0,-2 2 64 0,1 2 16 15,0 0 0-15,-2 4 0 0,-1 3-384 0,0 1 128 16,-1 4-128-16,-5 1 0 0,1 0 0 0,1 3 0 16,-1-2 0-16,1 2 0 0,5 1 0 0,0 4-208 0,1 1 80 0,6 3 128 15,5-3-160-15,0 3 160 0,6 1 0 0,1 0-144 16,3 3 144-16,2-3 0 0,2 4-144 0,4-8 144 16,1 6 0-16,4-5 0 0,0 3 0 0,4 0 0 15,5-5 0-15,-1 0 0 0,4-1 0 0,-21-34 0 16,51 58-128-16,-51-58 128 0,0 0 0 0,96 66 0 15,-96-66 0-15,0 0 0 0,106 31 0 0,-106-31 0 16,0 0 272-16,118-5 80 0,-118 5 16 0,82-26 0 16,-40 5 464-16,3-5 80 0,8-2 32 0,-1-3 0 0,6-8-112 15,-1 3 0-15,1-4-16 0,-8-4 0 0,-3-3-688 0,-3-2-128 16,-4 4 0-16,-5-7 0 16,-4 3-1088-16,-1 0-112 15,-3 2-16-15,-4 2-16 0,0-4 720 0,-2-3 128 0,-4 3 48 0,1-3 0 0,-1-2 336 0,-3 2 288 16,0 0-48-16,-2-2-16 0,-1 1 224 0,-3 1 32 15,-1 3 16-15,-7 9 0 16,-3 5-304-16,-8 8-64 0,-6 13-128 0,-4 7 192 16,-10 7-768-16,-10 12-176 0,-7 9-16 0,-10 10-16 15,-1 6-1248-15,-6 3-240 0,1 7-48 0,-6-7-16 16,-1 3 944-16,3-6 192 0,7 3 48 0,9-7 0 0,8 0 880 0,9-3 272 16,7-2-128-16,6-2 128 15,6 0-1072-15,7-9-144 0,8 1-16 0,-3-4-16 0</inkml:trace>
  <inkml:trace contextRef="#ctx0" brushRef="#br0" timeOffset="532.91">25527 12776 23951 0,'3'0'2128'0,"-1"-4"-1696"0,1 4-432 0,1-1 0 15,-2-3-128-15,1 4-128 0,2 0 0 0,2-5-16 32,0 5-1808-32,-3 0-352 0,-8 5-80 0,-6 4-16 15,-4 5-544-15,-12 3-128 0,-4 8 0 0,-5-1-16 0,-5 6 2848 0,-3 1 576 0,1 4 112 0,0 1 32 16,2 6 2832-16,3-2 560 0,6 0 112 0,1 0 32 15,4 6-1472-15,0-3-304 16,3 6-48-16,1 0-16 0,-1 3-1408 0,6 4-272 0,-4-2-64 0,5 3-16 16,4-3-288-16,3 5 0 0,4 1-128 0,3-3 128 15,6 7 0-15,3-4 0 0,1-3-128 0,3 1 128 16,6-3 0-16,1-6 0 0,4 3-160 0,5-6 160 16,-27-46-352-16,57 78 0 0,-57-78 0 0,66 66 0 15,-66-66-512 1,89 49-96-16,-89-49-32 0,106 28 0 0,-106-28-288 15,115 12-48-15,-115-12-16 0,110-12-6464 0</inkml:trace>
  <inkml:trace contextRef="#ctx0" brushRef="#br0" timeOffset="831.15">25976 12727 32255 0,'-40'5'2864'0,"14"4"-2288"0,9-2-576 0,8-5 0 15,9 1 1088-15,3 2 128 16,3-1 0-16,-3 6 16 0,2 3-800 0,6 7-176 0,1 3-16 0,2 3-16 31,-2 0-2192-31,-3 2-432 0,0 4-96 0,-8 2 0 16,1 1-96-16,-4 5-16 0,1 4 0 0,-8 1 0 0,0 7 3056 0,4 1 592 0,-4 1 128 0,1 3 32 15,-1-1 1424-15,0 3 304 0,0 2 48 0,4 3 16 16,-4 4-1520-16,2 2-288 0,2 0-64 0,-3-2-16 0,2-2-928 0,-1-2-176 16,6-5 0-16,-3-1 0 15,4-1-1856-15,4-6-240 16</inkml:trace>
  <inkml:trace contextRef="#ctx0" brushRef="#br0" timeOffset="1223.89">26673 13568 9215 0,'-8'0'816'0,"-1"0"-656"16,4 2-160-16,5-2 0 0,0 0 2768 0,0 4 528 0,0-4 96 0,0 5 32 15,0-2-1008-15,0 6-208 0,0 5-32 0,-4 0-16 16,-1 3-1584-16,-4 1-320 0,1 3-64 15,-8 5-16 1,0 2-816-16,-1 1-176 0,-4 6-16 0,0-2-16 0,2 5 464 0,1-1 112 0,4 1 16 0,0-1 0 16,4 1 832-16,3-1 192 0,4-2 16 0,-3-1 16 15,6 1-96-15,6-3-32 0,-3-1 0 0,6-5 0 16,5-3-480-16,-2-2-192 0,7-4 176 0,-19-17-176 16,0 0 0-16,0 0 0 0,106 19 0 0,-106-19 0 15,81-22 0-15,-34 4 144 0,-2-4-16 0,-2-8 0 16,3-7 128-16,-4-3 0 0,-6-3 16 0,-1-6 0 0,-5 4-272 15,-2-8-144-15,-2 1 16 0,-7 0 0 0,-3 3 656 0,-6-3 144 16,2 3 32-16,-8 0 0 0,1 1-560 0,-5 4-144 16,0 7 0-16,-5 3 0 0,-2 2 192 0,-2 3-48 15,-1 10 0-15,-8 1 0 16,1 6-864-16,-4 3-176 16,2 9-48-16,-4 0 0 0,2 9-64 0,-2 0-16 0,1 5 0 0,1 1 0 15,0 3-1008-15,2 1-208 0</inkml:trace>
  <inkml:trace contextRef="#ctx0" brushRef="#br0" timeOffset="1867.3">27900 13326 19343 0,'0'-3'1728'16,"4"1"-1392"-16,1-2-336 0,-2 1 0 0,3-2 1392 0,-3 1 208 0,4-4 32 0,3-6 16 16,4-4-944-16,-5 1-192 0,-7-2-48 0,-4 3 0 15,-7 2-1728-15,-3 5-336 0,-7 9-80 0,2 0-16 16,-8 9 128-16,1 3 32 0,-1 2 0 0,1 4 0 16,0 1 2272-16,1 2 464 0,4 5 80 0,3-4 32 15,4 5 1088-15,3-1 224 0,8 0 32 0,-3 2 16 16,8-2-1296-16,-1 0-256 0,6 0-48 0,-1-3-16 0,3-1-768 15,3-4-160-15,1-1-128 0,1-3 192 16,0-2-192-16,1-3 0 0,-17-9-160 0,0 0 160 0,0 0-256 0,0 0 32 16,98 9 16-16,-81-18 0 0,4-3 208 0,-2-2 0 15,1-9-160-15,-3 1 160 0,0-5-176 0,-1-2 48 16,-2-2 0-16,-2-4 0 0,-1 0-128 0,-3-2 0 16,1 2-16-16,-5-5 0 15,1 6-384-15,-5-1-80 0,-4 7-16 0,-3-2 0 16,0 11-192-16,-1 3-32 0,-3 8-16 0,1 6 0 0,-1 4 832 0,-3 6 160 0,-1 5 0 15,-1 9 0-15,0 8 624 0,-1 5 32 0,-1 1 16 16,1 11 0-16,0 4 320 0,-3 10 64 0,3 5 16 0,0 5 0 16,-1-1-352-16,1 10-64 0,-1 7-16 0,-1 6 0 15,2 4-464-15,-6 4-176 0,2 5 0 0,4-8 144 16,3-6-144-16,0-17 0 0,0-12 0 0,2-11 0 16,-2-8 0-16,-2-8 0 0,2-1 0 0,0-9 0 15,-1-3 0-15,4-11 240 0,2-7-48 0,4-5 0 16,5-9 64-16,0-8 0 0,0-7 0 0,5-18 0 31,-1-7-1328-31,1-10-256 0,0-6-48 0,1-1-16 16,0-2-672-16,3-5-144 0,0 2-32 0,5-1 0 15,3-3-16-15,1 1-16 0,4-1 0 0,5 5 0 0,-7 13 1552 0,5 3 304 0,1 6 64 0,4 8 16 0,-4 9 336 0,5 1 0 16,0 11 0-16,-1-2 0 0,-30 21 0 0,73-22 0 16,-73 22 0-16,82-14-5760 15</inkml:trace>
  <inkml:trace contextRef="#ctx0" brushRef="#br0" timeOffset="2371.15">29338 13304 30399 0,'-18'5'1344'0,"10"-5"288"0,4 3-1312 0,4-1-320 0,4-2 0 0,-3 0 0 16,3 3 1008-16,3 1 128 15,3-2 16-15,4 6 16 0,-14-8-880 0,0 0-288 0,0 0 160 0,0 0-160 32,70 63-320-32,-61-42-160 0,-6-4-32 0,-1 6 0 15,-4 3 48-15,-1 0 0 0,-6 0 0 0,-5 6 0 0,2-1 224 0,-2 4 48 0,0-4 16 0,-4 1 0 16,6 1 320-16,-2-5 64 0,6-2 16 0,-1-4 0 15,0-4-16-15,4-6 0 0,2-3 0 0,6-4 0 16,-1-5 208-16,5-5 32 0,7-4 16 0,5-8 0 0,5-6-464 0,4-10 0 16,7-4 0-16,0-6 0 15,5-6-496-15,-2 4-32 0,-1 1-16 16,-2-3 0-16,0-2 144 0,-1-3 16 0,3 3 16 0,-2-1 0 0,0 1 368 0,1 6 0 16,-1 2 0-16,0 3 0 0,0 3 0 0,0 4 128 15,1 5-128-15,-4 3 128 0,-1 6 416 0,-1 8 80 16,-4 0 16-16,-7 9 0 0,2 6 304 0,-4 1 64 15,-3 3 16-15,-2 2 0 0,2 11-224 0,-3-1-32 16,-1 5-16-16,-3 6 0 0,0 3-368 0,-5 10-64 16,1 1 0-16,-6 7-16 0,1 3-304 0,-7 4 0 15,1 5 128-15,-1-3-128 0,0-2 0 0,2 3 0 0,6-4 0 0,-3-5 0 32,8-6-448-32,1-9-32 0,7 0-16 0,0-14-11232 15,-12-26-2256-15</inkml:trace>
  <inkml:trace contextRef="#ctx0" brushRef="#br0" timeOffset="2638.18">30890 12189 38703 0,'-7'5'1712'0,"7"-1"352"0,7 1-1648 0,-1-2-416 0,2-1 0 0,3 1 0 15,5 3 608-15,-16-6 32 0,0 0 16 0,115 50 0 0,-115-50-656 0,115 68-384 16,-115-68 64-16,111 89 0 31,-111-89-1216-31,110 113-224 0,-54-50-48 0,1 7-16 0,1 1 1072 0,-6 4 224 0,-3 0 32 16,-9 3 16-16,-9 6 640 0,-12 5 128 0,-8 12 32 0,-15 0 0 0,-11 1-160 0,-10 3-32 16,-10-4 0-16,-17 7 0 0,-9 5-128 0,-10 2 0 15,-6-3 0-15,-5-3 0 0,-2 1 0 0,6-4 0 16,7-1-144-16,8-11-14576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0:28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8474 6704 16575 0,'-12'4'1472'0,"6"-3"-1168"0,3 3-304 0,3-4 0 15,3 3 0-15,-1-3 0 0,5 0-208 0,-2 0 80 32,8 0-608-32,0-3-112 0,0 3-32 0,-5-5 0 15,-2 1-928-15,-6 2-192 0,-6-1-48 0,-4-1 0 0,-1 3 1664 0,-6-3 384 0,0 4 0 0,-1 0 0 16,4 5 1344-16,-3-1 256 0,3 1 48 0,0-1 16 15,7 4 160-15,-2 1 32 0,1 0 16 0,-1 1 0 16,4 2-576-16,-1 2-112 0,-1 0-32 0,6 4 0 16,-6 3-544-16,0 1-112 0,3 1-32 0,-3 3 0 15,6 0-16-15,-3 0 0 16,4 0 0-16,4 2 0 0,-3 2-160 0,3-2-32 0,1 1-16 0,2-6 0 0,-7-23-240 0,9 47 0 16,-4-24 0-16,-2-4 0 0,-1 2 160 0,2 1 32 15,-4-4 16-15,-4-1 0 0,4 4 480 0,-2-4 80 16,4 1 32-16,-2-2 0 0,4-4 48 0,-1 2 16 15,4 1 0-15,2-1 0 0,1 0-320 0,-10-14-64 16,0 0-16-16,0 0 0 0,0 0-464 0,86 54 128 16,-86-54-128-16,0 0 0 0,0 0 0 0,111 18 0 15,-111-18-144-15,68-9 144 0,-68 9-192 0,72-16 192 16,-38 8-208-16,0-5 80 16,-1 1 128-16,-7-2 0 0,2 2 0 0,-2-2 0 0,-5 0 0 0,1 0 128 15,-4 2-128-15,-1-2 176 0,-3 0-48 0,4-1 0 0,-4 1 0 16,-1-4 0-16,0 1 64 0,1-1 0 0,-2-1 0 0,0-2 0 31,2-1-192-31,0 1 0 0,-4 2 144 0,1-8-144 0,-3 7 0 0,1-7 128 0,-2 3-128 0,0-6 0 16,-5-1 0-16,1 1 0 0,-3 4 0 0,0-2 0 15,-3-1 0-15,-2-2 0 0,-1 4 0 0,-6 1 0 16,2 2 0-16,-2-1 0 0,-2 3 0 0,-4-1 128 16,1 2 128-16,-1-1 48 0,-4-1 0 0,-1 2 0 15,-5 2-304-15,-3 2 0 0,-4 4 128 0,-7 5-128 16,-1 2-144-16,-6 6-96 0,0 6-16 0,2 6 0 15,2 5-256 1,1 2-48-16,0 8-16 0,4 4 0 0,4 4-512 16,1 3-96-16,4-1-32 0,-1 3 0 0,6-2-1472 0,5 2-320 0</inkml:trace>
  <inkml:trace contextRef="#ctx0" brushRef="#br0" timeOffset="455.92">9824 6466 23039 0,'-21'0'1024'0,"7"3"192"0,6-1-960 0,-3 1-256 0,8-3 0 0,-1 4 0 15,1-3 144-15,-4 8-16 0,-5 3 0 0,-6 2 0 31,-4 4-1648-31,-3 3-336 0,1-2-64 0,-6 3 0 16,4 3-256-16,3-3-64 0,1 1 0 0,4 0 0 0,4 8 2400 0,-1-1 480 16,6 1 80-16,0 7 32 0,2-1 1232 0,0 6 256 15,2 3 64-15,2 3 0 0,-3 6-512 0,1-1-80 16,-2 4-32-16,2-1 0 0,-4 1-480 0,4-3-112 16,-2-2 0-16,5-3-16 0,2-1-720 0,0-2-144 15,9-2-16-15,0-6-16 16,-9-39-544-16,31 62-96 0,-31-62-32 0,0 0 0 15,79 70-1040-15,-79-70-224 0,0 0-32 0,97 28-8960 0</inkml:trace>
  <inkml:trace contextRef="#ctx0" brushRef="#br0" timeOffset="707.08">10216 6709 20271 0,'-12'4'1792'0,"2"1"-1424"0,6-1-368 0,4-4 0 16,2 5 2256-16,-2 2 384 0,0 3 80 0,-2 11 16 15,2 5-1248-15,0 6-240 0,4 8-48 0,1-6-16 16,-5 10-1440-16,-4-4-272 0,1 5-64 0,-2-5-16 16,0 2-224-16,-4-5-32 0,0-2-16 0,0-4 0 0,4 0 496 0,-4-1 112 15,-3-2 16-15,4-2 0 0,-1 0 256 0,-2 0 0 16,3 2 0-16,-3-2 0 15,4 0-656-15,-1-3-80 0,-5 1-16 0,5-5-10992 16</inkml:trace>
  <inkml:trace contextRef="#ctx0" brushRef="#br0" timeOffset="989.75">10816 6462 35935 0,'-4'0'1600'0,"8"4"320"0,6 1-1536 0,3-2-384 0,-13-3 0 0,0 0 0 15,0 0 384-15,81 32 0 0,-81-32 0 0,117 47 0 32,-117-47-1264-32,112 66-240 0,-112-66-48 0,62 68-16 15,-62-68-880-15,25 78-176 0,-23-41-48 0,-2 1 0 16,-2 6 1456-16,-3-3 272 0,-2 3 64 0,-4-1 16 0,-1 3 2112 0,-2 1 416 0,-3-2 96 0,-10 7 16 15,-2 4-224-15,-8-2-32 0,-6 7-16 0,-10 2 0 16,-1-1-1120-16,-7 8-208 0,-1 1-48 0,4-4-16 16,6-6-1168-1,-2-4-224-15</inkml:trace>
  <inkml:trace contextRef="#ctx0" brushRef="#br0" timeOffset="1791.77">9619 9134 5519 0,'-9'-2'496'0,"2"-1"-496"16,0 3 0-16,2-4 0 0,5 4 2000 0,-4 0 304 15,3 0 64-15,-3 0 16 0,-5 0 0 0,-1-2 0 16,-2 2 0-16,0 0 0 0,-2 2-1712 0,0-2-352 16,-2 4-64-16,-1 1 0 0,-3 4-400 0,-1-1-80 15,-5 1-16-15,2 5 0 16,-2 2-320-16,-6-2-64 0,3 5-16 0,-3 2 0 0,-2 1 640 0,2 4 0 0,1-3 0 0,-1 3 0 16,5 0 720-16,-1 0 272 15,2 6 48-15,-1-1 16 0,3 7-48 0,-2 2-16 0,5 6 0 16,-5 9 0-16,3 3-160 0,1 5-48 0,4 3 0 0,2-5 0 15,6 0-384-15,3-7-80 0,5 3 0 0,4-8-16 16,5-2-304-16,2-5 0 0,-9-42 128 0,36 69-128 16,-36-69 0-16,56 58-256 0,-56-58 64 0,72 38 0 15,-72-38-304 1,0 0-48-16,113 9-16 0,-113-9 0 0,71-24 688 0,-36 1 128 0,2 0 16 0,1-6 16 0,2-4 480 0,4-6 80 16,1-1 32-16,0-3 0 0,2 3-128 0,-1-4-32 15,-3 1 0-15,-4-3 0 0,-12 1-720 0,-4-7-128 16,-6-4-48-16,-8-1 0 15,-5-1-736-15,-8 4-160 0,-5-3-16 0,-4 4-16 16,-5 10 768-16,-5-3 144 0,-3 8 48 0,-5 5 0 0,0 0 144 0,-8 5 0 16,3 2 0-16,1 0 128 15,3 3-128-15,-1 2 192 0,5 4-64 0,6-1 0 0,4 3-336 0,10-3-64 16,1 3-16-16,5-3 0 16,7 4-576-16,4 0-112 0,5 2-32 0,2 2-11456 0</inkml:trace>
  <inkml:trace contextRef="#ctx0" brushRef="#br0" timeOffset="2122.62">10241 9324 9215 0,'-19'12'816'0,"5"0"-656"0,5-1-160 0,2-6 0 15,7-5 4096-15,2 3 768 0,3-3 176 0,-5 5 16 16,5-1-3728-16,-1 1-752 0,-3-5-160 0,-1 0-32 31,-1 0-1152-31,-3-2-256 0,-5-1-32 0,-3-1-16 0,2 4 656 0,-8 0 128 0,-3 4 32 0,2 1 0 16,-7 4 464-16,4 0 112 0,-5 3 0 0,5 2 16 15,1 0 784-15,-2 7 160 0,-3 10 16 0,0 7 16 0,3 2-96 0,1 0-32 16,4 4 0-16,2 1 0 0,1 4-576 16,3 3-112-16,-1 0-32 15,3 2 0-15,-2-1-320 0,1-1-144 0,3-2 128 0,-1 1-128 0,2-6 0 0,2 1 0 16,5-8 0-16,0 2 0 0,1-5 0 0,6-4 0 15,4-1 0-15,-11-30 0 16,0 0-640-16,61 54-64 0,-61-54-16 0,0 0 0 16,101 5-1200-16,-101-5-224 0,78-26-48 0,-38 3-10448 0</inkml:trace>
  <inkml:trace contextRef="#ctx0" brushRef="#br0" timeOffset="2375.33">10622 9670 3039 0,'9'-12'0'0,"-4"3"128"0,-3 1-128 0,0 2 176 0,-2 3-176 0,-2 1 0 0,0-1 0 0,-3 3 0 0,-2-4 2848 0,-3 3 544 16,-2 2 96-16,-1 6 32 0,3 4-160 0,1 3-32 16,0 3 0-16,4 0 0 0,2 6-1264 0,-1 3-256 15,8 4-48-15,-4-2-16 0,3 7-1088 0,-3-4-208 16,0 7-64-16,-3-3 0 0,-1 2-384 0,-1 6 0 15,-4 1 0-15,-1 1 0 0,-1 4-176 0,-3 0 48 16,0 6 0-16,1-2 0 16,-3-8-256-16,5 0-32 0,-3-1-16 0,8-4 0 15,4-5-752-15,2-9-160 0,0-9-16 0,5-12-12016 0</inkml:trace>
  <inkml:trace contextRef="#ctx0" brushRef="#br0" timeOffset="2651.42">11039 9402 38703 0,'-11'17'1712'0,"6"-3"352"0,7-5-1648 0,1 3-416 16,3-6 0-16,-6-6 0 0,0 0 448 0,0 0 16 16,66 62 0-16,-66-62 0 15,71 75-720-15,-71-75-160 0,61 79-32 0,-61-79 0 16,46 74-912-16,-46-74-192 0,43 67-48 0,-43-67 0 15,47 61 864-15,-47-61 160 0,46 59 48 0,-46-59 0 0,48 61 1168 0,-48-61 256 16,47 66 32-16,-47-66 16 0,40 66-176 0,-40-66-16 16,21 70-16-16,-21-35 0 0,-3 1-544 0,-9 3-192 15,-6 1 144-15,-8 0-144 16,-7 5-720-16,-7 4-240 0,-7 1-32 0,-5 4-14624 0</inkml:trace>
  <inkml:trace contextRef="#ctx0" brushRef="#br0" timeOffset="3311.35">9246 11449 18431 0,'-7'0'1632'0,"5"0"-1312"0,2 0-320 0,0-4 0 16,0 2 0-16,0-1-256 0,0 1 32 0,-7-5 16 31,0-2-2128-31,-3 4-416 0,-1 2-96 0,-4 1-16 0,-1 4 2256 0,-2 6 448 0,1 5 160 0,0 1 0 16,-1 0 0-16,-1 6-176 0,2 3 176 0,-1 7 0 15,2 1 1488-15,3 6 432 0,-1 6 64 0,1 6 48 16,3 3 432-16,1 11 96 16,0 1 0-16,6-4 48 0,-2-1-1344 0,1-9-272 0,8 3-48 0,1-10 0 0,4-3-816 0,3-5-128 15,-12-35 0-15,40 54 0 0,-40-54-224 0,57 40 64 16,-57-40 16-16,0 0 144 0,107 38 272 0,-107-38 176 16,78 2 48-16,-78-2 16 0,89-14 400 0,-89 14 96 15,89-35 16-15,-89 35 0 0,78-57-192 0,-41 17-32 16,1 0-16-16,-6-6 32 0,-6-6-416 0,-7-4-80 15,-5-1 0-15,-5-9 0 16,-8 0-640-16,-4-1-112 0,-9 1-16 0,-6 4 0 16,-1 1-176-1,-7 1-16-15,-4 5-16 0,2 6 16 0,-5 0 400 0,2 11 80 0,-2 1 16 0,0 11 16 0,1 3 128 0,1 11 0 0,0 4-144 16,-4 11 144 0,0 6-448-16,4 5 0 0,-4 7-16 0,3-2 0 15,4 5-640-15,4-1-128 0,5-1-32 0,3-1-10528 0</inkml:trace>
  <inkml:trace contextRef="#ctx0" brushRef="#br0" timeOffset="3671.83">10650 11193 1839 0,'-14'0'160'0,"0"0"-160"0,2 0 0 0,7 0 0 16,-2 0 4608-16,5 0 880 0,-3 0 176 0,-4 5 32 0,-6-2-3600 0,-5 6-736 16,-6 3-144-16,0 4-16 15,-5 1-1712-15,1 4-352 0,-1 2-64 0,-1 3-16 16,1 0-144-16,-4 2-16 0,4 7-16 0,0 0 0 0,1 3 1632 0,4 4 336 15,3 5 64-15,-3 2 16 0,7 5 1424 0,1 3 272 16,6 4 64-16,-2-4 16 0,6 4-912 0,1-3-176 16,7-4-32-16,3-2-16 0,2-5-1056 0,7-7-192 0,-1-3-64 0,-11-37 0 31,38 61-752-31,-38-61-144 0,53 45-48 0,-53-45 0 16,66 30-1424-16,-66-30-304 0,85 14-48 0,-85-14-11232 0</inkml:trace>
  <inkml:trace contextRef="#ctx0" brushRef="#br0" timeOffset="3940.76">11143 11400 911 0,'-7'-5'0'16,"1"-2"0"-16,2 7 0 0,4 0 0 15,-3 3 2224-15,1-3 352 0,-2-3 80 0,-4 3 16 0,-1 3 400 0,4 2 96 16,5 4 16-16,0 3 0 0,8 2-576 0,-8-14-112 15,20 35-32-15,-20-35 0 16,26 49-976-16,-12-20-192 0,-2 3-32 0,2-1-16 0,-2 9-800 0,-3 0-176 16,-1 4-16-16,-2-1-16 0,-3 6-240 0,-3 3 0 15,-3 2 0-15,-3-1 0 0,-1-1 512 0,0-2 0 16,0-3 0-16,2-1 0 0,0-6-352 0,-2-2-160 16,5-1 160-16,-1-4-160 15,3-5-1376-15,3-6-368 0</inkml:trace>
  <inkml:trace contextRef="#ctx0" brushRef="#br0" timeOffset="4253.87">11757 11210 21183 0,'-37'5'1888'0,"16"-1"-1504"0,4-1-384 0,12-1 0 15,5-2 2752-15,0 0 496 0,0 0 80 0,0 0 32 0,0 0-2992 0,0 0-608 16,0 0-112-16,85 49-32 16,-85-49-2432-16,47 47-512 0,-47-47-80 0,44 59-32 15,-44-59 1952-15,45 82 384 0,-28-37 80 0,3 4 0 0,-3 3 2224 0,-3 6 432 16,2-3 96-16,-6-1 0 0,-1 4 240 0,-2-4 32 15,1 2 16-15,-8-2 0 0,0 3-1024 0,-8-5-208 16,-6 6-32-16,-5-4-16 0,-4 7-16 0,-5 0 0 16,-3 1 0-16,-4 5 0 0,-3 2-720 0,-6-3 0 15,-1 4 0-15,-9 1-15328 0</inkml:trace>
  <inkml:trace contextRef="#ctx0" brushRef="#br0" timeOffset="5117.47">8995 13600 27647 0,'-4'0'2448'0,"3"-4"-1952"16,2 4-496-16,3-5 0 0,-2 5 432 0,5-5-16 16,-4-7 0-16,4-1 0 15,2-4-1312-15,-1-6-272 0,-1 1-48 0,-5 1-16 16,-2 2-1536-16,-5 5-304 0,-7 1-64 0,-4 5-16 16,-1 4 1008-16,-8 4 208 0,-3 7 32 0,-3-2 16 0,-2 9 2592 0,0 4 528 15,0-1 112-15,1 6 0 0,4 3 1280 0,-1 5 240 16,3-1 48-16,3 1 16 0,4 8-704 0,1-3-144 15,3 8-32-15,1 1 0 0,3 7-1056 0,4 2-224 16,2 2-32-16,5-2-16 0,0-5-560 0,2 3-160 0,5-3 0 16,-2-2 0-16,7-11 0 0,2-1 0 0,5-7 0 0,-19-28 0 15,56 42 0-15,-56-42 0 0,0 0 0 0,112 14 0 16,-112-14 0-16,82-23 0 0,-82 23 0 0,66-43 128 16,-66 43-128-16,49-56-160 0,-27 19 160 0,-4-6-208 15,-1-1 208-15,0-5 0 0,-3 1 0 0,-1-6 0 16,1-4 160-16,-9-3 80 0,7 4 16 0,-7-4 0 15,2 3-256-15,-2 1 176 0,-3-1-176 0,2 6 160 32,-1-2-640-32,-6 7-128 0,-1 7-32 0,-5 9 0 15,-1 5-1504-15,-7 8-304 0</inkml:trace>
  <inkml:trace contextRef="#ctx0" brushRef="#br0" timeOffset="5464.19">10025 12922 20271 0,'-7'-2'1792'0,"0"-1"-1424"15,5 3-368-15,-1 0 0 0,-1 0 1344 0,2 3 208 0,-6-1 48 0,-6 2 0 16,-4 4-704-16,-3 5-128 0,0 6-16 0,-1 2-16 16,-1 6-736-16,0 3 0 0,-1 1-160 0,1 4 32 15,1 5 128-15,-1 4 0 0,0 5 0 0,3-4-128 16,-7 4 816-16,5-2 160 0,4-2 48 0,-3 2 0 16,4-2 480-16,3 4 96 15,4 0 32-15,1 1 0 0,5 1-432 0,4-2-96 0,4 3-16 0,1 0 0 16,7 0-640-16,-3-3-128 0,5-5-16 0,3-4-16 15,1-7-416-15,-18-33-96 0,49 56-16 0,-49-56-11488 16,61 36-2304-16</inkml:trace>
  <inkml:trace contextRef="#ctx0" brushRef="#br0" timeOffset="5778.21">10598 13358 22111 0,'-10'3'976'0,"1"-3"208"0,2 0-944 0,2 2-240 16,3-2 0-16,-2 3 0 16,1 1 1664-16,-2 1 272 0,-4 4 64 0,-3 5 16 0,1 3-944 0,-3 6-192 0,2 3-48 0,3 3 0 15,1 3-704-15,-1-1-128 0,0 0 0 0,-1 8 0 16,3 1 0-16,-4 0 0 0,3 5 0 0,-1 2-128 15,-3 2 128-15,0 3 0 0,1 2 128 0,-1-5-128 16,2 0 704-16,1-2 64 0,0-4 0 0,2-3 16 16,5-3 0-16,2-7 0 0,6-8 0 0,-1 1 0 15,7-6-784-15,-12-17-256 0,0 0 0 0,0 0-16384 16</inkml:trace>
  <inkml:trace contextRef="#ctx0" brushRef="#br0" timeOffset="6062.59">10821 13279 35007 0,'-33'21'3120'0,"17"-7"-2496"16,4-5-496-16,9-1-128 0,6-4 1232 0,1-2 240 15,-4-2 32-15,0 0 16 0,0 0-1136 0,80 26-208 16,-80-26-48-16,78 26-128 15,-78-26-1504-15,77 26-416 0,-77-26-64 0,66 35-32 16,-66-35-32-16,61 43 0 0,-61-43 0 0,52 51 0 0,-52-51 1824 0,58 66 352 16,-27-28 80-16,1 2 16 0,2 1 1472 0,1 2 288 15,-2 1 64-15,-3-4 16 0,-7 0-720 0,-8 0-160 16,-13 3-32-16,-7-3 0 0,-7-1-1152 0,-11-3-224 0,-8 4-48 0,-13 0-16 31,-5-1-1008-31,-13-3-208 0,-5-1-32 0,-8 0-16 16,-8-4-1136-16,-6 4-208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0:59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3304 6347 911 0,'3'-2'0'0,"2"-1"0"0,1 3 0 0,-3 0 0 16,0-4 448-16,4 4 0 0,6-5 0 0,4 2 0 15,4-6-624-15,2 4-112 0,-1-4-32 0,-4 0 0 16,-4 4 64-16,-2-4 16 0,-3 1 0 0,-4-5 0 16,-2 8 880-16,-10-3 192 0,2 4 16 0,-9 2 16 15,-3-1 448-15,-4 3 96 0,-2 5 0 0,-3-5 16 16,3 4-944-16,-5 1-192 0,2 2-32 0,0-2-16 16,0 0-240-16,2-1-192 0,1 1 48 0,4-2 0 15,-4 1-240 1,6-2-64-16,-1-2 0 0,4 0 0 0,6 0 304 0,-1-6 144 0,5 6-160 0,1-5 160 0,1 2 192 0,2-1 128 15,0-1 16-15,2 1 16 16,1-1 128-16,-3 2 32 0,0 1 0 0,0-1 0 0,2 3 224 0,-2 0 48 16,0-4 16-16,2 4 0 0,-2 4-32 0,2-4 0 15,-2 5 0-15,3-2 0 0,-3 2-416 0,4-1-96 16,1 1 0-16,-3-1-16 0,1 1-48 0,1 2-16 16,4-5 0-16,1 3 0 0,0-2 144 0,1 1 48 15,2-4 0-15,2 2 0 0,4-2 176 0,3-2 32 16,1-2 16-16,4 1 0 0,6-2 304 0,-3-1 48 15,8-2 16-15,3-1 0 0,4 0-80 0,-1 1-16 0,3-1 0 16,-1 4 0-16,-2-2-224 0,5 5-64 0,-5-2 0 0,-1 1 0 16,-2 1-208-16,-2 2-48 0,-1 2-16 0,1 1 0 15,-3 1-304-15,0-2 0 0,-4 1 0 0,4-3 0 16,0 5 0-16,2-5 0 0,-3 0 0 0,1-1 0 16,-2-3 0-16,1 1 0 0,-3-6 0 0,0 4 0 15,1-4 0-15,-1 4 128 0,0-4-128 0,-1 0 160 16,1 4 288-16,1-2 64 0,3-2 16 0,-2 4 0 15,0 2-272-15,-2-2-48 0,2 3-16 0,-5-2 0 16,2 1-192-16,-4 3 0 0,0 0 0 0,2-2 0 16,-2-1 0-16,2 3 0 0,2-4 0 0,-1 2 0 15,3-1 0-15,-1-1-128 0,0 3 128 0,1-3 0 0,-1 1 0 16,2 1 0-16,0-5 0 0,2 5 0 0,-5-5 0 0,3 2 0 16,5 0-128-16,-3-4 128 15,5 0 0-15,-2 1 0 0,4-1 0 0,0-3 0 0,3 3 0 0,-1 0 0 16,-4 1 0-16,0-3 0 0,-2 3 0 0,3-1 0 15,-1 0 0-15,0 4 0 0,0-2 0 0,0-2 0 16,3 4 0-16,3 0 0 0,1 1 0 0,-2-1 0 16,4 2 0-16,-2 3 0 0,3-6 0 0,1 3 0 15,-2-2 0-15,0-1 0 0,-1-1 0 0,1 2 0 16,5-4 0-16,2 1 0 0,1 3 0 0,4-4 0 16,2 4 0-16,3-2 0 0,1 1 0 0,2-6 0 15,-6 4 0-15,-2-3 0 0,-3-1 0 0,-1 3 0 0,1 0 0 0,-4 4 0 16,-4 5 0-16,1 0 0 0,1 5 0 0,-3-1 0 15,-4 1 0-15,2 0 0 0,-7 2 0 0,0-1 0 16,-1-1 0-16,1-2 0 0,-4-3 0 0,3 6-160 16,-3-6 160-16,3 3 0 0,1-3 0 0,-6 3 0 15,0-1 0-15,-1-2 0 16,2 4 0-16,-4-1 0 16,0 2-448-16,-5 1 0 0,-3 2 0 0,-6 1-13744 0</inkml:trace>
  <inkml:trace contextRef="#ctx0" brushRef="#br0" timeOffset="1596.93">12618 7357 8287 0,'-6'-8'736'0,"3"2"-592"0,-1 3-144 0,3 1 0 15,1-1 464-15,0 3 64 0,0-2 16 0,-4-2 0 16,3 1-384-16,-3-2-160 0,-5-4 128 0,1 6-128 15,-1-3-224-15,-3 3-128 0,3-2-32 0,-1 5 0 16,1-4 384-16,0-1 160 0,2 5-16 0,2-4 0 16,0 4 432-16,5 0 96 0,-4 0 16 0,8 0 0 0,-1 0-304 0,2 0-64 15,1 0-16-15,6 0 0 0,-3 0-304 0,4 0 128 16,5 0-128-16,-1 0 0 0,2 0 576 0,6 0 16 16,-2 0 0-16,3 0 0 15,0 4 128-15,2-1 32 0,3-1 0 0,0 2 0 0,3 1-288 0,-3-2-48 16,0 3-16-16,1 2 0 0,-3-4-144 0,-1 4-48 15,2-2 0-15,-4-1 0 16,0 2 0-16,-2-5 0 0,1 1 0 0,-3 2 0 0,-1-5 352 0,7 0 64 0,-2 4 16 0,1-8 0 16,4 4 144-16,0 0 48 0,4-1 0 0,0-3 0 15,2 4-176-15,1-3-16 0,2 3-16 0,-2 0 0 16,8 3-304-16,-3-3-48 0,1 5-16 0,1-1 0 16,0 1-256-16,-3-2 160 0,0 1-160 0,-2-2 128 15,2 1-128-15,-2-3 0 0,0 0 0 0,4 4-176 16,-1-4 176-16,3 0 0 0,2-4 0 0,5 1 0 15,-1 3 128-15,5-6-128 0,6 3 160 0,-4-2-160 16,2 1 272-16,-3-4-32 0,-1 2-16 16,1-2 0-16,-2 2 160 0,-2-2 16 15,1 4 16-15,-2-4 0 0,1 6-80 0,-2-2-16 0,2 4 0 0,-2 0 0 0,-1-3-320 0,-1 1 0 16,-1-1 0-16,0-3 128 0,-5-1-128 0,4 2 0 16,-4 2 0-16,1-3-128 0,-1 3 128 0,-4 1 0 15,0 2 0-15,-5 0 0 0,0 0 0 0,-2 0 0 16,-4 0 0-16,1 0 0 0,-4 0 0 0,2 0 0 15,-7 0 0-15,2 2 128 16,-4-2-128-16,-2 3 0 0,1 1 128 0,-1-2-128 16,4 1-352-16,-5 2-144 0,-4 4-16 0,0 0-13952 0</inkml:trace>
  <inkml:trace contextRef="#ctx0" brushRef="#br0" timeOffset="2367.37">17666 7493 10607 0,'-11'0'464'0,"3"0"112"0,3 0-576 0,-4 0 0 0,5 0 0 0,1 0 0 0,-2 0 592 0,-6 0 16 15,-1-3 0-15,-9-3 32 0,2 3 336 0,-5-2 80 31,4-1 16-31,3-2 32 16,-2 4-32-16,3-1-16 0,2-4 0 0,0 6 32 0,2-6-112 0,0 4-16 16,1 1 0-16,-3-1 32 0,2 5-672 0,-2-3-128 15,2 1-16-15,0-1 16 16,1 3-672-16,-1 0-144 0,3 0-16 0,4 0 0 16,0 0 80-16,2 0 16 0,3 3 0 0,0-1 32 0,3-2 512 0,2 3 0 15,4 2 0-15,5-1 0 0,7-4 0 0,3 5 288 16,9-1-32-16,7-4 32 0,9 0 272 0,3 0 48 15,8 3 16-15,4-1 16 0,6-2 192 0,5 3 16 0,5 3 16 16,-3-3 32-16,5 1-208 0,-2-3-48 0,-2 3-16 16,2-1 16-16,4-1-208 0,0 1-48 0,4-1-16 0,-2 2 32 15,-4 1-256-15,-7-2-144 0,-4 6 160 0,-10 0-13744 16</inkml:trace>
  <inkml:trace contextRef="#ctx0" brushRef="#br0" timeOffset="28828.22">19937 8733 11055 0,'-9'4'976'0,"0"-1"-784"16,4-1-192-16,1-2 0 0,1 0-240 0,-2 3-80 0,-8 1-32 15,-6 1 0 1,-10 0-720-16,-3 4-144 0,1-2-16 0,0-2-16 16,-1 1 160-16,-1-3 48 0,0 2 0 0,-2 0 0 0,-3-1 912 0,1 1 128 0,-1-1 128 0,3 1-128 15,2 2 928-15,-2-5 96 0,5 5 0 0,3-2 16 16,0-2-448-16,5-1-80 0,4 1-32 0,3 3 0 16,8-3 16-16,5 2 0 0,5-1 0 0,10 1 0 15,-13-5 512-15,0 0 96 0,66 14 32 0,-35-14 0 16,1 0 400-16,8 0 96 0,7 4 16 0,2-4 0 15,-1 0-560-15,-2 3-96 0,4-3-32 0,4-3 0 16,-2 3-112-16,1-4-16 0,2 2-16 0,1-1 0 0,2-2-224 0,-6-2-32 16,2 1-16-16,-2 1 0 0,-3-4-192 0,0 1-32 15,-2-1-16-15,0 0 0 0,0 1-112 0,-3-1-32 16,4 0 0-16,-4 1 0 16,1 2-160-16,-1-2 0 0,-1 2 0 0,-1-1 128 0,0-1-128 0,-7 6 0 15,2-2 0-15,-6 1 0 0,-5 3-240 0,0-2-16 16,-7 2-16-16,-1 0 0 0,-3 2-112 0,-6 1 0 15,-4-3-16-15,-3 4 0 0,-2-2 400 0,-2 1 0 16,-3-3 0-16,2 5 0 0,-6-5 0 0,0 4 0 16,-1 1 160-16,-2-5-160 0,-1 0 0 0,3 4 0 15,-6-4-176-15,1 0 176 0,-1 0-192 0,2-4 192 16,-3 2-192-16,-1-1 192 0,-1-1 160 0,-2-1 160 0,-2 2 16 0,-1-3 16 16,0 3-80-16,-10-6-16 0,0 8 0 0,-6-5 0 15,-2-1-448-15,-7 2-112 0,2-4-16 0,-2 4 0 16,0-2 128-16,-3 5 0 0,0-1 16 0,1-1 0 15,2 4 176-15,2-1 0 0,2 1 0 0,1 1 0 16,-4-1 0-16,4 0 192 0,-3 4-32 0,7-1-16 16,3-1-144-16,3 5 0 0,2-2 0 0,6 1 0 15,3 1 0-15,2-2 0 16,4 0 0-16,3 0 0 0,5 2 0 0,4-2 192 0,2 4-32 0,3 0 0 16,0-9 304-16,0 0 64 0,0 0 16 0,0 0 0 15,69 63-336-15,-69-63-64 0,75 29-16 0,-24-15 0 0,6 0-368 16,11 3-80-16,4 4 0 0,6-3-16 15,8 1-496-15,6-3-112 16,9-6-16-16,11 2 0 0,15-3 608 0,9 1 112 0,7 3 32 0,13-8-10960 16</inkml:trace>
  <inkml:trace contextRef="#ctx0" brushRef="#br0" timeOffset="36391.46">4433 12474 3679 0,'8'-6'320'0,"-2"0"-320"0,-3 3 0 0,-1 3 0 15,1-2 512-15,1-1 48 0,1-3 0 0,6-6 0 0,1 3-192 0,0-1-48 16,-3-2 0-16,-8 3 0 0,-1 4 480 0,-1-2 96 15,-3 2 0-15,-1 1 16 0,-4 2 576 0,1 2 112 16,-1-3 32-16,-3 3 0 0,1 3-288 0,-1-1-48 16,2 5-16-16,-1-2 0 0,2 1-496 0,-1 2-96 15,1 1-32-15,0 0 0 0,1-1-272 0,-1 1-48 32,4 0-16-32,1 0 0 0,4-1 112 0,0-2 16 0,4 2 0 0,5 1 0 0,-4 3-112 0,3-3-16 15,5 1 0-15,-6-1 0 0,5 3-176 0,-3 2-144 16,3-5 192-16,-7 5-192 0,4-2 0 0,-6 2 0 15,2-2 0-15,-1 6 0 0,-4-5 0 0,0 5 128 16,-4 5-128-16,1-1 0 0,1-1 528 0,-1 5 0 0,-3 0 0 16,-1-3 0-1,6 3 96-15,-6 2 16 0,5-4 0 0,2-1 0 16,-3 0-320-16,1-1-48 0,0 3-16 0,0-1 0 16,-3-3-256-16,2 2 128 0,-4-1-128 0,1-1 0 15,1 0 0-15,-4-5 0 0,4 1 0 0,-3-1 0 16,2-2 192-16,3-2-64 0,3-2 0 0,-4 4-128 15,4-5 448-15,0 3 0 0,0-3-16 0,4 0 0 16,-4-1-192-16,0 1-48 0,0 0 0 0,0-4 0 16,0 4-192-16,0-4 0 0,-4 2 0 0,4-2 0 15,0-1 128-15,4 1-128 0,-4-2 0 0,3-1 0 0,-1 1 0 16,2-3 0-16,-4 6 0 0,0-3 0 0,1-1 0 0,3 1 0 16,-4 3 0-16,3-6 0 15,2 3 0-15,-1 2 0 0,1-1 0 0,0-4 0 0,4 3 0 0,0-1 0 16,3-2 0-16,-3 4 0 0,-1 1 0 0,3-2 0 15,-2 2 0-15,3 2 0 0,-3-1 0 0,-1 2 0 16,3-2 0-16,1 2 0 0,0 1 0 0,2-4 0 16,3-1 0-16,-3 1 144 0,4 2-144 0,-1-5 0 15,4 1 0-15,2-3 128 0,-1 0-128 0,-22 0 0 16,0 0 0-16,0 0 128 0,110-5-128 0,-110 5 128 16,0 0-128-16,93-12 128 0,-93 12 64 0,0 0 16 15,92-18 0-15,-92 18 0 0,0 0-32 0,89-14-16 0,-89 14 0 16,0 0 0-16,0 0-160 0,108-3 0 0,-108 3 144 0,0 0-144 15,0 0 0-15,91 9 0 0,-91-9 0 0,0 0 128 16,0 0-128-16,0 0 0 0,102 29 0 16,-102-29 0-16,0 0 0 0,0 0 0 0,96 19 0 0,-96-19 128 15,0 0-128-15,0 0 176 0,119 4-176 0,-119-4 192 16,0 0-48-16,106-26 0 0,-106 26 0 0,80-23 0 16,-80 23-144-16,84-30 160 0,-84 30-160 0,92-31 160 15,-92 31-160-15,101-31 0 0,-101 31 0 0,103-26 0 16,-103 26 0-16,96-21 0 0,-96 21 0 0,80-19 0 15,-50 10 0-15,-30 9 0 0,0 0 128 0,99-26-128 0,-99 26 0 16,0 0 0-16,101-18 0 0,-101 18 0 0,0 0 0 0,105-19 0 16,-105 19 0-16,0 0 0 0,115-12 176 15,-115 12-48-15,0 0-128 0,123-3 192 0,-123 3-64 0,0 0-128 16,119 8 176-16,-119-8-176 0,0 0 192 0,118 4-192 16,-118-4 192-16,0 0-192 0,121 8 144 0,-121-8-144 15,0 0 0-15,123 9 144 0,-123-9-144 0,0 0 0 16,127 14 0-16,-127-14 128 0,0 0-128 0,119 12 0 15,-119-12 144-15,0 0-144 0,103 11 128 0,-103-11-128 16,0 0 128-16,94 3-128 0,-94-3 0 0,0 0 0 16,94 0 0-16,-94 0 128 0,0 0-128 0,89 0 0 15,-89 0 0-15,0 0 0 0,90 5 0 0,-90-5 0 16,0 0 128-16,96 7-128 0,-96-7 0 0,0 0 144 0,93 11-144 16,-93-11 0-16,0 0 128 0,0 0-128 0,109 9 0 0,-109-9 0 15,0 0 0-15,0 0 0 0,107 0 0 0,-107 0 0 16,0 0 0-16,0 0 0 0,110 0 0 0,-110 0 0 15,0 0 0-15,0 0 0 0,106 3 128 0,-106-3-128 16,0 0 0-16,0 0 0 0,106 5 0 0,-106-5 0 16,0 0 0-16,96-5 0 0,-96 5 0 0,0 0 0 15,106-17 0-15,-106 17 0 0,0 0 0 0,93-21 0 16,-93 21 0-16,0 0 0 0,83-18 0 0,-57 13 0 16,-26 5 0-16,0 0 0 0,82-9 0 0,-82 9 0 0,0 0 0 15,0 0 0-15,110 4 0 0,-110-4 0 0,0 0 0 0,91 0 0 16,-91 0 0-16,0 0 0 0,97 2 0 0,-97-2 0 15,0 0 0-15,86 0 0 0,-86 0 0 0,0 0 0 16,0 0 0-16,104 3 0 0,-104-3 0 0,0 0 0 16,0 0 0-16,112 14 0 0,-112-14 0 0,0 0 0 15,89 17 0-15,-89-17 0 0,0 0 128 0,0 0-128 16,113 39 0-16,-113-39 0 0,0 0 0 0,84 31 0 16,-84-31 0-16,0 0 0 0,92 37 0 0,-92-37 0 15,0 0 0-15,89 33 0 0,-89-33 0 0,0 0 0 16,0 0 0-16,115 19 0 0,-115-19 0 0,0 0 0 15,89 5 0-15,-89-5 0 0,0 0 0 0,97 12 0 16,-97-12 0-16,0 0 0 0,100 14 0 0,-100-14 0 0,0 0 0 0,102 18 0 16,-102-18 0-16,0 0 0 0,114 17 0 0,-114-17 0 15,0 0 0-15,120 9 0 0,-120-9 0 0,0 0 0 16,110 3 0-16,-110-3 0 0,0 0 0 0,111 0 0 16,-111 0 0-16,0 0 0 0,113 6 0 0,-113-6 0 15,0 0 0-15,121 5 0 0,-121-5 0 0,0 0 0 16,122 8 0-16,-122-8 0 0,0 0 0 0,108 7 0 15,-108-7 0-15,0 0 0 0,106 9 0 0,-106-9 0 16,0 0 0-16,117 9 0 16,-117-9 0-16,0 0 0 0,120 19 0 0,-120-19 0 0,0 0 0 0,124 17 0 15,-124-17 0-15,0 0 0 0,122 14 0 0,-122-14 0 0,0 0 0 0,110 16 0 16,-110-16 0-16,0 0 0 0,108 10 128 0,-108-10-128 16,0 0 0-16,118 0 0 0,-118 0 0 0,80-5 0 15,-80 5 0-15,89-12 0 0,-89 12 144 0,91-14-144 16,-91 14 0-16,89-12 144 0,-89 12-144 0,85-14 0 15,-85 14 0-15,78-17 128 0,-78 17-128 0,79-18 0 16,-79 18 0-16,76-14 0 0,-76 14 0 0,82-14 0 16,-82 14 0-16,86-12 0 0,-86 12 0 0,96-10 0 15,-96 10 0-15,101-13 0 0,-101 13 0 0,92-8 0 16,-92 8 0-16,89-9 0 0,-89 9 0 0,78-9 0 16,-78 9 0-16,0 0-176 0,121 0 176 0,-121 0 0 15,0 0 0-15,106 13 0 0,-106-13 0 0,0 0 0 0,111 19 0 0,-111-19 0 16,0 0 0-16,126 12 0 0,-126-12 0 15,0 0 0-15,115-4 0 0,-115 4 0 0,0 0 0 0,108-19 0 16,-108 19 0-16,66-21 0 0,-66 21 0 0,0 0 0 16,87-26 0-16,-87 26 0 0,0 0 0 0,66-22-128 15,-48 18 128-15,-4-1 0 16,-2 1 0-16,-7-1 0 0,4 5 0 0,-4-3 0 0,2-3 0 0,-2 3 0 16,4-2 0-16,-5 3 0 0,4-2 0 0,-1-1 0 15,4-2 0-15,-1-1 0 0,2 2 0 0,2-2 0 16,0-1 0-16,0 0 0 0,2-5 0 0,-6 2 0 15,6 2 0-15,-6-6 0 0,3 2 0 0,-5-3 0 16,1-1 0-16,0 1 0 0,-4-1 0 16,-1-4 0-16,1 4 0 0,0-4 0 0,2-4 0 0,-2 3 0 0,0-3 0 0,4 0 0 15,0 0 0-15,3-6 128 0,0 1-128 0,2 1 0 16,0-3 0-16,4 0 0 0,-5 2 0 0,1-1 0 16,2 6 0-16,-5-2 0 15,1 2 0-15,-4 4 0 0,1-3 0 0,-4 6 0 0,1-2-144 0,1 2 0 16,-6-2 0-16,3 4 0 0,-1-1-64 0,-1 4-16 15,2 2 0-15,-4-2 0 0,0 5 224 0,0-1-176 16,3 1 176-16,-3 2-160 16,0-1 160-16,2 6 0 0,-2-2 0 0,0 1 0 0,-2 3 0 0,-1 0 0 15,-1 0 0-15,-1 0 128 0,0 3-128 0,-4 1 192 0,-5 1-64 0,2 4 0 16,-6 0-128-16,1-1 0 0,-6 3 0 0,-3-3 0 16,3 1 0-16,-8 0 0 0,1 0 0 0,-4-1-128 15,-3 1 128-15,-1-6 0 0,-4 3 0 0,-2-1 0 16,1-2 0-16,-1-3 0 0,4 4 0 0,-7-2 0 15,2 1 0-15,-4 1 0 0,-3 1 0 0,-2 0 0 16,-2 2 0-16,-2-2 0 0,-3 0 0 0,-3-1 0 16,3-4 0-16,0 0 0 0,3 0 0 0,10-4 0 15,-1 3 0-15,4-6 0 0,1 1 0 0,0-6 0 16,1 4 0-16,3-6 0 0,-4 0 0 0,-1 2-128 16,-4-2-64-16,-1 0-16 0,-4-2 0 0,1 2 0 0,3 4 48 0,-1-6 16 15,2 2 0-15,4 0 0 0,-2-3-16 0,5-1 0 16,-1 4 0-16,-1-3 0 0,4-1-192 0,-7 1-32 15,0 3-16-15,-5-2 0 0,-6 2 48 0,6 6 16 16,3-1 0-16,-8 0 0 0,-4 4 336 0,-2 5 0 16,-3 0-144-16,1 0 144 0,2 4 0 0,-6-3 0 15,-3 3 0-15,-3 1 0 0,-3 4 0 0,1-6 0 16,8 6 0-16,-1-4 0 16,2 0 0-16,2 2 176 0,5-1-176 0,-6-3 160 0,1-1-32 0,0 1-128 15,-4-3 192-15,4 4-64 0,3-4-128 0,2 0 0 16,2 0 0-16,0-4 0 0,5 1 0 0,-4-2 0 0,1 1 0 0,-6 2 0 15,2-1 0-15,-5-1 0 0,1-1 0 0,6 2 0 16,2 3 0-16,-1-6 0 0,-3 6 0 0,0 0 0 16,4 0 0-16,-3 0 0 0,-1 4 0 0,-3-2 0 15,-2 1 0-15,-1 2 0 16,5-1 0-16,-1 1 0 0,6-1-336 0,-1 1 0 16,1-2 0-16,1 1 0 0,3-2 32 0,-1 1 16 0,-3 1 0 0,-6-3 0 15,2 6 288-15,0-2 0 0,4 1 0 0,-4-1 0 16,1-2-128-16,3 6 128 0,-2-4 0 0,5 2 0 15,0-1 0-15,-2-1 0 0,-3 2 0 0,-2-2 144 16,-2 0 112-16,4-1 0 16,5 1 16-16,-4-2 0 0,4-1-272 0,2 2 0 15,-4-4 0-15,2 0-144 0,-3 0-352 0,-1 0-64 0,-6 0-16 0,1 0 0 16,0 0-48-16,6 0-16 0,-1 0 0 0,2 0 0 0,4 0 368 0,2 0 64 16,3 0 16-16,1-6 0 0,-1 6 192 0,2-3 0 15,-4 1 0-15,0-1 0 0,0 3 0 0,-3 0 0 16,3 0 0-16,1 3 0 15,4-3 0-15,-3 0 0 0,2 2 0 0,-1-2 0 0,3 0 0 0,-1 0 0 16,1 0-128-16,3 0 128 16,0 0-224-16,-4-5 48 0,4 1 16 0,-4 2 0 0,8-1-48 0,-4-1-16 15,5-1 0-15,3 2 0 16,1-2 224-16,1-1-192 0,-1 3 192 0,-2-1-192 16,2-1 192-16,-3 5 128 0,1 0 0 0,-1 0-128 15,0 4 592-15,0-3 16 0,-1 3 0 0,0-1 0 16,0-1-144-16,-2 2-16 0,3 1-16 0,-5-2 0 15,3 1-272-15,-4-3-160 0,-1 3 192 0,1-4-192 0,-1 5 0 16,0-1 0-16,1-1 0 0,-3 2 0 0,-2-3 0 0,-1 2 0 16,-1 1 0-16,-2-2 0 0,1 3 128 0,-1 0-128 15,-7-4 0-15,2 2 0 0,2 1 0 0,-1-2 0 16,3 1 0-16,3-2 0 0,2 1 0 0,1-3 0 16,0 4 0-16,1-3 0 0,3-1 0 0,0 0 0 0,3 0 0 15,2 0-144-15,-3-1 144 0,1 1 0 0,-3-4 0 0,0 4 0 16,2 0 0-16,1 0 0 0,-3 0-128 0,5 4 128 15,-3-3-368-15,1 3 16 0,-1 1 0 0,-2-1 0 16,3 1 128-16,-1 0 32 0,3-2 0 0,2-3 0 16,3 0 192-16,-4 0 0 0,2-3-160 0,1 1 160 15,0-1 0-15,-3-2-176 0,1 1 176 0,-2-1-128 32,4 1-384-32,-2 3-80 0,5-3-16 0,2 1-12064 0</inkml:trace>
  <inkml:trace contextRef="#ctx0" brushRef="#br0" timeOffset="67046.12">4685 14777 9215 0,'-14'4'816'0,"1"-3"-656"16,4-1-160-16,0 4 0 0,4-4 1680 0,-6 2 304 16,-8 1 64-16,-12 2 16 0,-11-1-480 0,0 1-112 15,2-5 0-15,11 0-16 16,6-2-1792-16,0-1-368 0,8-6-64 0,1 4 0 15,3-7-1088-15,1 3-192 0,4 0-64 0,1 0 0 16,0-1 880-16,2-2 160 0,-3 3 48 0,1 0 0 0,2 1 1472 0,-4-1 320 0,1 4 48 0,3 1 16 16,1-1 1024-16,-1 2 224 0,1 3 32 0,2-6 16 15,0 6-528-15,2 0-96 16,1 0-32-16,-1 0 0 0,7 4-864 0,-1-2-176 0,-8-2-48 0,0 0 0 16,0 0-384-16,0 0 0 0,93 12 0 0,-93-12 0 15,0 0-192-15,109-9 192 0,-109 9-192 0,110-12 192 16,-49 3-288-16,7 4 64 0,2-4 16 0,0 1 0 15,-8 2 16-15,-62 6 16 0,119-12 0 0,-119 12 0 16,97-5 624-16,-97 5 112 0,95 5 16 0,-95-5 16 0,99 9 720 0,-99-9 144 16,97 15 16-16,-97-15 16 15,89 20-496-15,-89-20-96 0,80 17-32 0,-80-17 0 0,0 0-448 0,100 23-96 16,-100-23 0-16,0 0-16 0,83 26-304 0,-83-26 0 16,0 0 0-16,84 21 0 0,-84-21-160 0,0 0 160 15,94 19-160-15,-94-19 160 0,0 0 0 0,105 9 0 16,-105-9 0-16,82 0 0 0,-82 0 0 0,87 3 192 15,-87-3-16-15,87-3 0 0,-87 3 416 0,84-9 96 16,-84 9 16-16,88-9 0 0,-88 9-208 0,93-2-48 16,-93 2 0-16,103-3 0 0,-103 3-272 0,113 0-176 15,-113 0 192-15,115 3-192 0,-115-3 0 0,103 2 0 16,-103-2 0-16,97 0 0 0,-97 0 0 0,96 4 0 0,-96-4 0 16,101 12 0-16,-101-12-320 0,103 14 16 0,-103-14 16 0,115 22 0 31,-115-22-432-31,124 18-96 0,-124-18-16 0,130 14 0 15,-53-7-1152-15,8-2-224 0</inkml:trace>
  <inkml:trace contextRef="#ctx0" brushRef="#br0" timeOffset="69072.66">17408 12969 11967 0,'2'5'1072'0,"1"-1"-864"16,-3-2-208-16,0 1 0 0,-3-3 128 0,1 4-128 15,-1 4 176-15,-3 3-176 16,-6 6-528-16,-2 1-224 0,-8-1-32 0,-1-3-16 16,-2 3-912-16,3-4-176 0,-1-5-32 0,-1 3-16 0,5-3 1936 0,-1-1 192 15,5-1 144-15,1 2 32 0,0-2 1024 0,-2 2 208 16,2 4 32-16,0-1 16 0,0 1-368 0,-1 0-64 0,1-1 0 0,-4 1-16 15,1 5 32-15,-1 1 16 0,1-4 0 0,-2 7 0 16,1-2-128-16,5 2-32 0,0-2 0 16,1 2 0-16,7-2-320 0,3 2-80 0,2-21-16 15,0 0 0-15,19 66-672 0,-19-66 0 0,0 0-176 0,0 0 48 32,61 84-576-32,-61-84-128 0,0 0 0 0,67 71-16 15,-67-71 32-15,0 0 16 0,66 66 0 0,-66-66 0 0,0 0 400 0,50 70 80 0,-50-70 0 0,0 0 16 16,39 83 304-16,-39-83 144 0,14 58-16 0,-14-58 0 15,12 54 768-15,-12-54 160 16,0 0 32-16,12 83 0 0,-12-83-32 0,9 58 0 0,-9-58 0 0,5 61 0 0,-5-61-304 0,0 61-64 16,0-61-16-16,2 59 0 0,-2-59-272 0,0 68-48 15,0-35-16-15,-2 2 0 16,-2 0 96-16,1-4 16 0,1 4 0 0,-5 0 0 0,2 0-192 0,-4-4-16 16,-1-3-16-16,-2-2 0 0,-2 0-32 0,-2 0-16 15,-1 0 0-15,-3-3 0 0,3 0 160 0,-2-2 48 16,3 1 0-16,2-1 0 0,2-3 32 0,3-5 16 15,4 1 0 1,3-1 0-16,4-3-432 0,2-1 0 0,1-2 0 0,-2-2 0 16,-3-5-912-16,0 0-64 0,0 0-16 0,0 0 0 15,0 0-224-15,72 17-32 0,-72-17-16 0,0 0 0 0,0 0 736 0,0 0 144 0,78 6 16 0,-78-6 16 16,0 0 656-16,0 0 128 0,72 8 16 0,-72-8 16 16,0 0 272-16,69 4 48 0,-69-4 16 0,68-4 0 15,-68 4-512-15,75-5-96 0,-75 5-32 0,80-5 0 16,-80 5-160-16,84-7-176 0,-84 7 48 0,105-9 0 31,-51 7-192-31,-54 2-48 0,113 0 0 0,-113 0 0 16,111 0 112-16,-111 0 32 0,115 6 0 0,-115-6 0 15,122 8 224-15,-122-8 0 0,133 14 0 0,-58-9-144 16,0 8 144-16,-7-5 0 0,-68-8 0 0,127 27 0 16,-127-27 0-16,124 27 0 0,-124-27 0 0,139 30 0 15,-64-16 0-15,5-5 0 0,-2 5 0 0,3-2 0 0,-6 2-160 0,-1-2-48 16,-7-3-16-16,2 3 0 15,3-5-160-15,-1 5-16 16,-1-3-16-16,-4-1 0 0,-3 1 80 0,-63-9 16 0,110 14 0 0,-110-14 0 0,87 9 320 0,-87-9 160 16,75 8-16-16,-75-8 0 0,68 9 880 0,-68-9 160 15,64 5 32-15,-64-5 16 0,72 0-384 0,-72 0-80 16,83-5 0-16,-83 5-16 0,100-12-752 0,-50 1 0 16,-1-1 0-16,-4-2 0 15,2-3-832-15,-7 3-48 0,0-3-16 0,-10 4 0 16,-2-1-320-16,-5 6-80 0,-6-4-16 0,-5 1 0 0,-8 2 816 0,-3 1 176 15,-1-4 16-15,-3 1 16 0,1-1 624 0,-3 0 128 16,2-2 32-16,3 0 0 0,0 2 336 0,-4-6 80 0,8-1 16 16,-3-2 0-16,6 2-672 0,-3-5-128 15,1-4-128-15,0-2 192 0,4-3-352 0,0-5-64 0,-4-2-16 0,0 0 0 16,2-4 48-16,-2-5 16 0,-1-3 0 0,4-2 0 16,-2-3 176-16,6-4 0 0,2-6 0 0,3 5 0 15,4-4 176-15,7-1 64 0,2 1 16 0,3-4 0 16,2 1-256-16,3-6 0 0,-3 0-192 0,-2 4 192 15,-2 4-848 1,-1 6-64-16,-4 9-16 0,0 2 0 0,0-6-64 16,-1 7-16-16,-1 0 0 0,-6 4 0 0,-5 2 496 0,-2 3 112 0,-2-1 16 0,-2 3 0 15,-7 7 48-15,-7 5 16 0,-2 3 0 0,-2 6 0 0,-2 3 992 0,-8 1 208 16,1 8 32-16,0 2 16 0,-7 3 944 0,0 3 192 16,0 2 48-16,-2 1 0 0,1 2-656 0,-7 1-128 15,0 3-32-15,-3 2 0 0,-4 0-912 0,-2-2-192 16,-1-3-48-16,2 3 0 15,-1-3-144-15,-5-4 0 0,-3 0 0 0,0-1 0 0,-1-4 0 0,-2-4 0 16,-1 3 224-16,-7-3-64 0,-3-1 112 0,-4-4 32 16,-5 2 0-16,0-7 0 0,0 6-304 0,-3-5 0 15,-2-2 0-15,-4-3 0 0,-1 1 0 0,-8 0 0 16,-6-1 0-16,0 1 0 16,-2-1-336-16,0-3-80 0,-4 2-16 0,-3-2 0 15,-10 4-320-15,-6-6-64 0,4 1-16 0,1 1 0 16,-5 3-16-16,-8-1-16 0,-9-2 0 0,-7 4 0 15,5 3-368-15,-16 9-80 0,-12 1-16 0,2 8 0 16,-3 6-640-16,-9 6-128 0,-11 6-16 0,6 15-6032 0</inkml:trace>
  <inkml:trace contextRef="#ctx0" brushRef="#br0" timeOffset="98689.89">11231 16176 7359 0,'-2'0'656'0,"0"0"-528"15,2 0-128-15,0 0 0 0,0 0 368 0,0-2 32 16,0-2 16-16,0 1 0 0,-3-2-416 0,1 0-272 16,-2-2 32-16,-1 1 16 0,-2 6 224 0,2-3-176 0,-4 3 176 0,1 0-160 15,-1 3 1152-15,0 1 224 0,0 1 64 0,4 0 0 16,-4-1 320-16,2 4 64 0,6-2 0 0,-4 2 16 16,1 1-464-16,1 0-112 15,1 0-16-15,-2 4 0 0,-1 0-704 0,2 1-160 0,-3 0-32 16,3 1 0-16,-2-1-192 0,-1 4 0 0,3 4-144 0,-4 4 144 15,2 0 0-15,0 9-144 0,-2 0 144 0,-2 7 0 16,-2 5 0-16,3 5 0 0,-5 6 0 0,0-1 0 16,0-3 176-16,-1 4-48 0,0-4 0 0,-3-2 0 15,3 0-128-15,-2 6 160 0,1-1-160 0,-3 1 160 16,3-1 96-16,1 0 32 0,0 1 0 0,2-2 0 0,3-8 64 16,0-2 16-16,4-6 0 0,0-5 0 0,1-4-176 0,4-5-16 15,4-1-16-15,-4-6 0 0,0-19-304 0,0 0-64 16,12 40-16-16,-12-40 0 31,0 0-1120-31,0 0-240 0,0 0-32 0,0 0-8176 0</inkml:trace>
  <inkml:trace contextRef="#ctx0" brushRef="#br0" timeOffset="100148.78">11307 16141 11967 0,'-5'-5'1072'0,"0"1"-864"0,5 4-208 0,0 0 0 16,2 0 1360-16,1-5 240 0,-3 1 32 0,2-1 16 15,1-4-832-15,1-1-176 0,4 1-16 0,-2 1-16 16,-1 1-608-16,0 1-160 0,2 3-16 0,2-2 0 15,0 1 176-15,-9 4 0 0,0 0 0 0,0 0-128 16,76-19 512-16,-76 19 96 0,0 0 32 0,100-17 0 16,-100 17 16-16,80-9 16 0,-80 9 0 0,92-12 0 0,-92 12 208 0,89-11 32 15,-89 11 16-15,92-8 0 0,-92 8 0 16,101-14 0-16,-101 14 0 0,121-18 0 0,-52 10-240 16,6-5-48-16,9 5-16 0,-7-5 0 15,1 6-496-15,-3-1 0 0,-4 1 0 0,-71 7 0 0,140-9 0 0,-65 7 0 16,0-5-176-16,5 2 176 0,-5 2-128 0,0 3 128 15,0 0 0-15,-75 0 0 0,137 0 0 0,-137 0 0 16,141-9 0-16,-62 7 128 0,1-5 384 0,-2 2 64 16,3 0 0-16,-3 1 16 0,-7-1 96 0,1 0 16 15,1-2 0-15,2 2 0 0,2-4-288 0,3-3-48 16,2 3-16-16,-2 4 0 0,-5-4-208 0,0 4-144 0,-75 5 192 16,136-9-192-16,-65 4 0 0,1-2 0 0,2 2 0 15,5 0 0-15,-4 1 0 0,-4 1 0 0,-1 3 0 0,-2-2 0 16,-68 2 0-16,134-4 0 0,-61 1 0 0,4 1 0 15,0 2 0-15,-2 0 0 0,-6 2 0 0,-69-2 0 16,127 9 320-16,-127-9 64 0,126 8 16 0,-126-8 0 16,136 9 48-16,-59-9 16 0,6 4 0 0,4-4 0 15,-1-4-208-15,-1 2-32 0,4-1-16 0,0-2 0 16,3-2-208-16,1 1 0 0,4 3 0 0,-5-2 0 16,-11 5 0-16,-1 0-240 0,2 0 80 0,-7 3 16 15,0-1 144-15,1 1-208 0,6 6 80 0,-5-4 128 16,-4 2 0-16,-2-1 0 0,4 2 0 0,-5 1 0 0,2-4-128 15,-5 4 128-15,7-4 0 0,-5 2 0 16,8-2-144-16,-7 0 144 0,1 2-192 0,-71-7 192 0,127 14-240 0,-127-14 64 16,129 14 16-16,-129-14 0 0,131 14 160 0,-63-7 0 15,2-2 0-15,-4-1 0 0,-66-4 0 0,118 10 0 16,-118-10 0-16,103 13 0 0,-103-13 0 0,101 5 0 16,-101-5 0-16,101 3 0 0,-101-3 0 0,103 4 0 15,-103-4 0-15,108-4 0 0,-108 4 0 0,103-3 0 16,-103 3 0-16,80-2 0 0,-80 2 0 0,65-3 0 15,-65 3 0-15,0 0 0 0,71 0-240 0,-71 0 48 16,0 0 0-16,0 0 0 0,0 0 192 0,0 0-192 16,0 0 192-16,28 48-192 0,-35-30 192 0,0-1 0 0,-2 6 0 0,1 3 0 15,2 0 240-15,-2 9 32 0,2 1 16 0,-2 5 0 32,4 6-160-32,-1-4-128 0,5-1 192 0,-3 5-192 15,-1 7 0-15,2 2 0 0,-5 1 0 0,2 1 0 0,2 1 0 0,1 2-144 0,-2-4 144 0,3 1-192 16,1 3 192-16,0-4 0 0,1 1 0 0,3-4 0 15,5-2 0-15,-6-3 0 0,2-11-144 0,-5-38 144 16,9 57-128-16,-9-57 128 0,4 44-160 0,-4-44 160 16,5 40 0-16,-5-40-144 0,0 35 144 0,0-35 0 15,-9 26-288-15,0-15 32 0,1 2 0 0,-5-4 0 32,3 0-224-32,-7-2-32 0,1-2-16 0,-2 0 0 0,-4-1-272 0,-3 1-48 0,-1-2-16 15,-7-3 0-15,-2 2 256 0,-7-2 48 0,-1 4 16 0,-2-4 0 0,-4 0 544 0,2 0 0 16,1 3 192-16,-2-1-48 0,-3 1 240 0,-3-3 64 15,2 6 0-15,-6-3 0 0,1 2-32 0,-6-1 0 16,-8-1 0-16,-4-1 0 0,2 2-208 0,-4-4-32 16,2 5-16-16,-2 3 0 0,2-1-160 0,-1-1 0 15,-8 2 0-15,-3-2 0 0,7-3 0 0,-6-1 0 16,-1 5 0-16,4-2 0 0,-5 4 0 0,3-1 0 16,-4 1 0-16,-3 0-176 0,-4 0 176 0,4-1 0 15,-1 3 160-15,-1 1-160 0,2 2 592 0,-4-2 32 16,-2 2 0-16,1 0 0 0,-1-2-48 0,1-3-16 15,8 0 0-15,2-4 0 16,-1 2-368-16,3-6-192 0,1-1 192 0,3 0-192 16,-3 0 0-16,2 0 0 0,4-5-192 0,-1 2 48 15,2 3-112-15,-4-2-32 0,-5 2 0 0,-3 0 0 16,-3 0 112-16,0 0 32 0,8 0 0 0,0 2 0 16,1 1 144-16,-3-3-160 0,-1 4 160 0,4-3-160 15,8-1 160-15,-9 0-208 0,4 4 80 0,-4-1 128 16,6-1-368-16,-1-2 48 0,-1 5 16 0,-4-1 0 15,3-1 304-15,2 3-192 0,1-3 192 0,1-1-160 16,7 1 160-16,1-3 0 0,2 0 160 0,-2-3-160 16,1 3 0-16,-4-5 0 0,8 1 0 0,1 2 0 15,0-1-224-15,-1-2-144 0,1-1-16 0,-3 3-16 16,5-1-96 0,-9 4-16-16,-1 0 0 0,-4 4 0 0,0-4 224 0,-2 5 32 0,2-1 16 0,6-3 0 0,-1 3 240 0,2-1 0 15,4-1 0-15,1-2 0 0,2 0 0 0,-2-2 0 16,7-1 0-16,2 3 0 15,6-4-544-15,-5 4-16 0,4 0 0 0,-3 4 0 16,7-4-384-16,-2 0-80 0,1 5 0 0,-2-1-16 0,-5 1 864 0,-4 2 176 16,1-2 0-16,2 4 0 0,2-4 864 0,1-2 96 15,3 3 0-15,-1-3 16 0,2-3-528 0,3 0-128 16,1-3 0-16,-1-3-16 0,6-2-304 0,-1-1 0 16,-1-3 0-16,0 1-144 15,5-1-624-15,0 2-128 0,-3-6-32 0,7 2-11280 0</inkml:trace>
  <inkml:trace contextRef="#ctx0" brushRef="#br0" timeOffset="100950.53">9903 16616 11055 0,'-11'14'976'0,"6"-5"-784"0,2 0-192 0,3-6 0 16,1 1 0-16,5-3 144 0,-5 3-144 0,-1-4 128 31,0 0-704-31,0 0-160 0,0 0-32 0,61 45 0 0,-61-45 592 0,0 0 176 0,0 0 0 0,0 0 0 15,0 0-144-15,0 0 144 0,0 0-128 0,0 0 128 16,0 0 0-16,0 0-176 0,0 0 176 0,0 0 0 16,0 16 0-16,-5-20 0 0,0 1 192 0,-4 1-16 15,6-1 2896-15,-3-3 576 0,6-1 112 0,-3 2 48 16,-1 0-1616-16,3-2-320 0,1-2-64 0,-6 4-16 16,5-4-1072-16,-1 1-208 0,-3-3-64 0,1-1 0 15,-3 0-448-15,-3 3-288 0,1-5 32 0,-5 6 16 16,-2-3-368-16,-1 2-80 0,-2 2-16 0,-4 2 0 15,1 2 400-15,-3 3 80 0,-1 0 16 0,-2 3 0 0,-3 2 208 16,1 2 0-16,-1 2 144 0,3 2-144 0,2 1 400 0,1 2-16 16,6 3 0-16,-3 0 0 0,6 4 128 0,2 2 32 15,-3 0 0-15,3 8 0 0,5 4-160 16,-3 1-48-16,1 6 0 0,3 3 0 0,-1 8-336 0,0 1 0 16,0 3 0-16,4 1 0 0,3-1 0 0,4-10 0 15,3-2 0-15,1-4 0 0,6-3-128 0,-12-38 0 16,33 54 0-16,-33-54 0 0,0 0-48 0,66 49 0 15,-66-49 0-15,0 0 0 0,0 0 176 0,96 8-192 16,-96-8 192-16,57-26-192 0,-57 26 544 0,58-45 96 0,-27 17 32 16,-1-10 0-16,1 1-16 0,1-5 0 0,-3 2 0 0,-1 0 0 15,2 0-624-15,-2-5-128 0,1-2-32 0,-3-2 0 32,1 6-864-32,-1-6-176 0,0 4-48 0,-2-3 0 15,1 8 192-15,-6 6 16 0,-2 7 16 0,-5 10 0 16,-3 7 576-16,-4 4 112 0,-3 8 32 0,-2 7 0 0,-2 8 608 0,2 1 128 0,0 4 32 0,2 4 0 15,-2-26 1776-15,25 58 352 0,-25-58 80 0,48 66 16 16,-48-66-880-16,68 71-176 16,-68-71-48-16,96 84-16544 0</inkml:trace>
  <inkml:trace contextRef="#ctx0" brushRef="#br0" timeOffset="103060.74">24411 14518 3679 0,'0'0'320'0,"0"0"-320"0,0 0 0 0,2 0 0 16,0 0 1024-16,-2 0 144 0,3 0 32 0,-1 3 0 15,2-1 112-15,1-2 32 0,-2 7 0 0,-3-7 0 16,0 0-320-16,0 0-64 0,0 0-16 0,0 0 0 16,0 0-368-16,0 0-64 0,0 0 0 0,0 0-16 15,0 0 80-15,54 54 0 0,-50-49 16 0,-4-5 0 16,0 0 320-16,0 0 64 0,0 0 16 0,35 52 0 16,-35-52 80-16,0 0 16 0,0 0 0 0,31 75 0 15,-31-75-496-15,12 49-80 0,-12-49-32 0,6 61 0 16,-3-26-480-16,-3-4-128 0,0 0-16 0,-3 1 0 15,3 1-672-15,0-2-128 0,0-31-16 16,0 51-10896-16</inkml:trace>
  <inkml:trace contextRef="#ctx0" brushRef="#br0" timeOffset="103573.81">25328 14927 16575 0,'-9'0'736'0,"6"-4"160"0,1 4-720 0,2 0-176 0,0 0 0 0,0 0 0 16,0 0 0-16,0 0 0 0,23-22 0 0,-20 10-176 31,3-2-1104-31,-3 0-240 0,-6 1-32 0,-3 0-16 0,-2 0 768 0,-5 5 160 0,-4-1 16 16,0 0 16-16,-3 4 1456 0,-2 5 304 0,1 0 48 0,-5 0 16 15,0 5 320-15,-1 2 80 0,5 2 16 0,-1 1 0 16,-1 3 128-16,5 0 32 0,-4 1 0 0,5 4 0 16,3-1-736-16,4 4-144 0,3-3-16 0,-1 1-16 15,5 2-688-15,3-2-192 0,1 5 0 0,0-24 0 0,8 49-144 0,-8-49-112 16,18 49 0-16,-18-49-16 0,0 0-48 0,49 62-16 15,-49-62 0-15,0 0 0 0,71 53 336 0,-71-53 0 16,0 0 0-16,89 43 0 0,-89-43-128 0,0 0 128 16,91 37 0-16,-91-37 0 0,0 0 0 0,0 0 0 15,73 31 0-15,-73-31 0 0,0 0 0 0,0 0 208 16,0 0-48-16,-11 26-16 0,-3-22 480 0,-7 1 80 16,-1 2 32-16,-4-2 0 0,-4 0-64 0,-1 4-16 15,-3 0 0-15,0 0 0 0,1-1 80 0,-1 1 16 16,0 0 0-16,-1-1 0 0,5 1-384 0,4-4-80 0,7-5-16 0,1-1 0 31,6-3-1424-31,5-8-272 0</inkml:trace>
  <inkml:trace contextRef="#ctx0" brushRef="#br0" timeOffset="103887.91">26175 14063 11967 0,'0'0'1072'0,"0"0"-864"16,0 0-208-16,0 0 0 0,0 0 496 0,0 0 48 15,0 0 16-15,0 0 0 16,0 0-1968-16,0 0-400 0,0 0-80 0,0 0-16 16,0 0 704-16,0 0 144 0,0 0 32 0,0 0 0 0,19 66 2880 0,-29-45 592 15,1-2 112-15,0 4 32 0,-3 3 816 0,-2 5 176 16,0 4 16-16,0 3 16 0,2 3-1616 0,-2-1-320 16,-2 0-64-16,2 3-14672 0</inkml:trace>
  <inkml:trace contextRef="#ctx0" brushRef="#br0" timeOffset="108277.79">23833 15900 22111 0,'-5'6'1968'0,"5"-5"-1584"0,0 3-384 0,1-4 0 15,-1 0 816-15,0 0 80 0,0 0 0 0,0 0 16 16,0 0-912-16,0 0-304 0,0 0 0 0,67 43 0 16,-67-43-784-1,0 0-176-15,0 0-16 0,0 0-16 0,7 46 352 0,-14-34 80 0,-2-3 16 0,-5 3 0 16,-2-2 848-16,-1 4 128 0,0-2 64 0,-1 2 0 15,1 4 1216-15,1 4 240 0,0-1 48 16,1 5 16-16,1 6-192 0,-4-1-48 0,4 4 0 0,-3 5 0 16,3 4-896-16,-3 1-192 0,4-2-48 0,-1 6 0 15,2 0-336-15,-2 3 0 0,2 0 0 0,2 1 0 0,1-3 0 0,-3 1 0 16,3-6 0-16,0 0-128 0,4-6 128 0,0 1 0 16,1-5-144-16,-1-4 144 0,2-2 0 0,-3-1-144 15,6-2 144-15,-3 1 0 0,-1-5 0 0,4-22 0 16,-1 44 0-16,1-44 0 0,0 0 240 0,1 40 96 15,-1-40 32-15,0 0 0 0,0 0-64 0,0 0-16 16,0 0 0-16,0 0 0 0,0 0-288 0,0 0 160 16,0 0-160-16,0 0 128 15,0 0-448-15,70 5-80 0,-70-5-32 0,18-23 0 16,-15 9-272-16,6-3-64 0,-4 0-16 0,-2-4 0 0,4-2 624 0,0 0 160 0,-1 3 0 16,2-3 0-16,5-3 512 0,0 3 144 15,1 1 32-15,4 1 0 0,-18 21-80 0,38-33-16 0,-38 33 0 0,42-25 0 16,-42 25-144-16,0 0-16 0,61-14-16 0,-61 14 0 15,0 0 80-15,0 0 16 0,73 14 0 0,-73-14 0 16,0 0-320-16,0 0-48 0,63 49-16 0,-63-49 0 16,0 0-256-16,23 56-64 0,-23-56-16 0,3 48 0 15,-3-20-48-15,-9 7-16 0,1 3 0 0,-1 2 0 16,-5 1 400-16,2 4 96 0,3-2 16 0,-3 1 0 16,3-6 336-16,7-5 64 0,-1 2 0 0,3-9 16 15,0-26-656-15,0 0 0 0,30 49-128 0,-30-49-16464 16</inkml:trace>
  <inkml:trace contextRef="#ctx0" brushRef="#br0" timeOffset="108833.37">24723 16916 18431 0,'-5'0'1632'0,"5"0"-1312"16,0 0-320-16,0 0 0 0,0 0 864 0,0 0 96 16,0 0 32-16,23-38 0 0,-23 38-992 0,19-42-448 0,-10 17 48 0,-2 1 0 31,-7 3-832-31,0 4-176 0,-7-1-16 0,0 8-16 0,-4-2 944 0,-3 8 192 0,0 2 48 0,-3 4 0 16,-2 5 1152-16,0 2 224 0,-1 5 48 0,0 0 16 15,0 7 224-15,3 1 64 16,-4 6 0-16,2 2 0 0,-2 1-384 0,2 7-80 0,-2 2-16 0,-2 1 0 15,2 4-736-15,2-2-256 0,-3 4 144 0,1-1-144 16,3-1 0-16,4-2 0 0,0-2 0 0,6-7 0 16,4-2 0-16,1-6 208 0,6-5-16 0,-1-2-16 15,-2-19 32-15,0 0 16 0,0 0 0 0,33 38 0 16,-33-38-224-16,0 0 144 0,0 0-144 0,0 0 128 0,0 0-128 0,77-29 0 16,-77 29 0-16,24-32 0 15,-24 32-272-15,24-40 64 0,-11 14 16 0,-1 0 0 0,-2 0 0 0,2-2 0 16,-1-2 0-16,1-1 0 15,0 0-288-15,-1-1-48 0,1-3-16 0,0 1 0 0,2 2 384 0,-5 1 160 16,1 1-128-16,-1 8 128 0,-9 22 320 0,14-35 128 16,-14 35 48-16,0 0 0 0,0 0 576 0,0 0 112 15,0 0 32-15,0 0 0 0,0 0-176 0,0 0-16 16,0 0-16-16,0 0 0 0,0 0-544 0,33 49-96 16,-33-32-32-16,-3 0 0 0,-1 4-336 0,-1 2 0 15,0 5-192-15,-2 1 64 0,1 3-160 0,1 3-32 16,0-1 0-16,1 3 0 0,4-2 320 0,0-4-128 15,2 2 128-15,2-8 0 0,-4-25-400 0,17 47 16 0,-17-47 16 16,0 0-9744 0,54 36-1936-16</inkml:trace>
  <inkml:trace contextRef="#ctx0" brushRef="#br0" timeOffset="109206.32">25398 16991 10127 0,'0'0'896'0,"0"0"-704"0,9-32-192 0,-9 32 0 16,0 0 2704-16,0 0 512 0,0 0 112 0,24-38 0 0,-24 38-1392 0,26-45-272 16,-26 45-64-16,21-52-16 0,-21 32-1312 0,-5 5-272 31,-7 4 0-31,-6 4 0 0,-3 2 0 0,-3 5-160 0,-8 5 160 0,3 2-128 0,-3 4 640 0,1-3 128 16,5 6 16-16,3-1 16 0,8 1 496 0,4-2 112 15,8 5 0-15,3-17 16 0,5 28-400 0,-5-28-96 16,0 0-16-16,52 42 0 15,-52-42-784-15,58 28 0 0,-58-28 0 0,75 26 0 16,-75-26-240-16,80 22 0 0,-80-22 0 0,82 27 0 0,-82-27 64 0,80 34 16 16,-80-34 0-16,70 32 0 0,-70-32-32 0,57 31-16 15,-57-31 0-15,0 0 0 16,49 38-464-16,-49-38-96 0,0 0 0 0,-4 37-16 0,-8-23 960 0,-7 3 192 0,-7 1 32 0,-9-1 16 31,-2 4-1040-31,-10-2-208 0,-3 7-32 0,-9-3-16 0,-9 3 1344 0,-6-1 272 0,-1-3 48 0,1 1 16 16,2-1-96-16,6-1-32 0,8-1 0 0,10-8 0 15,9 2-256-15,11-7-48 0,6-6-16 0,10-9 0 32,12 8-1248-32,3-35-256 0</inkml:trace>
  <inkml:trace contextRef="#ctx0" brushRef="#br0" timeOffset="109787.64">26428 16017 2751 0,'0'0'256'0,"-2"0"-256"0,-3 0 0 0,5 0 0 16,-4 4 1536-16,4-4 272 0,0 0 48 0,-5 14 16 15,5-14 1104-15,-9 29 224 0,2-6 32 0,2 3 16 16,-4 0-528-16,1 2-96 0,-1 3-32 0,-2-1 0 16,1 5-1552-16,0 0-304 0,-6-2-64 0,2 5-16 15,0 2-304-15,0 7-64 0,-2 4-16 0,1 10 0 16,-1 5 304-16,0 0 64 0,1 5 16 0,1-4 0 15,0-7-208-15,2 3-32 0,1-2-16 0,2-5 0 32,6-2-256-32,-2-9-144 0,5-1 160 0,1-4-160 0,3-7-416 15,-4-33-176-15,9 57-48 0,-9-57 0 0,0 0-560 0,19 42-112 0,-19-42-32 0,0 0 0 16,0 0 384-16,0 0 80 0,0 0 16 0,0 0 0 0,64 0 576 0,-64 0 112 31,0 0 32-31,0 0 0 0,44-31 352 0,-44 31 80 0,0 0 16 0,42-37 0 0,-42 37 16 0,31-29 16 16,-31 29 0-16,35-35 0 0,-35 35 224 0,40-42 32 15,-40 42 16-15,38-44 0 0,-38 44-304 0,37-40-64 16,-37 40-16-16,0 0 0 0,0 0-224 0,0 0 0 16,0 0 0-16,0 0 0 0,0 0 0 0,0 0 272 15,0 0-48-15,49 40-16 16,-51-17 400-16,-2 0 80 16,1 6 16-16,-2 3 0 0,0 8-320 0,-4 0-64 15,4 3-16-15,-2-3 0 0,1-1-304 0,3-6 0 0,1 2-176 16,4-6-10672-1,-2-29-2144-15</inkml:trace>
  <inkml:trace contextRef="#ctx0" brushRef="#br0" timeOffset="110196.49">27958 16029 16575 0,'-4'-12'736'0,"4"-2"160"0,4 6-720 0,-1-5-176 16,-3 13 0-16,2-14 0 15,1 6-1600-15,-3-10-368 0,4-4-64 0,-4-6-16 0,0-5 1600 0,-7 1 448 16,2 6-160-16,-8 4 160 0,3 2 0 0,-6 8-128 15,1 0 128-15,-1 7 0 0,0 1 320 0,-3 8 160 16,0-1 32-16,2 3 16 0,-6 6 2672 0,0 2 512 16,2 3 128-16,-1 0 48 0,-1 6-928 0,2 0-176 15,-5 3-32-15,0 5-16 0,3 4-1936 0,-3 5-384 16,-2 4-80-16,-2 4-16 16,1 1-608-16,-1 3-128 0,1 6-32 0,-1 5 0 0,4 10 304 15,-2 3 144-15,5 8-160 0,-1 3 160 0,5 2 0 0,1 3-144 0,-3 1 144 0,11-8 0 16,-2 2-128-16,8-9 128 0,6-6-128 0,7-3 128 31,5-9-512-31,8-3 0 0,4-8-16 0,11-6 0 16,-37-43-416-16,96 70-80 0,-42-44 0 0,-54-26-11968 0</inkml:trace>
  <inkml:trace contextRef="#ctx0" brushRef="#br0" timeOffset="110683.33">28289 16008 3615 0,'0'0'0'0,"0"0"144"0,0 0-144 0,0 0 208 0,0 0-208 0,0 0 0 0,0 0 0 0,29-26 0 16,-29 26-256-16,0 0-112 0,0 0-16 0,0 0 0 15,0 0 384-15,0 0 288 0,0 0-48 0,0 0-16 16,-12 39 1792-16,12-39 352 0,-10 31 80 0,10-31 16 16,-4 40 256-16,4-40 48 0,5 44 16 0,-5-44 0 0,0 0-608 0,23 66-128 15,-23-66-32-15,0 0 0 0,35 66-1536 0,-35-66-304 16,26 44-176-16,-26-44 192 15,26 48-1488-15,-26-48-304 0,23 61-48 0,-23-61-9808 16</inkml:trace>
  <inkml:trace contextRef="#ctx0" brushRef="#br0" timeOffset="111212.17">29228 16320 5519 0,'0'0'496'0,"0"0"-496"0,0 0 0 0,0 0 0 16,0 0 0-16,0 0 0 0,17-29-208 0,-17 29 64 16,9-28-240-16,-5 7-64 0,-3 2 0 0,-1-2 0 0,-3 3 1728 0,-4 4 320 15,-2 1 80-15,-3 0 16 0,0 5 256 0,-2-1 48 16,0 5 16-16,-2 4 0 0,1 4-368 0,-3 1-80 16,1 4-16-16,3 0 0 0,2 3-160 0,3 2-48 15,9-14 0-15,-14 29 0 0,14-29-784 0,-7 37-176 16,7-37-16-16,-2 43-16 15,2-43-352-15,5 53 0 0,-5-53 0 0,6 59 0 0,-6-59 256 0,12 61 16 16,-3-26 16-16,-9-35 0 0,14 57 224 0,-14-57 32 16,17 58 16-16,-17-58 0 0,17 55-304 0,-17-55-48 15,13 49-16-15,-13-49 0 0,5 42-192 0,-10-25 128 0,-2 1-128 0,-4-6 0 16,-1 2 0-16,-5 0 0 0,-3-5 0 0,3 3 0 16,-6-4 0-16,2 1-128 0,-1 0 128 0,-3 0 0 15,6-4 416-15,-7 3 144 0,-4-2 16 0,2 2 16 16,-3-1-144-16,-2-1-48 15,0 2 0-15,2 1 0 0,1 1-272 0,4-3-128 0,3-1 128 0,0-1-128 16,6-2-640-16,1-3-192 0,6-3-64 0,1 1-14144 31</inkml:trace>
  <inkml:trace contextRef="#ctx0" brushRef="#br0" timeOffset="111588.66">30017 15739 9215 0,'-14'0'400'0,"6"3"96"0,1-1-496 0,2-2 0 15,-1 3 0-15,6-3 0 0,-3 9 1520 0,-6-4 208 16,-1 9 32-16,-3 3 16 0,0 1 208 0,0 3 64 16,5 1 0-16,-1 1 0 0,-2-2-160 0,3 2-32 15,1 3 0-15,2 0 0 0,-4-3-544 0,0 3-112 16,4-4-32-16,-4 1 0 0,2-2-832 0,2 1-160 15,5-22-48-15,-9 41 0 16,9-41-768-16,-3 34-144 0,3-34-48 0,0 0 0 16,7 39-1760-16,-7-39-352 0</inkml:trace>
  <inkml:trace contextRef="#ctx0" brushRef="#br0" timeOffset="111939.41">30380 15664 25791 0,'-19'-4'1152'0,"8"-1"224"0,11 5-1104 0,-10-4-272 0,10 4 0 0,0 0 0 0,0 0 0 0,0 0 160 15,0 0-160-15,0 0 128 16,0 0-1392-16,0 0-272 0,0 0-64 0,35 58-16 15,-35-58 688-15,0 0 144 0,22 66 16 0,-22-66 16 0,19 58 752 0,-19-58 368 16,21 74-48-16,-8-30 0 0,0 0 896 0,0 1 160 16,-3 2 32-16,4 2 16 0,-2-1 80 0,2 1 16 15,2 3 0-15,-2 2 0 0,0-1-960 0,0-1-192 16,1 2-48-16,-6-2 0 0,0 2-320 0,-4-2-256 16,-8 1 32-16,-8-5 16 15,-1-4-880-15,-11 1-160 0,-3-1-32 16,-5-4-16-16,-2 0 688 0,-6 2 144 0,-2 0 16 0,-5 1 16 0,-3-3 752 0,-3-2 160 15,-4-1 32-15,2-6 0 0,9-1-512 0,-2-2-160 16</inkml:trace>
  <inkml:trace contextRef="#ctx0" brushRef="#br0" timeOffset="112404.06">31023 16219 29487 0,'-12'0'2624'0,"12"0"-2112"16,0 0-512-16,0 0 0 0,0 0 384 0,0 0-48 15,0 0 0-15,0 0 0 16,0 0-2640-16,55-35-544 0,-55 35-96 0,47-22-32 16,-47 22-272-16,0 0-48 0,74-23-16 0,-74 23 0 0,0 0 4064 0,85-12 800 0,-85 12 176 0,70-5 16 15,-70 5 1312-15,78-4 256 0,-78 4 48 0,84 0 16 16,-84 0-1408-16,92 0-288 0,-92 0-48 0,86 0-16 16,-86 0-1616-16,69-3-192 0,-69 3-96 0,58-2-13776 15</inkml:trace>
  <inkml:trace contextRef="#ctx0" brushRef="#br0" timeOffset="112655.14">31042 16493 38703 0,'0'0'1712'0,"0"0"352"0,0 0-1648 0,0 0-416 16,0 0 0-16,0 0 0 0,0 0 352 0,71-30-16 16,-71 30 0-16,95-31 0 15,-33 13-1264-15,-2 1-256 0,1 1-48 0,0 4-16 16,-4 0-672-16,-57 12-128 0,110-18-16 0,-110 18-16 16,92-10 624-16,-92 10 128 0,80-4 32 0,-80 4 0 15,70 4 640-15,-70-4 128 0,63 2 16 0,-63-2-6080 16,66 3-1232-16</inkml:trace>
  <inkml:trace contextRef="#ctx0" brushRef="#br0" timeOffset="113063.8">32626 15739 8287 0,'0'0'736'0,"-5"-18"-592"0,5 18-144 0,0 0 0 16,0 0 3216-16,0 0 624 0,0 0 112 0,5-23 16 0,-5 23-2400 0,0 0-480 16,0 0-112-16,12-26-16 15,-12 26-208-15,0 0-48 0,0 0-16 0,0 0 0 0,-12 28 592 0,12-28 112 16,-17 33 16-16,6-14 16 0,-3 4 0 0,2-2 0 16,-5 5 0-16,3-3 0 0,-4 3-576 0,1 0-112 15,1 0-32-15,0 2 0 0,-1-2-400 0,1 0-96 16,-1 0-16-16,1 2 0 0,-1-2-192 0,-1 0 0 15,3 1 0-15,1-5 0 0,3-1-192 0,-1-2 192 16,12-19-192-16,-14 33 192 0,14-33 0 0,0 0-128 16,-5 34 128-16,5-34 0 0,0 0 0 0,0 0 0 15,0 0-128-15,0 0 128 0,47 38 0 0,-47-38-128 16,0 0 128-16,0 0 0 0,75 5-208 0,-75-5 64 16,0 0 16-16,75 4 0 0,-75-4-80 0,61 0-16 15,-61 0 0-15,64-4 0 16,-64 4-224-16,58-2-32 0,-58 2-16 0,57-8 0 15,-57 8-912-15,54-16-176 0,-54 16-32 0,61-17-16 16,-61 17-1200-16,58-23-240 0</inkml:trace>
  <inkml:trace contextRef="#ctx0" brushRef="#br0" timeOffset="113283.61">32924 15787 25791 0,'-12'-3'1152'0,"12"3"224"0,0 0-1104 0,-9 0-272 16,9 0 0 0,0 0 0-16,0 0 944 0,0 0 128 0,0 0 16 0,-5 47 16 0,-4-19 288 0,-3 5 48 15,-2 3 16-15,-2 10 0 0,-3 1-112 0,-3 7 0 16,-1 7-16-16,2 5 0 16,0 5-624-16,5 8-112 0,4-1-16 0,5-1-16 0,5-8-400 0,4-6-160 15,2-7 128-15,1-11-12544 16,-5-45-2496-16</inkml:trace>
  <inkml:trace contextRef="#ctx0" brushRef="#br0" timeOffset="121347.1">14038 15932 8287 0,'-9'9'736'0,"4"-4"-592"0,5-2-144 0,0-3 0 15,2 0 1072-15,1 0 176 0,-3 2 32 0,4 1 16 16,1 1-1040-16,-2-4-256 0,6-4 0 0,-2 4 0 15,0-5-400-15,-2 2-144 0,-1-1-32 0,-3 3 0 16,-1-3 736-16,-1 4 144 0,1 0 16 0,-5-3 16 16,1 3 640-16,-3 0 128 0,5-2 32 0,-3-2 0 15,2 1-64-15,-3 1-16 0,5-1 0 0,-1 3 0 0,-3 0-240 0,1 3-48 16,-1-1-16-16,1 1 0 0,-1 3-32 0,-2-3 0 16,2 6 0-16,0-1 0 0,1 1-128 0,1-4-16 15,1 4-16-15,-1 0 0 0,1 3-368 0,-2-3-192 16,1 1 192-16,-1-1-192 0,3 3 0 0,-5 2 0 0,-2-2 0 15,1 2 0-15,2 0 0 0,-9 3 240 16,5 4-48-16,-7 2-16 0,6 0 1360 0,-4 6 288 0,0-3 48 0,2 2 16 16,-1 4-1760-16,3 2-368 0,3 1-64 0,2 9-16 0,0-1 656 0,1 3 128 31,1 2 32-31,1 1 0 0,4 0-368 0,1 3-128 0,1 2 0 0,-3-7 144 0,6-1-144 0,-5 2-272 16,3-1 64-16,-3 2 16 15,3 0-544-15,-5-6-96 0,0 6-32 16,0-4 0-16,-7-1-64 0,0 5-16 0,-5 0 0 0,0-2 0 0,1 1 560 0,-6-8 128 15,3 0 0-15,-3-5 16 0,1-3 416 0,2-6 80 16,2-4 0-16,1-1 16 16,6-7-16-16,-2 0-16 0,5-2 0 0,2-6-8880 15,6-3-1760-15</inkml:trace>
  <inkml:trace contextRef="#ctx0" brushRef="#br0" timeOffset="122321.6">14812 16383 16575 0,'1'3'1472'0,"1"-3"-1168"15,2 0-304-15,-1 0 0 0,2 0 832 0,-3 0 128 16,5 0 0-16,2-3 16 0,1 3-400 0,2 0-96 16,-3 0-16-16,0-2 0 0,-6 2-464 0,-1 0 0 15,1 0 0-15,-6 0 0 0,1-3 128 0,1 3 144 16,-1 0 32-16,-3 0 0 0,1-4 528 0,-5 4 96 15,4 0 32-15,-4 0 0 0,-3 0-80 0,0 0-16 0,2 0 0 0,-8 4 0 16,1 1-96-16,-4-2 0 0,2 6-16 0,-4-4 0 16,2 4-416-16,-2 0-80 0,3-1 0 0,0 6-16 15,-4-1-240-15,7 1 0 0,1-2 0 0,4 2 0 16,1 0 144-16,2-2-144 0,6 2 128 0,-2 3-128 16,3-3 176-16,2 4-48 0,3-1-128 0,4 0 192 15,0 4-192-15,6-2 0 0,-5 4 0 0,6-2 0 16,4 2 0-16,-1-3 0 0,6 0 0 0,-2 1 0 15,5-1 0-15,-26-20 0 0,49 37 0 0,-49-37 0 16,45 31 0-16,-24-13 0 0,-4-4 176 0,-3-2-176 16,-2 2 144-16,2-2-144 0,-5 2 0 0,0-2 144 0,-4-1-144 15,2-3 0-15,-2 5 0 0,-5-1 0 0,0-2 0 0,-9 2 0 16,3-3 0-16,-5 2 0 0,-10 1 0 0,-3 2 0 16,-9 0 0-16,-4 1 0 0,-3-1 0 0,-7 0 0 15,2-2 0-15,-4 2 0 0,2-2 0 0,1-6 128 16,3 2 32-16,5-8 0 0,10 0 160 0,5-8 48 15,6-5 0-15,8-6-10736 16,5-7-2160-16</inkml:trace>
  <inkml:trace contextRef="#ctx0" brushRef="#br0" timeOffset="122918.46">15577 15833 11055 0,'-4'0'976'0,"4"0"-784"16,0 0-192-16,0 0 0 0,2-2 896 0,0 2 144 15,-1 0 32-15,3 0 0 0,-2-4-560 0,-1 4-128 16,5 0 0-16,-3 0-16 0,2 0-176 0,-5 0-16 16,2 4-16-16,0-4 0 0,-2 2 512 0,0 1 96 0,-2 2 32 0,0-1 0 15,2 1 672-15,0-2 144 0,0 6 32 0,0-4 0 16,0 4 32-16,0 0 16 16,0 0 0-16,0 4 0 0,0 0-640 0,0 1-128 0,-3 6-32 0,1 0 0 15,-1 6-432-15,-1-2-80 0,1 4-32 0,-3 3 0 16,1 8-160-16,-2 1-48 0,5 5 0 0,-3 4 0 15,-2-2-144-15,5 5 0 0,-5-1 0 0,6 6 0 16,-3 4 0-16,-1 5 0 0,2 0 0 0,-1 4 0 16,2 1 0-16,2 3-144 0,0-3 144 0,2 9-160 15,5-5 0-15,-2 5 0 0,0 2 0 0,2-2 0 16,2 0 160-16,-7 7 0 0,-2-1 0 0,-2-8 0 0,-5-12-272 0,2-8 16 16,-4-9 16-16,1-9 0 0,-1-2 240 0,4-7-176 15,-1-1 176-15,5-8-160 16,-1-2-272-16,4-8-48 0,-1-7-16 0,6-5-14400 15</inkml:trace>
  <inkml:trace contextRef="#ctx0" brushRef="#br0" timeOffset="123798.2">14988 14829 11967 0,'-2'2'1072'0,"-2"-2"-864"0,4 0-208 0,0 0 0 16,0 0 528-16,0 0 64 0,0 4 16 0,-1-4 0 0,1 5-768 0,-4-2-160 15,4 1-16-15,-3-3-16 16,-1 3-32-16,2 1 0 0,2-1 0 0,-3 1 0 0,3 0 1040 0,-2-1 208 16,0 1 32-16,2 4 16 0,0-6 688 0,0 2 144 15,2-1 32-15,0 1 0 0,1-2-528 0,-1 3-96 16,2-3-32-16,-1 1 0 0,-1-3-496 0,0 3-112 16,-1-2 0-16,3 1-16 0,-4-3-496 0,-4 0 0 15,4 5 0-15,-3-1 0 0,1 1 0 0,-5 4-336 16,0-1 48-16,4 1 16 15,-6 0 272-15,0 3 0 0,4-2 0 0,-2-1 0 0,2 3 320 0,5-6 160 16,0 2 32-16,0-1 16 0,5-1-96 0,2-1-32 16,2-2 0-16,5 2 0 0,-4 1-400 0,-10-6 0 15,0 0 0-15,0 0 0 0,0 0 0 0,82 26-320 0,-82-26 48 0,0 0 16 32,0 0-640-32,0 0-112 0,84 35-16 0,-70-32-16 15,-2 6-496-15,2-4-112 0,-4 0-16 0,2-1 0 16,1 1 400-16,-5-5 80 0,6 3 16 0,-3-3 0 15,1 0 160-15,0-3 48 0,2-2 0 0,-3 1-4512 0</inkml:trace>
  <inkml:trace contextRef="#ctx0" brushRef="#br0" timeOffset="124033.58">15378 14871 16575 0,'-17'12'736'0,"4"-6"160"0,1 2-720 0,7-4-176 0,0 1 0 0,1-2 0 0,1 1 1504 0,-4 5 272 16,-5 6 48-16,-2 3 16 0,-2 8-944 0,0 0-192 31,4 0-48-31,-2 0 0 0,4 6-912 0,-6 2-192 0,2 6-48 0,-3 6 0 0,-3 4 304 0,1 1 48 16,-3 5 16-16,-3-6 0 0,6 2 704 0,-4 1 160 16,6-5 32-16,5-4 0 0,1-1 240 0,8-6 48 15,3-2 16-15,3-4-13744 0</inkml:trace>
  <inkml:trace contextRef="#ctx0" brushRef="#br0" timeOffset="136275.66">26855 11294 2751 0,'8'5'256'0,"-2"-5"-256"0,1 3 0 0,-1-3 0 15,1 0 320-15,-3 0 0 0,3 0 16 0,5 0 0 16,-12 0-528-16,0 0-128 0,0 0 0 0,106-8-16 15,-106 8 96-15,0 0 32 0,0 0 0 0,0 0 0 16,89 0 528-16,-80 0 96 0,-2 3 32 0,-2-1 0 16,-5 3 864-16,0 2 176 0,0 2 48 0,-5-1 0 15,-2 3 640-15,0-2 128 0,-2 3 16 0,1 2 16 16,-1-2-448-16,0-2-96 0,2 3 0 0,2-5-16 16,-4 6-1056-16,4-5-208 0,-2 5-32 0,2-2-16 15,0 2-272-15,-1-2-48 0,3 0-16 16,-2 2 0-16,1 0 112 0,1 0 16 0,1 4 0 0,-2-1 0 0,4 4 96 0,-3-2 32 15,1 7 0-15,-1 4 0 0,-2-2-256 0,-2 6-128 16,0 5 160-16,0 3-160 0,-2 1 240 0,-2 6-48 16,1 3-16-16,0 2 0 15,-4 4 160-15,0-6 48 0,1 5 0 0,0-1 0 0,0-2-80 0,-1 7-16 16,2-3 0-16,0 2 0 0,-2 0-288 0,0 1 0 16,5-7 0-16,-5 1 0 0,6-6 0 0,-1-4 0 15,2-1 0-15,2-6 0 0,3-5 0 0,0-6 0 16,2-1 0-16,0-9 0 0,2-3 144 0,3-5-16 15,-3-6-128-15,2 1 192 0,3-8-16 0,1 1-16 0,6-6 0 0,-3-8 0 16,3-3-160-16,1-6-144 0,-1-5 144 0,4-4-208 31,-4-5-208-31,1-7-32 0,-1 2-16 0,0-4 0 0,0 2 144 0,-2 2 16 0,0-4 16 0,2 5 0 16,4 4 160-16,-4 2 128 0,0 7-192 0,0-1 192 0,3 6 0 0,-1 4-128 16,1 1 128-16,-1 1 0 0,3 3 0 0,-19 17 0 15,42-30 0-15,-42 30 0 0,0 0 0 0,57-31 0 16,-57 31 0-16,0 0 0 0,0 0 0 0,0 0 0 15,0 0 0-15,81 12 0 0,-75 2 208 0,0 4-48 16,-3 3-16-16,-3 3 0 16,-5 2 224-16,1 9 32 15,-4 5 16-15,-1 0 0 0,-5 4-256 0,-3 4-160 0,-1 8 192 0,1-2-192 16,-1-2 160-16,4 1-160 0,-1-3 128 0,1-3-128 16,3 2 144-16,-1-9-144 0,7-2 160 0,5-6-9664 15,0-6-1936-15</inkml:trace>
  <inkml:trace contextRef="#ctx0" brushRef="#br0" timeOffset="136763.85">27949 12459 22111 0,'-12'3'976'0,"5"1"208"0,3-4-944 0,4-4-240 16,0 1 0-16,0 1 0 0,0-1 0 0,0-6 0 16,-3-3 0-16,-2-4 0 15,-2-1-1376-15,-4-1-272 0,-3 3-48 0,0 6-16 16,-3 4 256-16,-1 5 48 0,-2 5 16 0,-3 4 0 0,-3 6 1392 0,3 3 336 16,-1 1 48-16,1 3 0 0,4 5 1088 0,1 2 208 0,1 2 48 0,0 4 16 15,4 2 0-15,3-2 0 16,1 5 0-16,2-2 0 0,0-1-1072 0,4-2-224 0,-1-4-32 15,3 0-16-15,2-5-272 0,3-5-128 16,4-3 0-16,1-4 128 0,5-2-128 0,-2-3 0 0,-12-9-160 0,0 0 160 31,0 0-704-31,0 0-32 0,100 1-16 0,-100-1 0 0,0 0-400 16,61-45-96-16,-61 45-16 0,38-38 0 16,-21 10 128-16,1 2 32 0,-1-4 0 0,-1-1 0 0,0-1 272 0,-1 1 64 0,1 1 16 15,-2-1 0-15,0 5 496 0,2-5 112 0,-2 3 16 0,-2-2 0 0,2 4 384 16,3 0 64-16,-1 7 32 0,-1 3 0 0,-15 16-32 0,0 0 0 15,0 0 0-15,0 0 0 0,0 0 176 0,79 24 16 16,-70-1 16-16,-4 5 0 16,-3 7 944-16,1 0 176 0,-3 3 32 0,4-2 16 0,-4 5-224 0,0-7-32 15,-4 1-16-15,8-7 0 0,-3-2-1008 0,6-5-208 16,-2 2-32-16,6-9-16 16,1 1-1952-16,0-6-400 0,2-4-80 0,0 0-7840 15</inkml:trace>
  <inkml:trace contextRef="#ctx0" brushRef="#br0" timeOffset="137125.4">28606 12431 12895 0,'-5'-4'1152'0,"5"1"-928"0,-4-2-224 0,4 5 0 16,0-2 1920-16,-3-1 352 0,-3-1 64 0,1-5 16 15,-7 4-704-15,-2 2-144 16,-3 1-32-16,-1 4 0 0,-4 6-992 0,-1 1-208 0,2 5-32 0,-7 3-16 15,4 1 96-15,-2 3 32 0,3 1 0 0,0 1 0 16,6 1 160-16,-2 1 48 0,3-4 0 0,2 1 0 16,5-1-416-16,4-2-144 0,-2 2 0 0,5-3 144 15,2 4-144-15,0-4 0 16,6 4 0-16,-1-4 0 0,2 3-128 0,3-4 128 0,4 1 0 0,2-3 0 16,-2 3-288-16,3-3 16 0,1-1 0 0,-1-3 0 15,-3 1-368 1,0 2-64-16,-2-2 0 0,-3 0-16 0,0-1 368 0,-6 1 80 0,2-3 16 0,-5 1 0 0,0-1 496 0,-3-2 96 15,1 1 32-15,-1-2 0 0,-1 2 432 0,-1 1 96 16,0 1 0-16,1-1 16 0,-1-2-464 0,-2 2-80 16,2 1-32-16,0-1 0 15,-4 3-688-15,5-1-144 0,-6-3-16 0,3 5-16 16,-2 1-1456-16,1-6-304 0,2 4-48 0,-2-3-8704 0</inkml:trace>
  <inkml:trace contextRef="#ctx0" brushRef="#br0" timeOffset="137579.87">28934 11739 34095 0,'-23'9'1504'0,"9"0"320"0,5-4-1456 0,4-1-368 0,5 1 0 0,0-2 0 16,0 3 240-16,0 6-32 0,0 10 0 0,-2 5 0 16,0 9-1712-16,-3 2-352 0,2 2-64 0,-6 1 0 15,0 2-832-15,1 2-144 0,-3 8-48 0,1-5 0 16,1 10 2112-16,2-1 400 0,-5 4 96 0,3 5 16 0,0 4 1856 0,4-4 384 16,2 1 80-16,-1-5 16 0,4-1-592 15,0-7-112-15,2-5-32 16,-2-2 0-16,5-7-1280 0,-5-3-192 0,0-3-80 0,2-7-16 15,0-1-1312-15,-2-4-256 0,5-9-48 0,-3-5-16 16,1-3 400-16,2-1 80 0,2-4 16 0,4-9 0 0,1 4 1680 0,5-11 320 16,-3-1 80-16,7-6 16 0,-3-3 96 0,4-2 32 15,-2-1 0-15,0-3 0 0,3 1-288 0,-2-4-48 16,2 0-16-16,3-5 0 0,-4-3-320 0,1-1-128 16,0-1 0-16,1 5 144 0,-5 5 336 0,2 5 64 0,-2 8 16 15,-3 3 0-15,-16 19 112 0,0 0 32 0,0 0 0 0,0 0 0 16,0 0 64-16,0 0 0 0,0 0 16 0,66 27 0 15,-64-4 96-15,-4 3 16 0,2 4 0 0,-3 10 0 32,-2 3-1200-32,-4 3-224 0,-3 6-48 0,1 2-8736 0,-1 2-1744 0</inkml:trace>
  <inkml:trace contextRef="#ctx0" brushRef="#br0" timeOffset="137972.89">29986 11877 22111 0,'-12'0'976'0,"7"-2"208"0,1-1-944 0,2-1-240 15,2 3 0-15,0-3 0 16,0-1-1840-16,0 0-400 0,-1-7-96 0,-1-1-16 0,-2-1 1936 0,-1 2 416 16,-4 7 0-16,-4 0 0 0,4 1 0 0,-3 8 0 15,-6-3 0-15,4 8 0 0,-3 0 0 0,-1 7-160 16,1-2 160-16,-2 5 0 0,3 2 1392 0,-1 5 384 0,-1 2 80 0,1 5 0 16,-1 3-640-16,3 4-128 0,-6 0-16 15,2 7 0 1,-1 7-944-16,1 4-128 0,2 3 0 0,-2 2-192 0,3 6-32 0,-3 1-16 0,5 1 0 0,2 1 16 15,3-6 224-15,6-9 0 0,1-1 0 0,4-7 0 16,5-4-208-16,1-3 0 0,6-6 0 0,4-4-6448 16,4-3-1312-16</inkml:trace>
  <inkml:trace contextRef="#ctx0" brushRef="#br0" timeOffset="138807.07">30326 11682 11055 0,'5'0'976'0,"-5"-3"-784"16,4 3-192-16,-4 0 0 0,5 0 800 0,-5 0 112 16,2 0 32-16,-1 0 0 15,4 0-560-15,-3 6-96 0,-2 0-32 0,-2 2 0 0,-1 6 64 0,-2 0 16 16,0 4 0-16,-8 3 0 0,1 5 0 0,-2 2 0 16,2 6 0-16,-4-2 0 0,1 6 736 0,1-7 144 15,2 4 16-15,3-7 16 0,7-2 304 0,2 0 64 16,2-3 16-16,5-6 0 0,3-4-1632 0,-10-13-256 15</inkml:trace>
  <inkml:trace contextRef="#ctx0" brushRef="#br0" timeOffset="139388.26">30922 11818 16575 0,'-4'0'1472'0,"4"-4"-1168"15,4 4-304-15,-1-3 0 0,3 3 752 0,-5-2 80 16,6-1 32-16,-2-1 0 15,4 4-2272-15,-4 0-464 0,-1 9-96 0,-4 0-16 16,2 6-112-16,-4 4-16 0,-3 2-16 0,1 2 0 0,-1 3 3248 0,-4 2 656 0,4 2 128 0,-2 1 16 16,2 0 640-16,-2 1 112 0,0 2 16 0,3-2 16 15,-3 1-720-15,0-5-128 0,0 7-48 0,2-6 0 16,-3 3-1104-16,-3-5-208 0,1 5-48 0,-4-3-16 31,3 3-1184-31,-6-1-224 0,-1-1-48 0,1-2-16 16,0-2-320-16,-1-5-64 0,4 5-16 0,0-7 0 0,2-2 1152 0,0-3 288 0,1 4 0 0,3-6 0 15,-1 0 768-15,4-1 224 0,3-3 32 0,2-3 16 16,3 4-400-16,3-5-64 0,2 1-32 0,5-2 0 16,-13-3-544-16,0 0 0 0,0 0 0 0,0 0 0 15,88 4-512-15,-88-4-16 0,0 0 0 0,88-21 0 16,-88 21-912-16,0 0-176 0,97-40-48 0,-97 40-4544 16,0 0-896-16</inkml:trace>
  <inkml:trace contextRef="#ctx0" brushRef="#br0" timeOffset="139672.48">30573 12168 20271 0,'-7'-5'1792'0,"9"1"-1424"0,5-1-368 0,0 2 0 16,-2-3 1280-16,7 1 192 0,-12 5 48 0,0 0 0 31,60-49-2048-31,-60 49-416 0,64-43-80 0,-64 43 0 16,0 0-1632-16,89-32-320 0,-89 32-64 0,0 0-16 0,0 0 2224 0,89 11 432 0,-89-11 80 0,0 0 32 16,75 29 3296-16,-75-29 640 0,0 0 144 0,92 27 32 15,-92-27-1440-15,0 0-272 0,127 10-64 0,-127-10-10304 16,84 0-2048-16</inkml:trace>
  <inkml:trace contextRef="#ctx0" brushRef="#br0" timeOffset="140158.84">31702 11422 10127 0,'0'7'896'0,"0"-1"-704"15,0-1-192-15,0-2 0 0,0-1 336 0,0 5 48 16,-5 4 0-16,2 6 0 16,-6 13-1280-16,-7-3-240 0,1 7-48 0,-3-3-16 0,3 0 896 0,-3 4 304 15,2-4-192-15,-1 9 192 16,0 4 384-16,-1 5 160 0,1 5 32 0,-1-2 16 16,1-3-1664-16,-1 0-336 0,-1-1-64 0,11-9 0 0</inkml:trace>
  <inkml:trace contextRef="#ctx0" brushRef="#br0" timeOffset="141833.66">32082 11259 20271 0,'0'8'1792'0,"0"-2"-1424"16,2-3-368-16,0 1 0 0,0-3 256 0,1 3-32 0,1 5 0 0,1 5 0 31,3 3-608-31,1 6-128 0,0-3-32 0,-4 3 0 0,4 0 160 0,-4 3 48 15,2-3 0-15,-2 3 0 0,-1 5 752 0,1-1 160 0,-2 6 16 0,3 3 16 16,-3 4 304-16,2 1 64 0,1 1 16 0,-3 4 0 16,-1 3-144-16,1 2-16 0,-3-2-16 0,-5 2 0 15,-4-3-496-15,-5-6-112 0,-5 4-16 0,-5-1 0 32,-2 1-704-32,-9 4-128 0,0 1-48 0,-2-2 0 0,-3-3 0 15,2-1 0-15,-2 5 0 0,0-1 0 0,0-3 1520 0,1-4 320 0,8-2 48 0,-4-3 16 16,6-1-448-16,1-8-96 0,5-1-16 0,-3-8-8976 31,9-2-1792-31</inkml:trace>
  <inkml:trace contextRef="#ctx0" brushRef="#br0" timeOffset="142225.01">32480 12025 27647 0,'-4'2'1216'0,"4"1"256"0,4-3-1168 0,-1 0-304 0,2 0 0 0,1-3 0 16,6 3 0-16,-12 0 160 0,0 0-160 0,0 0 128 15,97-14-1920-15,-97 14-400 0,0 0-80 0,98-9-16 16,-98 9-464-16,0 0-112 0,89-3-16 0,-89 3 0 16,0 0 1328-16,85 0 256 0,-85 0 48 0,0 0-768 15,80 7-160-15</inkml:trace>
  <inkml:trace contextRef="#ctx0" brushRef="#br0" timeOffset="142478.7">32490 12342 31327 0,'-7'2'2784'0,"7"1"-2224"0,2-3-560 0,5-3 0 16,0-2 1136-16,3 1 112 0,-10 4 32 0,0 0 0 31,68-28-1760-31,-68 28-352 0,70-38-64 0,-70 38 0 15,63-31-3888-15,-63 31-768 0,0 0-144 0,73-27-48 16,-73 27 2352-16,0 0 448 0,0 0 112 0,80 4 16 0,-80-4 4096 0,0 0 832 0,75 17 176 0,-75-17 16 16,0 0-32-16,101 9-16 0,-101-9 0 0,89-12-6624 31,-89 12-1328-31</inkml:trace>
  <inkml:trace contextRef="#ctx0" brushRef="#br0" timeOffset="142903.68">33591 11625 31327 0,'-5'0'2784'0,"5"0"-2224"16,9 0-560-16,-4-4 0 0,4 2 992 0,-4-1 96 15,-5 3 0-15,0 0 16 16,0 0-3024-16,0 0-624 0,75-23-112 0,-71 23-32 15,-4 2-2336-15,-14 7-480 0,-2 3-80 0,-9 2-32 0,-2 3 4832 0,-5 6 960 0,-1 3 192 0,-2 0 32 16,0 9 3120-16,-3 0 640 16,5 5 112-16,3 0 16 0,-4 3-1120 0,6 6-224 15,-4 0-64-15,3 3 0 0,1 0-2176 0,0-1-448 0,0 1-96 0,2-3-16 32,0 0-592-32,3 0-128 0,0-2-32 0,2-2 0 0,8-2 288 0,0-3 64 0,6 0 16 0,4-10 0 15,5-2 48-15,5-7 0 0,7-4 0 0,-14-17 0 16,0 0-464-16,69 28-96 0,-69-28-16 0,0 0 0 15,100-14-176-15,-100 14-32 0,73-35-16 0,-73 35 0 16,66-45-176-16,-66 45-48 0,63-52 0 0,-34 20 0 0,-6 3 1024 0,-2-4 192 16,-4 3 0-16,-3-1 128 0,-8 1 768 0,-3 4 144 15,-10 7 48-15,-2 2 0 0,-5 4 432 0,-5 5 80 16,-2 6 32-16,-5 4 0 0,3 1-304 0,-6 6-64 16,4 5-16-16,1 1 0 0,1 1-848 0,3 2-160 15,0-1-48-15,6 0-15200 16</inkml:trace>
  <inkml:trace contextRef="#ctx0" brushRef="#br0" timeOffset="145103.14">18799 15742 12639 0,'3'-12'1120'0,"-3"7"-896"16,0 1-224-16,-3 8 0 0,3-3 0 0,-4-1 0 15,2 0 0-15,-3-1 0 0,-2-3 0 0,2 4 0 16,-4 4 0-16,1-3 0 0,-1 6 0 0,0-1 0 16,0-1 512-16,-3 3 192 0,4 1 64 0,-3 0 0 15,4 0 64-15,0-4 32 0,4-2 0 0,-3 2 32 0,3-1-720 0,-1-4-176 16,3 3 0-16,1-3 0 0,0 2 0 0,-4-2-272 16,4 0 64-16,0 0 16 0,-3 0 384 0,1 0 64 15,-2 4 32-15,3-4 32 0,-3 5 720 0,1-2 144 16,-1 1 32-16,3 1 0 0,-3 0-256 0,2 4-64 15,-1-4 0-15,-6 7 48 0,2-3-448 0,0 0-96 16,0 5-16-16,2-5 48 0,0 4-432 0,1 3 0 16,4 2 0-16,-3 1 0 0,3-2 0 0,0 6-192 15,3 3 0-15,-3 0 64 0,4 0 128 0,-4 5-192 16,0 1 192-16,1 1-144 0,3 4 144 0,-4 1 0 16,0 2 0-16,-4 0 0 0,3 3 0 0,-3 3 0 0,-1 3 0 15,0 3 0-15,1 0 0 0,-4-1 160 0,2 6 16 0,-1-5 0 16,2-3 144-16,0-2 48 0,-2-2 0 0,2 2 0 15,0 4-240-15,-2-8-128 0,-2 6 160 0,0-5-160 16,-1-1 0-16,1-3-256 0,0-3 16 0,1-7 16 31,4-8-752-31,2-10-160 0,2-6-16 0,9-12-10256 0</inkml:trace>
  <inkml:trace contextRef="#ctx0" brushRef="#br0" timeOffset="145843.6">19482 15082 12895 0,'0'0'1152'15,"1"0"-928"-15,-1 0-224 0,0 0 0 0,0 0 944 0,0 0 144 16,2 0 16-16,-2-4 16 0,-2 4-512 0,1 0-96 15,-3 0-32-15,-1 4 0 16,-4-1-944-16,1-1-192 0,-1 7-48 0,-5-2 0 0,2-2 464 0,-2 4 96 16,2 5 16-16,-2-6 0 0,1 6 1024 0,0-2 224 15,-1 2 32-15,0-1 16 16,3 1 304-16,1 3 64 0,1-3 16 0,0 2 0 0,4-3-736 0,0 7-160 16,1-3-16-16,-3 0-16 15,6 4-496-15,-6-1-128 0,1 4 0 0,1 2 0 0,-2 2 0 0,0-2 0 16,4 2 0-16,-2-2 0 0,-2 0 0 0,5 0-192 0,-3 4 64 0,5-6 0 15,0 2-144-15,1-1-32 0,3-1 0 0,1-6 0 16,4 3 128-16,1-8 32 0,6 5 0 0,-2-9 0 16,3 3 144-16,-3-7-160 15,4-2 160-15,3-3-160 0,-4-3 160 0,6-6 0 0,-6 1 0 0,4-5 0 16,2 3 0-16,-6-4 192 0,2-3 0 0,-1 1-16 16,-6-3-176-16,2 1 0 0,-2 1 0 0,-5-1 128 15,0 5-128-15,-7-5 0 0,-4 1 144 0,-1-1-144 16,-3 1 304-16,-6-1-16 0,1-1 0 0,-4-2 0 15,3 2 192-15,-3 2 32 0,3-1 16 0,-2 3 0 16,2 1-528-16,2 5-272 0,1 4 16 0,-3 1 16 16,2 4-960-16,4 0-192 0</inkml:trace>
  <inkml:trace contextRef="#ctx0" brushRef="#br0" timeOffset="146858.35">19306 16406 11055 0,'0'-2'976'0,"3"-5"-784"0,2 2-192 0,-3-1 0 16,2 3 736-16,1-6 96 0,4-1 32 0,6-11 0 16,3-5-1456-16,-3-2-304 0,1-2-48 0,-4 8-16 15,-1 1 784-15,-8 10 176 0,-3 3 0 0,-5 4 0 32,-2 4-2208-32,-3 5-448 0,-3 4-96 0,-1 7 0 0,-3-2 4224 0,0 8 832 0,-1-1 192 0,4 2 16 0,-3-1 1168 0,1 1 224 15,2 1 64-15,2 1 0 0,2 1-1360 0,1 0-272 16,-3 4-48-16,1-2-16 15,2-2-1232-15,-3 3-240 0,2-1-48 0,-2 4-16 0,-1 2-592 0,3-2-144 16,-6 1 0-16,6-5 0 0,-2 1-144 0,1-6-64 16,-1 3-16-16,3-7 0 0,1 2 80 0,2-3 16 15,-1-5 0-15,6 1 0 0,-5 4 128 0,5-6 0 16,-1-2 0-16,2 3 0 0,0 1 0 0,2-6 192 16,1 1-32-16,1-2-16 0,-1-2-144 0,2 0 0 15,1 1 0-15,0-3 0 16,5 1-640-16,1-3-176 0,2-1-16 0,-2-1-16 15,2 1-528-15,5-4-96 0,-19 4-32 0,0 0 0 16,0 0 608-16,108-19 112 0,-108 19 16 0,0 0 16 0,100-21 528 0,-100 21 224 0,0 0-192 0,99-35 192 16,-99 35-432-16,0 0 48 0,94-40 0 0,-94 40-9344 15</inkml:trace>
  <inkml:trace contextRef="#ctx0" brushRef="#br0" timeOffset="147187.91">19098 16388 25791 0,'2'9'1152'0,"5"-6"224"0,2-3-1104 0,-1 0-272 0,3 0 0 0,-2-3 0 0,6 3 960 0,-15 0 128 0,0 0 16 0,103-19 16 15,-103 19-336-15,98-21-64 0,-98 21-16 0,96-28 0 31,-96 28-1536-31,92-30-304 0,-92 30-64 0,101-43-11968 0</inkml:trace>
  <inkml:trace contextRef="#ctx0" brushRef="#br0" timeOffset="170251.33">1282 15610 10127 0,'-10'5'896'0,"3"0"-704"16,0 0-192-16,5-5 0 0,2 4 992 0,-3 1 160 0,-3 2 48 0,-2 3 0 15,-5 6-528-15,1-2-96 0,3 3-32 0,3-3 0 32,-1 0-864-32,1 4-192 0,1-1-16 0,0 1-16 0,1 4 112 0,-4-1 32 0,1 5 0 0,1 2 0 15,1 3 592-15,-2-1 112 0,6 7 16 0,1 1 16 16,0-1 240-16,0 1 64 0,0 5 0 0,0 3 0 15,-6 2-256-15,3 1-32 0,-1 3-16 0,-1 6 0 16,-4-1-336-16,-1 4 0 0,-1 2 0 0,3-2 0 16,-3 0 0-16,3-4 0 0,-1-3 0 0,4-5-192 15,1 0 400-15,4-11 80 0,4 2 16 0,-3-8 0 16,6 3 112-16,-1-9 32 0,2 2 0 0,1-4 0 0,-9-24-448 16,17 37 0-16,-13-24-192 0,1-4 192 31,0 0-544-31,-1-6 16 0,-2 1 0 0,1-8 0 0,1 4 368 0,-4-3 160 0,0-2-128 0,-4 1 128 0,4-1 0 0,0-4 128 15,0-1 0-15,-3-6 0 0,3-1 0 0,0-1 0 16,3-4 0-16,-3-1 0 16,5-3-128-16,-1-5 144 0,5-1-144 0,-4 1 160 15,7-2-384-15,0 0-80 0,7 0-16 0,-1-4 0 32,4 2-192-32,5 0-32 0,0 4-16 0,3-4 0 0,5 0 368 0,1 7 64 0,-1-1 128 0,-35 29-208 0,65-40-64 0,-65 40-16 15,57-28 0-15,-57 28 0 0,0 0 288 0,0 0 272 0,80-9-48 0,-80 9-16 16,0 0 528-16,0 0 96 0,37 59 32 0,-33-34 0 15,-1 3-32-15,-6 3 0 0,-1 7 0 0,2-1 0 16,-1 1-448-16,-2 2-80 0,1 0-32 0,-1 0 0 16,0-5-144-16,1 0-128 0,1-4 144 0,3-1-144 15,3-6 192-15,-1 1-48 0,5-8-16 0,-7-17-10176 16</inkml:trace>
  <inkml:trace contextRef="#ctx0" brushRef="#br0" timeOffset="170817.73">2143 16656 23951 0,'-17'14'1056'0,"4"-5"224"0,8-5-1024 0,5 1-256 15,0-5 0-15,2-2 0 0,5-1-224 0,-2-3-96 16,7-2-32-16,0-10 0 0,8 1 352 0,-10-4 0 16,1 2-144-16,-6-2 144 0,-5 3-144 0,-5 4 144 15,-2 1-208-15,-4 4 80 0,-6 5 128 0,-4 4-208 0,-2 0 80 0,-3 4 128 16,0 1-240-16,0 0 64 16,1 7 16-16,4 1 16 15,4-3 2432-15,0 6 480 0,3-2 112 0,5 5 48 0,0-2-1056 0,2 8-208 0,5-3-32 0,-3 1 16 16,2 0-1648-16,3-1-320 0,-4 4-64 0,3 0 32 31,-3 1-352-31,4-1-80 0,-3-4-16 0,3 1 32 16,3-6 224-16,-3 1 32 0,4-6 16 0,1-2 32 0,-2 3-80 0,2-5-16 15,-5-8 0-15,0 0 48 0,0 0 272 0,0 0 64 0,0 0 16 0,0 0 160 16,0 0 608-16,84 6 240 0,-84-6 48 0,0 0 48 16,72-32-304-16,-72 32-48 0,61-36-16 0,-61 36 48 0,61-49-816 0,-30 23-144 15,-3 0-48-15,-2-4 48 16,0 4-1200-1,-7 2-224-15,6-3-48 0,-11 1 16 0,3 0 48 0,-7 0 16 0,3 3 0 0,-5 1 32 0,-1 1 1200 0,-1 3 240 16,-3 1 64-16,2 3 16 0,-5 5 1024 0,2 1 208 16,-2 4 32-16,0 4 16 0,0 0 560 0,-2 7 128 15,2 4 0 1,-3 4 16-16,3 4-640 0,-2 4-128 0,0 3-16 0,1 6-16 0,1 6-384 0,0-2-80 16,0 3-16-16,-4 1 0 0,4 9-304 0,-2-1-64 15,1 5-16-15,-1 1 0 16,-3 3-336-16,1-1-64 0,1-4 0 0,1-3-16 15,2-4-1376-15,2-5-272 0</inkml:trace>
  <inkml:trace contextRef="#ctx0" brushRef="#br0" timeOffset="171267.7">3079 16329 30399 0,'-23'14'1344'0,"6"-5"288"0,4-1-1312 0,8-4-320 0,2-2 0 0,3-2 0 0,0 0 128 0,-2 0-128 16,2 0 128-16,-2 0-128 15,1 0-3024-15,1-6-688 0,-4 3-128 0,2 1-16 0,-5-1 3168 0,2 3 688 31,-4 0 0-31,-5 5 176 0,1 7-176 0,-5-3 0 0,1 8 0 0,-1-3-144 0,1 3 144 0,-4 4-192 32,2-1 192-32,-2 2-160 0,3 3 2176 0,1-3 432 15,3 1 96-15,0 0 16 0,2-1-736 0,7 3-144 16,-1 1-16-16,8-4 0 16,3-3-1664-16,-5-19-448 0,0 0-16 0,42 53 0 15,-42-53-752-15,0 0-160 0,68 31-32 0,-68-31 16 0,0 0 64 16,73 26 16-16,-73-26 0 0,0 0 0 0,0 0 320 0,81 32 64 15,-81-32 16-15,0 0 16 0,0 0 896 0,0 0 144 0,57 48 48 0,-52-36 32 16,-1 2 1328-16,-8 2 272 0,3-2 48 0,-8 5 16 16,0-1 448-16,-7 3 96 0,1 1 0 0,-3-1 32 0,-3-2-640 0,-6 2-128 15,0-2-32-15,-4 2 16 0,1-7-976 0,-1-2-208 16,1-3-48-16,3-7 16 16,0-2-976-16,5-11-208 0,4-3-48 0,4-7-16704 0</inkml:trace>
  <inkml:trace contextRef="#ctx0" brushRef="#br0" timeOffset="171819.26">3741 15651 14735 0,'-4'13'640'0,"3"-1"160"0,2-2-640 0,1-1-160 15,0-4 0-15,1 2 0 0,-1 4 400 0,5 6 48 16,-2 14 16-16,4 13 0 0,-5 5-464 0,-4 6 128 15,-4 3-128-15,-1-4 0 0,-7 7 256 0,-2 0 0 16,-2 2 0-16,-1-1 0 16,-3 4 1376-16,0 1 288 0,0 2 48 0,-1 1 16 15,2-7-32-15,2-1 0 0,-6-6 0 0,2-2 0 0,0-5-960 0,2-2-192 0,2-4-32 0,-2-6-16 16,3-6-752-16,2-5 0 0,5 1 0 0,1-13-208 31,2-2-544-31,3-4-96 0,3-4-32 0,0-8 0 16,3 1-416-16,3-2-96 0,2-7-16 0,3-6 0 15,-11 18 464-15,29-36 96 0,-29 36 16 0,40-48 0 0,-19 21 832 0,5-8 240 0,-1 0 16 0,5-5 0 16,-3 0 320-16,7-9 64 0,-3-3 0 0,4 0 16 16,1 1-32-16,-1 2-16 0,0 6 0 0,-5 4 0 15,1 8-352-15,-31 31-80 0,51-35-16 0,-51 35 0 0,0 0-160 16,0 0 0-16,0 0 0 0,0 0 0 0,69 52 544 0,-65-25 176 16,-4 4 48-16,0 7 0 0,-4 2 448 0,-1 6 112 31,-4 6 16-31,1 2 0 0,-1-2-800 0,-5 2-160 15,5 2-16-15,-3-2-16 16,2-5-832-16,-1-2-160 0,4-7-48 0,0-4-10000 16,5-10-1984-16</inkml:trace>
  <inkml:trace contextRef="#ctx0" brushRef="#br0" timeOffset="172176.31">4882 15667 39615 0,'-29'11'1760'0,"11"-3"352"0,6 1-1680 0,7-6-432 0,3-1 0 0,2-2 0 15,2 4 384-15,-4 1-16 0,2 4 0 0,-3 6 0 16,-3-1-1808-16,-2 9-352 0,-10-1-80 0,-3 5-16 15,2-1-3040-15,-7 9-624 0,-5 1-112 0,-2 2-32 16,-1 8 3008-16,1-3 576 0,5 4 128 0,-3 2 32 16,5 2 4752-16,-4 4 944 0,8 3 192 0,-1-1 32 15,6 1-384-15,3 3-64 0,1-2-32 0,5 2 0 16,3 3-2240-16,-1-4-448 0,5-5-96 0,1-1 0 16,1 4-1056-16,5-6-208 15,-1 0-32-15,3-6-16 0,5-3-832 0,1-3-160 0,3 0-48 0,-17-40 0 16,40 63-304-16,-40-63-64 0</inkml:trace>
  <inkml:trace contextRef="#ctx0" brushRef="#br0" timeOffset="172573.13">5015 15756 14303 0,'0'0'640'0,"-4"0"128"0,4 0-624 16,-5 0-144-16,5 3 0 0,-3-1 0 0,3 2 1472 0,-4 1 256 15,2 0 48-15,-5 7 16 16,6 2 912-16,1 4 192 0,0-1 48 0,1 0 0 0,3 6-1472 0,-1 1-304 16,3 1-48-16,-6 4-16 0,3-1-784 0,2 2-176 15,-5-4-16-15,0 5-128 0,4-1-144 0,-8 1-144 16,4 1-32-16,-3-1 0 15,1-1-384-15,-1 1-96 0,3-3-16 0,-4 2 0 16,2 6-1040-16,2-3-224 0</inkml:trace>
  <inkml:trace contextRef="#ctx0" brushRef="#br0" timeOffset="173129.48">5496 15958 26719 0,'-4'0'2368'0,"1"0"-1888"0,3 0-480 0,0 0 0 0,3 0 1296 0,-3 0 176 16,4 2 16-16,-4-2 16 0,0 3-1136 0,0 2-240 15,-4 8-128-15,-1 1 160 16,-2 3-1376-16,-3 4-288 0,1 3-48 0,-5 6-16 0,2 5 944 0,-6 1 192 15,1 11 48-15,3 2 0 0,-3 0 1424 0,3 5 304 16,-2 2 48-16,2 1 16 0,0 1-528 16,0 2-112-16,2 0 0 0,-2-3-16 0,0-8-752 0,2-2-160 15,3-2-32-15,-3-5 0 16,1 2-1120-16,-1-9-224 0,2-3-64 0,1-8-11232 0</inkml:trace>
  <inkml:trace contextRef="#ctx0" brushRef="#br0" timeOffset="173429.1">5677 16282 21183 0,'-9'3'944'0,"2"1"192"0,2-2-912 0,0-2-224 0,5 3 0 0,-4-3 0 16,3 0 1968-16,-3 5 336 0,-5-1 80 0,1 1 16 15,-6 4-1696-15,-2-1-352 16,-1 1-64-16,-3 0-16 0,-2 0-1408 0,1-1-272 0,2 1-64 0,-6 0-16 15,6-1 528-15,-3-2 96 0,1 2 32 0,0 1 0 0,3 0 512 0,-1-1 96 16,5 1 32-16,-3 0 0 0,1 0 608 0,6 1 128 16,-3 2 32-16,5 2 0 0,2-2 96 0,1 1 32 15,7-3 0-15,-2-10 0 0,0 0-208 0,0 0-48 16,0 0 0-16,70 47 0 0,-70-47-128 0,0 0-48 31,83 19 0-31,-83-19 0 0,0 0-32 0,98 30-16 16,-98-30 0-16,0 0 0 0,101 22-416 0,-101-22-96 15,0 0-16-15,84 14 0 16,-84-14-1248-16,0 0-256 0</inkml:trace>
  <inkml:trace contextRef="#ctx0" brushRef="#br0" timeOffset="173761.71">6243 15669 16575 0,'-8'3'736'0,"2"1"160"0,5-2-720 0,1 1-176 16,1-3 0-16,-1 4 0 15,0-4-576-15,0 0-160 0,0 0-32 0,0 0 0 16,21 48-1040-16,-15-29-224 0,-6 8-32 0,0-5-16 0,-4 4 2928 0,-1 6 592 16,-6-3 112-16,1 6 32 0,-1 0 848 0,-6-2 192 15,0 2 16-15,-4-4 16 0,1 2-1568 0,-2-1-320 16,1-4-64-16,0 1-16 16,4-6-1648-16,1-1-336 0</inkml:trace>
  <inkml:trace contextRef="#ctx0" brushRef="#br0" timeOffset="174107.23">6341 15611 27647 0,'-5'0'2448'0,"5"0"-1952"16,3 0-496-16,-3 0 0 0,0 0 464 0,0 0 0 16,0 0 0-16,0 0 0 15,0 0-2832-15,89 23-560 0,-89-23-112 0,0 0-32 0,56 56 2432 0,-56-56 496 16,26 57 144-16,-16-20 0 16,3 5-2672-16,-8-1-464 0,4 3-112 0,-8 5 16 0,6 3 5168 0,-3 2 1040 15,3 2 208-15,0 1 32 0,-2 4 0 0,0-2 0 16,2 2 0-16,-5 2 0 15,1-2-1808-15,-6-4-384 0,1 1-64 0,-7-6 0 16,-3 2-1456-16,-2-5-272 0,-3-6-64 0,-1 1-16 16,-4 0-528-16,-1-8-96 0,-1 4-32 0,-1-7 0 15,1-5 816-15,-1-2 176 0,1-3 16 0,1-2-9952 0</inkml:trace>
  <inkml:trace contextRef="#ctx0" brushRef="#br0" timeOffset="174547.44">7010 16265 31327 0,'-23'12'2784'0,"11"-4"-2224"0,3-2-560 0,6 1 0 16,3-6 1440-16,0-1 176 0,0 0 48 0,0 0 0 16,0 0-1088-16,0 0-224 0,0 0-32 0,73 32-16 31,-73-32-2336-31,0 0-464 0,0 0-80 0,0 0-32 0,86 17-208 16,-86-17-64-16,0 0 0 0,0 0 0 0,0 0 1280 0,90-5 256 0,-90 5 64 0,0 0 0 15,66-12 992-15,-66 12 288 0,0 0 0 0,72-25-6320 16</inkml:trace>
  <inkml:trace contextRef="#ctx0" brushRef="#br0" timeOffset="174783.42">6965 16559 37775 0,'-21'14'1664'0,"7"-7"368"0,5-2-1632 0,6-2-400 16,3-1 0-16,3-2 0 0,-3 0 672 0,0 0 48 15,0 0 16-15,0 0 0 16,84-14-736-16,-84 14 0 0,0 0-192 0,71-21 32 31,-71 21-2432-31,0 0-480 0,0 0-112 0,70-27-16 0,-70 27-1536 0,0 0-304 0,0 0-64 0,0 0-16 16,0 0 2912-16,68-14 576 0,-68 14 112 0,0 0 32 0,0 0 1872 0,75-4 368 16,-75 4 80-16,0 0 0 15,96-17-1536-15,-96 17-320 0,87-30-64 0,-87 30-16 0,89-37 848 0,-89 37 256 0</inkml:trace>
  <inkml:trace contextRef="#ctx0" brushRef="#br0" timeOffset="175114.14">7773 16162 35007 0,'-35'17'1552'0,"13"-6"320"16,4-3-1488-16,8 1-384 15,6-5 0-15,1 1 0 0,-1-2 896 0,-3 9 128 0,-3 2 0 0,-4 9 16 16,0 7-1232-16,0-3-256 0,-1 5-64 0,1-3 0 15,0 3-1792-15,0 3-352 0,0 1-80 0,-2 3-16 16,2-3 1088-16,0 2 192 0,2-1 64 0,-2-2 0 0,5 0 1728 0,2-4 368 16,2-1 64-16,2-8 16 0,4 1 864 0,5-6 176 15,-6-17 48-15,0 0 0 16,0 0-480-16,48 46-96 0,-48-46 0 0,0 0-16 0,84 8-752 0,-84-8-160 16,0 0-32-16,89-28 0 0,-89 28-320 0,61-38 0 15,-61 38 0-15,59-49 0 16,-31 23 320-16,0-5 80 0,0 0 32 0,-2-6 0 0,-2-1 128 0,-1 1 16 15,-6-5 16-15,1 2 0 0,-8-5-400 0,-1-2-64 0,-5-2-128 0,-4 4 176 16,0-2-432-16,-9 2-64 0,4 4-32 0,-4 7 0 31,0 2-1584-31,-3 3-320 0,0 9-64 0,1 0-13008 0</inkml:trace>
  <inkml:trace contextRef="#ctx0" brushRef="#br0" timeOffset="176071.7">12356 15822 22111 0,'-3'4'1968'0,"3"-4"-1584"0,0 0-384 0,0 0 0 16,0 0 352-16,0 0-16 0,0 0 0 0,0 0 0 16,0 0-1200-16,0 0-240 0,70 14-48 0,-70-14-16 15,0 0-16-15,0 0 0 0,0 0 0 0,31 48 0 16,-31-48 896-16,0 28 288 0,0-10-160 0,-4 2 160 0,-1 3 960 0,0 0 256 15,-4 3 64-15,1 0 16 0,-1-3 688 0,0 3 128 16,0 5 16-16,-3-1 16 0,3-2-928 0,1 5-192 16,-1 0-48-16,4 5 0 0,-6-1-688 15,4 1-144-15,-1-1-16 0,2 6-128 0,-1 1 0 0,1 1-224 16,2 2 16-16,-5 5 0 16,1 2-208-16,-5 4-32 0,3-6-16 0,-7 5 0 15,-1 6 464-15,1 2 0 0,-3-3 0 0,0 1 0 0,-3 3 240 0,0-5 144 16,4 0 16-16,0-3 16 0,2-1-128 0,-1-5-32 15,4-1 0-15,0-4 0 0,2-7-256 0,0-10-176 16,5-8 32-16,3-11-8944 16,6-8-1776-16</inkml:trace>
  <inkml:trace contextRef="#ctx0" brushRef="#br0" timeOffset="176793.33">11840 15038 19343 0,'0'4'1728'0,"0"-4"-1392"16,0 0-336-16,2-4 0 0,0 4 1008 0,0-1 128 16,1-3 16-16,-3-1 16 0,4-2-880 0,1-2-288 15,-5 0 160-15,0-1-160 16,-4-2-256-16,-1 3-128 0,0 0-16 0,-4 4-16 0,-1 0 416 0,-4 1 0 15,0 1 0-15,-5 3 0 0,-2 3 656 0,-2 6 176 0,-1 0 16 0,-2 0 16 16,1 5 384-16,-1 3 80 0,-4-3 16 0,4 7 0 31,2-4-688-31,0 6-128 0,1 0-16 0,2 3-16 0,2 0-496 0,1 3-208 0,-1-4 16 16,7 4 0 0,-2 1 192-16,5-6-176 0,1 2 176 0,4-3-160 0,4 2 160 0,4-3 0 0,4 1 0 0,-8-23 0 15,0 0 160-15,40 56-32 0,-40-56-128 0,0 0 192 16,75 36-192-16,-75-36 0 0,0 0-144 0,89 0 144 15,-89 0-240-15,70-23 48 16,-70 23 16-16,71-34 0 16,-71 34 176-16,67-49 0 0,-41 23 0 0,0-6-128 15,0 3 128-15,-9-6 0 0,6 4 0 0,-5-4 0 0,-5 3 192 0,1 1-48 16,0 0 0-16,-1 1 0 0,-1 2 624 0,-4 2 112 16,-2 3 16-16,-6-3 16 0,-4 5-352 0,-1 4-80 15,-4-2-16-15,-5 1 0 16,-7 5-912-16,-1 0-176 0,-1 5-32 15,-8 4-9648-15,1 2-1936 0</inkml:trace>
  <inkml:trace contextRef="#ctx0" brushRef="#br0" timeOffset="-175022.19">11595 16435 8287 0,'-2'0'736'0,"2"4"-592"0,0-4-144 0,0 0 0 0,0 0 256 0,0 0 0 16,0 0 16-16,-3 0 0 15,3 0-704-15,-4 0-144 0,4-4-16 0,0 4-16 16,4-3 96-16,-1 1 0 0,2-2 16 0,-1-4 0 0,3 4 1216 0,1-4 240 16,3-1 64-16,-11 9 0 0,0 0 32 0,0 0 16 15,49-37 0-15,-39 29 0 0,2-1-336 0,1 4-64 16,0-2-16-16,-4 1 0 0,0 6 176 16,-4-3 48-16,-1 3 0 0,1 0 0 0,-3 3 144 0,-1-3 48 15,5 0 0-15,-3 0 0 0,2 6-96 0,-3-6-16 16,1 3 0-16,1-3 0 0,-2 5-32 0,5-5-16 0,-2 4 0 0,-2-4 0 15,3 5-208-15,-3-1-32 0,2-4-16 0,-3 5 0 32,2-2-176-32,-1 3-32 0,-3 0-16 0,-3 0 0 0,1-1-112 0,-2 4 0 0,-1-1-16 0,2 1 0 15,-3 0-304-15,-1-4 0 0,2 4 128 0,2-1-128 16,1-4 224-16,-5 1-16 0,5 2 0 0,-3-2 0 16,3-3 128-16,1 5 32 0,-3-5 0 0,1 1 0 15,1 2-368-15,-2-1 144 0,3-1-144 0,-3-1 0 16,4 2 0-16,-3 1 0 0,1-2 0 0,2 3 0 15,-4 1 0-15,4-2 0 0,-3 4 0 0,1-4 0 0,-1 3 0 16,-1 1 0-16,-1 3 0 0,0-1 0 0,-4 1-144 0,-3 2 144 16,0 0-128-16,-4 2 128 0,-1-3-192 0,-6 5 64 15,2 5 0-15,-2-6 0 0,2 0 128 0,-1 1 128 32,-1-1-128-32,2-3 176 0,4 4 208 0,-1-5 64 15,8 0 0-15,1-3 0 0,0-1-256 0,2 0-64 16,6-1 0-16,-3 1 0 0,1-2-288 0,3-2-64 0,-2 0-16 0,2 4 0 31,2-4-432-31,0-1-96 0,3 1 0 0,-4 2-16 16,1-2-32-16,3 0 0 0,1 4 0 0,2 0 0 15,1 3-400-15,3-2-96 0,-1 3-16 0,-11-13-11216 0</inkml:trace>
  <inkml:trace contextRef="#ctx0" brushRef="#br0" timeOffset="-174513.73">11515 17301 17503 0,'0'0'1552'16,"3"0"-1232"-16,-3-2-320 0,2-1 0 0,1 3 1264 0,1-6 192 15,1 3 32-15,0-6 16 0,4-1-1072 0,0-2-224 16,-6 3-32-16,-3 0-16 0,0 6-160 0,-7-3 0 16,2 6 0-16,0 0 0 0,0 0 240 0,1 6-48 15,1-6 0-15,10-6 0 0</inkml:trace>
  <inkml:trace contextRef="#ctx0" brushRef="#br0" timeOffset="-136427.3">20470 1157 10127 0,'0'-4'896'0,"2"4"-704"0,1-2-192 0,0 2 0 15,-3 0 0-15,2-3 128 0,2 3-128 0,-1 0 128 16,2-3-848-16,-3 3-176 0,-4 3-48 0,-1 0 0 15,1 3 944-15,-5-3 304 0,2 2 0 0,0 1 0 0,1 2 928 0,4-4 192 16,0 5 48-16,0-4 0 0,6-2-448 0,0 6-64 16,3-4-32-16,0 4 0 0,0 0-368 0,1-1-80 15,2 6-16-15,-3 4 0 0,5-1-80 0,-5 9 0 16,3 6-16-16,-5 2 0 0,3 6 192 0,-1 9 32 16,-2 7 16-16,0 1 0 0,-2 3-80 0,4 1-16 15,-6 5 0-15,3-3 0 0,-1 1-128 0,0 2-16 16,2 0-16-16,2 6 0 15,-1-3-352-15,1 1 0 0,0-2 0 0,-4-7 128 0,-1-7-352 0,-3-5-64 16,3-2-16-16,-2-11 0 31,-1-3-176-31,-1-8-32 0,2-4-16 0,-2 0 0 0,0-6 528 0,0-6 176 0,4 3 0 0,-4-7 0 0,3-1 272 0,-1-1 48 0,1-1 16 0,1-2 0 16,1-2-336-16,0-1-176 16,4-2 192-16,0-4-192 0,-1-3 0 0,3-6 0 15,1 1 0-15,2-6 0 0,2-3 0 0,-2-5 0 0,3-4-192 0,-3-5 48 16,0-4 16-16,3-1 0 0,1-4 0 0,3 1 0 15,-4 1-48-15,0 1 0 0,3 3 0 0,-3 8 0 16,-1 9 176-16,3 3 0 0,-5 6 0 16,0 4 0-16,1 8 0 0,-4 5 224 0,1 5-32 0,-3 4 0 15,0 3 352-15,-1 6 64 0,1 4 16 0,-4 5 0 0,2 4-224 16,0 4-32 0,2 8-16-16,3-3 0 0,0 4-192 0,2-4-32 15,-2 0-128-15,4 0 192 0,-16-40-192 0,31 75 0 16,-31-75-192-16,34 66 192 15,-34-66-1056-15,33 66-96 0,-33-66-32 16,34 58 0-16,-34-58-640 0,0 0-128 0</inkml:trace>
  <inkml:trace contextRef="#ctx0" brushRef="#br0" timeOffset="-135843.04">22143 2207 14735 0,'0'-5'640'0,"0"1"160"0,3 3-640 0,-1-6-160 0,1 5 0 0,-1-2 0 15,2-1-1600-15,3-4-368 0,3-3-64 0,2-5-16 16,-3-1 1600-16,-9 4 448 0,-4 1-160 0,-6 0 160 15,-2 5 0-15,-4-1 0 0,-3 0 0 0,0 0-128 0,-2 4 256 0,-2 0 48 16,1 2 16-16,-3 3 0 0,-1 0 1936 0,2 3 384 16,-1-3 80-16,-1 5 16 0,2 0-1568 0,-1 2-304 15,3-1-64-15,-1 6-16 0,6 2-656 0,-4 0 0 16,3 3 0-16,3 4 0 0,-1 2 320 0,2-1 96 16,5 10 16-16,-1 3 0 0,1-1 480 0,0 6 112 15,1 9 0-15,1 0 16 0,1 7-256 0,3-2-48 16,3-2-16-16,3-3 0 0,3-4-528 0,2-7-192 15,5-3 0-15,-13-35 144 16,34 54-640-16,-34-54-128 0,0 0-16 0,72 49-16 16,-72-49-80-16,0 0-16 0,0 0 0 0,104-2 0 0,-76-10 448 0,0-2 96 0,-2-2 16 15,4-6 0-15,-7-1 384 0,3-3 96 0,-7 0 16 0,-2 0 0 16,1-2-304-16,-3 2 128 16,-4-6-128-16,-2 1 0 15,-1-2-288-15,1-4-160 0,-4 2-48 0,2-1 0 16,-2-2-48-16,1-2-16 0,1 8 0 0,1 1 0 0,-2 5 432 0,2 5 128 0,-4 3 0 0,1 10 0 15,-2 2 0-15,3 6 0 0,-3 6 0 0,2 2 144 16,-3 5 624-16,0 1 128 0,3 6 32 0,-5 3 0 16,2 5 416-16,-2-2 64 0,-2 9 32 0,2 0 0 15,-5 3-560-15,3-1-112 0,0-3-32 0,-1 3 0 0,3-2-608 0,3 0-128 16,-1-6 0-16,2-4 0 16,4 1-1408-16,-4-5-208 0,5-2-48 0,1-2-16 15,2-5-752-15,0-3-160 0</inkml:trace>
  <inkml:trace contextRef="#ctx0" brushRef="#br0" timeOffset="-135465.1">23021 2123 25791 0,'-30'0'2304'0,"11"0"-1856"16,5 0-448-16,5 0 0 0,6 0 1424 0,1-1 192 15,0-3 48-15,-4 4 0 0,-5 0-1664 0,-5-3 0 0,-1 1-320 0,-9 2 32 32,3-4-960-32,-3 4-192 0,2 4-32 0,-1-2-16 0,-1 1 1040 0,3 6 224 0,3 0 32 0,-3-1 16 15,5 1 176-15,3 0 176 0,4 5-48 0,3-2 0 16,2-2-128-16,6 8 0 0,0-3 0 0,6 1 0 16,2 5 0-16,5 0 0 0,-13-21 0 0,0 0 0 15,57 68 0-15,-57-68-176 0,0 0 176 0,71 66-128 16,-71-66 128-16,0 0-128 0,86 70 128 0,-86-70-128 15,0 0 128-15,82 62 0 0,-82-62-144 0,0 0 144 0,54 61-368 0,-46-43 0 16,-2-1 0-16,-6 1 0 0,-2-8 368 0,-5 2 0 16,0-3 0-16,-2 0 0 0,-3-1 960 0,-2-2 272 15,-2 2 48-15,1-4 16 0,-1-3-192 0,-3 3-32 16,2-4-16-16,-6 0 0 16,2-4-736-16,-5 3-128 0,0-3-48 0,-2-4 0 0,2 6-416 0,0-7-96 15,-1 0-16-15,5-3-8912 16,4 3-1792-16</inkml:trace>
  <inkml:trace contextRef="#ctx0" brushRef="#br0" timeOffset="-134958.4">23418 1329 15663 0,'-19'-9'1392'0,"10"4"-1120"0,2 2-272 0,7 3 0 15,7 0 3392-15,-1 0 608 0,2 3 128 0,4 1 32 16,-12-4-4336-16,0 0-848 0,0 0-192 0,103 62-16 16,-103-62-2208-16,35 63-432 0,-26-25-96 0,-4 2 0 15,-1 6 2368-15,-4-3 464 0,-4 6 112 16,-1 3 0-16,0 2 2624 0,-2 6 512 0,-2-1 96 0,0 2 32 15,1 5 544-15,-1 5 112 0,0 4 32 0,0 4 0 0,1-5-1200 0,-1-2-256 16,2-6-32-16,4-8-16 0,-6-10-1168 16,4-4-256-16,1-6 0 0,-1-6 0 15,1-5-576-15,3-6-80 0,1-2-32 0,-2-3 0 0,4-7 480 0,3-7 208 16,0-2-192-16,-1-6 192 0,4-2-160 0,3-6 160 16,1-4 0-16,0 1-144 0,2-4 144 0,0-3 0 15,0-6 0-15,3-1 0 0,1-1 0 16,-1-6 0-16,4 1 0 0,2-6 0 0,3-4-192 0,-2-7 64 0,6-4 0 0,1-3 0 47,2-5-288-47,6 4-48 0,3 4-16 0,-6 11 0 0,-1 14 48 0,-4 12 16 0,-1 7 0 0,-30 14 0 0,0 0 816 0,0 0 176 0,0 0 16 0,89 44 16 15,-89-44 1024-15,0 0 208 0,49 81 32 0,-49-81 16 16,31 75-1104-16,-17-33-208 16,-2 0-64-16,-3 2 0 0,0-4-1392 15,-1 0-272-15,-2-6-64 0,1 1-16 16,-1-3-624-16,3-1-112 0,2-5-16 0,-11-26-10000 15</inkml:trace>
  <inkml:trace contextRef="#ctx0" brushRef="#br0" timeOffset="-134314.28">25133 1030 16575 0,'-4'7'1472'0,"4"-2"-1168"0,4 3-304 0,-4-4 0 31,-4-2-1168-31,4 6-304 0,-5 6-48 0,-3 7-16 0,-5 11 1184 0,-1-1 352 0,-3 4-176 0,-4-4 176 16,4 4 0-16,-3 0-176 15,-2 3 176-15,4 4-144 0,-3 1 1792 0,2 10 352 0,2 9 80 0,-4 5 32 16,2 2 240-16,0 6 48 0,-1 4 16 0,-2 2 0 16,6 3-448-16,6 0-96 0,4 3-16 0,3-2 16 15,6 2-1168-15,4-15-256 0,6-6-32 0,7-5 0 16,-20-61-1376-1,55 92-256-15,-55-92-64 0,78 71 0 0,-78-71-544 0,98 53-96 0,-98-53-32 0,109 34-9584 16</inkml:trace>
  <inkml:trace contextRef="#ctx0" brushRef="#br0" timeOffset="-133825.59">25527 1178 11055 0,'-5'-4'976'0,"-1"4"-784"0,5 0-192 0,2 0 0 16,5 4 624-16,-5-4 80 0,6 0 0 0,2 1 16 31,5 3-2144-31,3-1-432 0,1-1-96 0,-4 2-16 0,-6 1 1616 0,1 2 352 0,-7 0 0 0,0 1 0 16,-2 1-704-16,-2 3-208 0,0 2-48 0,-3 4 0 0,1 4 3136 0,-1 8 624 16,2 1 128-16,3 9 16 0,-4 4-672 0,8 5-144 15,-4-1-16-15,8-1-16 16,1-1-2096-16,3-6-656 0,4 3-16 0,-13-17 0 0</inkml:trace>
  <inkml:trace contextRef="#ctx0" brushRef="#br0" timeOffset="-132919.61">26095 1876 6447 0,'5'-2'576'0,"0"-1"-576"0,-1 3 0 0,-2 0 0 15,-1 0 176-15,1-4-176 0,3 4 160 0,4-1-160 16,0-3-192-16,-1 1-144 0,1 3-32 0,-2 0 0 15,-2 0 608-15,-1 0 112 0,1 0 32 0,-2 0 0 16,3 3 336-16,-1-3 80 0,0 0 16 0,2 4 0 16,-2-3 144-16,1 3 48 0,1 1 0 0,-2 4 0 15,-2-1 288-15,-1 5 64 16,1 1 16-16,-3 6 0 0,4 3-368 0,-4 3-80 16,-4 0-16-16,-1 2 0 0,2 2-656 0,-1-4-256 15,-1-2 176-15,0 3-176 0,1-7 0 16,-1 3 128-16,0 0-128 0,1-6 0 0,-4-3 0 0,2-2 0 15,3-3 0-15,-6 0 0 0,4-4 0 0,-2-5 0 16,0 0 0-16,4-2 0 0,-4-1 0 0,1-3 176 16,5-2-48-16,-1-1-128 0,4-5 192 0,-1-2-192 15,3-1 192-15,5 0-192 0,-4-3 0 0,4-2 0 16,3-4-160-16,2-4 160 0,0-1-128 0,3-4 128 0,0 0 0 0,4-2 0 16,2-3 0-16,3-3 0 0,-1-1 0 0,2 4 0 15,1 5-480 1,-8 9-32-16,-3 9 0 0,-1 3 0 0,-8 9 96 0,-2 5 16 0,-3 5 0 0,-1 0 0 0,-2 4 1056 15,-2 0 224-15,2 8 32 0,0 4 16 0,-3 5 352 0,-1 2 64 16,2 7 0-16,-1 0 16 0,3-1-1072 0,-4 3-288 16,3 3 0-16,-3-2 0 15,-1 6-128-15,1-8-128 0,1-1-32 0,-2-3 0 16,1-6-32-16,3 0 0 0,-3 0 0 0,2-7 0 0,2-3 320 0,-1-6 0 16,2 2-128-16,1-6 128 0,2-3 0 0,-3-3 0 15,3-3 0-15,-1 1 0 16,1-5 0-16,1-2 0 0,0 1 0 0,0-6 0 0,4-4-176 0,0 1-16 15,3-9-16-15,2 0 0 16,2-6-768-16,3 1-160 0,2-9-16 0,1 1-16 16,6-1-256-16,2-1-48 0,1-1-16 0,-1 0 0 15,3 4 464-15,-2 3 112 0,2 9 16 0,-6 3 0 0,-3 6 896 0,0 6 0 0,-6 4 0 0,-1 6 176 16,-1 1 1344-16,-16 0 272 16,0 0 48-16,0 0 16 0,0 0-352 0,70 50-64 0,-58-29-16 0,-3 9 0 15,-4-3-912-15,-2 8-192 0,-1 0-48 16,-4 0 0-1,-1 1-800-15,-2-1-176 0,1 5-16 0,-6 0-16 0,3 1 736 0,1-3 160 0,-2 2 32 0,1 0 0 16,5-5 624-16,2-7 128 0,2 1 16 0,5-6-8256 16,1-2-1648-16</inkml:trace>
  <inkml:trace contextRef="#ctx0" brushRef="#br0" timeOffset="-132526.73">27552 1183 23039 0,'-9'12'1024'0,"4"-3"192"0,1 1-960 0,2-1-256 16,2-4 0-16,-1 4 0 0,-1 0-800 0,2 8-208 0,-5 13-32 0,-4 6-16 15,-1 11-912-15,-1-2-176 0,-3 2-32 0,-3-5-16 16,1 2 464-16,0-9 80 0,1-4 32 0,-3-8 0 0</inkml:trace>
  <inkml:trace contextRef="#ctx0" brushRef="#br0" timeOffset="-131961.52">28182 1091 5519 0,'-3'-4'496'0,"1"-1"-496"0,2 5 0 0,0 0 0 32,0 0-720-32,0-4-240 0,-3 4-64 0,-1-1 0 0,-1-3 640 0,0 4 112 0,-4 0 16 0,4 4 48 15,1 1 1472-15,1 0 288 0,1 2 64 0,4 2 16 0,3-4 528 16,2 4 96-16,-7-9 32 0,0 0 32 0,0 0-496 0,0 0-96 16,77 62-32-16,-77-62 32 0,0 0-624 0,0 0-128 15,90 67-16-15,-90-67-16 16,0 0-544-16,81 83-96 0,-81-83-32 0,52 66 48 0,-52-66 160 0,57 75 32 15,-57-75 16-15,58 89 0 0,-58-89-288 0,57 91-64 16,-25-41-16-16,-3 2 32 0,3 1-192 0,-6-1 0 16,-7-3-144-16,-5-1 144 0,-7 1-320 0,-7-4 48 15,-4 8 0-15,-4-6 32 0,-3-2 240 0,-1-1 208 0,-2-4-32 0,-3-2 16 16,-1-5 336-16,-3 0 64 16,4-5 16-16,-2-2 0 0,1-3-608 0,1-2-320 15,-1-4 48-15,-1-6-12720 0</inkml:trace>
  <inkml:trace contextRef="#ctx0" brushRef="#br0" timeOffset="-131489.4">29214 1655 29487 0,'-3'0'2624'0,"-1"0"-2112"0,8 0-512 0,-1 0 0 15,2 0-912-15,1 0-304 0,0 3-48 0,3-1-16 31,-9-2-2032-31,0 0-400 0,0 0-96 0,0 0-16 16,91 12 2352-16,-91-12 448 0,0 0 112 0,83 5 16 0,-83-5 1648 0,0 0 336 0,119 0 64 0,-119 0 0 16,89-5 848-16,-89 5 176 0,90-5 16 0,-90 5 16 15,98-12-752-15,-98 12-160 0,103-12-16 0,-103 12-16 16,108-9-1264-16,-108 9 0 0,106-14-176 0,-106 14-10576 16</inkml:trace>
  <inkml:trace contextRef="#ctx0" brushRef="#br0" timeOffset="-131238.61">29127 2017 32255 0,'-12'4'2864'0,"7"1"-2288"0,5-2-576 0,3-3 0 16,2 4 0-16,0-2 0 0,-1 1-240 0,5 2 80 31,-1 7-2960-31,5-6-592 0,-13-6-112 0,0 0-16 16,0 0 1376-16,88 3 288 0,-88-3 48 0,72-16 16 0,-72 16 2112 0,90-22 496 0,-90 22 64 0,109-23 16 15,-109 23 800-15,113-17 160 0,-113 17 48 0,115-12 0 16,-115 12-864-16,120-16-160 0,-55 7-48 0,-1-3-6144 16,4 0-1248-16</inkml:trace>
  <inkml:trace contextRef="#ctx0" brushRef="#br0" timeOffset="-130794.62">30958 1169 18431 0,'-1'5'816'0,"-3"-1"160"0,8 1-784 0,-4 0-192 16,5-1 0-16,-5-1 0 16,2 2-2000-16,-1 9-448 0,5 4-96 0,-5 8-16 0,1 2 2016 0,3 1 400 0,-5 3 144 0,2-3 0 15,2-1 0-15,-1 3 0 0,6 4 0 0,-1 0 0 16,-8-35 1344-16,27 71 368 0,-27-71 80 0,24 67 0 15,-24-67-512-15,21 52-128 0,-21-52 0 0,14 40-16 16,-7-23-736-16,-5-3-144 0,1-1-16 0,-1-5-16 16,1-3 160-16,1 2 16 0,-1-5 16 0,2-4 0 15,1-1-416-15,2-2 0 0,5-7 0 0,1-1 0 16,3-1 0-16,2 0 0 0,6-3 0 0,-3 0 0 31,4 3-432-31,0-4-64 0,6 6-16 0,-32 12 0 0,57-23 368 0,-57 23 144 0,58-17-128 0,-58 17 128 16,63-10 0-16,-63 10 272 0,61-9-32 0,-61 9-16 15,0 0-752-15,83-12-160 0,-83 12-16 0,0 0-16 16,80-13-816-16,-80 13-144 0,61-13-48 0,-61 13-4528 16</inkml:trace>
  <inkml:trace contextRef="#ctx0" brushRef="#br0" timeOffset="-130530.58">31760 1030 20271 0,'-30'-2'1792'0,"13"2"-1424"0,8 2-368 0,4 1 0 16,5 2 3504-16,3-1 624 0,3 4 128 0,-6 5 32 31,5 6-3952-31,-2 7-784 0,1 9-144 0,-2 5-48 16,1 0-1216-16,-6 9-256 0,1 3-64 0,2 9 0 0,-4 5 1536 0,4 5 288 0,0 10 64 0,4 0 16 15,1-4 1312-15,-1 3 272 0,4-1 48 0,3 4 16 16,1 15 416-16,2-1 96 0,3 8 16 0,4-8 0 16,2-8-1008-16,0-5-192 0,6 3-32 0,-1-11-11856 15,-7-6-2368-15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8:27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7T22:50:54.041"/>
    </inkml:context>
  </inkml:definitions>
  <inkml:trace contextRef="#ctx0" brushRef="#br0">11518 15669 14735 0,'-9'0'1312'0,"2"0"-1056"16,6 3-256-16,1-3 0 0,1 0-160 0,-1 0-96 16,-1 4 0-16,-5-2-16 0,3 5 272 0,-4-6 0 0,5 3 128 0,2-4-128 15,-5 0 0-15,5-5 0 0,2-2 0 0,-2-2 0 16,3 0 0-16,-1 0-176 16,0 1 176-16,-2-1 0 0,1 0-128 0,-1 4 128 0,4 0 0 0,-2 1 0 15,1 3 1104-15,2-3 352 0,-1 4 64 0,5 0 16 16,-6 0-448-16,6 0-96 0,0 4-16 0,-1-3 0 15,6-1-976-15,-2 0-416 0,8 0 32 0,-3-1 0 32,2-3-688-32,6 1-144 0,-3-3-16 0,4 3-16 15,0-2 576-15,2-1 112 0,7-2 32 0,2-4 16 0,6-2 688 0,4 0 144 0,2-2 16 0,3 2 16 16,6-3 560-16,-4 3 112 0,4 2 32 0,3-2 0 16,0 5-656-16,3 0-128 0,4-3-16 0,-5 2 0 15,-6 1-256-15,-1-3 176 0,3 3-176 0,-1-1 160 0,-3 3 288 0,3-2 64 16,-1 7 16-16,3-1 16 0,-1-1 352 15,-2 2 80-15,-1 2 16 0,0-3 0 0,-4-2 192 0,-1 1 32 16,1 2 16-16,0-1 0 16,1-1-464-16,-1 4-112 0,4 0-16 0,3 0 0 0,-2 0-416 0,6-1-96 15,-2-3 0-15,-7-1-128 0,2-2 256 0,-2-2-64 16,0 4-16-16,2-4 0 0,-6 1-176 0,3-1 0 31,-1 0 0-31,0 4 128 0,2 0-128 0,0-2 0 0,-2-2 0 0,-1 4 0 0,-6 1 0 0,-1 4 0 16,-2 0 0-16,-4 0 0 0,-1 0 0 0,-3 4 0 15,1 1-176-15,-3-1 176 0,-1 1 0 0,-31-5-160 16,64 16 160-16,-32-11 0 0,-3 0 0 0,3 2 0 0,1 0 0 0,0-4 0 16,4 6 0-16,-2-5-128 0,-1-3 128 0,1 3 0 31,-2-4 0-31,0 3 176 0,1-1-32 0,-1-2 0 16,0-2 144-16,2-1 32 0,-1 3 0 0,1 0 0 15,4-4-320-15,-3 3 128 0,3-3-128 0,1 1 0 16,0-3 0-16,0 1 0 0,-4 0 0 0,3-2 0 15,-4-2 0-15,-1 4 0 0,0 0 0 0,-5-2 0 16,-1 2 0-16,2 1 0 0,-4-1 0 0,0 1 0 16,5 4 0-16,-5-1 0 0,1 1 0 0,1 1 0 15,-2-1 0-15,0 4 0 0,0 1-160 0,0-1 160 0,0 1 0 16,-3-2 0-16,5 6 0 0,-28-9 0 0,55 14 0 0,-23-5 0 16,-32-9 0-16,57 17 0 0,-57-17 0 0,58 23 128 15,-58-23-128-15,0 0 192 0,66 35-192 0,-66-35 192 16,0 0-192-16,0 0 192 0,0 0-192 0,61 48 0 15,-61-39 0-15,-7 9-16128 16</inkml:trace>
  <inkml:trace contextRef="#ctx0" brushRef="#br0" timeOffset="71359.87">5163 10311 6447 0,'-11'7'576'0,"6"-5"-576"0,2-2 0 0,-2 3 0 16,1-3 672-16,1 4 32 0,1-2 0 0,-7 1 0 16,-3 2 656-16,0 1 144 0,-4-3 32 0,4 2 0 15,1-1-16-15,3-1 0 16,4-1 0-16,-1 2 0 15,3-4-304-15,2 3-48 0,2 2-16 0,3-1 0 16,-3 1-512-16,1 4-128 0,3 1 0 0,-3 6-16 16,1-2-32-16,-4 3 0 0,0 6 0 0,-7 3 0 15,1 5-240-15,-2 1-48 0,-3 6-16 0,-1 2 0 16,-5 9-160-16,-3 0 128 0,1 8-128 0,-3 7 128 16,-1 4-128-16,-3 2 128 0,0 5-128 0,-2-4 128 0,2-1 32 0,5-9 0 15,2-11 0-15,6-6 0 0,8-13-336 0,2-5-64 16,8-8-16-16,11-13-12464 15</inkml:trace>
  <inkml:trace contextRef="#ctx0" brushRef="#br0" timeOffset="93029.82">4919 12079 8287 0,'-12'12'736'0,"3"-6"-592"0,2-1-144 0,4-2 0 15,3-3 512-15,0 0 80 16,0 0 16-16,0-3 0 0,1 3-208 0,3-5-32 0,1-1-16 0,-1-1 0 31,-1-1-1184-31,0 1-224 0,3 0-48 0,-6-2-16 16,0 4 416-16,-4 1 96 0,2 3 16 0,-1 1 0 0,-2 0 1232 0,1 0 256 0,-3 1 64 0,6-1 0 15,-3 4 768-15,2-1 144 0,1-1 48 0,-1 1 0 16,-2 1-448-16,3-2-96 16,1 5-16-16,-4 0 0 0,1 0-736 0,1 1-160 0,-5 3-16 0,0 1-16 15,0 2-176-15,2 0-16 0,-2 3-16 0,0-1 0 16,0-2 64-16,2 3 16 0,-1 2 0 0,3-1 0 16,-1-1-112-16,-1 1 0 0,2 4-16 0,-2-1 0 15,-1 2-176-15,1 0 0 0,2 1 0 0,-6-1 0 0,0-1 0 16,-3 1 0-16,3 1 0 0,-1-5 0 0,1 4 0 0,0-6 0 15,2-3 0-15,0-1 128 16,4-5 656-16,-1-3 128 0,8-1 32 16,-4-4 0-16,5 0-32 0,2-4 0 15,4 3 0-15,1-3 0 0,2 1-688 0,-2-2-224 0,2 1 128 0,3 4-128 0,-3 0-240 0,4 0-96 16,-1 4-32-16,-3 1 0 16,0 3-560-16,2 1-112 0,-6 0-32 0,2 3 0 0,2-3 624 0,-2 1 128 15,2 2 32-15,-1-6 0 16,1 2 800-16,-2-4 176 0,3-1 16 0,3-3 16 0,-1 0 64 0,-1-7 16 0,1 2 0 15,3-4 0-15,-3 1-800 0,2-3 0 0,-19 11 0 0,0 0 0 32,56-43-1808-32,-39 25-320 0</inkml:trace>
  <inkml:trace contextRef="#ctx0" brushRef="#br0" timeOffset="93331.96">5369 12043 19343 0,'-14'13'1728'0,"5"1"-1392"0,5-5-336 0,4-5 0 15,0-3 1376-15,0 8 208 0,-5 8 32 0,0 13 16 16,1 7-528-16,-3 3-96 0,2 3-32 0,0 1 0 15,5 1-1328 1,-9 6-272-16,2 3-48 0,0 3-16 0,-5 6 688 0,0 3 0 0,2 9 0 0,-8 3 0 16,4-3 1072-16,-3 0 240 0,3-4 48 0,2-1 16 15,-6 0-672-15,4-11-144 16,2-2-32-16,0-13-10128 0,5-9-2016 0</inkml:trace>
  <inkml:trace contextRef="#ctx0" brushRef="#br0" timeOffset="109980.36">5267 13769 11967 0,'-5'3'1072'0,"2"-3"-864"0,1 0-208 0,0 0 0 0,2 0 800 0,-1 0 112 0,-3 0 32 0,-1 0 0 16,-4 0-352-16,0 0-64 0,1 0-16 0,-1 0 0 15,4 0-288-15,-1-3-64 0,3 3-16 0,0-6 0 16,-1 6 368-16,2-3 80 0,-1-2 16 0,-1 1 0 16,-1 4 112-16,0 4 32 15,-2-4 0-15,0 5 0 0,-2 4 80 0,-3-2 32 0,-2 3 0 16,0-1 0-16,2 6-144 0,-5-1-16 0,3 0-16 0,-4 4 0 15,4 4-304-15,-1-1-48 0,1 2-16 0,-4 3 0 16,4 2-320-16,0 1 0 0,2-1 0 0,-2 2 0 0,-2 1 0 16,6 1 0-16,-4 1 0 0,5-2-128 0,2-3 128 0,2 3 0 15,0 2 0-15,1-1 128 0,1-1 96 0,1 0 32 16,4-1 0-16,1-2 0 0,6-5-112 0,0-3-16 16,3-2 0-16,4-9 0 0,5-1-128 0,0-6 128 15,-21-2-128-15,0 0 128 0,0 0-128 0,106-33 0 16,-75 9 0-16,-5-1 0 0,1-4 0 0,0-6 0 15,3-5 0-15,-2-6 0 0,-2-1 0 0,0 2-144 16,0-2 144-16,-5 4 0 0,2 2 0 0,-4 1 0 16,-2 6 0-16,-3-3 0 0,2 6 0 0,-7-4 0 15,0 9 0-15,-4-4 0 16,-2 7 416-16,2 1 32 0,-3 1 16 0,0 2 0 0,3-2 128 0,-5 3 32 0,0 1 0 0,0 7 0 16,-7 1-368-16,-2 5-64 0,-1 4 0 0,-9 4-16 31,-2 1-608-31,-5 4-112 0</inkml:trace>
  <inkml:trace contextRef="#ctx0" brushRef="#br0" timeOffset="120888.42">5285 15153 9215 0,'-9'7'816'0,"4"-2"-656"15,0-5-160-15,5 0 0 0,1 0 1232 0,-1 0 224 16,-3 6 32-16,1-3 16 0,-5 1-560 0,6-3-112 15,-3-1-32-15,2-5 0 16,1 2-1168-16,1 1-224 0,-2-5-48 0,-2 5-16 0,1-1-560 16,-4-1-128-16,-2 3 0 0,0 1-16 0,1 0 928 0,-1 1 192 0,0 3 48 0,1-1 0 15,1 2 1520-15,0 1 304 0,0-3 64 0,1 6 16 16,1-4 208-16,-2 2 64 0,2-2 0 0,0 4 0 16,0 1-1104-16,1-1-224 0,-1 3-32 0,1 1-16 15,-4 0-608-15,1 5 0 0,0 1 0 0,-2-2 0 16,0 6 0-16,-5 2 0 15,2-3-128-15,-2 4 128 0,2 2 0 0,-5-2 0 0,-1 6 0 0,-1-3 0 0,2-3 272 0,-1-3 96 16,1 3 16-16,-1 0 0 16,1 0-80-16,-1-3-16 0,4 3 0 0,2-3 0 15,0-1 320-15,5-1 64 0,5-2 16 0,1-1 0 16,4-1-112-16,2 1-32 0,4-4 0 0,0 3 0 0,8-5-336 0,-3 2-64 16,4 0-16-16,-1 2 0 0,-17-16-128 0,0 0 0 15,0 0 0-15,94 31 0 0,-94-31 0 0,0 0 0 0,0 0-128 0,96-9 128 16,-96 9 0-16,0 0 0 0,0 0-144 0,71-29 144 15,-55 18 128-15,1-3 64 16,3-3 32-16,-3-4 0 0,1 0 384 0,4-1 80 0,1-5 16 0,3 0 0 16,0-3-64-16,2-5 0 15,2 2 0-15,-3-5 0 0,1 3-384 0,0 0-64 0,-5-1-32 0,-2-5 0 16,-7 3-160-16,-2 2 0 0,-7 4 0 0,-8-3 0 16,-3-3 0-16,-2 1 0 0,-10 3 0 0,-4-3 0 15,-4 4-192-15,-6 5 192 0,-3 2-192 0,-1 0 192 16,1 8-192-16,-3 1 192 0,1 3-160 0,2 9 160 0,0 1-192 0,4 8 48 15,0 5 16-15,-1 5-10816 16,6 8-2144-16</inkml:trace>
  <inkml:trace contextRef="#ctx0" brushRef="#br0" timeOffset="132417.18">4940 16559 9215 0,'-4'5'816'0,"-1"-1"-656"15,5-1-160-15,0-3 0 0,0 2 912 0,0-2 160 16,0 3 16-16,-3 3 16 0,-3 2-816 0,3-1-160 16,-1-2-128-16,3 1 144 15,-3-1-1040-15,1-5-224 0,3 3-32 0,-2-3-16 16,2 0 16-16,0 0 16 0,0 0 0 0,0 0 0 0,0 4 1280 0,3-4 256 15,4 0 48-15,2 0 16 0,3-4 1648 0,-3 4 336 16,2-3 64-16,1 1 16 0,2-1-480 0,-2-1-80 16,0 2-32-16,-3-1 0 0,1 3-1136 0,-1 0-224 0,-2 0-64 0,-2 3 0 15,-1 3-512-15,1-1 0 16,-5 4 0-16,0 3 0 0,0 0 128 0,-5 2 64 0,1 5 0 0,1 2 16 31,-3 0 1008-31,1 1 192 0,2 1 32 0,-4 0 16 16,5 3 0-16,-3 0 0 0,5-3 0 0,-4 3 0 0,8-5-640 0,-4-2-128 0,5 3-32 0,-2-4 0 31,3-1-528-31,-1 1-128 0,4-4 0 0,-1 1 0 16,1-4 0-16,0 1-224 0,3-7 48 0,-2 4 16 15,3-6 16-15,-3 1 0 0,6-2 0 0,-7-2 0 0,1 0 144 16,2-2-128-16,-3-2 128 0,0 1-128 0,-1-2 128 0,1-1-128 16,0 0 128-16,-1 0-128 0,1 3 128 0,-2-2 0 15,2-1 0-15,1-1 0 0,1 2 0 0,1 2 0 16,-2-3 0-16,3 5 0 0,1-3 0 0,-1 1 0 15,5 3 0-15,-2-5-128 0,3 5 128 0,2-4 0 16,-4 2 0-16,-17 2 0 16,0 0-512-16,0 0-32 0,92-42 0 0,-67 23-9936 15,-1-2-1984-15</inkml:trace>
  <inkml:trace contextRef="#ctx0" brushRef="#br0" timeOffset="132689.26">5860 16555 7359 0,'-11'4'320'0,"6"-4"80"0,-3 0-400 0,4 0 0 0,1-4 0 0,1 4 0 16,-2-1 1504-16,-1-3 224 0,-2-5 32 0,-3 4 16 16,-3-7 160-16,3 3 48 0,-2 1 0 0,-2 2 0 15,-2-2-704-15,1 4-128 0,-3 4-16 0,1 0-16 16,-1 4-672-16,-3 8-144 0,2 2-32 0,2 5 0 15,1 2 208-15,0 10 32 0,8 4 16 0,-1 3 0 16,5 4 448-16,4 2 96 0,4 3 16 0,1 3 0 16,4 2-384-16,0 9-64 0,1 7 0 0,1 11-16 15,2 10-496-15,-4 6-128 0,-4 15 0 0,4-4 0 0,-4 4 192 0,2-2-48 16,2-7 0-16,1-9 0 0,3-11 48 0,4-12 0 16</inkml:trace>
  <inkml:trace contextRef="#ctx1" brushRef="#br0">25921 14293 0,'0'0'0,"0"0"15,0 0-15,0 0 16,26-92 0,-28 64-16,-3-2 15,5 30-15,-4-43 32,-1 43-17,3 74 1,1-27-1,1-3 1,-4-7 0,2 1-1,4-7 1,2-3 0,4-12-16,1-8 15,-4-2 1,0-6-1,2 5 1,0 0 0,9 7-1,1-12 1,-3 0 0,-1 6-1,-5-3 1,-2 2-1,-6 7 1</inkml:trace>
  <inkml:trace contextRef="#ctx0" brushRef="#br0" timeOffset="147186.09">15003 8648 911 0,'-3'3'0'0,"3"-3"0"15,-4 0 0-15,3 0 0 0,1 2 960 0,0-2 96 16,-4 0 32-16,4 0 0 0,-3 0 320 0,1 4 64 0,-3-4 0 0,1 0 16 16,1 0 272-16,3-4 48 0,0 2 16 0,3-5 0 15,-1 2-496-15,5-4-112 0,-2 1 0 0,4-4-16 16,0 3-368-16,-1-5-80 16,1 3-16-16,0-1 0 0,3-2-128 0,2-1-32 0,-14 15 0 15,0 0 0-15,0 0-304 0,54-63-64 0,-54 63-16 0,0 0 0 16,0 0-192-16,61-57 0 0,-47 44-144 0,0 5 144 15,-2-1-128-15,-3 4 128 0,-1 5 0 0,1 0-144 16,-4 3 144-16,0 2-192 0,2 4 192 0,-5 5-192 16,5 2 192-16,-7 1 176 0,2 2-48 0,-2 7 0 15,0 1 192 1,-2 0 48-16,2 6 0 0,-7 1 0 0,5-1-368 0,-5 0 0 0,-1 2 0 0,3-4 0 0,-1 2 0 16,1-5 0-16,2 3 0 0,-4-1 0 0,5-4 256 0,-2-3-32 15,3-1 0-15,-6-1 0 0,1-2-224 0,-2 2 144 31,3-2-144-31,-4-1 128 0,0-1-128 0,0 1 0 0,1-4 0 0,-5-6 0 0,8 1-176 0,-3-6-16 16,-3 1 0-16,4-8 0 16,-2 4-544-16,4-5-112 0,-2-2-32 0,0-3 0 15,4-2-48-15,3-2-16 0,0 2 0 0,0-6 0 0,1 4 544 0,3-3 96 16,1-1 32-16,2 4 0 0,2-3 272 0,0 3 0 16,1 2 0-16,2 1 0 0,-3-1 0 0,3 7 192 15,2-2-48-15,-2 2-16 0,2 1 448 0,-3 4 64 16,1 4 32-16,0 1 0 0,2 2 496 0,-4 3 112 15,3 3 0-15,-1 1 16 0,-2 0-32 0,3 1-16 0,-3-1 0 0,2-5 0 16,2 0-640-16,2-4-128 0,-2-2-32 0,0-3 0 16,3-3-608-16,1-6-128 0,-18 9-32 0,0 0-9536 15,0 0-1904-15</inkml:trace>
  <inkml:trace contextRef="#ctx0" brushRef="#br0" timeOffset="147562.72">15610 8561 14735 0,'-9'7'640'0,"7"-5"160"0,-3 1-640 0,3-3-160 0,2 3 0 0,0-3 0 0,0 2 592 0,0 2 96 16,2 1 16-16,-2 0 0 0,2 4 848 0,-4 3 176 15,0-3 48-15,1 5 0 0,-3-6 208 0,2 5 64 16,1-3 0-16,-1-1 0 0,4-1-896 0,-1 1-160 15,1-5-32-15,2 1-16 0,1-2-560 0,2 3-96 16,-2-6-32-16,0 0 0 0,4 0-256 0,0 0 0 16,3 0 0-16,2-2-144 15,3-2-288-15,-3 4-48 0,4-3-16 0,1 3 0 16,2 0-240-16,0 0-48 0,-2 3-16 0,2 3 0 16,-4 1 128-16,-3-2 32 0,-4 5 0 0,-3-1 0 0,2 3 448 15,-5 2 192-15,1-2-128 0,-2 0 128 0,3 2 144 0,-6 0 112 0,1-1 32 0,3-3 0 16,-4-1 256-16,3-1 48 0,-3 1 16 0,0-4 0 15,2 4-416-15,-2 0-192 0,-2-2 160 0,-1-2-160 16,-1 0 304-16,3 4-48 0,-6-2 0 0,0-2 0 16,0-1 64-16,-4 1 0 0,1-3 0 0,-1 1 0 31,-6 2-704-31,-1-5-144 0,1 0-32 0,0 0 0 16,-1-2-1856-16,2-4-368 0</inkml:trace>
  <inkml:trace contextRef="#ctx0" brushRef="#br0" timeOffset="147799.99">15683 8601 11967 0,'-4'3'528'0,"4"1"112"0,0-2-512 0,0-2-128 15,4 0 0-15,-4-2 0 0,5-2 912 0,0 1 160 16,8-2 16-16,4-1 16 0,-17 6 944 0,0 0 176 15,0 0 32-15,87-48 16 0,-87 48-592 0,0 0-112 16,0 0-32-16,94-70 0 0,-94 70-960 0,0 0-208 16,0 0-48-16,0 0 0 0,77-57-320 0,-68 57-208 0,-1 0 16 0,-1 0-13328 15</inkml:trace>
  <inkml:trace contextRef="#ctx0" brushRef="#br0" timeOffset="154552.64">20339 8777 6447 0,'-2'7'576'0,"-1"-5"-576"0,3-2 0 0,-4 0 0 16,4 0-176-16,4 0-144 0,-4 0-16 0,3 0-16 15,-3 0 128-15,6 0 32 0,-3-2 0 0,2-2 0 16,1 4 1008-16,-1-3 208 0,-2 3 32 0,2 0 16 15,-1-2 144-15,-1 2 48 0,-1 0 0 0,-2 0 0 16,2 0 64-16,-2 0 16 0,0 2 0 0,0-2 0 16,2 3-144-16,-2-3-32 0,0 0 0 0,0 0 0 15,3-3-768-15,-3 3-144 0,2-2-48 0,1-1 0 16,1 3-208-16,1-4 176 0,-1 2-176 0,1-1 160 16,3-1 128-16,-2-1 32 0,1 2 0 0,0-3 0 0,1 3 64 0,1 1 0 15,3-1 16-15,-3-1 0 16,-9 4-240-16,0 0-160 0,0 0 192 0,0 0-192 0,0 0 0 15,84-19 0-15,-84 19 0 0,0 0 0 0,0 0 0 0,0 0 0 16,0 0 0-16,94-23 0 0,-79 20 0 0,-1-1 0 16,-1-1 0-16,-3 2 0 15,2 3-448-15,-3-5 16 0,0 5 0 0,-4 0-6928 16,0 0-1376-16</inkml:trace>
  <inkml:trace contextRef="#ctx0" brushRef="#br0" timeOffset="154961.42">20876 8460 4607 0,'-5'9'400'0,"3"-3"-400"0,0-4 0 0,2 2 0 0,0-1 448 0,0-1 16 15,0-2 0-15,0 7 0 0,0-2-64 0,-3 7-16 16,1 2 0-16,0-3 0 0,2 4 1280 0,-2-4 256 16,4 1 64-16,0 0 0 0,0-1-208 0,1-3-48 15,-1 6 0-15,1 2 0 0,1-2-800 0,1 0-160 16,-5 3-48-16,0 1 0 0,4 3 0 0,-8-2 0 15,4 3 0-15,-5-1 0 0,1 5-80 0,-1 1 0 16,0-5-16-16,1 6 0 0,-4-4-416 0,1-1-80 16,0 0 0-16,0-2-128 15,-2-2 0-15,4-2 0 0,0-3-240 0,-2-5 80 16,5 0-1424 0,-3-6-272-16,5-3-64 0,5-5-8752 0</inkml:trace>
  <inkml:trace contextRef="#ctx0" brushRef="#br0" timeOffset="155308.39">21109 8469 6447 0,'-3'3'576'0,"3"2"-576"0,0-5 0 0,0 4 0 16,0-1 1120-16,-4-1 112 0,3 5 32 0,-3 3 0 15,-1 8 448-15,-4-1 80 0,0 4 32 0,-3-2 0 0,4 2-160 0,2-2-48 16,-2 2 0-16,-1-2 0 0,4 2-384 0,-4 2-80 15,2-2 0-15,2-2-16 0,0 5-352 0,-1-4-64 16,3 2-16-16,3-1 0 0,-4 2 464 0,4-2 96 16,4-2 16-16,-4-2 0 15,3 1-1088-15,3-4-192 0,-1 1 0 0,2-4 0 16,3-3-1248-16,-1-1-144 0,3-1-16 0,2-3-16 16,-14-3 880-16,0 0 176 0,0 0 48 0,0 0 0 0,96-38-64 0,-96 38-16 15,0 0 0-15,63-53 0 0,-63 53 208 0,0 0 64 16,48-62 0-16,-48 62 0 0,23-40 128 0,-14 22 0 15,-6 1 128-15,-1-1-128 0,1 1 464 0,-3 0 32 0,-3-3 0 0,1 0 0 16,-5-3-64-16,0 2-16 0,-3 7 0 0,-6 0 0 16,-1 2-624-16,-6 3-128 0,2 4-32 0,-5 2 0 31,5 3-736-31,2 0-160 0,2 0-16 0,3 3-10048 0</inkml:trace>
  <inkml:trace contextRef="#ctx0" brushRef="#br0" timeOffset="159861.6">13602 8441 911 0,'0'0'0'0,"0"0"0"0,0 0 0 0,0 0 0 15,-2 0 960-15,2 0 96 0,0 0 32 0,-3 5 0 16,3-2 160-16,-5 3 32 0,-2-1 16 0,2 4 0 16,-1-1-48-16,-1 1-16 0,0 0 0 0,0-2 0 15,-1-2-160-15,-1 4-48 0,0-4 0 0,1 0 0 16,1-2-576-16,0 3-128 0,1-3-32 0,-1-3 0 0,0 4-160 16,4-3-128-16,-2-1 144 0,1 4-144 0,-1 1 464 0,2 2 0 15,-1-2 0-15,-1 4 0 0,1 0 48 0,-1-1 16 16,0 3 0-16,0-2 0 0,1 3-304 0,-5-4-64 15,3 6-16-15,0-5 0 0,1 5-144 0,0-2 0 16,1 0 0-16,-1 2 0 0,2 0 176 0,-1 0 0 16,2 4 0-16,2-1 0 0,0 1 96 0,2 4 32 15,2-1 0-15,-1 5 0 0,6-3 112 0,-4-1 32 16,4 3 0-16,1-6 0 0,1 4-288 0,3-6-160 16,0-5 192-16,-2 2-192 0,3-5 0 0,3-4 0 15,3-5 0-15,0 0 0 0,-2-2 0 0,-19 2 0 0,0 0 0 0,0 0 0 16,97-38-128-16,-97 38 128 0,0 0 0 0,0 0-144 15,91-54 144-15,-73 37 0 0,-1 3 0 0,-1-7 0 16,-1 3 0-16,1-1 0 0,0-2 0 0,-4-1 176 16,2-1-176-16,-5-1 0 0,-3-1 0 0,1-1 128 15,-1 2-128-15,-3-4 0 0,-1 2 0 0,-4 3 0 16,2-3 0-16,-7 5 0 0,-2-2 0 0,-1 6 0 16,1-2 0-16,-8 1 0 0,3 3 0 0,-3 1 0 15,-6 3 416-15,0 4 0 0,-1 2 0 0,-2 5 0 16,0 0-416-16,-2 0 0 0,-4 4 0 0,1-3-12560 15</inkml:trace>
  <inkml:trace contextRef="#ctx0" brushRef="#br0" timeOffset="163301.42">13470 9244 2751 0,'0'0'128'16,"-2"0"16"-16,2 0-144 0,0 0 0 0,0 0 0 0,0 0 0 0,0 0 304 0,0 0 16 15,0 3 16-15,-3-1 0 0,3 1-336 0,-4 1 0 16,2 1 0-16,-3 0 0 0,2-1-176 0,-3 1 0 15,3-2 0-15,3 1 0 0,0-2 752 0,0 3 128 16,0-2 48-16,0 3 0 0,0-3 464 0,0 1 112 31,2 1 16-31,-2 0 0 0,1-2-16 0,-1 6 0 0,2 0 0 0,2 0 0 16,-4-1-224-16,0 3-32 16,-4 4-16-16,2-1 0 0,1 0-288 0,-1 4-64 0,2-1-16 0,-5 6 0 15,1-2-128-15,1 5-32 0,1 2 0 0,0 3 0 16,0-1 144-16,2 1 32 0,0 4 0 0,0 0 0 15,0 1-80-15,0 3-16 0,0 1 0 0,-5 5 0 16,5-7-320-16,0 7-64 0,0-1-16 0,-1-6 0 0,1-1-208 16,0-6 0-16,1-1 0 0,1-11 0 0,1-2-384 0,1-8 16 15,1-5 16-15,0-4-12192 16</inkml:trace>
  <inkml:trace contextRef="#ctx0" brushRef="#br0" timeOffset="163805.03">13770 9486 911 0,'3'0'0'0,"-3"-4"0"0,0 4 0 15,0 0 0-15,0 0 848 0,2-2 96 0,0-1 16 0,3 3 0 16,-2-4 640-16,2 3 144 15,-1-3 32-15,1 4 0 0,4-3 320 0,0 1 64 0,-1-5 16 0,6-2 0 16,-3 1-752-16,4-1-144 0,-1-2-16 0,4 3-16 16,-4-1-544-16,0 0-128 0,1 6 0 0,-1-2-16 15,-2 5 96-15,-1 0 32 0,1 5 0 0,-3 4 0 16,0 3-96-16,-4 7-16 0,-2-2 0 0,-1 8 0 16,1 3 96-16,-6 3 16 0,1 0 0 0,-1 8 0 15,-2-3-112-15,-2 6 0 0,1-2-16 0,-2 0 0 16,-1 0-288-16,0 4-48 0,-1-8-16 0,1 3 0 0,-3-5-208 15,1-2 0-15,1-1 0 0,-1-5 0 0,3-3-336 0,-1 0 32 16,0-6 16-16,-1-5 0 31,6-1-320-31,-4-4-64 0,2-6-16 0,3-1 0 0,-2-5 96 0,1-4 16 0,1 1 0 16,-1-6 0-16,4-4-256 0,0 1-32 0,2-6-16 0,3-3 0 16,-3 0 208-16,5-5 32 0,-2 1 16 0,4-1 0 0,3-1 464 0,-1 1 160 15,1 1 0-15,2 3-144 0,0 4 144 0,1 2 0 16,3 7 160-16,-1 5-160 0,1 2 576 0,1 6 32 15,-2 6 0-15,-3 0 0 0,2 2 1552 0,-1 2 304 16,1 1 64-16,-2 2 16 0,4 2-1856 0,-5 0-368 0,5 4-80 16,-1-6-16-16,4 0 80 0,2-7 16 0,3 1 0 0,-26-6 0 31,0 0-896-31,106-32-160 0</inkml:trace>
  <inkml:trace contextRef="#ctx0" brushRef="#br0" timeOffset="168068.42">20824 9451 2751 0,'0'0'256'0,"0"-4"-256"15,0 3 0-15,0-3 0 0,0 1 272 0,0 1 16 16,0-5 0-16,0-4 0 0,0 3 224 0,-4-4 64 15,4 6 0-15,-2-2 0 0,2 2 768 0,-3 3 144 0,-1-1 48 0,3 3 0 16,-3 1-144-16,1 0-32 16,1 0 0-16,2 0 0 0,-5 0-272 0,3 1-48 0,0 3-16 0,-3-4 0 15,3 5-176-15,0-1-32 0,2-4-16 0,0 5 0 16,0-5-416-16,2 3-96 0,2 3-16 0,-1-3 0 16,2 2 32-16,1 2 0 0,1-2 0 0,-2 6 0 15,-2 1-64-15,3 2-16 0,-3 3 0 0,-1 1 0 16,1 3 112-16,-3 1 32 0,0 1 0 0,0 3 0 15,0 4-80-15,-3-6-16 0,1 1 0 0,2-3 0 16,0 1-144-16,0-6-128 0,0 1 144 0,2-4-144 16,1 1 0-16,-3-8 0 0,2 2 0 0,1-2 0 15,3-2 0-15,1-5-128 0,-2 4 128 0,2-8 0 16,3 4 0-16,-1-3-128 0,3-3 128 0,2 1 0 0,-2-2 0 0,2-3 0 16,-14 10 0-16,0 0 0 0,0 0-224 0,0 0 64 15,75-52 16-15,-75 52 0 16,0 0 144-16,61-49 0 0,-61 49-144 0,0 0 144 0,72-54 0 0,-72 54 0 15,0 0 0-15,75-51 0 0,-75 51 0 0,0 0 0 16,0 0 0-16,75-36 0 0,-65 31 0 0,2-2 0 16,-3 1-144-16,0 3 144 15,-1-2-928-15,1 1-128 0,-4-1-32 0,2 0 0 16,0 1-768-16,0-1-176 0,-2 1-16 0,4-1-6192 0</inkml:trace>
  <inkml:trace contextRef="#ctx0" brushRef="#br0" timeOffset="168310.37">21367 9318 11967 0,'-10'9'528'0,"-2"-4"112"0,6 4-512 0,-1-5-128 16,6 1 0-16,1-2 0 0,-4 3 512 0,-1 7 64 15,0 5 0-15,-4 11 16 0,-3 3 320 0,-2 6 64 0,5-1 16 0,-3 3 0 16,3-2 1168-16,4-1 224 0,0 1 48 0,1-1 16 15,4 3-560-15,0 3-112 0,4 2-32 0,1 3 0 32,-2 4-592-32,4-2-128 0,2 8-32 0,-2-3 0 0,2-1-384 0,0-5-80 0,-1-5-16 15,1-6-11584-15,5-10-2304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3:27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13067 11489 5087 0,'5'-6'448'0,"-1"1"-448"16,-4 2 0-16,0 3 0 0,0 0 608 0,2-4 32 15,-1 3 0-15,-1-6 0 0,6-2 416 0,-6 4 96 16,1-1 0-16,-1 3 16 0,-1 1-96 0,1-1-32 16,0 3 0-16,0 0 16 0,0 0-704 0,0 5-144 15,1-2-16-15,-1-1-16 0,2 5-176 0,0-5-224 16,-2 7 48-16,0-6 16 0,-2 6 160 0,0-1-160 15,1 5 160-15,1-3-144 0,-6 4 464 0,3 2 80 16,-2 3 32-16,-2 2 0 0,-2 1 400 0,4 5 96 0,-4 4 16 16,-1 0 0-16,1 4-48 0,-1 5 0 15,-1 4 0-15,-3-1 0 0,2 2-256 0,0-1-64 0,1 0-16 0,-1-8 16 16,2 6-272-16,1-2-48 0,-3 0-16 0,3 0 0 16,0 0-240-16,1 4 176 0,-1 1-176 0,4-1 160 15,-4-1-160-15,4 2 160 0,1-6-160 0,-1-3 192 16,1-1-192-16,4-4 0 0,-3-4 0 0,3-5 0 15,3-1 0-15,-3 0 0 0,0-4 0 0,4-1 0 16,-2-4 0-16,1-3-288 0,1 0 64 0,1-1 16 16,-3-4-272-1,1-2-48-15,1 1-16 0,-1-3 0 0,2 0 208 0,-5 4 32 0,4-4 16 0,-2 1 0 0,1-1 288 0,-1 4-128 16,1-1 128-16,1-1 0 0,-1 3 0 0,2-1 144 16,1 5 16-16,-3-4 0 0,6-2 0 0,-4 2 0 15,4 2 0-15,1-1 0 0,2-1 32 0,1-2 0 16,4 1 0-16,-1-4 0 0,-16 0 32 0,0 0 16 15,0 0 0-15,101-12 0 0,-101 12 160 0,0 0 48 16,87-23 0-16,-87 23 0 0,0 0-256 0,92-26-64 16,-92 26 0-16,0 0 0 0,87-23-128 0,-87 23 0 15,0 0 0-15,89-17 0 0,-89 17 128 0,0 0-128 16,89-7 192-16,-89 7-64 0,0 0 224 0,87 0 32 16,-87 0 16-16,0 0 0 0,93 3-64 0,-93-3-16 0,0 0 0 15,90 0 0-15,-90 0 0 0,0 0-16 0,89 6 0 0,-89-6 0 16,0 0-96-16,91 0-16 0,-91 0 0 0,0 0 0 15,92 12 16-15,-92-12 0 16,0 0 0-16,103 14 0 0,-103-14 48 0,0 0 0 0,132 8 0 0,-132-8 0 16,93 0 80-16,-93 0 32 0,92-5 0 0,-92 5 0 15,0 0-112-15,113-12 0 0,-113 12-16 0,0 0 0 16,107-10-64-16,-107 10-16 0,0 0 0 0,120-9 0 16,-120 9 16-16,92 0 0 0,-92 0 0 0,101 0 0 15,-101 0-176-15,108 2 192 0,-108-2-192 0,103 0 192 16,-103 0-192-16,103-6 160 0,-103 6-160 0,106 4 160 15,-106-4-160-15,110 0 160 0,-110 0-160 0,127-4 160 0,-127 4-160 0,141-8 192 16,-141 8-192-16,133-20 192 0,-133 20-192 16,125-24 192-16,-125 24-192 0,128-17 192 0,-128 17-192 0,132-9 0 15,-132 9 0-15,132-5 0 0,-132 5 0 0,122-4 0 16,-122 4 0-16,108-10 0 0,-108 10 0 0,114-4 0 16,-114 4 0-16,120-8 0 15,-120 8 0-15,138 0 0 0,-138 0 0 0,144-6 128 0,-144 6-128 0,133-8 160 16,-133 8-160-16,127-13 160 0,-127 13-160 0,132-10 0 15,-132 10 0-15,145-9 0 0,-145 9 0 0,148-8 0 16,-148 8 0-16,134-9 0 0,-134 9 0 0,138-12 0 16,-138 12 0-16,141-14 0 0,-141 14 0 0,150-18 0 15,-150 18 0-15,143-14 0 0,-143 14 0 0,122-3 0 16,-122 3 0-16,115 0 0 0,-115 0 0 0,113 5 0 0,-113-5 0 0,129 18 0 16,-129-18 0-16,136 20 0 0,-136-20 0 0,129 27 0 15,-129-27 0-15,124 19 0 0,-124-19 0 0,141 12 0 16,-141-12 0-16,155 3 0 0,-71-3 0 0,-4-3 0 15,-80 3 0-15,151-5 0 0,-151 5 0 0,138-9 0 16,-138 9-128-16,134-7 128 0,-134 7-160 0,148-5 160 16,-148 5 0-16,147-9 0 0,-147 9 0 0,136-9 0 15,-136 9 0-15,132-1 0 0,-132 1 0 0,127 0 0 16,-127 0 0-16,138 8 0 0,-138-8 0 0,136 20 0 16,-136-20 0-16,120 22 0 0,-120-22 0 0,110 26 0 15,-110-26 0-15,106 26 0 0,-106-26 0 0,115 27 0 0,-115-27 0 16,124 22 0-16,-124-22 0 0,129 18 0 0,-129-18 144 0,117 5-144 15,-117-5 0-15,115 3 144 16,-115-3-144-16,111 0 0 0,-111 0 0 0,113-3 0 0,-113 3 0 0,121-5 0 16,-121 5 0-16,118-4 0 0,-118 4 160 0,101-14-160 15,-101 14 192-15,84-10-192 0,-84 10 192 0,83-9-192 16,-83 9 192-16,81-3-192 0,-81 3 160 0,80 5-160 16,-80-5 128-16,80 12-128 0,-80-12 160 0,78 9-160 15,-78-9 192-15,79 10-192 0,-79-10 176 0,0 0-176 16,111 9 160-16,-111-9-160 0,0 0 0 0,115 7 128 15,-115-7-128-15,80-4 0 0,-80 4 0 0,0 0 0 16,114-17 0-16,-114 17 0 0,76-14 0 0,-76 14 0 0,79-17 0 0,-79 17 0 16,75-18 0-16,-75 18 0 0,0 0 0 0,87-26 0 15,-87 26 0-15,0 0 0 0,0 0 0 0,89-23 0 16,-89 23 0-16,0 0 0 0,0 0 0 0,0 0 0 16,101-8 0-16,-101 8 0 15,0 0 0-15,0 0 0 0,92-4 0 0,-92 4 0 0,0 0 0 0,0 0 0 16,84 0 0-16,-84 0 0 0,0 0 0 0,0 0 0 15,85 9 0-15,-85-9 128 0,0 0-128 0,0 0 0 16,89 16 0-16,-89-16 128 0,0 0-128 0,0 0 0 16,0 0 0-16,82 1 0 0,-82-1 0 0,0 0 0 15,0 0 0-15,0 0 0 0,0 0 0 0,0-14 0 16,-14 11 128-16,-3-2-128 0,-4 1 0 0,-5-5 0 0,3 4 176 16,-3-3-176-16,0-5 192 0,3 3-192 0,2-2 176 0,2-6-176 15,1 4 160-15,1-3-160 0,3-2 0 0,-2-6 0 16,2 3 0-16,2-4 0 0,4-2 0 0,-3-7 0 15,2-3-144-15,1 1 144 0,-3 2-192 0,1-5 192 16,1 5-208-16,-1-5 80 0,1 0 128 0,-3 2-160 16,1-2 160-16,-4 5-160 0,4-2 160 0,-3 3-128 15,2 2 128-15,-2-3-128 0,2 4 128 0,0 0 0 16,1 1 0-16,2-5-128 0,1 4 128 0,-1 0-160 16,0 4 160-16,1-4-160 0,2 5 0 0,-1 0 0 15,2 0 0-15,0 3 0 0,-4 0 160 0,4 1-208 0,2 1 80 16,-3 0 128-16,3 2-144 0,-2 1 144 0,1 6 0 15,-1-2 0-15,-4 0 0 0,2 2-128 16,0 3 128-16,-3 1 0 0,3-1 0 0,-5-1 0 0,-2 1 0 0,1-3 0 16,0 6 0-16,-3-2-128 0,0-1 128 0,-1 4 0 15,-1 1-240-15,1 1 64 0,-1 1 16 0,1-1 0 16,-2 3 160-16,1 3-160 0,1-1 160 0,-4 1-160 16,4 1 160-16,-2-2 0 0,1 1 0 0,1 0 0 15,3-1 0-15,-2-2 0 0,2 0 0 0,0 0 0 16,-3 0 0-16,-1-5 0 0,1 2 0 0,-6-3 0 15,2 3 0-15,-1-2 0 0,-4-4 0 16,-2 4 0-16,1-2 0 0,-6-4 0 0,2 3 0 0,-4-1 0 0,-1-3 0 0,-5 3-192 16,1-5 192-16,0 2-192 0,0 1 32 0,2-1 0 15,0 2 0-15,1-3 0 0,-3 0-112 16,5-1-32-16,-5-2 0 0,0 2 0 31,0 0-288-31,-2-2-64 0,0 6-16 0,-1 1 0 0,-4 4 128 0,-2-2 32 0,-5 7 0 0,-4 0 0 0,2 0 272 0,-3 0 64 16,2 4 16-16,-3 1 0 0,1-5 160 0,2 0-128 15,-1 0 128-15,1 0-128 0,-1-2 128 0,1-5 0 16,-8 5 0-16,2-5 0 0,1 2 0 0,3 2 0 16,4-6 0-16,1 0-128 0,2 1 832 0,0 1 192 15,1-6 16-15,1 5 16 16,-1-5-1632-16,-1 5-336 0,-5-1-64 0,-1-1-16 16,1-3 560-16,-4-1 112 0,3 2 32 0,-3-2 0 0,4 6 16 0,3-5 0 0,-4 8 0 0,-3-3 0 31,-2 6-64-31,-3-2-16 0,-2 1 0 0,0-2 0 0,2 5 240 0,1 0 48 0,8-4 16 0,3 4 0 15,0 4 176-15,3-4 0 0,3 0 0 0,2 0 128 16,1 0-128-16,-2 0 0 0,2 0 0 0,-8 0 0 31,5 3-576-31,-5-3-48 0,8 2 0 0,-4-2 0 0,2 7 304 0,2-5 64 0,-6 4 16 0,4 0 0 16,4-1 240-16,-1 0 0 0,-3-1 144 0,2-1-144 16,-4-1 0-16,0 1 0 0,0-3 0 0,-3 4 0 15,5-2 0-15,5 1 128 0,-1-3-128 0,3 0 0 0,5 4 128 16,0-4 0-16,3-4-128 0,1 4 192 0,-2-3-192 0,0-3 0 15,2 3 0-15,-4-2 0 16,2 1 0-16,-4-1-288 16,0 0 64-16,-4-4 16 0,-1 6 208 0,-2-3 0 0,1 1 0 0,-3-2-144 0,3 5 144 0,-1-1 0 15,-1-1 0-15,-2 4 0 0,2 0 0 0,-4 0 0 16,5 4 0-16,-5-4-128 0,6 3 128 0,-6-3 0 16,2 0 0-16,2 0 0 0,1-3 160 0,4-1-32 15,3-1-128-15,3 2 192 0,0-3-192 0,0 1 0 16,0 2 0-16,-6-2 0 0,2 1-256 0,-2-1 0 15,0 1 0-15,-7 4 0 0,2-5 256 0,-4 5 0 16,0 0 0-16,-9-3 0 0,-3 3 368 0,-5-6-32 0,4 6 0 0,1-3 0 16,0 3-336-16,0 0 128 0,3 3-128 15,4-3 0 1,-3 0 0-16,1 0 0 0,2 0 0 0,0 0 0 0,1-3 0 0,-1 1 0 0,6-1 0 0,4 3 0 31,2 0 0-31,0 3-160 0,-5-1 160 0,2 5-160 0,0-2-32 0,-2 4-16 0,0 0 0 0,0-4 0 16,0 0 208-16,-2-2 0 0,2-3 0 0,1 0 0 15,-1-3 224-15,6 3-16 0,-3-5 0 0,0 1 0 16,4 3-208-16,-3-5 0 0,-1 3 0 0,2 3 0 16,-1 0 0-16,-2-4 0 0,-3 4 0 0,1 0 0 15,0 0 208-15,-3 0 0 0,-1 0 0 0,4 0 0 16,4 0 208-16,1 4 32 0,4-4 16 0,1 0 0 0,2 0-304 0,0 0-160 16,0 3 160-16,-1-1-160 0,3-2 0 0,0 4 0 15,-2-3 0-15,0 6 0 0,-2-2 0 0,-1 1 0 16,-2 2-144-16,5-1 144 0,-2 2 0 0,4 0 0 15,0-1 0-15,4-2 0 0,-1 4 0 0,2-1 0 16,5 0 176-16,-3-1-48 0,4-1-128 0,1-2 0 31,-2 4 0-31,-1 0 0 0,-1-4 0 0,1 4-192 0,-1 0 192 0,-1 3-192 16,4-4 192-16,-3 3-128 16,1 1 128-16,-1-1-128 0,3-3 128 0,-1 4 0 15,-1 1 0-15,5-5 0 0,-4 3 0 0,0-3 0 16,4 1 0-16,0 0 128 0,-2 0-128 0,4-1 0 15,1 1 0-15,-2 0 0 0,1 3 0 0,1-3 128 0,1 1-128 0,-3-1 0 16,4-1 0-16,-1 1 0 0,1 0 0 0,0 0 0 16,2-1 0-16,-2-2 0 0,5 2 0 0,0-3 0 15,0-1 0-15,3 1 0 0,0-5 0 0,1 4 0 16,0-1-352-16,1-1 16 0,1-2 0 0,1 3-10416 16</inkml:trace>
  <inkml:trace contextRef="#ctx0" brushRef="#br0" timeOffset="926.93">14467 10950 1839 0,'3'-5'160'0,"1"2"-160"0,-3 1 0 0,3-1 0 15,-4 3 0-15,2-4 0 0,1-1 0 0,4-4 128 16,3 0-128-16,-4 1 0 0,1 2 128 0,-2 3-128 16,-2 3 0-16,-1 0 0 0,2 0 0 0,-3 5 0 15,6-1 256-15,-5 1-16 0,1 2-16 0,1-2 32 16,-1 0 624-16,-1 4 128 0,2 0 16 0,-4-1 48 16,1 5-144-16,-1-3-32 0,0 8 0 0,-1-3 0 0,-3 3 208 0,1 1 48 15,1 2 0-15,-5 1 0 0,5 4-96 0,-3 2-16 16,2 4 0-16,3-3 0 15,0 1 304-15,0-2 48 0,1 3 16 0,6-5 0 0,-2 6-192 0,2-3-48 16,2 3 0-16,2-1 0 0,-3 0-720 0,5 4-128 16,-6 3-48-16,1-1 0 0,3 3-272 0,-3 4 0 15,-1 3 0-15,0 3-144 16,-1 2-128-16,-6 6-32 0,3-1 0 0,-6 4 0 0,-3 0 144 0,-2-3 32 16,-1 1 0-16,-5-2 0 0,2 4 128 0,0-5 0 15,1-5 0-15,-1-3 128 0,1-4-128 0,3-9 0 16,1 0 0-16,2-4-128 15,5-5-944-15,0-7-176 0,1-1-32 0,6-11-9136 0</inkml:trace>
  <inkml:trace contextRef="#ctx0" brushRef="#br0" timeOffset="1414.36">16288 11020 12895 0,'-7'18'1152'0,"0"-5"-928"0,3-4-224 16,6-4 0-16,0-1 1616 0,-2 5 288 0,-2 10 48 0,0 10 16 15,4 11-336-15,1-1-64 0,4-6-16 0,2 0 0 16,2-5-1360-16,-3-2-192 0,1 0-224 0,-6 2 48 31,3-2-256-31,-5 4-48 0,-1 6-16 0,-1 3 0 0,-3 1 704 0,2 5 144 0,-1 2 32 0,-2 7 0 16,1 7 368-16,-4 2 80 0,2 6 0 0,-1 1 16 16,2 1-496-16,0-8-96 0,1 1-32 0,3-4 0 15,-1 1-704 1,4-4-144-16,3 1-16 0,-2-6-16 0,3-3-1328 0,2-1-272 0,1 1-48 0,0-5-6976 15</inkml:trace>
  <inkml:trace contextRef="#ctx0" brushRef="#br0" timeOffset="1994.83">18502 10823 4607 0,'6'0'400'0,"-3"-1"-400"16,1-3 0-16,-3 4 0 0,3 0 768 0,-2 4 64 16,5-4 0-16,1 1 16 15,1 3 352-15,-4 5 64 0,0 3 16 0,-1 2 0 0,-4 0 64 0,0 3 32 16,0 4 0-16,0-2 0 0,0 2-240 0,0-2-48 16,2 7-16-16,-4-1 0 0,2 2-368 0,0 0-80 15,0 4-16-15,-4 4 0 0,3 5 288 0,-3 0 64 16,4 3 16-16,-3 3 0 0,1 4-32 0,2-1-16 15,0 2 0-15,0 1 0 0,0 4-400 0,-4 1-80 16,4 2 0-16,0 6-16 0,0-3-144 0,-3 5-32 0,1 2 0 16,2-6 0-16,-3-2-96 0,3-4-32 0,0 1 0 0,0-4 0 15,3-2-304-15,2-5-64 0,4-2-16 0,0-5 0 32,1-5-1328-32,6-7-272 0</inkml:trace>
  <inkml:trace contextRef="#ctx0" brushRef="#br0" timeOffset="2560.07">20642 10916 6447 0,'0'3'576'0,"0"-3"-576"0,2 4 0 0,-2-3 0 16,2-1 1696-16,-2 0 224 0,2 4 64 0,1 5 0 16,-3-1 0-16,0 1 0 0,0 1 0 0,-5-1 0 15,3 0-960-15,-3 3-176 0,1-3-32 0,-1-1-16 16,0 5-416-16,1-6-96 0,3 1-16 0,1 1 0 15,-4 0 112-15,4-1 0 0,0 5 16 0,0-1 0 16,0-2-32-16,-3 8-16 0,1-1 0 0,-2 6 0 16,4 3 336-16,-5 0 64 0,0 5 16 0,1 8 0 15,-1-3 144-15,-2 8 48 0,2 5 0 0,-4-1 0 16,1 5-368-16,-1 1-64 0,-5 7-16 0,2 1 0 0,-2 3-224 0,0 1-48 16,2 2-16-16,3 1 0 0,0-2 16 0,-1-1 0 15,6-3 0-15,-3-6 0 0,6-1-240 0,1-7 0 16,3-1 0-1,2-8-160-15,4-8-1184 0,5-11-224 0</inkml:trace>
  <inkml:trace contextRef="#ctx0" brushRef="#br0" timeOffset="3078.89">22305 11135 911 0,'-21'18'0'0,"7"-10"0"16,5 3 0-16,0-4 0 0,9-6 2368 0,-3-1 384 15,3 4 64-15,-4-1 32 0,3-1-816 0,-3 2-176 16,4 1-16-16,0-7-16 0,4-1-1488 0,-3-6-336 16,1 4 0-16,3-2 0 0,-5-2-192 0,2 4-16 15,-2 0-16-15,-2 5 0 0,2-4 224 0,-3 4 0 16,-1 4 0-16,-1 1 0 0,2 3 768 0,-2 1 208 0,-1 5 48 0,3 4 0 16,1-1 528-16,-1 4 112 0,3 1 32 0,0 1 0 15,0 7-160-15,0 1-48 0,3 6 0 0,-3 1 0 16,5 11-384-16,-1 3-80 0,3 7 0 15,0 6-16-15,-4 6-496 0,2 4-80 0,-3 5-32 0,0 11 0 16,0 3-400-16,-2 3 0 0,-2 11 0 0,2 0-176 16,2 5-544-1,1-6-112-15,6-6-32 0,1-25-14608 0</inkml:trace>
  <inkml:trace contextRef="#ctx0" brushRef="#br0" timeOffset="4054.23">13831 10510 10127 0,'0'-2'896'16,"0"-1"-704"-16,0 3-192 0,0-4 0 0,0 4 768 0,0-2 128 15,-4-1 32-15,2-1 0 0,-1-1-192 0,-6-4-32 16,-3 6-16-16,1 1 0 0,-1 2-848 0,0-3-160 16,2 3-48-16,-4-5 0 0,1 1 368 0,3-1 0 15,1 1 0-15,1-4 0 0,-3 2 160 0,4 3 96 16,-5-2 32-16,1 5 0 16,1 0 48-16,0 5 16 0,-3 4 0 0,3 3 0 0,-2 2 80 0,0 7 16 15,1-2 0-15,-1 5 0 0,1 1 0 0,3-1 16 16,1 0 0-16,2 2 0 15,5 4 80-15,0-7 16 0,3 3 0 0,6-3 0 0,-1-3-368 0,6-2-64 16,-1-1 0-16,2-6-128 0,3 1 0 0,3-3 0 16,-2-1 0-16,2-2 0 0,0-3 176 0,-21-3 16 0,0 0 16 15,0 0 0-15,97-7 448 0,-78-2 96 0,-1 4 16 0,-4-5 0 16,-2-3-320-16,-3 1-48 0,-4 2-16 0,-2-2 0 16,-3-1-176-16,-3 3-32 0,1-2-16 0,-7-2 0 15,1-4-160-15,-5 1 0 0,3 0 0 0,1-6 0 16,1-3-288-16,-1 0-32 0,5 0-16 0,-1-6 0 31,5 1-864-31,5 0-160 0,4 1-48 0,3 2-9056 0</inkml:trace>
  <inkml:trace contextRef="#ctx0" brushRef="#br0" timeOffset="4509.51">15176 10228 18431 0,'-4'3'1632'0,"3"-3"-1312"0,2 0-320 0,3 0 0 15,-4 0 768-15,3 0 96 0,3 0 16 0,-3 4 0 16,4-3-672-16,0 3-208 16,2-1 128-16,-4 3-128 0,0-1 0 0,0 0-192 0,-1 4 16 0,-1 3 16 15,-1 2-528-15,-2-2-96 16,2 9-32-16,-4 2 0 0,0 3 0 0,-3 5 0 0,2 4 0 0,-4 5-6480 16</inkml:trace>
  <inkml:trace contextRef="#ctx0" brushRef="#br0" timeOffset="5169.01">16962 10064 11967 0,'-4'3'1072'0,"4"-3"-864"0,0 0-208 0,4-3 0 0,1 3 816 0,-1-4 112 16,3 3 32-16,5-6 0 0,9 2-272 0,-21 5-48 15,0 0-16-15,0 0 0 0,97-27-816 0,-97 27-144 16,0 0-48-16,0 0 0 16,0 0 384-16,101 0 128 0,-78 4 0 0,-6 1 0 15,1-1 416-15,-1 1 80 0,-3 2 16 0,0-2 0 0,-2 5-240 0,-1-1-32 16,-2 7-16-16,-6 1 0 0,1 2-160 0,-4 4-48 16,-4 7 0-16,-1-2 0 0,-2 6 176 0,-4 5 16 15,-3 4 16-15,-3 3 0 0,-4 2-16 0,-2 1 0 0,1 3 0 0,1-3 0 16,-2-5-336-16,6-8 144 15,3-6-144-15,5-8 0 0,2-8 0 0,7-5-144 0,4-9-16 0,-1-5 0 32,2 1-640-32,1-10-128 0,2 2-32 0,-1-7 0 15,4-2-96-15,-3-1-32 0,5-5 0 0,-3 0 0 0,2-3 832 0,-1 4 256 0,1 0-160 0,2 3 160 16,2 9 0-16,-2-3 256 16,3 8-48-16,0-3 0 0,-17 12 432 0,0 0 64 0,0 0 32 0,110-32 0 15,-110 32 240-15,0 0 48 0,117-31 16 0,-117 31 0 0,92-26-1040 0,-92 26-352 16</inkml:trace>
  <inkml:trace contextRef="#ctx0" brushRef="#br0" timeOffset="5765.09">19156 10095 21183 0,'-9'4'944'0,"4"-4"192"0,5 0-912 0,0 0-224 0,0 0 0 0,5 0 0 0,-1-4 672 0,1 4 96 0,7-5 0 0,2 0 16 15,3-4-784-15,1 2 0 0,-18 7 0 0,0 0 0 16,0 0-1104-16,75-31-128 0,-58 26-32 0,2-4 0 16,2 4 640-16,-3-2 128 15,-1 1 32-15,2 3 0 0,-1 3 1264 0,-1 0 256 0,-3 7 48 0,-2-2 16 0,0 4-208 0,-3 3-32 16,-2-1-16-16,0 1 0 15,-2 2-256-15,-5 0-48 0,4-2-16 0,-2 2 0 0,5-2-288 0,-7-2-48 16,5-1-16-16,-5-2 0 0,2-2-192 0,-2 4 0 16,0-4 0-16,0 2 0 0,0-2 0 0,0 1 0 15,0-3-160-15,-2 2 160 16,2-1-544-16,-4 1-32 0,3 0 0 0,-3-1 0 16,1 4-256-16,1 1-48 0,-5 3-16 0,2-1 0 31,-1-3 384-31,3 6 64 0,1-5 0 0,2 3 16 0,2 1 432 0,1-3 128 0,3 4 0 0,-3-5 0 0,2-1-128 0,-1 1 176 15,-4 0-176-15,2-1 192 16,-4 1-192-16,2 0 0 0,-4 0 0 0,-1 3 0 0,-4-4 608 0,1 3 96 0,-1 1 0 0,-5-3 16 16,2 5 304-16,-2-2 48 0,-3 2 16 0,-1-2 0 15,1 2-64-15,-6-2-16 0,0-1 0 0,-1 3 0 16,1-2-480-16,1-4-80 16,-3-2-32-16,10-3 0 31,2-3-1072-31,8-3-224 0</inkml:trace>
  <inkml:trace contextRef="#ctx0" brushRef="#br0" timeOffset="6282.82">20710 10113 11055 0,'-1'3'976'0,"1"-3"-784"0,0-3-192 0,1 3 0 16,3-2 1168-16,-1-2 192 0,1 1 48 0,3-6 0 15,1 4-1408-15,1-7-288 0,0 7-48 0,-2-4-16 32,-5 4-544-32,1-2-128 0,0 5 0 0,-1 2-16 0,2 0 1296 0,-3 0 272 0,6 0 48 0,-3 0 16 15,1 5 432-15,4-1 96 0,0 1 16 0,-4 0 0 16,-2 4-608-16,3 3-112 0,-3 0-32 0,-3 2 0 15,0 0-128-15,0 0-16 0,0 3-16 0,-3 1 0 16,-1-1 512-16,2 1 96 0,-1-1 32 0,3-3 0 16,0-2-80-16,0-1-16 0,3-3 0 0,-1 1 0 0,2-2-608 15,1-2-160-15,2 1 0 0,-2-3 0 16,5-3-336-16,-3 4-112 16,4-4 0-16,1-4-16 0,0 1-144 0,2-3-32 0,0 3 0 0,2-6 0 15,-16 9-448-15,0 0-112 0,0 0-16 0,0 0 0 16,85-23 32-16,-85 23 0 0,0 0 0 0,0 0-5216 15</inkml:trace>
  <inkml:trace contextRef="#ctx0" brushRef="#br0" timeOffset="6518.85">21219 10104 11055 0,'-12'9'976'0,"3"-6"-784"0,2 2-192 0,5-5 0 16,2 4 1744-16,0-2 304 0,0 1 64 0,0 2 16 15,0 8-368-15,-3-1-80 0,3 5-16 0,0-1 0 16,0-1-816-16,3-1-160 0,1 0-48 0,1-1 0 16,-1-3-320-16,1 6-64 0,0-6 0 0,-1 8-16 15,-1-3-240-15,-1 1-240 0,1 5 48 0,-1 0 16 16,2-2 576-16,-1 4 112 0,2 3 32 0,4-4 0 16,0 4-384-16,3-5-160 0,5 2 128 0,2-9-13152 15</inkml:trace>
  <inkml:trace contextRef="#ctx0" brushRef="#br0" timeOffset="6959.05">23024 9900 22111 0,'-8'11'1968'0,"4"-3"-1584"0,4-4-384 0,4-1 0 16,-4-1 1776-16,1 2 272 0,-1 4 48 0,-1 6 16 16,-5 4-1728-16,-2 4-384 0,-1-1 0 0,0 2 0 31,-3-2-1344-31,-2-4-240 0,5 1-32 0,-4-1-16 0,2-3 1008 0,1 0 208 0,-3 3 32 0,3 4 16 15,-4-2 240-15,2 2 128 0,0 2-160 0,1-1 160 16,2 1 400-16,1 2 176 0,-1-1 48 0,9-3 0 16,0-4-112-16,5 4 0 0,4-5-16 0,5-1 0 15,0-1-496-15,-14-14-256 0,0 0 16 16,61 37 16-16,-61-37-608 0,0 0-112 0,78 26-16 0,-78-26-16 16,0 0 720-16,79 38 256 0,-79-38-144 0,0 0 144 15,71 40 496-15,-71-40 176 0,31 32 32 0,-22-10 16 16,-5 3 544-16,1-1 96 0,-5 2 32 0,0 1 0 0,-5 2 208 0,1 2 32 15,-5 1 16-15,-3-1 0 0,2 1-752 0,-2-3-128 16,-1-3-48-16,3 0 0 16,-4-6-1376-16,0 0-288 0,2 0-48 0,-4-8-14752 15</inkml:trace>
  <inkml:trace contextRef="#ctx0" brushRef="#br0" timeOffset="7164.59">23289 10113 35935 0,'-17'14'1600'0,"8"-7"320"0,9-2-1536 0,4-2-384 0,4-1 0 0,3-2 0 16,4 0 272-16,-15 0-16 0,0 0 0 0,109-5 0 31,-109 5-1264-31,104-9-256 0,-104 9-48 0,85-19-16 16,-85 19-2384-16,81-30-496 0,-81 30-80 0,82-36-32 0</inkml:trace>
  <inkml:trace contextRef="#ctx0" brushRef="#br0" timeOffset="10373.42">14899 11696 10127 0,'-14'3'896'0,"5"1"-704"16,4-2-192-16,3-2 0 0,2 0 864 0,2 0 144 15,0 0 16-15,1-2 16 0,6 2 0 0,-4-4 0 16,4 4 0-16,-2-3 0 0,0 3-736 0,0 0-160 16,-2 0-16-16,-5 0-128 0,3 0 128 0,-3 0-128 15,0 0 0-15,0 0 0 16,0 0 256-16,-3 0-64 0,3-2-16 0,0 2 0 0,0-3 176 0,0 3 32 0,0 0 16 0,3 0 0 15,-1 0 176-15,2-4 16 16,4-1 16-16,1 0 0 0,0-2-224 0,3-2-32 0,2 4-16 0,0 0 0 31,-4 5-336-31,1 0-128 0,-1 0 0 0,-3 5 0 0,-2 4-432 0,-5-1-80 0,0 6 0 0,0 2-16 16,-5 3 416-16,2 4 96 0,-6 3 16 0,-3 5 0 16,1 8 288-16,-6-3 64 0,-6 2 16 0,2-1 0 15,0 7 160-15,-1-4 48 0,-1 3 0 0,0-3 0 16,3 0 32-16,0-5 16 0,5-4 0 0,1-4 0 0,2-1-112 0,3-4 0 15,0-4-16-15,2-1 0 0,-2-3-368 0,6-2-192 16,-6 2 32-16,4-5 0 16,1-2-352-16,1-5-64 15,1 1 0-15,-1-6-16 0,3 1 320 0,0-5 64 0,3-2 16 0,-3-5 0 16,5 0-48-16,-1 0 0 0,-2-1 0 0,5-3 0 0,-2-4 32 0,0 4 0 16,0 1 0-16,2 3 0 15,-5 2 64-15,5 1 16 0,-2 3 0 0,4-1 0 0,0 5 128 0,-1-1 0 16,3 2 0-16,5-3-128 0,1 3 128 0,2-6 128 15,-19 9-128-15,0 0 176 0,87-28 432 0,-87 28 96 0,79-26 0 16,-79 26 16-16,83-26-272 0,-83 26-64 0,0 0-16 0,108-36 0 16,-108 36-368-16,0 0 0 0,79-34 0 0,-58 26 0 15,1 1-160-15,-4-2-96 16,-3 0-32-16,3 1-6816 0,-1-1-1376 0</inkml:trace>
  <inkml:trace contextRef="#ctx0" brushRef="#br0" timeOffset="10767.52">15599 11820 6447 0,'4'-9'272'0,"1"0"80"0,0-1-352 0,-1 5 0 0,1-2 0 0,-2 5 0 0,-1-5 1152 0,3-4 144 15,6-6 48-15,-2-6 0 0,-3-1-336 0,-2 5-64 16,-1-2-16-16,-10 7 0 0,2 5-208 0,-3-3-32 15,-3 7-16-15,-1 0 0 0,0 5-96 0,1-4-32 16,-1 8 0-16,0-3 0 0,1 8 16 0,3-2 0 16,2 3 0-16,-1 3 0 0,6-3-64 0,1 2-16 15,0 2 0-15,1-2 0 0,3 6 96 0,-1-1 32 16,3 2 0-16,-3-1 0 0,-1 4-224 0,1 5-64 16,-3-1 0-16,2-4 0 0,0 4 64 0,0-5 16 15,1-1 0-15,1-5 0 0,1 3-112 0,0-4-32 0,0 0 0 16,-1-1 0-16,-1 0-256 0,-3 1 0 0,0-2 0 0,-3 2 0 15,-1 0 0-15,3-2 0 0,-6 5 128 0,5-3-128 16,-3 2 624-16,1 0 64 0,4 1 16 0,-5 0 0 16,3-4-112-16,0 6-16 0,-3 2 0 0,-2 0 0 15,2 3-448-15,-4 2-128 0,4 0 0 0,-4-3 0 16,1 3 0-16,-5-9 0 0,8 4 0 0,-4-7 0 16,1-2-368-1,-1-3-144-15,-3-4-16 0,3 1-8992 0,-1-6-1792 0</inkml:trace>
  <inkml:trace contextRef="#ctx0" brushRef="#br0" timeOffset="10956.28">15502 11818 22111 0,'15'-4'976'0,"1"1"208"0,-2-2-944 0,3-4-240 16,-6 4 0-16,5-4 0 0,3 0 1488 0,-19 9 256 15,96-43 48-15,-28 11 16 0,1-2-1552 0,-11-1-256 16,-58 35-192-16,82-49 48 0,-55 26 144 0,-21 6 128 16</inkml:trace>
  <inkml:trace contextRef="#ctx0" brushRef="#br0" timeOffset="12969.25">3025 10231 5183 0,'-25'23'448'0,"11"-9"-448"15,6-11 0-15,6 1 0 0,0-3 0 0,-3 3 0 16,-9 10 0-16,-9 7 0 0,-3 7 0 0,0-2 0 16,3 0 0-16,6 0 0 0,5 0 0 0,1 0 0 15,4 0 704 1,2 0 112-16,0 2 16 0,1 2 0 0,-1 1-496 0,5 1-80 0,-3-1-32 0,-2 4 32 15,5-4-256-15,0-1 0 16,0-2 0-16,0 1 0 0,5-1 368 0,0 2 128 0,0-2 16 0,4 1 64 0,0 6-64 0,1-4-16 31,4 1 0-31,-5-1 32 0,1 4-288 0,2 0-64 0,-1 1-16 0,1-3 0 0,0-1 160 0,2-4 48 16,-2 1 0-16,2-1 32 0,4-2 112 0,-4-3 32 16,3 3 0-16,1-2 32 0,-1-4-256 0,6 1-48 15,-23-21-16-15,0 0 48 0,66 54-16 0,-66-54 0 16,0 0 0-16,0 0 32 0,110 43-64 0,-110-43-32 15,0 0 0-15,106 17 0 0,-106-17-64 0,0 0-16 16,118 6 0-16,-118-6 48 0,0 0-48 0,115 5 0 16,-115-5 0-16,0 0 16 0,115 3 96 0,-115-3 32 0,0 0 0 15,112 0 0-15,-112 0-80 0,87-3-16 0,-87 3 0 0,101-5 0 16,-101 5-192-16,115-6 176 0,-115 6-176 0,119-12 160 16,-119 12-160-16,108-8 0 0,-108 8 144 0,109-11-144 15,-109 11 0-15,110-16 144 0,-110 16-144 0,124-17 0 31,-124 17 128-31,131-16-128 0,-131 16 0 0,123-24 0 16,-123 24 160-16,103-31-160 0,-50 8 128 0,-6-3-128 16,1 0 544-16,-2 0 32 0,1-6 0 0,-2 1 0 15,-1 1 64-15,-4 2 0 0,1-1 16 0,-2 3 0 16,-4-6-320-16,-6 4-64 0,-1-1-16 0,-7 3 0 16,-3 0-256-16,-3-2 0 0,1 2 0 0,-9-6 0 0,2 6-272 15,-2-9 32-15,1 4 16 0,-4-4 0 0,1 4 224 0,-2-1 0 16,-1-2 0-16,-2 4 0 0,-3 2 0 0,-4 2 128 15,-2 0-128-15,-3 3 160 0,-2-3 32 0,-4 3 0 16,1-3 0-16,-7-3 0 0,-1 1 48 0,-1-2 16 16,-9-1 0-16,-1 3 0 0,-6-2-96 0,0 3-16 15,0-3 0-15,-3 4 0 0,-2-2-144 0,0-2 192 16,-4 2-192-16,2-1 192 0,-1 3-192 0,-1 0 0 16,3-1 0-16,-5 0 0 0,-4 0 0 0,-2 1 0 15,-8 0 0-15,6 4 0 0,4 4 0 0,-9 4 128 16,-4 2-128-16,-2 7 0 0,1 8 0 0,-7-1 0 15,-6 7 0-15,-5-1 0 0,2-2 0 0,-2 6 0 16,5 0 128-16,4 2-128 0,-2 7 0 0,0-2 0 0,-5-2 0 16,-2 1 0-1,-1-1-304-15,-1 6-144 0,2 0-16 0,2-3-12704 0</inkml:trace>
  <inkml:trace contextRef="#ctx0" brushRef="#br0" timeOffset="16079.66">20794 12036 11055 0,'-5'0'976'0,"1"3"-784"0,4-3-192 0,0 0 0 15,0-3 320-15,0 3 32 16,-2-2 0-16,2-2 0 16,-5 1-976-16,2-6-192 0,-1 0-32 0,1-1-16 15,-2-2 224-15,-1 3 32 0,1 0 16 0,-2 4 0 0,0 2 432 0,-2 3 160 0,1-2 0 0,-3 2-144 0,1 0 1264 0,1 0 256 31,4-4 48-31,1 4 16 0,-1 0 144 0,5 0 16 0,0-3 16 0,2 3 0 0,5 0-624 0,-2-2-128 16,0-1-32-16,4 3 0 0,0-4-688 0,-2 4-144 16,0 4 0-16,0-4 0 15,-2 5 0-15,0-2 0 0,2 1 0 0,2-2 0 0,1-2 0 0,2 0 192 16,2-2-16-16,0-2 0 0,4 1 0 0,3-2 0 16,-4 0 0-16,1-2 0 0,-1 1-176 15,-1 5 0 1,-1-3 0-16,-3 4 0 0,4-3 144 0,-2 1 48 0,2-2 16 15,-6 4 0-15,6-3 176 0,-2 1 16 0,-2-1 16 0,2 3 0 16,-5 0-416-16,1-4-272 0,-1 4 32 0,0 0 16 31,-2 0-1616-31,1-2-320 0</inkml:trace>
  <inkml:trace contextRef="#ctx0" brushRef="#br0" timeOffset="16439.11">21273 11558 1839 0,'-5'4'160'0,"1"-2"-160"16,4-2 0-16,0 0 0 0,0 0 1088 0,0 0 176 15,0 3 32-15,-3 2 16 0,1-1-784 0,-1 4-144 16,3-2-48-16,-6 2 0 0,6 1 128 0,-3 0 32 16,3 3 0-16,0-2 0 0,-4 3 496 0,3-3 96 15,-3 8 32-15,1-3 0 0,1-1-160 0,-5 5-48 16,2-1 0-16,0-1 0 0,-4 4 208 0,0 2 32 16,2-2 16-16,0 1 0 0,4 1-48 0,-1-1-16 15,3 5 0-15,1-5 0 0,0 4-512 0,0-5-96 16,0 7-32-16,0-2 0 0,0 4-464 0,-4-2 0 0,4 7-208 0,-5-4 64 31,1-1-608-31,-1-3-112 0,2 3-32 0,-1-4 0 16,2-7-384-16,2 2-64 0</inkml:trace>
  <inkml:trace contextRef="#ctx0" brushRef="#br0" timeOffset="16865.79">21482 11858 12895 0,'-5'2'576'0,"2"-2"112"16,1 0-560-16,2 0-128 0,0 0 0 0,0 0 0 0,0 0 320 0,0 0 16 15,0 0 16-15,0 3 0 16,-4 6-848-16,1 0-160 0,-4 4-48 0,3 5 0 15,-4-1 144-15,-1 1 32 0,4 4 0 0,-4 3 0 0,4-1 928 0,1 6 192 16,-1 1 48-16,3 0 0 0,1-1 640 0,2-2 128 16,1 2 16-16,3-3 16 0,-3 3-480 0,5-2-112 15,-4 2-16-15,4-4 0 0,0 2-528 0,2-2-112 16,0-2-32-16,-2-1 0 0,3-4-160 0,1-4 0 0,1-1 0 16,2 0 0-16,-2-5 0 0,-2 0 0 0,3-9 0 0,-1 0 0 15,-2-4 0-15,3-1 0 16,-5-7-144-16,-1-2 144 0,0 0 176 0,-2-3 144 0,1-1 16 0,-3-1 16 31,1-2-976-31,-1-2-192 0,2-3-32 0,-5 0-16 0,4-3 1264 0,-2-3 256 0,1 1 48 0,-1 0 16 16,-2-1-80-16,0 1 0 0,-2 1-16 0,-5 1 0 15,0 1-448-15,-2 2-176 0,-3 3 128 0,0 2-128 16,-2 2-160-16,0 2-112 0,-3 4-32 0,1 3-6544 16,2 1-1296-16</inkml:trace>
  <inkml:trace contextRef="#ctx0" brushRef="#br0" timeOffset="21724.54">13785 11555 4607 0,'-2'-2'400'0,"2"-1"-400"15,0-1 0-15,2 4 0 0,-2-2 448 0,2-1 16 16,1-6 0-16,-3 1 0 0,4-5-320 0,1-1-144 16,0 6 128-16,-1-6-128 0,1 5 0 0,-5 0 0 15,4 6-144-15,-4-2 144 0,0 5 0 0,-4 0 224 16,4 0-16-16,-3 5 0 0,-3-5 880 0,1 3 160 15,0 3 32-15,-2-3 16 0,2 1-128 0,-2-3-16 16,2 3-16-16,-1-4 0 0,6 3-688 0,-5-3-128 16,2 2-16-16,-1-2-16 0,2 0-288 0,-5 3 0 0,2-3 0 0,0 0 0 15,-4 4 0-15,1-2 0 0,1 1 0 0,0-3 0 16,-2 5 256-16,0 2 80 0,0-5 32 0,1 7 0 16,-1-4 384-16,0 4 80 0,-3-1 0 0,0 5 16 15,1-1-320-15,3-2-64 0,-6 4-16 0,5-2 0 16,0 2-208-16,-3-1-48 0,7 0-16 0,-4 0 0 15,4 1 176-15,-4 0 32 0,6 1 16 0,-2-1 0 16,-1 5-32-16,3-3-16 0,-4 1 0 0,5 1 0 16,-5 1-128-16,2-2-32 0,0 6 0 0,1-2 0 15,-1-2 48-15,2 2 0 0,-3 5 0 0,1-3 0 0,2-1 32 0,-3 3 16 16,-1-1 0-16,2 1 0 0,3-3 128 0,1 1 32 16,1-6 0-16,3-3 0 0,2 2-144 0,4-2-32 15,3-4 0-15,-1-1 0 0,4 0-272 0,5-2 0 16,1-2 0-16,-2 0 0 0,5-5 0 0,-1 0 0 15,-2 0 0-15,1 0 0 0,1-5-192 16,3 0 48-16,-5-2 16 0,2-4 0 0,-1-1 128 0,-4 3 0 16,-1-5 0-16,1 2 0 0,-4-2 128 0,3 2 96 15,-5-2 32-15,2 0 0 0,0-3 304 0,-4 3 64 16,6-2 16-16,-4-1 0 0,2 1-128 0,4-1-32 16,-4-1 0-16,-2-3 0 0,2 2-320 0,0-2-160 15,-2 0 160-15,-2-1-160 0,-1-1 0 0,-5 2 0 0,-1 2 0 0,-5 2 0 16,1 4 0-16,-8-4 0 0,0 3-160 0,-8-3 160 15,3 3 0-15,-9-4 0 0,2 6 0 0,-7-2 0 16,2 4-144-16,0-2 144 16,-4 3-160-16,4 4 160 0,0-2 0 0,4 5-144 0,2-2 144 0,3 1 0 31,5-2-512-31,7-6 0 0</inkml:trace>
  <inkml:trace contextRef="#ctx0" brushRef="#br0" timeOffset="41479.06">13341 13314 12895 0,'-18'3'1152'0,"10"-3"-928"16,2 4-224-16,3-4 0 0,3 0 944 0,0-4 144 15,3 4 16-15,-3 0 16 0,2-3-528 0,2 3-96 16,-1-2-32-16,-3-1 0 16,2-1-1088-16,-2 4-208 0,-2 0-64 0,2-1 0 0,-5-3 448 0,1 4 64 15,1 0 32-15,-2 0 0 0,0-3 352 0,3 1 192 16,0-2-32-16,2 1 0 0,-3 1 1056 0,3-1 192 0,0-3 64 0,3-2 0 16,1-1 96-16,1-3 32 0,3-2 0 0,1 0 0 15,0-2-1024-15,1-3-192 0,3 5-32 0,-1-3-16 16,2 1-336-16,-4-1 0 0,6-2 0 0,-2-2-128 15,3-2 128-15,-3 0-192 0,4 1 192 0,-1-3-192 16,0 3 192-16,4-1-128 0,-1-3 128 0,-1 3-128 16,-2 6 128-16,1-1 0 0,-1 1 0 0,-1 3 0 15,-1 0 0-15,1 2 0 0,-2 0 0 0,0 3 0 16,2 0 0-16,-2 2 128 0,3 0-128 0,0-1 128 16,-1 2 160-16,1 3 32 0,-1-2 16 0,2 0 0 0,-3 1 112 15,3 1 0-15,-1 3 16 0,-1 0 0 0,-2 3-192 0,0 2-32 16,-2 2-16-16,-2 4 0 0,3-3-224 0,-5 10 128 15,1-4-128-15,-4 7 0 16,0 1 1072-16,2 1 112 0,-3-2 32 0,1 1 0 0,0 5-896 0,1-5-192 16,-3 4-128-16,2-3 192 15,-1 1-1952-15,-1-4-384 0,2 0-80 0,-1-6-11088 0</inkml:trace>
  <inkml:trace contextRef="#ctx0" brushRef="#br0" timeOffset="41963.1">13839 13023 11967 0,'-7'-2'528'0,"2"-1"112"0,3-1-512 0,-1 3-128 16,3-3 0-16,0 1 0 0,0 1 640 0,0-5 112 15,0 2 16-15,0-7 0 0,0 1-448 0,0-1-96 16,0 3-16-16,-4 4 0 0,4 0-352 0,-1-2-80 16,2 5-16-16,-1-1 0 15,0 3-208-15,0 0-32 0,0 0-16 0,0 0 0 0,0 3 496 0,4-1 192 16,-4 5-16-16,0-2 0 0,0 4 992 0,3-1 208 16,-3 1 32-16,0 5 16 0,0-2 96 0,0 2 16 0,0 0 0 0,0 4 0 15,0-1-816-15,-3 4-144 0,-2-2-48 16,1 7 0-1,-5 0-528-15,4 6 0 0,-4-1 0 0,1 4 0 0,-1 0 256 0,0-1 0 16,1 1 0-16,2-3 0 0,-1-1 272 0,6-1 48 0,1-2 16 0,5-6 0 16,4-1-384-16,3-7-80 0,3 0 0 0,-15-14-13152 15</inkml:trace>
  <inkml:trace contextRef="#ctx0" brushRef="#br0" timeOffset="46346.8">13968 13248 4607 0,'-10'5'400'0,"1"-1"-400"15,0 1 0-15,4-2 0 0,2 1 1424 0,3-3 208 16,-4 3 32-16,-1-1 16 0,0 3-16 0,-2 2 0 0,1 5 0 0,1-8 0 16,3 3-1008-16,2-4-208 0,4-2-32 0,-1-2-16 15,1 3-400-15,1-6 0 0,0 3 0 16,-1 0 0-16,-1 0-288 0,-1 0-32 16,2 0-16-16,-4 0 0 0,0 0 336 0,0 0 0 0,0 0 0 0,0 0 0 15,0 0 896-15,-4 3 160 0,4-1 32 0,0-2 0 16,-2 3 16-16,1 1 16 0,-1-2 0 0,2 1 0 15,0 2-352-15,-4 2-80 0,4-1-16 0,0-1 0 16,0 3-208-16,0-4-32 0,0 5-16 0,0-4 0 16,4 4 16-16,-4-4 0 0,2 2 0 0,-1-2 0 15,1 0 16-15,2 2 16 0,-3-2 0 0,1-1 0 16,3 1-160-16,-3-1-48 0,2-3 0 0,-1 3 0 16,-3 1 96-16,5-1 16 0,-5 1 0 0,4 0 0 15,-4-5 144-15,1 4 48 0,3 1 0 0,-1-2 0 0,-1 2-128 16,2-1-32-16,-1 1 0 0,2-1 0 0,-3 1-176 0,5 2-32 15,-3-2-16-15,3-1 0 0,0 1-176 0,3-5 0 16,6 0 144-16,-2 0-144 0,3 0 0 0,0-4 0 16,1-1 0-16,-1 2 0 0,1-3 0 0,-3 1 0 15,1-2 0-15,-2 5 0 0,3-1 0 0,-4-1 0 16,1 4 0-16,-6 0 0 0,3-1 0 0,1 1 0 16,-3 1 0-16,1 3 0 0,1-4 0 0,-1 5 256 15,2-1-64-15,-3-1-16 0,5-1 80 0,0 1 32 16,3 1 0-16,1-2 0 0,-1-2-160 0,1 3-128 15,-18-3 144-15,0 0-144 0,0 0 0 0,88-12 128 16,-88 12-128-16,0 0 0 0,0 0 0 0,96-26 0 16,-96 26 0-16,0 0 0 0,0 0 0 0,89-32 0 0,-71 27 0 0,1-4 0 15,-2 4 0-15,-1-2 0 0,-2 2 0 0,3 2 0 16,-3-3 0-16,-3 3 0 0,4 1 0 0,-4-1 0 16,4-3 144-16,-1 3-144 0,6-2 128 0,-1-4-128 15,-19 9 0-15,0 0 0 0,0 0 0 0,80-26 0 16,-80 26 0-16,0 0 0 0,0 0 0 0,77-35 0 15,-64 26 0-15,0 1 0 0,-1-3 0 0,-7 2 0 16,2-3 0-16,-2 4 0 0,4-1 0 0,-4 0 0 16,-1 0 160-16,1-1-160 0,-2-2 192 0,3 0-192 15,-3 3 224-15,2-2-64 0,4-1-16 0,2-2 0 0,-1 2-144 16,4-5 0-16,2 3 144 0,1-5-144 16,0 1 0-16,4-3 0 0,-3 4 0 0,3-6 0 0,1 6 0 0,-4-1 0 15,-1 4 0-15,-1-3 0 0,5 0 0 0,-7 3 0 16,1 0 0-16,-1 2 0 0,-1-1 0 0,1 5 0 15,-6-3 0-15,3-1 0 0,-3 3 0 0,1 1 0 16,-2-1 0-16,0 0 0 0,0 4 0 0,-2-4 0 16,4 1 0-16,-6 2 0 0,3-1 0 0,-3 0-128 15,-3 0 128-15,0-1-192 16,0 2-320-16,0-2-80 0,-3-1-16 0,-1 4 0 16,2-2-1792-16,-1 2-352 0,-2 1-80 0,-2 2-16 15,5-1-1120-15,-5 6-208 0,5-1-48 0,-5 2-16 16,6 1 2144-16,-5 4 432 0,3-1 96 0,3-1 16 0,0 4 1008 0,-4-3 208 0,8 1 32 0,-4 0 16 15,3-4 288-15,3 4 144 0,-3-6-16 0,2 2 0 16,-1-1-272-16,1 1-64 0,-3-1-16 0,1 1 0 16,-3-2 224-16,4 1 0 0,-3-4 0 0,-1 2 160 15,-1 1-160-15,2-6 0 0</inkml:trace>
  <inkml:trace contextRef="#ctx0" brushRef="#br0" timeOffset="46757.19">15415 12908 4031 0,'-6'0'0'0,"3"4"176"0,3-4-48 0,0 0-128 0,-4 1 0 0,-1-1 0 0,-4 4 0 0,-5 1 0 16,-1 2 416-16,-1-5-32 0,4 5 0 0,-2-5 0 16,0 5-384-16,2-6 0 0,0 6 0 0,1-2 0 0,-3 1 0 0,2 1 0 15,-4 0-160-15,2 0 160 0,0 1 0 0,1 3-160 16,-5-3 160-16,1 1 0 0,-1 0 0 0,1 0 0 16,-1 3 176-16,1-4-48 0,3-2 1584 0,0 2 304 15,0-2 64-15,2-3 32 0,3 2-208 0,2-5-48 16,0 4 0-16,4-4 0 0,-1 0-1024 0,3 0-224 15,1 0-32-15,1 0-16 0,6-4-368 0,-1 4-192 16,4-5 192-16,6 2-192 0,1-3 528 0,0-2 0 16,-17 8 0-16,0 0 0 0,72-35-48 0,-46 21-16 15,0-4 0-15,0 5 0 0,1-5-464 0,-3 1 0 16,0-1 0-16,1 1 0 0,-1-1-192 0,-1 5 64 0,-23 13 128 0,0 0-208 16,66-35 208-16,-49 23 0 0,-17 12 0 0,0 0 0 15,0 0 192-15,70-37 64 0,-56 32 32 0,-4-2 0 16,3 5-64-16,-5-1-16 0,-2 3 0 0,1 3 0 15,-2 2-208-15,-3 4 176 0,1 5-176 0,1 3 160 16,-4 9 208-16,0 4 32 0,0 7 16 0,3 6 0 16,2 2 256-16,0 2 48 0,4 2 16 0,0 0 0 15,1 0 128-15,3-6 32 0,2 1 0 0,1-8 0 16,0-4-768-16,1-8-128 0,2-8 0 0,-19-16-15248 16</inkml:trace>
  <inkml:trace contextRef="#ctx0" brushRef="#br0" timeOffset="51726.48">15652 13129 10127 0,'5'0'896'0,"-4"0"-704"0,1 0-192 0,0 0 0 16,1 0 576-16,-3 0 64 0,4 0 32 0,1 0 0 16,0 0-432-16,-1 4-96 0,-4 1-16 0,-4-1 0 15,-1 4-128-15,-4 1 0 0,1 3 0 0,-1-1-176 16,0 3 448-16,1-2 96 0,-1 2 16 0,0-2 0 0,4 0 656 0,-2-5 144 16,2 2 32-16,5-1 0 15,3 1-304-15,-1-2-48 0,5-2-16 0,2 4 0 0,-1 0-192 0,3-1-32 16,3 1-16-16,1 0 0 0,-1 0-160 0,4-1-48 15,-1 1 0-15,1 1 0 0,-1-1-96 16,1 0-32-16,1 3 0 0,-4-1 0 0,5 1 48 0,-7 0 0 16,1-2 0-16,2 3 0 0,-2-3 176 0,0-1 32 15,2 3 16-15,-2-3 0 0,0 3-192 0,0-2-32 16,1-1-16-16,1 3 0 0,1-3-304 0,2 1 160 16,4-3-160-16,-4 2 128 0,-19-9-128 0,0 0 192 15,0 0-192-15,105 37 192 0,-105-37-32 0,0 0 0 16,89 17 0-16,-89-17 0 0,0 0 0 0,104 5 0 15,-104-5 0-15,0 0 0 0,107-8-32 0,-107 8 0 16,0 0 0-16,101-18 0 0,-101 18-128 0,0 0 0 0,90-19 0 0,-90 19 128 16,0 0-128-16,0 0 0 0,107-31 0 0,-107 31 0 15,0 0 0-15,0 0 128 0,99-40-128 0,-80 27 0 16,2 1 0-16,-4 2 0 0,-3-2 0 0,0-2 0 16,-2 1 0-16,-3 3 0 0,0-2 0 0,-4 3 0 15,0-3 128-15,2 1-128 0,-5 3 0 0,2-5 128 16,-1 0 32-16,2 0 0 0,4-4 0 0,0-2 0 15,3-2-32-15,4-5 0 0,4-6 0 0,-2 1 0 16,1-4-128-16,-2 7 0 0,4 2 0 0,-7 5 0 16,2 4-464-16,-6 3-32 15,3 0 0-15,-8 5 0 0,-2 1-96 0,3 2-32 0,-6-1 0 16,3 2 0-16,-1 0-272 0,1-4-48 0</inkml:trace>
  <inkml:trace contextRef="#ctx0" brushRef="#br0" timeOffset="52199.37">16875 13110 14735 0,'-14'9'1312'0,"5"-4"-1056"0,2 0-256 0,5-5 0 16,4 0 1008-16,0 0 144 0,3-1 16 0,4-3 16 0,1-5 208 0,11 1 32 15,0-10 16-15,7-1 0 16,0-2-1440-16,5-5-176 0,-2 3-80 0,1 1-32 16,-1-4-656-16,2 0-128 0,-33 26-16 0,68-44-16 0,-68 44 592 0,66-40 128 15,-36 21 32-15,-2 3 0 16,-2 2 352-16,-5 2 0 0,2 2 0 0,-6 1 0 0,-3 5 0 0,-2 4 0 16,-1 0 0-16,-3 4 0 0,-1 1 432 0,0 7 0 15,0 2 0-15,-2 4 0 0,4-1 800 0,0 2 176 16,-4-1 16-16,7 6 16 0,-3 0-288 0,5 6-48 15,-2 1-16-15,2 1 0 0,-3 3-832 0,-1-1-256 16,-1 1 128-16,1 2-8640 16,-1-8-1744-16</inkml:trace>
  <inkml:trace contextRef="#ctx0" brushRef="#br0" timeOffset="55060.2">16999 11365 11055 0,'5'-2'976'0,"2"-1"-784"0,-2-1-192 0,-2 3 0 15,3-3 128-15,-3 4-128 0,11-5 176 0,0-2-176 16,7-2-128-16,-5 4-144 0,-1 1-32 0,-6 4 0 15,-5 0-32-15,-4 7-16 0,-2-1 0 0,-5 2 0 16,0 1 576-16,-2 3 112 0,-5-1 32 0,2 6 0 16,-4 1 144-16,1-1 16 15,1 0 16-15,1 1 0 0,3 1-48 0,1-2-16 16,1 1 0-16,1-1 0 0,5 4 0 0,-5-2 0 16,5 7 0-16,-1 1 0 0,1 0-480 0,-2 8 0 0,-1 0 0 0,2 5 0 15,-6 4 0-15,4-1 0 16,-4 2 0-16,0 4 0 0,2 2 528 0,-3-2 16 0,3-1 0 0,-2-2 0 0,4-3-240 0,3-3-48 15,-1 0-16-15,-2-5-8368 16</inkml:trace>
  <inkml:trace contextRef="#ctx0" brushRef="#br0" timeOffset="55735.35">17405 11555 15663 0,'-13'7'688'0,"6"-5"144"0,4 1-656 0,-1-3-176 0,8 0 0 0,-4 0 0 0,5-3 320 0,0 1 16 16,4-2 16-16,3-4 0 15,2-1-736-15,0 0-128 0,2-3-48 0,-2 3 0 16,0 2-736-16,-2 0-160 0,-2-1-16 0,-1 2-16 16,2 1 768-16,-1-2 144 0,2-1 48 0,-1 2 0 0,1 1 1280 0,5-4 256 15,-3 6 48-15,4-2 16 0,-1 1 144 0,-17 4 48 16,0 0 0-16,0 0 0 0,0 0-704 0,0 0-144 16,77 44-32-16,-70-27 0 0,-4 6-192 0,2-1-32 15,-5 8-16-15,0-2 0 0,-3 7 304 0,-2 0 48 16,-4 5 16-16,-3 0 0 0,1 2 192 0,-4-1 32 15,-1-1 16-15,0 2 0 0,-1-9-304 0,-1 6-64 0,-1-5-16 0,-2 1 0 16,-1-2-48-16,-1 2-16 0,0 0 0 0,-3 0 0 16,2-4-304-16,-1-1 0 0,-1-2-128 0,4-2 128 31,1 0-560-31,-2-3-16 0,6-6 0 0,-4 0 0 16,2-4-160-16,3-5-32 0,2-2-16 0,2-10 0 0,5 2 368 0,-2-6 80 0,9-5 16 0,-3-4 0 15,6-4 320-15,6-2 0 0,-2-3 0 0,3-5 128 16,6 0-128-16,0-1 0 0,3 6 0 0,2 0 0 15,1 0 0-15,4 3 0 0,1 2 0 0,-1 6 0 16,-26 15 448-16,0 0 96 0,76-25 32 0,-76 25 0 16,0 0 816-16,0 0 160 0,107 25 48 0,-107-25 0 0,0 0 112 0,104 33 16 15,-104-33 16-15,93 12 0 0,-93-12-1104 0,123-14-240 16</inkml:trace>
  <inkml:trace contextRef="#ctx0" brushRef="#br0" timeOffset="64436.27">21125 13133 8287 0,'-2'0'736'0,"2"0"-592"0,0 0-144 0,0 0 0 16,-3 0 0-16,1 0 128 0,0 0-128 0,-3 0 128 31,0 0-592-31,-4 3-128 0,4-3-32 0,-4 2 0 0,2-2 752 0,2 0 128 0,1 4 48 0,3-4 0 16,-4 0 512-16,3 3 96 0,0-3 32 0,-3 2 0 15,1-2 16-15,1 3 0 0,1-3 0 0,2 6 0 16,0-6-240-16,0 3-32 0,0 0-16 0,-3-1 0 16,3 2-672-16,0 1 0 0,-4-2 0 0,2 3 0 15,-1 2-320-15,-2-2 0 0,1 6 0 0,-1-4 0 16,-2 5 320-16,2-3 0 0,0-1 0 0,-1 5 0 0,3-2 0 0,-2 0 0 16,1 2 224-16,-3 0-64 15,5-2 32-15,-3-1 16 0,5 4 0 0,0-4 0 0,0 1 32 16,0-3 0-1,5-1 0-15,1-2 0 0,-1-1-240 0,2-2-160 0,-2 1 32 0,2-2 0 16,0-2-368-16,0 0-64 0,2 0-16 0,-1-2 0 16,3-2-160-16,1 1-32 0,-3 1-16 0,1-1 0 15,2-1 224-15,-3 2 48 0,0 2 16 0,0 0 0 16,-1 0 496-16,1 2 0 16,-9-2 0-16,0 0 0 0,0 0 128 0,0 0-128 0,0 0 192 0,0 0-192 15,92 18 0-15,-92-18 0 0,0 0 0 0,0 0 0 16,80-6-640-16,-80 6-224 0,0 0-48 0,0 0-16 0,79-8 704 0,-74-6 224 0</inkml:trace>
  <inkml:trace contextRef="#ctx0" brushRef="#br0" timeOffset="64719.62">21371 13159 8287 0,'-4'3'736'0,"2"-1"-592"0,-1-2-144 0,3 4 0 0,3-4 928 0,-3 0 160 16,0 3 16-16,2 2 16 16,-2 4-1536-16,4 0-304 0,-1 1-64 0,-3-1-16 0,2 7 800 0,1-6 0 15,-3 8 192-15,-3-5-48 16,1 5-1456-16,2-1-288 0,-3 6-64 0,-3 1-16 0,3-1 2208 0,-1 5 448 15,3-2 96-15,-4 4 16 0,3-3 960 0,0 3 192 16,2 1 32-16,-5-1 16 0,1 3-848 0,-1 0-160 16,3-1-48-16,2-5 0 0,0 3-880 0,0-2-176 15,4-2-48-15,-1 0-9360 0</inkml:trace>
  <inkml:trace contextRef="#ctx0" brushRef="#br0" timeOffset="67121.77">21622 12762 11967 0,'-4'3'1072'0,"2"-3"-864"15,4 0-208-15,2 0 0 0,-1 0 880 0,2-3 128 16,4 3 16-16,0 0 16 0,-9 0-1040 0,0 0-384 16,0 0 16-16,66-21 0 15,-66 21-512-15,0 0-96 0,0 0-32 0,61-19 0 0,-61 19 1168 0,0 0 224 16,0 0 64-16,0 0 0 0,71-12 992 0,-71 12 208 16,0 0 32-16,0 0 16 0,0 0 176 0,0 0 48 15,0 0 0-15,75 31 0 0,-75-31-592 0,0 0-112 16,0 0-32-16,0 0 0 0,61 52-720 0,-61-52-144 15,0 0-16-15,0 0-16 0,51 58-144 0,-51-58-16 16,0 0-128-16,29 52 192 0,-29-52 80 0,0 0 16 0,35 61 0 16,-24-42 0-16,1 4-32 0,-12-23 0 0,23 43 0 0,-13-20 0 31,2-2-112-31,1 1-16 0,-13-22-128 0,0 0 192 0,40 58-192 0,-40-58 0 0,0 0 128 0,0 0-128 16,54 61 0-16,-54-61 0 0,0 0 0 0,0 0 0 15,0 0 0-15,78 52 144 0,-78-52-144 0,0 0 128 16,0 0 80-16,0 0 16 0,84 31 0 0,-84-31 0 15,0 0-80-15,0 0-16 0,78 23 0 0,-78-23 0 16,0 0-128-16,0 0 0 0,89 12 0 0,-89-12 0 0,0 0 0 16,0 0 0-16,89-3 0 0,-89 3 0 15,0 0 192-15,0 0-32 0,75-21-16 0,-75 21 0 0,35-23 96 16,-16 13 16 0,-2-6 0-16,1 2 0 0,-3-3-64 0,3 3-16 0,1-4 0 0,-5-2 0 0,3 4-176 0,4-5 128 15,-3 0-128-15,1 4 128 0,2-2-128 0,-2-2 0 16,4-2 0-16,1 0 0 0,-1 1 0 0,-3-3 0 15,3 6 0-15,0-2 0 0,-1 4 0 0,-1-1 0 16,0 3-176-16,-2-1 176 0,-19 16-144 0,35-23 144 16,-35 23-160-16,26-20 160 0,-15 14-256 0,-2-2 64 15,-4-1 0-15,2 4 0 32,-7-4-832-32,0 4-144 0,0-2-48 0,-7 5-13632 0</inkml:trace>
  <inkml:trace contextRef="#ctx0" brushRef="#br0" timeOffset="67530.55">22819 12997 5519 0,'-11'3'496'0,"3"3"-496"0,1-3 0 0,5-3 0 0,4 0 4144 0,1-3 720 16,4 3 160-16,2-6 32 16,5-2-5056-16,3-1-1024 0,-17 9-192 0,44-26-32 0,-44 26 976 0,38-23 272 15,-21 11 0-15,1 3 0 0,-2-1-192 0,-2 1 192 16,-14 9-160-16,0 0 160 0,0 0-192 0,57-21 48 16,-57 21 16-16,0 0 0 0,0 0 2800 0,70-17 560 15,-70 17 112-15,0 0 48 0,66-19-1536 0,-66 19-304 16,0 0-64-16,89-21 0 0,-89 21-1168 0,61-18-320 15,-61 18 128-15,59-19-128 16,-59 19-416-16,0 0-160 0,75-26-16 0,-75 26 16 16,0 0-448-16,0 0-64 0,0 0-32 0,78-9 32 0,-78 9 576 0,0 0 112 15,0 0 16 1,0 0 48-16,35 58 336 0,-29-41-176 0,-1 6 176 0,2-2 0 16,-2-2 304-16,4 2 176 0,-9-21 32 0,19 45 48 15,-19-45-368-15,0 0-192 0,42 61 192 0,-42-61-64 31,0 0-640-31,41 49-128 0,-41-49-16 0,0 0-12272 0</inkml:trace>
  <inkml:trace contextRef="#ctx0" brushRef="#br0" timeOffset="69054.22">23099 11625 9215 0,'-5'0'816'0,"3"3"-656"15,4-3-160-15,-2 0 0 0,2 0 192 0,1 0 0 16,-3 2 0-16,0-2 0 16,6 0-768-16,-3 0-128 0,-1 0-48 0,5-2 0 15,-2-1-688-15,-2-1-144 0,3-1-16 0,2 0-16 0,-4 1 1200 0,1-1 240 16,-1-2 176-16,1 5-208 0,-2-1 1376 0,-1 3 288 15,2 0 48-15,-4 0 16 0,1 3 80 0,-1-1 32 16,0 1 0-16,0 3 0 0,0 1-736 0,-1-2-160 0,1 4-32 16,0-1 0-16,0 1-384 0,0 0-96 0,0 1-16 0,0 2 0 15,0-3-208-15,0 3 0 0,1-1 0 0,3-3 0 16,-4 1 0-16,5 0 0 0,-2-1 0 0,1-2 0 16,-2 2 0-16,1-4-128 0,1 1 128 15,-3 2 0-15,3-5 0 0,-2 1 0 0,-1 3 0 0,-1 1 0 16,2-2 368-16,-2-4 80 0,4 6 0 0,-4-5 16 15,0 2 112-15,1 1 0 0,1-5 16 0,3 3 0 16,-1-3-224-16,1 0-48 0,4 0-16 0,-4 0 0 16,4-3-304-16,3-2 0 0,-3 1 0 0,1 2 0 15,2-5-176-15,0 6 16 0,2-3 0 0,-3-1 0 16,-2 2 160-16,3 1-192 0,-4-2 192 0,1 4-192 16,0 0 192-16,0 0 0 0,-1 0 0 0,1 4 0 0,0-2 0 0,-1-2-160 15,3 0 160-15,1 0-208 16,-3 0-656-16,0 0-128 0,5-2-32 15,-6-2 0-15,6 4-288 0,0-3-64 0,2-2-16 0,1-1-4000 16</inkml:trace>
  <inkml:trace contextRef="#ctx0" brushRef="#br0" timeOffset="69510.37">23626 11524 1839 0,'-4'0'160'0,"2"0"-160"16,2 0 0-16,0 0 0 0,0 0 512 0,0 0 80 15,0 0 16-15,-3 0 0 0,3 0-608 0,0 3 0 16,0-3 0-16,3 0 0 0,-3 0-320 0,4 2-16 16,1-2-16-16,-3 0 0 0,5 0 592 0,-4 0 112 15,3 3 32-15,2-3 0 0,-3 4 992 0,-1 1 208 16,1 0 32-16,0 2 16 0,1-2-336 0,1 4-64 15,-6 0-16-15,1 1 0 0,3-1-592 0,-5 3-128 16,0 0-32-16,0 2 0 0,-5 4-240 0,2 4-48 16,-3 1-16-16,-1 3 0 0,2 4 416 0,-7 1 64 15,3 9 32-15,-1 0 0 0,1 0 640 0,0-1 128 16,2 1 32-16,2 3 0 0,0-3-608 0,5 0-112 16,0-5-32-16,3-4-8320 0,4-4-1664 15</inkml:trace>
  <inkml:trace contextRef="#ctx0" brushRef="#br0" timeOffset="84606.93">6210 15960 8287 0,'-7'-2'736'0,"4"-5"-592"15,1 5-144-15,4-1 0 0,-1-1 800 0,1-1 128 0,-2-4 32 0,4-5 0 16,-4-6-800-16,3-3-160 0,2 2 0 0,-5 2 0 31,4 1-768-31,-2 4-128 0,1-1 0 0,-3 1-16 0,-3 5 592 0,1-5 128 0,0 6 32 0,-3-5 0 16,1 8 512-16,3 0 96 0,-6 1 32 0,2 1 0 15,3 1 352-15,2 2 80 0,-4 0 16 0,4 0 0 16,4 2 16-16,-2-2 0 0,1 3 0 0,0 3 0 0,3 2-720 0,-3 1-224 16,2 0 128-16,1 8-128 15,-1 1-480-15,-2 8-160 0,1 0-16 0,-2 5-16 16,1 7 160-16,-3 3 48 0,4 0 0 0,-4 3 0 0,0 3 464 15,-4-5 192-15,2 5-16 16,-1-2 0-16,3-1 416 0,-4 4 96 0,3 1 16 0,-1 3 0 0,4 1 128 0,-2-1 48 16,1 2 0-16,-1 0 0 15,4-2-304-15,1-3-64 0,-1-6-16 0,1-4 0 0,-2-6-496 0,3-4 0 16,-1-1 0-16,2-2 0 31,-2-8-288-31,-2-1-160 0,3-3-16 0,-3-7-16 0,2-2-608 0,-5-1-112 0,4-8-16 0,-2 1-16 16,1-2 80-16,-1-4 32 0,-2 0 0 0,2-5 0 0,3-3 736 0,-3-1 160 0,1-4 32 0,0-1 0 15,3-3 192-15,-3-4 208 16,2-1-32-16,-1-4-16 0,1 4-160 0,0-4 0 0,4-1 0 0,0-3 0 16,3 4 0-16,-2 4 0 0,6 3 128 0,-5 2-128 15,1 5 0-15,0 2 0 0,2 3 0 0,-4 6 0 16,3 1 0-16,-3 0 0 0,2 6 0 0,0-2 128 16,2 1 352-16,-1 4 64 0,-5 4 16 0,6-1 0 15,-5 2 336-15,1 6 64 0,3 5 0 0,-5-3 16 16,5 5 48-16,-8 5 16 15,3-1 0-15,-2 4 0 0,-1 4-224 0,-2-2-48 0,1 1-16 0,-1 3 0 0,3-3-384 16,-3-4-80-16,2 1-16 0,1-5 0 0,2-2-272 0,1 2-272 16,0-4 48-16,-1 1-9952 15</inkml:trace>
  <inkml:trace contextRef="#ctx0" brushRef="#br0" timeOffset="85156.7">7386 16484 1839 0,'-19'9'160'0,"5"-1"-160"0,0 1 0 0,7-4 0 16,6-1 4992-16,1-4 976 0,0 5 192 0,-2-1 48 15,0 1-4848-15,2 3-960 0,-3 1-192 0,1-4-32 32,-2-1-2192-32,1 1-432 0,0-5-96 0,-4 0-16 15,-2 0 592-15,0-5 112 0,-3 5 32 0,0-4 0 0,-2 4 1120 0,0 0 208 0,-4-1 48 16,4 1 16-16,-6 1 1360 0,2 3 272 0,4 1 48 0,-3 2 16 31,3 2-176-31,-2 1-16 0,2 8-16 0,0-1 0 16,0 4-272-16,2 2-48 0,2-1-16 0,-1 8 0 15,1-2-384-15,1 3-80 0,-1 4 0 0,1 5-16 0,2 0-48 0,2 2-16 16,-2-6 0-16,5 4 0 0,-2-1 80 0,8-6 32 16,-2 0 0-16,5-5 0 15,-2-2-704-15,4-9-144 0,3 1-16 0,-3-6-16 16,-1-5-1248-16,3-4-240 0,-3-6-48 0,1-2-16 16,3-9 0-16,-3-4 0 0,0-8 0 0,-1 0 0 0,1-5 1584 0,0-1 320 15,-2-2 64-15,2 2 16 0,-1 1 848 0,1-4 160 16,3 0 48-16,-3-1 0 0,1-3-240 0,1 4-32 15,-2-1-16-15,1 1 0 0,2 0-416 0,-3 7-64 16,0-1-128-16,-1 3 176 0,1 6 16 0,1 3 0 16,3 5 0-16,-5 8 0 0,3 4 784 0,1 0 176 0,-3 9 16 0,-1 0 16 15,1 6 144-15,0 1 16 0,1 5 16 16,-1 5 0-16,0 6-144 0,-1 2-16 0,5 1-16 0,-8 0 0 16,2 2-512-16,0-3-96 0,2-2-32 0,3-1 0 31,-12-31-1248-31,26 49-256 0</inkml:trace>
  <inkml:trace contextRef="#ctx0" brushRef="#br0" timeOffset="85550.12">8042 16522 29487 0,'-18'-7'1296'0,"10"6"288"0,1-3-1264 0,5 1-320 15,2 1 0-15,0-2 0 0,2 1 256 0,-2-2 0 16,1-4 0-16,1-3 0 16,-4 3-640-16,-1 2-128 0,-2 0-16 0,-4 7-16 15,-3 0-912-15,-2 4-176 0,0 6-32 0,-4-1-16 16,1 8-368-16,-6 1-80 0,2 3-16 0,-5 1 0 0,4 4 1520 0,1-3 304 16,1 3 64-16,3 0 16 0,0-3 1328 0,4-1 256 15,5 3 48-15,3-6 16 0,-1-2-336 0,6 1-64 16,2-1-16-16,3-3 0 0,2-2-608 0,5-1-112 15,2 1-16-15,-14-12-16 0,0 0-240 0,0 0 0 0,0 0 0 0,81 40 0 16,-81-40-336-16,0 0-16 0,0 0 0 0,0 0 0 16,80 26 352-16,-80-26 0 0,0 0 0 0,0 0 0 15,0 0 736-15,0 0 224 0,0 0 32 0,0 0 16 16,0 0 464-16,52 54 80 0,-54-45 32 0,-1 3 0 16,-3 2-240-16,0-2-64 0,-3 2 0 0,-2 4 0 15,-1-4-384-15,-2 3-96 0,-1-3-16 0,-3 3 0 16,2-5-480-16,1 1-112 0,-1-5 0 0,4-2-16 15,-2-6-624 1,2-4-112-16,3-1-16 0,0-4-16320 0</inkml:trace>
  <inkml:trace contextRef="#ctx0" brushRef="#br0" timeOffset="86037.98">8334 15867 11055 0,'-22'4'976'0,"8"-4"-784"16,5 5-192-16,2-1 0 0,7-1 4672 0,2-1 896 0,3 1 192 0,-3 3 16 16,5 7-4384-16,2 5-880 0,-1 6-192 0,1 4-16 31,-4 7-1648-31,-5 2-320 0,4 4-64 0,-4 1 0 15,0 5 64-15,0 2 32 0,-4 5 0 0,4 7 0 16,4 0 784-16,-4 5 144 0,1 5 48 0,3 1 0 0,-1 6 1680 0,3-6 352 0,-5 1 64 0,3-7 16 16,1-3-432-16,-1-6-64 0,3 1-32 0,-2-10 0 15,3-4-672-15,-4-6-128 0,1-5-128 0,0-7 192 16,-1-1 64-16,5-11 32 0,-4-4 0 0,-2-6 0 16,3-8-16-16,2-4 0 0,-3-1 0 0,4-7 0 15,0-5-720 1,3-8-160-16,-1-3-32 0,1-4 0 0,0-4-944 0,2-7-192 0,-4-2-32 0,3 0-16 15,4-3-528-15,-5-2-96 0,2-2-32 0,4 2 0 16,-5-3 752-16,5-1 160 0,-6 15 32 0,2-1 0 0,-4 8 1136 0,3 13 224 16,-5 5 176-16,1 11-208 0,-4 7 1264 0,1 7 256 15,1 4 48-15,-4 6 16 0,4 4 1248 0,2 2 240 16,-1 3 48-16,1 2 16 0,3 1-576 0,-1-1-112 16,1 5-32-16,0-5 0 0,-12-28-1440 0,26 58-304 15,-26-58-48-15,25 56-16 16,-25-56-1488-16,0 0-288 0</inkml:trace>
  <inkml:trace contextRef="#ctx0" brushRef="#br0" timeOffset="86369.85">9511 15894 32255 0,'-33'20'1424'0,"13"-6"304"0,6-1-1392 0,6-5-336 0,2-3 0 0,6 1 0 0,0 1 256 0,-3 7-32 16,-4 8 0-16,-2 10 0 16,-1 8-1696-16,-4 3-320 0,2 4-80 0,-6-5-16 15,4 7-1184-15,-3-2-256 0,3-2-32 0,-3 4-16 16,3 1 1632-16,1 1 320 0,-2 1 64 0,4 0 16 0,3 2 2976 0,-1-5 608 15,4 3 112-15,5-5 16 0,0 2 960 0,3-4 192 16,2 3 48-16,4-3 0 0,2 4-1536 0,1-6-304 16,5 2-64-16,-17-45-16 0,35 79-1136 0,-35-79-240 15,42 61-32-15,-42-61-16 16,0 0-848-16,73 68-160 0,-73-68-48 0,0 0-9760 16,80 43-1952-16</inkml:trace>
  <inkml:trace contextRef="#ctx0" brushRef="#br0" timeOffset="86668.18">9943 16277 31327 0,'-33'21'1392'0,"14"-7"272"0,3-1-1328 16,9-4-336-16,3-4 0 0,4-1 0 0,0 5 480 0,0 5 32 16,-3 6 0-16,1 15 0 31,2 5-1200-31,-3 4-224 0,3 1-48 0,-6 2-16 0,-1 4-1008 0,1 1-208 0,-1 0-48 0,-4 6 0 16,-1-1 1024-16,0 1 192 0,1-1 32 0,-3-3 16 0,4 4 1600 15,-1-6 320-15,3 0 64 0,-1-3 16 0,4 0-80 0,-2-9-16 16,5 0 0-16,-1-5-11536 0</inkml:trace>
  <inkml:trace contextRef="#ctx0" brushRef="#br0" timeOffset="87061.81">10380 16489 25791 0,'-12'9'2304'0,"3"-6"-1856"0,8 3-448 0,1-6 0 16,1 3 1456-16,-1 1 192 0,-1 4 32 0,-8 8 16 15,5 5-1104-15,-4 8-208 0,2 5-64 0,1-1 0 16,2 0-1808-16,-3 2-368 0,3-1-80 0,-2-2-16 16,1 3-16-16,-1-1 0 15,2 3 0-15,3-4 0 0,0 0 1520 0,0 0 320 16,0-1 128-16,3-4-128 0,2 1 1936 0,4-3 400 0,-9-26 80 0,23 46 16 0,-23-46-336 0,0 0-64 15,52 52-16-15,-52-52 0 0,0 0-1072 0,0 0-224 32,84 19-32-32,-84-19-16 0,0 0-384 0,68-19-160 0,-48 7 128 0,0-8-128 0,-3 0 0 0,-1-7 0 15,-2 0-192-15,-6-3 192 0,1 4 0 0,-5-6 0 16,-4 1 0-16,-4-4 0 0,1-1 192 0,-8-3 48 16,2-1 16-16,-5-3 0 0,2 3 0 0,-3 0 0 0,-1 1 0 15,0-2 0-15,2-3-80 0,0 4-16 0,0-4 0 16,6 6 0-1,-1 1-160-15,0 6-224 0,2 2 48 0,2 6 16 32,2 5-976-32,1 1-192 0,2 8-32 0,0 1-13952 0</inkml:trace>
  <inkml:trace contextRef="#ctx0" brushRef="#br0" timeOffset="87470.59">10804 16282 19343 0,'-9'9'1728'0,"2"-2"-1392"16,7-2-336-16,3-5 0 0,3 0 992 0,1 3 128 16,1 3 32-16,-8-6 0 15,0 0-1280-15,0 0-256 0,68 40-64 0,-68-40 0 16,0 0-896-16,0 0-176 0,96 22-32 0,-96-22-16 16,0 0 736-16,0 0 160 0,98 35 32 0,-98-35 0 0,0 0 864 0,62 63 176 15,-62-63 48-15,39 61 0 0,-20-26 832 0,-3 5 160 0,1 3 32 0,-3 2 16 16,-5 2-352-16,-1-1-80 0,-4 1-16 0,1 2 0 15,-5-1-496-15,-3 6-96 0,1-1-32 0,-2 1 0 16,-1 1-48-16,-3-1-16 0,-5 2 0 0,-1-2 0 16,0 4 176-16,2-10 48 0,-2-1 0 0,0-7-9056 15,6-5-1808-15</inkml:trace>
  <inkml:trace contextRef="#ctx0" brushRef="#br0" timeOffset="88005.19">11651 16723 19343 0,'8'-6'1728'0,"-3"3"-1392"15,4-2-336-15,-4 1 0 0,2 2 368 0,4-5 0 16,6-1 0-16,-17 8 0 0,61-37-368 0,-61 37 0 15,70-35 0-15,-70 35 0 0,54-22-272 0,-54 22 16 16,0 0 16-16,66-18 0 16,-66 18 240-16,0 0 0 0,0 0-160 0,80-14 160 0,-80 14 576 0,0 0 176 15,79-7 32-15,-79 7 16 0,0 0-576 0,89-8-224 16,-89 8 176-16,0 0-10176 0</inkml:trace>
  <inkml:trace contextRef="#ctx0" brushRef="#br0" timeOffset="88245.71">11863 16919 23039 0,'-28'2'2048'0,"16"2"-1648"0,3-4-400 0,4 3 0 15,5-3 1856-15,0-3 304 0,5 3 48 0,-1 0 16 16,5-4-1024-16,4-1-208 0,-13 5-32 0,0 0-16 15,0 0-1616-15,75-21-320 16,-75 21-64-16,0 0-16 0,75-28-896 16,-75 28-176-16,0 0-32 0,81-26-16 0,-81 26 592 0,0 0 112 0,74-9 16 0,-74 9 16 15,0 0 1456-15,0 0 0 0,102 14 288 0,-102-14-32 0,0 0 256 0,92 21 48 16,-92-21 16-16,0 0-9296 16</inkml:trace>
  <inkml:trace contextRef="#ctx0" brushRef="#br0" timeOffset="88587.77">12952 16484 19343 0,'-12'-5'1728'0,"3"-2"-1392"0,4 2-336 0,5-1 0 15,0 3 2144-15,4-2 352 0,1 1 80 0,-5-1 16 16,5-4-1376-16,0-3-288 0,-1 7-48 0,-4 5-16 31,-4 5-1872-31,-3 7-368 0,-3 6-80 0,-4 4-16 16,-2 4-384-16,1 1-96 0,1 4-16 0,0-2 0 0,1-1 1824 0,5 2 352 0,-1-2 80 0,4-2 16 15,5 0 1296-15,-4-3 272 0,4 3 48 0,0-4 16 16,4 1 176-16,-4-2 48 0,2 0 0 0,1-2 0 16,1-2-2416-16,-4-17-464 15,0 0-112-15,22 44 0 0,-22-44 512 0,0 0 96 0,0 0 32 0,0 0 0 16,79 31-560-16,-79-31-96 0,0 0-32 0,76-8 0 15,-76 8-336-15,0 0-64 0,84-14 0 0,-84 14-16 16,0 0 80-16,87-18 0 0,-87 18 16 0,0 0 0 31,80-21 48-31,-80 21 0 0,0 0 0 0,75-14-6304 0</inkml:trace>
  <inkml:trace contextRef="#ctx0" brushRef="#br0" timeOffset="88854.84">13452 16395 35007 0,'-19'37'1552'0,"7"-11"320"0,7 3-1488 0,0-6-384 0,6-9 0 0,3 3 0 16,-4 6 448-16,0 17 32 0,3 26 0 0,-1 21 0 15,-2 14-976-15,0 2-192 0,0-2-32 0,-2 0-16 16,1-8-336-16,-1-5-64 0,2-4-16 0,-5-6 0 16,5-6 272-16,-4-6 48 15,4-2 16-15,0-10-11680 0</inkml:trace>
  <inkml:trace contextRef="#ctx0" brushRef="#br0" timeOffset="93113.89">21177 12842 4671 0</inkml:trace>
  <inkml:trace contextRef="#ctx0" brushRef="#br0" timeOffset="94215.52">20611 13305 911 0,'-4'0'0'0,"4"0"0"0,4 0 0 0,-4 0 0 16,2 0 592-16,-2-1 48 0,3 1 0 0,1-4 0 16,-3 4-48-16,3-3 0 0,-1-3 0 0,3 3 0 15,-6 1 528-15,3-1 96 0,2-3 32 0,-3-1 0 16,5 2-32-16,-4 0 0 0,6-4 0 0,-4 6 0 0,1-2-336 16,-3 1-80-16,2 2-16 0,-5-1 0 15,4 3-112-15,-2-4-32 0,1 3 0 0,-3-3 0 0,4 1 32 0,1-3 0 31,-2-2 0-31,3-1 0 0,2 0-16 0,-4 1 0 0,3-6 0 0,1 2 0 16,1-2-208-16,0 0-64 0,3 0 0 0,-3-2 0 0,3-1-96 0,2-1-32 16,0-1 0-16,0 2 0 15,1-4 32-15,1 2 0 0,2-2 0 0,2 2 0 0,-2-2-288 0,1-2 0 16,-2 6 128-16,1-4-128 0,3 3 0 0,-7 4 0 16,3-3 0-16,1 3 0 0,-6 0 0 0,2 2 0 15,0 3 0-15,-2 0 0 0,-3 4 0 0,-1 2 0 0,1 1 0 16,-4 2 0-16,0 0 144 0,-1 2 80 0,1 1 16 0,-1 1 0 15,-3 1 96-15,3 0 32 16,-1 4 0-16,-3-4 0 0,2 4 784 0,0-1 176 0,0 1 16 16,1 0 16-16,-1 3-912 0,1-3-192 0,1 1-48 0,1-1 0 15,0 0-208-15,0-1 0 0,4 1 0 0,-2 0 0 16,2 3 0-16,0 2 0 0,-1 0 0 0,1 2 0 16,0-3 0-16,-1 7 0 0,3-3 0 0,1 4 0 15,-3 2-544 1,1-6-208-16,6 4-32 0,-2-2-16 0,-2-2 624 0,2-3 176 0,-5 2 0 0,1-5 0 15,-1 1 512-15,-2-7 192 16,-2 4 16-16,-5-4 16 16,4 2-2864-16,-3-2-576 0,-1 0-112 0,0-1-32 0,4-1-240 0,-4-1-48 15</inkml:trace>
  <inkml:trace contextRef="#ctx0" brushRef="#br0" timeOffset="95423.43">21094 12974 4431 0,'-2'-5'384'0,"-2"2"-384"16,4-3 0-16,0 6 0 0,0-3 0 0,0 1 0 15,-3-5 0-15,1-1 0 0,-3-3 896 0,1-1 112 0,1-2 16 0,-1 5 16 16,4 1 176-16,0-1 48 0,0 5 0 0,2-1 0 16,0 2-352-16,1 1-64 15,-1-2-16-15,2 4 0 0,-1 0-384 0,-1 0-96 0,5 0-16 0,-7 0 0 0,2 4-64 16,1-4-16-16,-3 2 0 0,0 5 0 0,-3-2 48 0,1 0 0 15,-2 4 0-15,-1 3 0 16,-2-2 144-16,2-1 48 0,0 7 0 0,-2-2 32 0,2 0 224 0,1 3 32 16,-1 0 16-16,3 1 0 0,2-1-160 0,0 2-16 15,2-1-16-15,1-1 0 0,3 4-352 0,-1-2-64 16,2 6 0-16,1-6-16 0,-2 7-176 0,-1-3 0 16,4 1 0-16,-2-1 0 0,-6-1 0 0,3 1 0 15,-1 0-144 1,3 1 144-16,-6-1 0 0,0 5 0 0,1-4 0 0,-2-1 128 0,1 3 224 0,-4 0 32 15,2-4 16-15,-1 6 0 0,-1-7-160 0,3 7-48 16,-6 2 0-16,1-4 0 0,3 2-192 0,-4 1 0 0,3-1 0 0,-3-2 0 16,6 0 0-16,-4-3-128 0,1 1 128 0,4-4 0 15,0 2 0-15,-3-4 0 0,1-1 0 0,2-1 0 16,0-6 0-16,0 4 0 0,0-5 0 0,0-2 0 16,2-2-128-16,1 4 128 15,-3-4 0-15,0-2 0 0,-3-3-176 0,3 4 176 0,-2-4-160 0,2 0 160 31,-2 0-208-31,0-4 48 0,2 4 16 0,-5-3 0 16,5-2 144-16,-3 1-192 0,-3-1 192 0,3 2-192 16,-1-3 192-16,3-2 0 0,-3 2-144 0,1-2 144 15,1-1 0-15,-2-3 0 0,3 1 0 0,1-4 0 16,0-3 0-16,1 3 0 0,3-6 0 0,-2 0 128 16,5 2-128-16,-6-2 0 0,6-2 0 0,-1 0 0 0,-3-3 0 0,2 0 0 15,4-2 0-15,-5 2 0 0,1 0 0 0,-2-4 0 16,2 3-144-16,-1-8 144 0,1 0 0 0,-5 0 0 15,5 0-128-15,-5 2 128 0,4-2 0 0,-4 0 0 16,0 1 0-16,0 2 0 0,0 1 0 0,0-2 0 16,2 5 0-16,1-2 0 0,1 6 0 0,-3-2 0 15,6 1 0-15,-1 3 0 0,-1 3 0 0,2-2 0 16,0 3 0-16,0 4 0 0,-2 1 0 0,0-3 0 16,2 2 0-16,-2 0-160 0,-1 2 160 0,-2 3 0 15,1-1 0-15,-3 1 0 0,4 2 0 0,-4 2 0 16,0 1 0-16,-4-1 0 0,4 5 0 0,-5-3 128 15,1 6-128-15,-1-3 176 0,0 0 80 0,1 5 0 16,-4-1 16-16,2-1 0 0,3 2-96 0,-2 1-32 0,1-3 0 0,1 2 0 16,3 2-144-16,-2-1 128 0,2 2-128 0,0 1 128 15,2 1-128-15,1 3 160 0,-3-1-160 0,4-2 160 16,-3 2-160-16,3 2 0 0,-4-1-160 0,0 0 160 16,0 1-400-16,0 4 16 0,-4 3 0 0,3-2 0 15,-1 5 144-15,0 1 48 0,-1-1 0 0,-1 4 0 16,3 2 192-16,-3-3 160 0,2 5-32 0,-1-3 0 15,3 3 16-15,-5-3 0 0,5-1 0 0,-4 4 0 16,4-3-144-16,0-1 0 0,-3-2 0 0,1-1 0 16,-2-3 0-16,-1 1-144 0,-2-1 144 0,0-1-160 15,0-3 160-15,2-4 0 0,-4 0 0 0,1-2 0 0,2-2 0 16,3-3 224-16,-2-2-48 0,1 1-16 0,4-3 176 0,-3 2 48 16,1-5 0-16,2 4 0 0,0-4-384 0,0 3 0 15,-4-1 0-15,3-2 128 0,1 0-128 0,-2 0 0 16,2 0 0-16,-2 0 0 0,2 0-160 0,0 0 160 15,0 0-192-15,0 0 192 0,-3 0-176 0,3-2 176 16,-2-1-160-16,0 3 160 0,1-4 0 0,1 4 0 16,0-5 0-16,0 5 0 0,-4-3 128 0,2 1-128 15,2-2 0-15,0 4 0 0,-1-3 0 0,1 3 0 16,0-2 0-16,0-1 0 0,0 3 0 0,0 0 0 16,0 0 0-16,1 0 0 0,-1-4-240 0,2 4 0 15,2 0 0-15,-4 0 0 16,1-1-176-16,1 1-32 0,0-4-16 0,1 4 0 15,-3-5-688-15,4 5-144 0,-3-4-32 0,3 3-8976 0</inkml:trace>
  <inkml:trace contextRef="#ctx0" brushRef="#br0" timeOffset="101719.44">21304 12758 12895 0,'-17'-8'1152'0,"7"-1"-928"0,3 4-224 0,3 5 0 0,4 0 528 0,0 0 64 16,2-4 16-16,0 4 0 16,1-1-176-16,1-3-48 0,1 4 0 0,-2 0 0 0,3 0-528 0,-6 0-112 15,1 0-32-15,-1 0 0 0,0 0 128 0,4 5 32 32,-4-5 0-32,3 4 0 0,-3-1 448 0,5-1 112 0,-1-2 16 0,-2 3 0 0,5-3 432 0,-6 6 80 31,5-3 32-31,1 1 0 0,-4 1-64 0,4-2-16 0,2 4 0 0,-1 0 0 15,1 2-208-15,0-4-64 0,3 7 0 0,-1-3 0 0,4 0-368 0,-1 0-80 16,0-2 0-16,2 1-16 0,-16-8-176 0,0 0 0 16,0 0 0-16,0 0 128 0,82 35-128 0,-67-26 128 15,3-1-128-15,-4 1 128 0,-2 0 448 0,2 0 96 0,0 5 16 0,3-6 0 16,-5 4-80-16,2 2-16 0,-1 4 0 16,1-4 0-16,-14-14-336 0,0 0-64 0,0 0 0 0,40 73-16 15,-32-56-176 1,1-3 160-16,2 4-160 0,-11-18 160 0,0 0 96 0,0 0 0 15,48 57 16-15,-48-57 0 0,0 0-48 0,0 0-16 0,0 0 0 0,79 63 0 16,-79-63-32-16,0 0-16 0,0 0 0 0,78 40 0 16,-78-40 0-16,0 0 0 0,0 0 0 0,79 26 0 15,-79-26-160-15,0 0 0 0,0 0 0 0,0 0 128 16,85 9-128-16,-71-11 0 0,2-2 0 0,-2 4 0 31,-1-3 128-31,5-2 0 0,-4 1 0 0,1-4 0 16,-1 2 0-16,4 1 0 0,-1-2 0 0,-3 2 0 0,0 0 0 0,2 1-128 15,0 1 192-15,-1-2-64 0,3 5 0 0,1-4-128 16,-2 4 192-16,-17 0-64 0,0 0-128 0,0 0 0 16,79 7 0-16,-79-7 128 0,0 0-128 0,0 0 0 15,83 17 0-15,-83-17 0 0,0 0 0 0,0 0 0 16,82 14 0-16,-82-14 0 0,0 0 0 0,0 0 0 16,79 18 0-16,-79-18 0 0,0 0 0 0,0 0 0 15,80 19 0-15,-80-19 0 0,0 0 0 0,0 0 0 16,82 30 0-16,-82-30 0 0,0 0-176 0,0 0 176 15,83 26-128-15,-83-26 128 0,0 0-384 0,0 0 16 16,82 14 0-16,-82-14 0 0,0 0 112 0,65-18 0 16,-43 4 16-16,1 2 0 0,0-5 240 0,-2 1 0 0,1-5 0 15,1 0 0-15,1-1 224 0,2-1-16 0,-3 0 0 0,3-3 0 16,-3 0-32-16,0 3-16 0,-3 2 0 0,0-1 0 16,1 4-160-16,-4-3 0 0,0 6 0 0,1-3 0 15,1 1 0-15,2-4 0 0,-2 7 0 0,2-7 0 16,-2 4 0-16,6-1 0 0,-3-1 128 0,-3 2-128 15,2-1 0-15,0 1 0 0,-3 0 0 0,-4 3 0 16,-2 0 0-16,-2 2 0 0,-1-1 0 0,0 3 0 16,-6 5-256-16,-3-2 32 0,0 1 0 0,-3 3-10288 15,-6 1-2064-15</inkml:trace>
  <inkml:trace contextRef="#ctx0" brushRef="#br0" timeOffset="102159.21">23373 12828 15663 0,'-18'0'688'0,"5"-3"144"0,2 3-656 0,4 0-176 16,4 0 0-16,3 0 0 0,-4-2 1056 0,2-2 176 16,-5 1 48-16,2 1 0 0,2-5-576 0,3-2-128 15,1 4 0-15,5-3-16 0,-1-5-560 0,0 3 0 16,2 1 0-16,2-3 0 0,0 3 0 0,-2 1 0 15,3-3 0-15,0 2 0 0,3 1 720 0,1-1 240 16,-2 4 64-16,2-4 0 0,3 2 384 0,1-2 96 0,-3 1 16 16,3 2 0-16,6-2-832 0,-5-1-176 0,4 0-16 0,-2 1-16 15,1-1-480-15,-1 4 0 0,-3-1 0 0,-1 3 0 16,1-1 0-16,-4 4 0 0,-6 0 0 0,1 4 0 16,-6-1 0-16,3 3-128 0,-5 2 128 0,-1 6 0 15,-1 4 0-15,-5 4 0 0,3-1 0 0,-2 7 144 16,1 2 208-16,-3 1 32 0,6 0 16 0,1-1 0 15,1-2-208-15,3 2-32 0,3-3-16 0,1 3 0 16,3-7-144-16,-2-2 0 0,3-2 0 0,-3 2 0 0,-9-21 0 0,0 0 0 16,0 0 0-16,40 62 0 0,-40-62-128 15,0 0 128-15,0 0 0 0,0 0 0 16,0 0-240-16,75 39 32 0,-67-38 0 0,1-1 0 0,0 0-32 16,-4 0 0-16,-5 0 0 0,0 0 0 0,-4 4 48 0,-1-4 16 15,0 3 0-15,-4-1 0 16,-3 2-800-16,2 1-176 0,-1 4-16 0,1-1-12032 15</inkml:trace>
  <inkml:trace contextRef="#ctx0" brushRef="#br0" timeOffset="102673.73">23075 13075 5679 0,'-5'-3'256'0,"-1"-6"48"0,1 4-304 0,2 1 0 0,-1 3 0 0,3 1 0 0,1-4 512 0,-4 1 32 15,1-2 16-15,1-1 32 0,2 1 2352 0,5-4 480 16,4 2 96-16,3-1 32 0,4-1-1168 0,5 0-224 16,5-1-48-16,0-2-16 0,5-2-1232 0,4-4-240 15,0 4-48-15,2-3-16 0,-1-4-560 0,-1 4-192 16,0 3 0-16,-4-4 0 0,-1 4-16 0,-4-3 0 16,0 3 0-16,-3-2 0 0,-1 2 496 0,-1 0 96 15,2 2 32-15,-2-2 0 0,2 2 416 0,-1 2 96 16,-3 1 16-16,2 4 0 0,0-2-560 0,-3 2-96 15,-4 5-32-15,-2-4 0 0,-4 8-256 0,-1-1 0 16,0 2 0-16,-5 4 0 0,2 0-176 0,-1-1 176 16,-1 3-192-16,1 5 192 0,-3-3 256 0,4 5 176 0,-4 1 16 15,0 2 16-15,0 5 80 0,-4-3 16 0,-1 3 0 0,-2 0 0 16,2 2-432-16,-4-4-128 0,4 1 0 0,-4-1 0 16,1-1 0-16,-1-6 0 0,4 2 0 15,-4-3 0 1,2-6-912-16,2-1-144 0,-6 0-32 0,2-6 0 15,3-3-1296-15,0 0-272 0</inkml:trace>
  <inkml:trace contextRef="#ctx0" brushRef="#br0" timeOffset="110211.36">24370 12744 20271 0,'7'0'1792'0,"1"0"-1424"15,1-3-368-15,-2 3 0 0,-7 0 192 0,0 0-16 0,0 0-16 0,0 0 0 16,89-31-416-16,-89 31-64 0,66-26-32 0,-66 26 0 31,0 0-80-31,61-41-16 0,-61 41 0 0,0 0 0 0,40-34 944 0,-29 16 176 0,4-4 32 0,-1-1 16 16,4-3 592-16,1-4 112 0,5-1 32 0,-1-4 0 16,0-2-800-16,3-3-144 0,0 0-48 0,0-3 0 31,0-1-816-31,-7 1-160 0,2-3-48 0,-3 3 0 15,-1-1-768-15,-6-1-144 0,-3 1-48 0,-3 1 0 0,-1 3 768 0,-8 0 160 0,3 0 16 0,-6 1 16 16,0 3 560-16,-2 1 320 0,-3 0-32 0,0-5-16 0,1 5 624 0,-3 0 128 16,2-1 32-16,-5 1 0 0,3-2-304 0,-4-1-64 15,1-2-16-15,-4 2 0 0,2 1-416 0,-7-1-96 16,-4-2-16-16,-5 3 0 16,2-1 96-16,-11 7 16 0,1-1 0 0,-1 3 0 0,3 1 0 0,-1-2 0 15,0 2 0-15,-2-1 0 0,-4 1-80 0,4-4-16 16,4-1 0-16,-4 2 0 0,1 0-160 0,-1-4 0 15,-1 3 0-15,-7-2 0 16,1-3-432-16,-1 2-64 0,0 0-16 0,-4 1 0 16,5-1-224-16,-3-2-48 0,2 2-16 0,1 0 0 15,3 1 288-15,-3-3 64 0,-1-1 16 0,-4 1 0 32,-1 2-224-32,-3 0-48 0,-1 4-16 0,4 0 0 0,-4-1-240 0,2 1-64 0,-2-2 0 0,-2 2 0 15,4-1 320-15,-1 1 48 0,-2 0 16 0,-3-3 0 0,-5 1 368 0,2 4 80 0,-5 1 0 0,7 2 16 16,3 5 176-16,1-2 0 0,-5 6 160 0,-2-4-160 15,-3 5 272-15,-10 1-32 0,-3 6-16 0,3 0 0 16,7 0 672-16,-2 1 144 16,-1 3 32-16,7-4 0 0,-1-2-112 0,-1-1 0 0,1 3-16 0,-2 1 0 15,-3-4-688-15,2 3-128 0,5 0-128 0,1-1 192 32,-1 1-816-32,2-3-144 0,2 7-48 0,-9-4 0 0,-4 0 272 0,1 0 48 0,1-5 16 15,2 2 0-15,9-2 480 0,-4 0 0 0,8-1 0 0,-5 1 0 0,3 0 0 0,-4 0 0 16,-7-2 0-16,-3-1 0 15,3 3-288-15,3 3-64 0,6 3-16 0,0 1 0 0,-4 7 368 0,2-2 0 16,0 4 0-16,-5-2 0 0,-2-5 272 0,2 1 32 16,5-1 0-16,2 1 0 0,5-1-304 0,0 0 128 15,1 1-128-15,1-1 0 16,2 2-528-16,-6-2-224 0,-8 1-32 0,-3 2-16 31,3-1 0-31,-1 3 0 0,6 5 0 0,-3-1 0 0,2 4 800 0,1 3 320 0,0-3 0 0,-6 1-16 0,-1-2 512 0,2-2 96 16,-1-1 32-16,6-2 0 0,5 1-272 0,0 0-48 15,2-1-16-15,0 2 0 0,1-1-384 0,-5-3-80 16,-3 0-16-16,-5 0 0 0,-1 0-128 0,3 0 0 0,-1 2 0 16,4-2-176-16,3 3 176 0,2 3 0 15,-2-1 0-15,2 4 0 0,-5-2 496 0,-4-2 80 0,-1 0 0 0,-1-2 16 16,3 3-176-16,2-3-32 16,1 2-16-16,4-1 0 0,1-1-368 0,-2-1 144 0,2 2-144 0,-11-4 0 15,3 0 192-15,-5 0-64 0,7-4 0 0,0 4-128 16,6-2 0-1,0-1 0-15,2 3 0 0,-5-4 0 0,4 4 0 0,-4-5 0 0,-6 2-208 0,2-6 80 16,2 0 128-16,2 4 0 0,4 2 0 0,3 1 0 16,-1-2 0-16,3 8 144 0,0 1 0 0,-7 0 0 15,-3 7 208-15,-4 2 32 0,-6 4 16 0,1-1 0 0,5 1 48 16,-1 3 0-16,0-2 0 0,4-2 0 0,2 1-304 0,-3 2-144 16,-1 0 160-16,1-3-160 0,-8 6 0 0,3-2-160 15,4 1 0-15,5 1 0 0,6-2 0 0,3 1 0 16,2-1 0-16,-1-2 0 0,5 4 160 0,-5-2 256 15,-1 5-64-15,-1 0-16 0,-5 0 336 0,4-3 64 32,2-4 0-32,0 2 16 0,4 2-288 0,-1 3-64 0,3 0-16 0,-5 5 0 0,5-1 96 0,-5-2 0 15,1 3 16-15,-2-5 0 0,2 6-144 0,-2-3-16 16,1 3-16-16,5-1 0 0,2 2-160 0,4 0 0 16,6 2 0-16,1-4 0 0,0 4 0 0,7-3 0 15,-5 2 0-15,5-2 0 0,2 3 0 0,-3-4 0 16,4 2 0-16,-1-2 0 0,-4 1-160 0,2-3 160 15,-1-1 0-15,3 2-144 0,1-6 144 0,4 2 0 0,-1 4 0 0,-1-2 0 16,6 1 256-16,-1 3 16 0,6-1 16 0,-2 0 0 16,2 4-96-16,0 0 0 0,1-4-16 0,-1 4 0 15,3-3-176-15,4-1 0 0,0-1 0 0,-2 1-176 32,2-5 176-32,1 0-208 0,2 0 80 0,-1 2 128 31,-1-2-560-31,3 0 16 0,-4 4 0 0,1-4 0 0,4-1 304 0,-3 1 64 0,3 0 16 0,0 0 0 15,3 0 480-15,-1 0 112 0,1-3 16 0,1 3 0 16,1 2 288-16,-2-2 64 0,3 0 16 0,-1 0 0 0,-2-3-240 16,3-1-32-16,1 5-16 0,-2-6 0 0,4 1-192 0,-4-1-32 15,3-4-16-15,1 1 0 0,0-2-160 0,3-4-128 16,-3 5 144-16,0-5-144 0,-1-1 0 0,3 1 0 16,1-2 0-16,-2-1 0 0,-10-9 144 0,0 0-144 15,0 0 128-15,0 0-128 0,82 44 320 0,-82-44-32 16,0 0 0-16,0 0 0 0,0 0-48 0,98 22-16 15,-98-22 0-15,0 0 0 0,0 0-80 0,0 0-16 16,101 0 0-16,-101 0 0 0,0 0-128 0,0 0 128 16,84-5-128-16,-84 5 128 0,0 0-128 0,0 0 0 15,101-9 0-15,-101 9 0 0,0 0 0 0,82-5 0 16,-82 5 0-16,0 0 0 0,87 0 0 0,-87 0 0 16,0 0 0-16,87 0 0 0,-87 0 0 0,0 0 0 15,92 5 0-15,-92-5 0 0,0 0 0 0,84-5 0 0,-84 5 0 16,0 0 0-16,0 0 160 0,89-17-160 0,-89 17 192 15,0 0-192-15,0 0 0 0,66-21 0 0,-52 16 0 16,-2 1 0-16,2-1 144 0,-5 1-144 0,3 3 0 0,-2-3 144 16,3-1 48-16,-5 2 0 0,3 1 0 0,-3-5 0 15,5 5-64-15,-8-1-128 0,4-1 192 0,-6-1-64 16,2 5-128-16,-1-4 0 0,-3 4 0 0,3 0 0 16,-4 0 0-16,0 0 0 0,-4 0 0 0,3 0 0 15,-3 0 0-15,-1 4 0 0,2-4 0 0,-6 0 0 16,4 3 0-16,-4-6 0 0,2 3 0 0,-2-4 0 15,0 3 0-15,3-6 0 0,-7 1 0 0,3 3 0 0,-1-2 0 0,1-4 192 16,-2 6-64-16,1-4 0 0,-4 0-128 0,1 1 128 16,0-2-128-16,-4 2 128 0,1-1-128 0,-1-1 0 15,1-1 0-15,0 0 0 0,-1-1 0 0,1 1 0 16,-1 1 0-16,1-5 0 0,1 5 0 0,1-6 0 16,-3 1 0-16,1 0 0 0,1-1 0 0,-5 1 128 15,7-1-128-15,-2 1 0 0,1-1 0 0,-3-2 0 16,1 2 128-16,0 2-128 0,-1 1 0 0,1 3 0 15,-3 2 0-15,3-1 0 0,1 7 0 0,-1 0 0 16,0 0 0-16,1 0 0 0,4 4 0 0,3 1 0 16,4-5 0-16,5 4 0 0,0-3 0 0,5 3 0 15,-2-1 0-15,8-1 0 0,-11-2 0 0,0 0 0 0,0 0 0 0,0 0 0 16,78 18 0-16,-78-18-224 0,0 0 80 0,0 0 16 16,0 0 128-16,89 29 0 0,-89-29 0 0,0 0-128 15,0 0 128-15,93 14 0 0,-93-14 0 0,0 0 0 16,0 0 0-16,101 21 0 0,-101-21 0 0,0 0 0 15,0 0 0-15,78 31 0 0,-64-17 0 0,0 0 0 16,-2 2 0-16,-1 1 0 0,1 2 0 0,-4 2 0 16,1 2 0-16,0 0 0 0,0-2 0 0,-1-2 0 15,-1 5 0-15,4-5 192 0,-3 4-64 0,-1-2 0 16,0 5-128-16,-1-3 176 0,-3-1-176 0,2 1 192 0,-5 3-192 16,0 0 0-16,-3 0 0 0,1 0 128 0,-5 4-128 0,0-6 0 15,0 2 144-15,-2-3-144 0,-1 3 0 0,-2-5 144 16,0 0-144-16,-2-5 0 0,0-1 176 0,0-1-176 15,2-5 160-15,-2 0-160 0,0-4 128 0,2-2-128 16,3-3 0-16,-3-3 144 0,1-2-144 0,2-4-272 16,-3 0 64-16,4-3-18240 15</inkml:trace>
  <inkml:trace contextRef="#ctx0" brushRef="#br0" timeOffset="113791.67">13848 12903 11055 0,'2'-5'976'0,"-1"-2"-784"16,1 5-192-16,2-1 0 0,-4 3 464 0,1-4 48 16,3-1 16-16,1-4 0 0,4-3-400 0,0-2-128 15,-1 4 0-15,1 1 0 0,-2 0 0 0,0 2 0 16,0 2 0-16,-4 1 0 0,3 4 0 0,-3-1 0 16,2 1 0-16,-3 0 0 0,2 1 400 0,-1-1 176 15,-3 4 48-15,0-1 0 0,5-1 512 0,-5 5 96 16,4-2 32-16,-3 4 0 0,3 0 96 0,-1 1 32 0,3-1 0 0,-1 3 0 15,2 2-560-15,0 2-96 16,0-2-32-16,2 0 0 0,-4 0-160 0,3-2-32 0,1 2-16 0,0 0 0 16,1 3 784-16,1-5 176 15,-1 2 16-15,2 2 16 16,-3-2-1488-16,2 0-416 0,1 3-32 0,0-3 0 0,2 3 880 0,-14-17 160 0,0 0 48 0,0 0 0 16,57 53-112-16,-57-53-16 0,0 0 0 0,0 0 0 15,67 54-64-15,-67-54-32 0,0 0 0 0,0 0 0 16,83 43-32-16,-83-43-16 0,0 0 0 0,0 0 0 15,101 44-144-15,-101-44-32 0,0 0 0 0,0 0 0 0,89 36-192 16,-89-36 0-16,0 0 0 0,0 0 0 16,0 0 0-16,89 47 128 0,-89-47-128 0,0 0 0 15,0 0 144-15,0 0-16 0,73 46 0 0,-59-34 0 0,-14-12 16 16,0 0 0-16,0 0 0 0,0 0 0 0,0 0 0 0,89 45 0 16,-89-45 0-16,0 0 0 15,0 0-144-15,0 0 128 0,77 35-128 0,-77-35 128 0,0 0-128 0,0 0 0 16,0 0 0-16,82 26 128 0,-82-26-128 0,0 0 0 15,0 0 0-15,0 0 0 0,89 14 0 0,-89-14 0 16,0 0 0-16,0 0 0 0,0 0 0 0,87-5 0 16,-73 1 0-16,0-1 0 0,1 2 0 0,-1-3 0 15,4 1 0-15,-4-4 0 0,0 1 0 0,-1-1 128 16,3 0-128-16,2-3 128 0,-4 2-128 0,-1-6 0 0,5 2 0 16,-4 0 0-16,2-3 0 0,-1-1 0 0,3 1 0 0,-1-1 0 15,0 1 0-15,4-2 0 0,-3 1 128 0,-1-2-128 16,-3 2 0-16,4 1 0 0,-6 3 0 0,2-4 0 15,0 1 0-15,-2 0 0 0,2-3 0 0,-4 0 0 16,2 2 0-16,-3 1 0 0,0-2 0 0,0 1 0 16,-1 4 0-16,-2-2 0 0,1 3 0 0,-2-5 0 15,3 4 0-15,-2 2 0 0,2 3 0 0,-2-5 0 16,1 6 0-16,1-6 0 0,-1 2 0 0,0 3 0 16,2 0 0-16,-4 0 0 0,0 4 0 0,2-4 0 15,-5 8 0-15,2-3 0 0,-1 1-224 0,-3 1-12384 16,0-1-2464-16</inkml:trace>
  <inkml:trace contextRef="#ctx0" brushRef="#br0" timeOffset="114232.3">14772 13288 25791 0,'-11'3'1152'0,"4"1"224"0,5-2-1104 0,4-2-272 0,2-2 0 0,1 2 0 16,4-4 0-16,3 1-256 0,-12 3 64 0,0 0 0 31,89-19-2048-31,-89 19-416 0,81-30-80 0,-40 13-16 16,0-6 0-16,-2 0 0 0,-3 1 0 0,-1-3 0 0,-3 3 2304 0,-3-1 448 0,-1 0 0 0,-2 1 176 15,0-3 2448-15,-1-1 512 0,3 4 80 0,-6-1 32 16,8-3-144-16,-4 0-32 0,2 3 0 0,2 0 0 16,1 1-1232-16,-5 1-256 0,0 4-48 0,0 3-16 15,-3 1-656-15,-23 13-128 0,0 0-32 0,61-17 0 16,-61 17-384-16,0 0-96 0,0 0-16 0,0 0 0 0,89 3-208 0,-89-3 0 31,0 0 0-31,0 0 0 0,0 0 0 0,75 37 0 0,-67-25-160 0,-1 2 160 0,-3 4-192 0,-4-1 32 16,0 6 16-16,-5 3 0 0,-2 0 144 0,0 5 256 15,-5 4-64-15,1 3-16 0,-1 2 272 0,-2-3 64 16,2 3 16-16,-6 2 0 0,4 0-128 0,-3-2-16 16,5-2-16-16,3-3 0 0,4-4-496 0,1-5-112 15,11 1-16-15,-7-27-17376 0</inkml:trace>
  <inkml:trace contextRef="#ctx0" brushRef="#br0" timeOffset="114986.13">15939 12980 23039 0,'-7'0'2048'0,"5"0"-1648"0,2 0-400 0,2-2 0 15,2-2 832-15,-1 4 96 0,1-5 16 0,1 2 0 16,-2-6-592-16,2 4-112 0,4 0-32 0,-4 1 0 16,-1 1-208-16,1 3 0 0,-3 0 0 0,1 3 0 15,1 2 0-15,-1 4 0 0,4 3 192 0,0 2-48 16,-2 3 272-16,4 6 48 0,0 8 16 0,3 3 0 16,2 2-16-16,0 4 0 0,2 9 0 0,3-2 0 15,-2-2-112-15,4 2-32 0,4 4 0 0,1 1 0 16,3 0-64-16,-29-52-32 0,67 87 0 0,-67-87 0 0,71 77-32 15,-71-77-16-15,84 61 0 0,-84-61 0 0,83 44 80 0,-83-44 32 16,0 0 0-16,110 31 0 0,-110-31 96 0,0 0 0 16,84-9 16-16,-60-3 0 0,1-2 144 0,-3-7 32 15,-1-3 0-15,2-9 0 0,-4 0-192 0,2-2-48 16,-4-9 0-16,1 1 0 0,-1-6-336 0,2-3 0 16,2-6 0-16,-2 1 128 0,6-1-128 0,-3-3 0 15,6-5 0-15,2 0 0 0,5 3 0 0,-4 2 0 16,4 7 0-16,-7 7 0 0,1 5 0 0,-2 4 0 15,-5 7 0-15,-1 1 0 0,-2 2 0 0,-1 7 0 16,-1 2 0-16,-3 2 0 0,-2 8 0 0,2 0 0 16,-5 6-144-16,0 3 144 0,-1 0-320 0,-4 0 16 15,3 3 0-15,-4 3 0 16,1-3-608-16,-1 2-128 0,3 4-32 0,-6 0-14736 0</inkml:trace>
  <inkml:trace contextRef="#ctx0" brushRef="#br0" timeOffset="115347.43">16885 12873 35007 0,'-24'9'1552'0,"12"-5"320"0,3-1-1488 0,7-1-384 0,4-2 0 0,1 0 0 0,6 0 592 0,0-5 48 15,-9 5 16-15,0 0 0 16,80-18-976-16,-80 18-208 0,78-26-48 0,-78 26 0 16,81-26-1344-16,-81 26-256 0,71-26-64 0,-71 26-16 15,0 0 192-15,82-19 32 0,-82 19 16 0,0 0 0 0,0 0 1840 0,0 0 368 16,91 10 80-16,-79-3 16 0,0 3 1440 0,-2 3 272 16,3 4 64-16,-5-3 16 0,1 3-80 0,2 4-16 15,1-2 0-15,-4 4 0 0,5 2-880 16,1-3-176-16,-2 1-32 0,2-1-16 0,-14-22-544 0,24 44-96 15,-8-18-32-15,-8 0 0 0,3-3-208 0,-2 3 0 0,-2 0 0 16,-2 2 0-16,-3 2-304 0,-2 1 0 0,0 4 0 0,-2 1 0 31,-3 3-992-31,-4 1-208 0,5 0-32 0,-1-2-13952 0</inkml:trace>
  <inkml:trace contextRef="#ctx0" brushRef="#br0" timeOffset="116706.37">17696 13107 11967 0,'-18'7'1072'0,"9"-6"-864"0,4 3-208 0,0-2 0 16,5 1 672-16,2-3 96 0,1 5 0 0,-3 2 16 16,5 4-80-16,2 6-32 0,2 1 0 0,2 8 0 15,-3 0-368-15,3 2-80 0,1 5-16 0,0 0 0 16,6 2 528-16,-4 5 96 0,5 3 32 0,2 1 0 16,5-1 176-16,0 3 48 0,0 3 0 0,5-1 0 15,-3 3-496-15,2-2-80 0,-2-8-32 0,1 1 0 0,-29-42-128 0,61 68-32 16,-61-68 0-16,72 49 0 0,-72-49 336 0,0 0 64 15,120 24 16-15,-120-24 0 0,96-12 144 0,-96 12 16 16,110-35 16-16,-56 9 0 0,1-9-256 0,-4-1-48 16,-2-8-16-16,-2 1 0 0,-4-3-368 0,-3-1-80 15,1 2-16-15,-1-4 0 0,3 0-128 0,-4-3 0 16,1 0 144-16,-4 1-144 0,-1 1 192 0,0 1-48 16,-4 0 0-16,-3-1 0 0,2-2 192 0,-2-1 48 0,-2 1 0 15,0 3 0-15,-2 6-64 0,1 1 0 0,-1 0 0 0,2 0 0 16,2 4-320-16,-2-2 0 0,0 3 0 0,6-1 128 31,-4 7-640-31,5-4-112 0,-2 4-16 0,-5 1-10736 0,2 2-2128 0</inkml:trace>
  <inkml:trace contextRef="#ctx0" brushRef="#br0" timeOffset="117029.76">18692 13006 30399 0,'-7'3'1344'0,"7"-3"288"0,7 0-1312 0,-1 0-320 16,2-3 0-16,1 1 0 0,5-2 192 0,-14 4-16 16,0 0-16-16,104-26 0 15,-104 26-512-15,103-26-96 0,-103 26-32 0,96-31 0 31,-96 31-224-31,86-31-64 0,-86 31 0 0,74-21 0 0,-74 21 496 0,0 0 80 0,93-26 32 0,-93 26 0 0,0 0 688 0,0 0 144 16,0 0 32-16,87-2 0 0,-77 10 480 0,1 1 96 16,3 2 32-16,0 1 0 0,-14-12-48 0,0 0-16 15,62 45 0-15,-62-45 0 0,67 33-400 0,-67-33-80 16,83 28 0-16,-83-28-16 0,93 26-560 0,-93-26-192 16,90 26 144-16,-90-26-144 15,72 35-800-15,-72-35-240 0,43 49-48 0,-37-12-15872 0</inkml:trace>
  <inkml:trace contextRef="#ctx0" brushRef="#br0" timeOffset="119484.71">19318 11339 7359 0,'0'0'656'0,"0"-2"-528"0,2-1-128 0,-2 3 0 16,3 0 752-16,-3 0 112 0,2 0 32 0,0-4 0 16,3 4-560-16,-5-2-96 0,5 2-32 0,-1 2 0 15,-3-2-32-15,3 0-16 0,-1 4 0 0,-1-1 0 16,2 2 240-16,-4-1 48 0,3 1 16 0,-3 4 0 16,0 3 512-16,0-2 112 0,2 8 0 0,-2-1 16 15,0 9 336-15,0-3 64 0,-2 7 16 0,2-2 0 16,-3 10-480-16,-1-2-80 0,2 4-32 0,-6 4 0 15,1 0-368-15,0-1-80 0,-2 2-16 0,2 1 0 0,2-3-208 0,-1-4-32 16,3-5-16-16,-2-6 0 16,1 2-560-16,-1-4-112 15,0-3-32-15,1-1 0 0,-1-1-1376 0,2-2-288 0,-6-1-48 0,2-1-16 16,2-3-464-16,0-2-112 0</inkml:trace>
  <inkml:trace contextRef="#ctx0" brushRef="#br0" timeOffset="119971.5">19698 11478 7359 0,'-7'0'656'0,"5"0"-528"0,-1 0-128 0,1-3 0 0,2 3 1072 0,0 0 176 0,2 0 32 0,1 3 16 16,-1-1-784-16,5-2-144 0,-2 3-48 0,-1-3 0 31,1 6-784-31,-2-3-176 0,-1-3-16 0,-2 5-16 0,-2-5 224 0,2 4 64 0,-3 1 0 0,-2 4 0 16,-2-4 928-16,1 4 192 0,1 3 32 0,-4-3 16 16,2 5 1040-16,0-2 208 0,4 2 32 0,-4 0 16 0,5 1-352 0,-3 4-64 15,5 2 0-15,-3 2-16 0,3 0-1072 16,-4 3-224-16,4 3-32 0,0-1-16 0,0 2-304 15,4 1 128-15,-4 1-128 0,5-3 0 0,2-1 128 0,1-2-128 16,3 0 0-16,3 0 0 0,-14-26 0 0,0 0 0 16,59 58 0-16,-59-58 0 0,0 0-144 0,80 31-48 15,-80-31 0-15,0 0 0 16,93 4-320-16,-93-4-80 0,0 0-16 0,85-35 0 0,-64 17 480 0,-4-4 128 16,-3-3 0-16,-2-2 0 0,-3 4 640 0,-2-7 208 15,-5-1 48-15,-2 1 0 0,-2-6 384 0,0 1 64 16,-3 4 32-16,-2-8 0 0,2 6-128 0,-4-5-32 15,1 3 0-15,-1 0 0 0,-2 2-608 0,1 0-128 0,-1 5-32 16,-2-1 0-16,-5 6-448 0,-3 4 0 0,-1 3 0 0,-5 7 0 31,-4 9-880-31,-4 4-64 0,0 5-16 0,-1 13-14912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5:5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10470 2751 0,'-26'26'256'0,"7"-5"-256"0,2-2 0 0,4-5 0 16,8-5 2048-16,0-6 384 0,-2 9 64 0,-7 7 0 16,-3 11-752-16,-9 7-144 0,-2-3-48 0,3 5 0 15,1-8-1408-15,-1-3-272 0,3 3-64 0,-6-1-16 16,0 1-64-16,4 4-16 0,-6 2 0 0,4 1 0 31,0 2 640-31,0 0 128 0,3 4 32 0,0 1 0 0,6 2 1216 0,3 2 256 0,0 0 64 0,5-2 0 16,6 1-304-16,3-2-48 0,3 2-16 0,6-4 0 15,5 5-1056-15,3-9-224 0,6 0-32 0,7-14-16 16,1-2-224-16,-31-24-128 0,80 19 128 0,-80-19-128 16,112-12-320-16,-112 12-144 0,130-42-32 15,-130 42 0 1,124-66-816-16,-124 66-160 0,110-82-48 0,-58 37 0 0,2-4 672 0,-5-6 128 0,0-3 16 0,-2-5 16 0,-2 3 688 0,-5-3 272 16,0-3-16-16,-1-4 0 0,-5 4 448 0,-6 0 64 15,-7 3 32-15,-3 2 0 16,-11 0-352-16,-6-2-64 0,-1 6 0 0,-7 5-16 0,-3-2 48 0,-7 7 16 15,-8 10 0-15,1 6 0 0,-2 4 688 0,-8 5 144 16,1 1 16-16,-1 3 16 0,-5 10-144 0,3-1-16 16,-4 0-16-16,-1 8 0 15,-2-3-1120-15,-4 4-464 0,-2-3 16 0,0-3-10560 16,0-2-2112-16</inkml:trace>
  <inkml:trace contextRef="#ctx0" brushRef="#br0" timeOffset="1978.3">15291 7366 4607 0,'-5'0'400'0,"5"0"-400"0,0-2 0 0,0 2 0 15,0-3 384-15,-4 3-16 0,1-4 0 0,-3-1 0 32,1 0-784-32,-4-2-160 0,1 5-16 0,-1-1-16 0,2-3 800 0,-2 6 144 0,2 0 48 0,4 0 0 15,-2 0 736-15,-2 0 160 0,1 4 16 0,1-4 16 16,-2 2-672-16,2-2-144 0,0 5-32 0,-4-5 0 16,0 3 32-16,2 3 0 0,0-3 0 0,0-3 0 15,2 4 144-15,0-3 48 0,-2-1 0 0,0 4 0 16,4-1-320-16,-4-1-64 0,0 1-16 0,0 3 0 15,1-3-160-15,-2-3-128 0,2 5 144 0,0-1-144 16,0-1 128-16,3-3-128 0,1 2 0 0,2-2 144 16,-3 0 432-16,3 0 96 0,3 0 16 0,-1-5 0 0,1 1 208 15,3-1 64-15,0-4 0 0,3 4 0 0,2-3-256 0,1-1-64 16,-2 0 0-16,6-3 0 0,-2 3-272 0,0 1-64 16,0-1-16-16,2 0 0 0,-3 0-96 0,5 4 0 15,-6 0-16-15,2-2 0 0,0 5 192 0,-2 2 32 16,2 5 16-16,-2 1 0 15,-1 2-112-15,1 1-32 0,-3 7 0 0,-1 3 0 0,-2 2-48 0,-3 1-16 16,-1 8 0-16,-4-2 0 0,2 7-80 0,-7 1-128 16,2 3 176-16,-6 4-176 0,-1-1 0 0,-2 2 0 0,2 4 0 15,-5-1 0-15,3-1 0 0,-4-3 0 0,3-3 0 0,-1 0 0 16,0-5 128-16,1 0-128 0,-1 0 144 0,2-7-144 16,0-2 0-16,-2-4 128 0,2 3-128 0,4-6 0 15,-1-2 0-15,4-4 0 0,1-3 0 0,0-6 0 16,3-1 0-16,3-6 0 0,0-1 0 0,3-1 0 15,1-7-224-15,-2-2-32 0,4-4-16 0,0-4 0 32,2 1-448-32,1-2-96 0,2-3-16 0,1-5 0 15,0 3 208-15,-2-2 48 0,3 4 0 0,-1 0 0 0,2 3 384 0,-4 4 192 0,2 3-160 0,-3 8 160 16,0 2 0-16,0 6 0 0,-1 4 0 0,-2 1 0 16,1 4 224-16,-2 3 96 0,3 2 0 0,-2 0 16 0,2 0 560 15,-2 3 128-15,2 1 0 0,-1-6 16 0,4 2-224 0,1-5-48 16,-2-4-16-16,3-2 0 0,1 2-752 0,-2-5 0 15,2 0 0-15,0 0-160 16,1 0-1152-16,-4-5-224 0,1 2-64 16,0-6 0-16,4 0-384 0,0-5-64 0,3-5-32 0,2-2-7520 15</inkml:trace>
  <inkml:trace contextRef="#ctx0" brushRef="#br0" timeOffset="2339.85">15746 7519 9215 0,'0'0'400'0,"-4"0"96"0,2 0-496 0,2 0 0 16,0 0 0-16,0 0 0 0,0 4 928 0,0-3 96 0,2 3 0 0,-4 5 16 16,2 1 272-16,-7 2 48 0,2 2 16 0,0 2 0 15,-4-2 208-15,1 3 32 0,2-3 16 0,-2 4 0 16,-1-1-288-16,2 2-48 0,0-1-16 0,0 3 0 16,2-4-368-16,-2 0-80 0,5-3 0 0,2 0-16 15,2-2-480-15,1-3-80 0,4 0-32 0,0-4 0 16,5 0-224-16,-3 4 0 15,5-2 0-15,-2 2 0 0,2-1-144 0,0 3 144 0,2-2 0 0,-2 4-144 16,-2 0 144-16,2 1-128 0,0 3 128 0,0-1-128 16,-2-1 128-16,0 3 0 0,2-1 0 0,-5 1 0 15,0-1 272-15,-4-3-16 0,-2 2 0 0,-3-2 0 0,-3 3 96 16,-1 0 16-16,-3-3 0 0,-1 4 0 0,-3-1 64 0,-3 1 16 16,0-4 0-16,-3 3 0 15,-4-3-128-15,-2 0-32 0,1 2 0 0,-5-6 0 16,1-1-288-16,2-1-256 0,3-4 64 0,-2-4 0 31,6 0-1408-31,3-5-288 0,4-4-48 0,1-7-12064 0</inkml:trace>
  <inkml:trace contextRef="#ctx0" brushRef="#br0" timeOffset="2513.23">15800 7545 7359 0,'-11'2'656'0,"4"2"-528"0,5-4-128 0,-1 3 0 16,6-3 4224-16,-3 0 800 0,6-3 160 0,2 3 48 15,8-6-2640-15,-16 6-528 0,0 0-96 0,77-29-32 16,-77 29-1584-16,0 0-352 0,83-49 0 0,-83 49 0 31,61-40-1120-31,-61 40-176 0,67-45-48 0,-67 45 0 16,71-56-512-16,-71 56-128 0,78-58 0 0,-78 58-8544 0</inkml:trace>
  <inkml:trace contextRef="#ctx0" brushRef="#br0" timeOffset="4904.85">20210 7775 7359 0,'0'4'656'0,"-3"-4"-528"0,3 0-128 0,0 0 0 15,0 2 768-15,-2-2 128 0,2 0 32 0,-4 3 0 16,-4 2 144-16,2-1 16 0,0 4 16 0,-1-4 0 16,3 1 384-16,-1-1 80 0,1 1 16 0,4-5 0 31,0 2-160-31,4-4-16 0,3 2-16 0,2-4 0 0,-1 4-944 0,4-5-176 0,-1 0-32 0,5-2-16 15,-6-2-224-15,6 4 0 0,1-4 0 0,-3 1 0 16,-14 8 0-16,0 0 128 16,0 0-128-16,75-35 144 0,-75 35 176 0,0 0 48 0,0 0 0 0,84-23 0 15,-84 23-368-15,0 0 128 16,0 0-128-16,0 0 0 0,89-5 0 0,-77 1 0 16,3 1 0-16,1 1-128 0,-2-5-128 0,3 2-32 0,-17 5 0 0,0 0-11712 15</inkml:trace>
  <inkml:trace contextRef="#ctx0" brushRef="#br0" timeOffset="5251.28">20902 7396 7359 0,'0'0'656'0,"0"3"-528"0,0-1-128 0,0-2 0 0,2 5 1152 0,-2-1 208 0,0 4 48 0,0 4 0 31,0 6 16-31,-2 4 16 0,2 1 0 0,-4-2 0 0,1 2 272 0,1-1 48 0,2-1 16 0,0-2 0 31,0 2-464-31,0-2-96 0,0 2 0 0,0-3-16 0,0 4-432 0,-3 1-64 16,3-2-32-16,-4 2 0 15,3 3-16-15,-3-4 0 0,-1 4 0 0,0 4 0 0,-2-2-352 16,1 2-80-16,-2-3-16 0,-1 3 0 16,-3-2-208-16,1 2 0 0,-1-8 0 0,2 1-160 15,1-6-464-15,2 1-80 0,3-10-32 0,3-2 0 16,2-3-1376-16,1-3-256 0,5-3-64 0,4-6-5280 16,3-2-1056-16</inkml:trace>
  <inkml:trace contextRef="#ctx0" brushRef="#br0" timeOffset="5613.17">21256 7519 4607 0,'5'-5'192'0,"-2"-2"64"0,1 5-256 0,-2-1 0 0,1 3 0 0,-3 0 0 15,0 0 1536-15,-3 3 256 0,3-1 48 0,-4 5 16 16,2 2 48-16,-6 1 16 0,-1 4 0 0,0 4 0 16,-3-3-496-16,2 3-80 0,1 1-32 0,-3-2 0 15,3-3 176-15,-1 4 48 0,3-1 0 0,1 0 0 16,-2 1-352-16,2-1-64 0,1 6-16 0,2-6 0 15,-3 6-656-15,5-6-144 0,-1 6-32 0,-3-2 0 16,3 2-272-16,2-1 0 0,-2-1 0 0,4 0 0 16,1-5 0-16,1-1 0 0,5-4-128 0,-1-3 128 15,3-4 0-15,5-1 0 0,1-1 0 0,-17-2-144 0,0 0-16 0,0 0 0 16,103-22 0-16,-103 22 0 0,0 0-32 0,83-49 0 16,-62 28 0-16,-2-2 0 0,-1 1 192 0,-6-1-128 15,-3-1 128-15,-4 1-128 0,-5 0 128 0,0 1 0 16,-5-4 0-16,-2 3 128 0,-2-3 256 0,-1 3 48 15,-4-1 16-15,-2 1 0 0,-1 6 64 0,-3-2 32 16,3 3 0-16,0 0 0 0,-1 4-160 0,1 0-16 16,3 7-16-16,0-1 0 0,3 3-560 0,1 3-112 15</inkml:trace>
  <inkml:trace contextRef="#ctx0" brushRef="#br0" timeOffset="10957.03">4841 13715 14735 0,'-2'8'1312'0,"2"-2"-1056"15,-4-3-256-15,3-3 0 0,1 0 976 0,0 4 144 16,-2 1 32-16,0 0 0 0,2 4 0 0,-3-4 16 16,3-2 0-16,3-3 0 0,-1-3-864 0,0-2-176 15,-1-4-128-15,3 0 144 0,-4 1-272 0,2-1-64 16,-2 0-16-16,-2 0 0 0,-2 9-128 0,-4 0-32 15,-3 0 0-15,-1 9 0 0,-5 0 368 0,-3 3 0 16,1 5 0-16,0 3 0 0,0 1 0 0,1 1 0 0,-1 4 0 0,4 4 0 16,-1 3 0-16,5 0 0 15,-3 0-192-15,6 0 192 0,4 0-208 0,-1 0 80 0,2 1 128 0,3-1-208 16,0 0 208-16,0 2 0 0,3-1-160 0,2 1 160 16,-1 2 0-16,4-2-144 0,1 5 144 0,5 1 0 15,0 1 0-15,0 2 0 0,7-4 160 0,2 3-32 16,3-2 784-16,2-3 176 0,5-3 16 0,2-7 16 15,1-6-160-15,1-4-16 0,-37-18-16 0,0 0 0 16,108 3-736-16,-108-3-192 0,0 0 0 0,115-56 0 16,-115 56 0-16,71-66 0 0,-34 16 0 0,-8-8 0 15,-6-3 0-15,-7-2 0 0,-6-1 0 0,-5 1 0 0,-5 6 0 16,-6-4 192-16,-5 3-32 0,-3 1 0 0,0 8 432 0,-8 6 96 16,1-1 16-16,-2 4 0 0,-5 5-64 0,-2 0 0 15,-6 8 0-15,-2 0 0 0,-3 6-448 0,1 11-192 16,-3 7 128-16,-4 10-128 0,1 6 0 0,-1 10 0 15,-3 7-224-15,6 3 80 0,8 0-192 0,6-2-48 16,9-5 0-16,11-6-9216 16,10-7-1840-16</inkml:trace>
  <inkml:trace contextRef="#ctx0" brushRef="#br0" timeOffset="12419.75">13773 7577 8287 0,'0'0'736'0,"0"3"-592"0,0-1-144 0,0-2 0 16,-3 3 384-16,3-3 64 0,-4 6 0 0,2 2 0 31,-6 1 0-31,-1 0 0 0,4 3 0 0,-8-7 0 0,3 4 320 0,0-4 64 16,1 2 0-16,0-5 16 0,2 1-224 0,-2 1-48 15,1 1-16-15,1 0 0 0,-2-1-176 0,0 1-16 0,1 4-16 0,-1-4 0 16,2 2 160-16,0-2 16 0,-2 4 16 0,1-4 0 16,-1 4-240-16,0-1-48 0,2 5-16 0,-2-3 0 15,1-1-112-15,-1 3 0 0,0 2-128 0,1-2 192 16,-1 2 64-16,2 3 0 0,0 1 0 0,3-1 0 15,1 1 176-15,1-4 32 0,7 3 16 0,-5-3 0 16,6-2-80-16,1 2-16 0,0 0 0 0,1-5 0 0,1 3-384 16,3 0 0-16,0-1 0 0,4 3 0 0,0-2 0 0,-2-4 0 15,3 5 0-15,2-5 0 0,2-2 0 0,-21-6 0 16,0 0 0-16,0 0 0 0,96 3 192 0,-77-6-32 16,2-1-16-16,-3 2 0 0,-4-5-16 15,3-1 0-15,-5-1 0 0,2-1 0 0,-3-3 144 0,1-1 32 16,-2 0 0-16,-1-1 0 15,0-3-80-15,-1 3-16 0,-1-6 0 0,2 0 0 0,-4 3-208 0,-1-4 0 16,-4 3 0-16,0-2 0 0,0 2 160 0,0-2-160 16,-4 0 160-16,1 3-160 0,1-4 432 15,-5 4-16-15,0 1 0 0,-2 3 0 0,1 0 64 0,-5 5 16 0,1 4 0 0,-2 2 0 16,0-1 0-16,-3 2 0 0,0-1 0 0,-1 3 0 16,-1 0-64-16,0 0-16 15,3 0 0-15,-5-4 0 0,0-1-416 0,2-3 0 0,2-1-144 0,3 0-15264 16</inkml:trace>
  <inkml:trace contextRef="#ctx0" brushRef="#br0" timeOffset="15048.78">3534 15077 7359 0,'-4'-4'656'0,"2"1"-528"0,-1-3-128 0,3 6 0 16,0-1 576-16,-2-3 64 0,-1-4 32 0,-4-5 0 15,-4-1-544-15,3 0-128 0,-6-1 0 0,0 4 0 16,1 3 0-16,-2-1 192 16,-1 5-192-16,0-1 192 0,2 5 368 0,-3 4 80 0,3-3 0 0,-3 8 16 15,-1 0 16-15,-1 3 0 0,0 7 0 0,0 2 0 16,0 2-416-16,-1-1-96 0,5 8-16 0,-6 1 0 16,7 1-144-16,-4 3 0 0,3 3-192 0,-1-2 192 15,4-1-160-15,1 2 160 0,1 6 0 0,3-3-144 0,3 4 592 0,4-4 128 16,0 0 32-16,6-2 0 15,2 2 352-15,5-1 80 16,1-3 16-16,0-1 0 0,6 2-608 0,-2-8-128 16,4 3-32-16,-2-6 0 0,6 0-288 0,-2 0 0 15,8-3 0-15,-6 5 0 0,5-2 0 0,-3-5 0 16,5 5-144-16,-5-7 144 0,2-2 0 0,1-1-160 16,-31-16 160-16,0 0 0 0,92 24 0 0,-92-24 0 15,0 0 0-15,98-14 0 0,-98 14 192 0,0 0 64 16,104-52 0-16,-104 52 0 0,68-59 16 0,-33 19 16 15,0-7 0-15,-4-2 0 0,-4 0-16 0,-5 1 0 16,-1-5 0-16,-3 5 0 0,-3-1 0 0,-4 0 0 0,-1 2 0 0,-6-2 0 16,-3 6 96-16,-2 1 16 0,-3 0 0 0,-6 6 0 15,-1 1-32-15,-6 3 0 0,-2 1 0 0,-4 1 0 16,-3 8 288-16,0-4 64 0,-4 0 16 0,2-2 0 16,-1 2-352-16,1-1-80 0,2-2-16 0,-6 1 0 15,1 2-272-15,-2 3 0 0,1 6-176 0,5 5-9184 16,-7 6-1840-16</inkml:trace>
  <inkml:trace contextRef="#ctx0" brushRef="#br0" timeOffset="18495.56">13742 8385 911 0,'-4'3'0'0,"1"1"0"0,1-2 0 0,2 1 0 16,2-3 256-16,-2 0-48 0,0 0 0 0,0 4 0 15,3-3-208-15,-3-1 144 0,4 0-144 0,1-1 128 16,0-3 256-16,2-1 64 0,2-2 0 0,0 2 0 15,-1-4 816-15,1 4 160 0,1 1 48 0,-1-1 0 16,0 2-448-16,-4 1-96 0,-1 2-16 0,-4-4 0 16,1 8 48-16,-2-4 16 0,1 2 0 0,0 1 0 0,0 1 208 0,0-3 32 15,-4 3 16-15,2 1 0 0,2 2-416 0,-3-2-96 16,3 4-16-16,-5-4 0 0,5 4-448 0,0-4-80 16,0 4-32-16,0-2 0 0,0 1 48 0,0 1 16 15,1-2 0-15,3 2 0 0,-1 0-80 0,3-1-128 16,-5 1 176-16,3 0-176 0,1-1 160 0,-2 5-160 15,3-3 128-15,-3 2-128 0,4 6 192 0,-2-4-64 16,-1 3 0-16,1-3 0 0,0 3 96 0,1-1 16 16,1 1 0-16,-2-1 0 0,3 1-240 0,-4-1 128 15,3-2-128-15,0 4 0 0,-2-1 176 0,4-3-176 0,0 0 192 0,-1-2-192 16,1 2 224-16,0 0-64 0,-4-2-16 0,4 2 0 16,-1-2 48-16,1-3 16 0,0 5 0 0,3-2 0 15,-3-2 16-15,1 3 0 0,2-1 0 0,-3-2 0 16,3 2-96-16,-1-1 0 0,-3-2-128 0,1 3 192 15,0-3 32-15,0 4 0 0,-1-4 0 0,1 5 0 16,0-2 48-16,-1 2 16 0,3-2 0 0,-2 2 0 16,3-1-16-16,-2-3 0 0,2 2 0 0,1 2 0 15,-3-2-16-15,2-1 0 0,0 1 0 0,2-3 0 16,-3 3-80-16,1-3-32 0,2-1 0 0,0-2 0 16,-2 2-16-16,2-3-128 0,2-1 192 0,1-2-64 15,-1 1 144-15,1-3 32 0,4 4 0 0,-3-3 0 0,-1-1-16 0,-3 4 0 16,0-4 0-16,2 0 0 0,-1 5-112 0,-3-5-32 15,2 0 0-15,-1 4 0 0,-1-4-144 0,2 0 160 16,-4 0-160-16,2 0 160 0,2 0-160 0,2 0 0 16,-2-4 144-16,-2 4-144 0,4-2 0 0,0-1 144 15,-3-1-144-15,1 4 0 16,0-5 0-16,-1 2 0 0,4 1 0 0,-5-2 0 0,4-1 0 0,-4 5 0 16,2-3 0-16,-2-2 0 0,0 5 0 0,2-4 0 15,-3-1 0-15,1 1 0 0,0-1 0 0,2 2 0 16,-2-3 0-16,2-2 0 0,4 2 0 0,-1-1 0 15,-3-1 0-15,4-3 0 0,-1 3 0 0,-3-1 0 16,3 0 0-16,-5 4 0 0,4-2 0 0,0-2 0 0,-4 4 0 16,2 0 0-16,-4-4 0 0,3 4 0 0,1-2 0 0,-2-2 0 15,-2 4 0-15,2-4 0 16,-3 4 0-16,0-4 0 0,0 2 0 0,-4-1 0 0,2 2 0 0,-2-2 0 16,4-1 0-16,-4 0 0 0,4 1-128 0,-1-3 128 15,-2-1 0-15,1 3 0 16,0-5 0-16,0 6 0 0,1-5-192 0,-3 0 192 0,2 0-208 0,0-1 80 15,2 0-64-15,0 1 0 16,0-3 0-16,-1-3 0 0,1 1-96 0,0-3-32 0,-1 4 0 0,5 3 0 16,-5-3 96-16,-2 3 16 0,2 1 0 0,-4 0 0 15,1 4 208-15,0-2 0 0,-1 3 0 0,-1-5-144 0,2 5 144 0,1-1 0 16,-1 0 0-16,2 1 0 0,-2-1 0 0,-1 0 0 16,1 4 0-16,-2 0 0 15,2-2-272-15,-1-2-128 16,1 4-32-16,-3 0 0 0,5-2-32 0,-5-2-16 0,5 0 0 0,-6 2 0 0,6 0 160 0,-3-1 16 15,1-1 16-15,-3 4 0 16,1-1-352-16,1 0-80 0,-4 4-16 0,0-2 0 16,-4 4-192-16,1-3-32 0,1 6-16 0,-1-3 0 15,-3 0-576-15,1 0-112 0</inkml:trace>
  <inkml:trace contextRef="#ctx0" brushRef="#br0" timeOffset="18814.41">15282 8604 6447 0,'-14'6'272'0,"5"-6"80"0,4 3-352 0,2-3 0 0,3 0 0 0,0 0 0 15,0-3 576-15,0 3 64 16,0-6 0-16,3 1 0 0,2-4-448 0,1 1-64 0,-1-4-128 0,2 1 176 16,2-1 960-16,-1 0 192 0,3-2 32 0,1 0 16 15,2 2 144-15,-2-6 16 0,2 4 16 0,-2-3 0 16,4 3-464-16,0-3-112 0,-2 4-16 0,-1 3 0 15,0-2-480-15,-1 3-96 0,2 0-32 0,0 1 0 16,-2 2-352-16,2 3 128 0,-4 3-128 0,3 0 0 16,-1 3 224-16,-4 3-32 0,1 2 0 0,2 1 0 0,-3 5 448 0,1 3 64 15,3 1 32-15,2-3 0 0,4 1-192 0,3 2-32 16,3-3-16-16,-24-15 0 0,0 0-304 0,91 32-48 16,-91-32-16-16,0 0 0 0,92 26-128 0,-92-26-144 15,0 0 144-15,0 0-208 16,92 43-304-16,-73-32-64 0,-1 3-16 0,-4-2-12016 0</inkml:trace>
  <inkml:trace contextRef="#ctx0" brushRef="#br0" timeOffset="20445.16">15671 8516 4607 0,'0'0'400'16,"3"0"-400"-16,-3 0 0 0,0 1 0 15,0 3 384-15,2-4 0 0,1 5 0 0,-3 4 0 0,6-1 368 0,-3 1 64 16,2 7 16-16,-1-6 0 0,1 2 320 0,2-1 64 15,-2 1 0-15,4 0 16 0,-4-1-176 0,0 1-32 16,2 2-16-16,-1 3 0 0,2-3-144 0,1 4-32 16,-4-1 0-16,2-3 0 0,2 3-112 0,-2 1-16 15,2 3-16-15,1-4 0 0,1 1-96 0,1-5-16 16,3 5 0-16,1-4 0 0,2 3-176 0,-1-3-32 16,0 4-16-16,3-4 0 0,0 3-352 0,-2-1 0 15,-1 1 0-15,1-3 128 0,4 3-128 0,-4-3 0 16,4 4 0-16,-2-6 0 0,1-2 0 0,-2 3 176 0,5-3-48 15,-1 2 0-15,-4-3 240 0,2 3 32 0,2-3 16 16,-1-2 0-16,-22-7 48 0,0 0 16 0,0 0 0 0,108 29 0 16,-108-29-96-16,0 0 0 0,89 23-16 0,-89-23 0 15,0 0-224-15,0 0-144 0,119 17 192 0,-97-11-192 16,-22-6 0-16,0 0 0 0,0 0 0 0,96 8 0 16,-73-4 0-16,-1-4 0 0,-1 0 0 0,2 0 0 15,-6-4 0-15,6 3 0 0,-4-6 0 0,2-2 0 16,-3 2 128-16,-1-5 32 0,2 0 0 0,2-2 0 15,0 0 112-15,2-4 32 0,-1-3 0 0,4 2 0 16,1-3-176-16,-1-3-128 0,-4 6 144 0,1-2-144 16,3-1 0-16,-5 1 0 0,2 1 0 0,-6 0 0 15,1 0 0-15,-3 0 0 0,1 2 0 0,-6 1 0 0,3 3 0 0,-5-4 0 16,1 1 0-16,-4 3 0 0,2 0 0 0,0-2 0 16,0 2 0-16,-3 2-160 15,1-2-272-15,0 0-48 0,-1 2-16 16,1-2 0-16,0 2-592 0,2-2-112 0,2-3-16 0,1-1-16 15,2 1-704-15,2-6-144 0,4 1-32 0,-1 1-7568 16</inkml:trace>
  <inkml:trace contextRef="#ctx0" brushRef="#br0" timeOffset="20821.98">17091 8653 3679 0,'-9'-2'160'0,"9"-1"32"0,0 3-192 0,0-4 0 0,4-1 0 0,-3 2 0 16,6-3 624-16,7-2 80 0,5-10 0 0,6 1 16 15,3-6-464-15,-2 6-80 0,-3-4-32 0,-3 5 0 16,3-1 736-16,-2 1 144 0,-2-1 16 0,2 3 16 15,2 0 704-15,-2 2 144 0,1-2 16 0,4 5 16 16,-26 9-720-16,0 0-160 0,0 0-32 0,95-31 0 16,-73 26-736-16,3-2-160 0,-6 5-128 0,2-2 192 0,-4 1-192 0,1 3 0 15,-1 0-160-15,-3 3 160 0,0 3-256 0,-2 1 32 16,-3 3 16-16,-1 2 0 0,-1 6 16 0,0-1 16 16,2 2 0-16,-5 4 0 0,1-2 368 0,0 5 64 15,0 5 0-15,-1 1 16 0,-4 2 160 0,0 1 16 16,0 2 16-16,-5 1 0 0,1 2 64 0,-1-2 16 15,5-1 0-15,-4-7 0 0,8-8-224 0,-4-8-32 16</inkml:trace>
  <inkml:trace contextRef="#ctx0" brushRef="#br0" timeOffset="24829.88">17148 7481 6447 0,'-5'9'576'0,"2"-2"-576"0,-1-2 0 0,4-2 0 16,4-1 448-16,-4-2 0 0,3 4-16 0,-1-1 0 15,5 2-432-15,-2 4 128 0,0 0-128 0,-1 1 0 16,-1-1 672-16,-1 0 48 0,2-2 16 0,-4-2 0 16,0 3 816-16,0 1 176 0,0 0 16 0,0-4 16 15,0 4-384-15,0 0-80 0,0-1-16 0,0-3 0 16,0 8-384-16,-4-5-64 0,2 5-32 0,2-3 0 0,-1 4-352 0,-1 2-80 16,2-2-16-16,0 3 0 0,0 2-96 0,0 2 0 15,0 2-16-15,-4-6 0 0,4 6 128 16,-1-2 16-16,-1 1 16 0,0 1 0 0,-1-2-400 0,1 1 128 15,-2-1-128-15,-1-2 0 16,2-1-256-16,3-6-128 0,0-1-16 0,3 1-11760 0</inkml:trace>
  <inkml:trace contextRef="#ctx0" brushRef="#br0" timeOffset="25287.08">17629 7537 9215 0,'0'0'400'0,"4"0"96"0,1 0-496 0,-5-4 0 0,4 4 0 0,-3 0 0 16,5-2 144-16,0-1-144 0,7-2 128 0,1-2-128 16,3-2 368-16,-3 4-16 0,0 1 0 0,-2-1 0 15,6 2 1280-15,-8 3 256 0,2 0 48 0,0 0 16 16,2 3-672-16,-3 2-144 0,1 2-32 0,0-1 0 15,2 2-320-15,-5 4-64 0,0-1-16 0,-1 1 0 0,1 2-256 16,-6 0-48-16,3 3-16 0,-5 1 0 0,3 4-224 0,-8-1-160 16,-1 5 192-16,0 2-192 0,-4 2 352 0,-3-2-32 15,-2 1-16-15,-3 3 0 0,-4-3 16 16,2-1 16-16,-4 2 0 0,-1-4 0 0,4-2-176 0,-2 1-32 16,4-3-128-16,1-4 192 0,-1-1-192 0,5-6 0 15,0-3 0-15,-1-1 0 0,6-5 0 0,2-2-192 16,3-5 192-16,0 0-160 0,1-4 16 0,4-3 0 15,1 0 0-15,0-4 0 0,4 0 144 0,0-1-192 16,4-1 192-16,1 3-192 0,0-1 320 0,2-1 48 0,4 6 16 0,-4-1 0 16,3 3 16-16,0 1 16 0,1 6 0 0,-1-2 0 15,-17 4 224-15,0 0 64 0,0 0 0 0,0 0 0 16,0 0-192-16,84 26-48 0,-74-20 0 0,3 2 0 16,-3-2-272-16,2-3 0 0,2 2-128 0,2-1-13920 15</inkml:trace>
  <inkml:trace contextRef="#ctx0" brushRef="#br0" timeOffset="33910.22">3274 16634 5631 0,'-19'8'128'0,"3"1"16"0,6-4 16 0,1-1 0 0,4-1-160 0,1-1 0 16,1-2 0-16,-3 5 0 0,-2-1 912 0,-6 1 160 0,5-1 16 0,-3 1 16 16,1-2-912-16,3-3-192 15,-1 4 0-15,0-3 0 0,1 3-256 0,-1-1 16 0,0 3 16 0,-3-1 0 16,2 2 224-16,1 2 0 0,-3 1 0 0,-1 4 0 16,3-2 432-16,1 9 128 0,-3-2 16 0,2 4 16 15,1 3-32-15,-5-3-16 0,4 3 0 0,-1 0 0 16,2 0-320-16,1 0-64 0,-1 0-16 15,4 2 0-15,1-4-144 0,4 1 0 0,4 1 0 0,-3-2 0 16,6 1 0-16,-1-4 0 0,2 1 0 0,3 1-176 16,-1 3 176-16,1-2 0 0,3 1 0 0,-2 1-128 15,2 0 128-15,0-3-192 0,1 1 192 0,-1-5-192 16,4 2 192-16,-1-2 0 0,4-1 0 0,2-1 128 16,-23-17-128-16,0 0 0 0,85 44 0 0,-85-44 128 0,0 0-128 15,110 36 0-15,-110-36 0 0,87 26-128 0,-87-26 128 0,89 27 0 16,-89-27 0-16,84 26 0 0,-84-26 0 0,0 0 0 15,118 35 0-15,-118-35 0 0,89 22 0 0,-89-22 0 16,98 18 128-16,-98-18-128 0,111 17 352 0,-111-17 0 16,122 12 0-16,-122-12 0 0,112 14-32 0,-112-14-16 15,99 19 0-15,-99-19 0 0,92 21-304 0,-92-21 160 16,89 14-160-16,-89-14 128 0,89 0-128 0,-89 0 128 16,101-19-128-16,-101 19 128 0,112-35 128 0,-112 35 0 15,106-52 16-15,-106 52 0 0,92-70-32 0,-45 30-16 16,-1-5 0-16,-3-4 0 0,1-3-224 0,-4 0-160 15,0-2 32-15,-4-2 0 16,3 2-288-16,-3-4-48 0,3 6-16 0,-4-2 0 0,-1 7 176 0,-6 2 48 0,2 1 0 0,-7 4 0 16,-4 0 256-16,-2 0 0 0,1 0 0 0,-4 2 0 15,-6 3 0-15,-1 0 0 0,-2 4-160 0,-1-1 160 16,-8 6-320-16,1 0 32 0,1 3 0 0,-6 1 0 16,1 1 288-16,-4 2-160 0,2-2 160 0,-3 2-128 15,2 1 544-15,-6 1 112 0,-3-1 32 0,1 4 0 16,-8-1 80-16,-2 1 32 0,-1 5 0 0,-6 0 0 15,-2 4 80-15,-3 0 16 0,-2 2 0 0,1 6 0 16,-6-1 208-16,-2 6 48 0,0-2 16 0,-5 6 0 16,-4-3-144-16,1 5-16 0,-4-6-16 0,-5 4 0 15,-7-1-112-15,-2 1-32 0,0-3 0 0,2-4 0 0,3-2-272 16,4-6-64-16,5-7-16 0,-2-8 0 0,2 1-576 0,-11-1-112 16,-2 4-32-16,-1-1 0 15,5 1-368-15,2 3-80 0,3 3-16 0,4 4-11552 16</inkml:trace>
  <inkml:trace contextRef="#ctx0" brushRef="#br0" timeOffset="36159.18">20749 8578 2751 0,'0'0'256'0,"0"0"-256"16,0 0 0-16,3 0 0 0,-3 0 752 0,0 0 96 16,0 0 32-16,2 4 0 0,1-4 176 0,-3 3 32 15,4-1 16-15,-4 1 0 0,2-1 112 0,-2 2 32 16,3-1 0-16,-1-1 0 0,-1-2-192 0,5 3-32 16,-5-3-16-16,3 4 0 0,-1-2-304 15,3-2-48-15,-3 3-16 0,1 1 0 0,3-3 64 0,0 3 16 16,-2-4 0-16,-2 5 0 0,3-2 32 0,-3 3 0 15,2 1 0-15,-1-2 0 0,1 4-160 0,-5-4-16 0,3 7-16 0,-1-3 0 16,2 1 0-16,-3-1 0 16,3 3 0-16,-1 2 0 15,-1-2 0-15,2-1 0 0,1 1 0 0,2 0 0 16,2-1-96-16,1 1-16 0,2-2 0 0,-1-1 0 16,-1 0-304-16,4-1-144 0,0 1 128 0,3 3-128 15,-4-3 0-15,4 1 0 0,-1 3 0 0,5-1 0 16,-4-2 0-16,2 2 0 0,2 2 144 0,-21-14-144 15,0 0 336-15,70 40 0 0,-70-40 0 0,0 0 0 16,68 35-80-16,-68-35 0 0,0 0-16 0,69 35 0 16,-48-23-48-16,-21-12-16 0,0 0 0 0,0 0 0 15,89 42-32-15,-66-33 0 0,-2-1 0 0,-2 1 0 0,2 0-144 16,2-2 0-16,-23-7 0 0,0 0 128 0,0 0-128 0,92 33 0 16,-92-33 0-16,0 0 0 0,0 0 0 0,84 26 0 15,-84-26 144-15,0 0-144 0,0 0 256 0,88 12 0 16,-88-12-16-16,0 0 0 0,0 0-240 0,105-14 176 15,-105 14-176-15,0 0 160 0,85-29-160 0,-85 29 160 16,0 0-160-16,84-35 160 0,-84 35-160 0,0 0 0 16,75-35 0-16,-75 35 128 0,0 0-128 0,75-37 0 15,-75 37 0-15,0 0 0 0,0 0 0 0,85-29 0 16,-85 29 0-16,0 0 0 0,0 0 0 0,0 0 0 16,91-26 0-16,-91 26 0 0,0 0 0 0,0 0 0 15,0 0 0-15,92-28 0 0,-74 19 0 0,-4-3 0 16,0 1 0-16,-1-2 0 0,3-3 0 0,-2 2 0 0,-2-3 0 0,4-1 0 15,1 1 0-15,-1-2 0 0,2-2 0 0,-1-2 0 16,2 6-128-16,-1-6 128 0,-1-3 0 0,0 5 0 16,-4 2 0-16,1-2-144 0,-4 3 144 0,2 1 0 15,-3 7-240-15,-6-3 64 0,3 1 16 0,-6 5 0 32,1 0-592-32,-2 5-112 0,-6 2-32 0,-2 2 0 15,-2 2-1312-15,-2 4-272 0,-1 1-48 0,-2 2-10272 0</inkml:trace>
  <inkml:trace contextRef="#ctx0" brushRef="#br0" timeOffset="36458.5">22446 8702 14735 0,'-11'0'640'0,"10"-2"160"0,-3-1-640 0,2 3-160 0,4-4 0 0,2-1 0 0,-1 1 816 0,4-1 128 15,4-7 16-15,3-2 16 0,8-5-320 0,-1-2-64 16,3 0-16-16,1 2 0 0,-1-2 496 0,2 2 80 15,-1 2 32-15,-1-1 0 0,1-3 160 0,-6 4 48 16,2 1 0-16,-4-1 0 0,1 1-144 0,-5 2-32 16,1 2 0-16,-1 5 0 0,-3 0-544 0,2 2-112 15,-3 1-32-15,0 8 0 0,-4-4-272 0,2 5-64 16,0 2-16-16,0 0 0 0,-2 5 112 0,0 2 32 0,2 3 0 0,-2 1 0 16,4-1-144-16,0 1-32 0,1-1 0 0,3 1 0 15,0-1-144-15,3-3 0 16,-2 0 144-16,4 3-144 0,-5-3 0 0,3-2 0 0,0 1 0 0,0-3-128 31,-3-1-304-31,0-1-48 0,2-1-16 0,1-5-10512 0,-2-2-2096 0</inkml:trace>
  <inkml:trace contextRef="#ctx0" brushRef="#br0" timeOffset="38836.62">22338 7551 7359 0,'-2'0'656'0,"2"0"-528"15,2 0-128-15,1-4 0 0,-3 4 0 0,0 0 0 16,4-2 0-16,-4-1 0 0,0 3-192 0,0-2-112 15,-4-1-16-15,4 3-16 0,-3 0 1120 0,1-4 240 16,-1 4 32-16,-1-2 16 0,2 2 304 0,-3-3 64 16,2-1 16-16,-1 4 0 0,-1 0-544 0,-2-1-96 15,2 2-32-15,0-1 0 0,-4 4 176 0,4-4 16 0,1 5 16 0,-1-5 0 16,1 4-240-16,1 1-48 0,1 0-16 0,-3-1 0 16,1 4-496-16,-1-2-192 0,2 2 128 0,-3 1-128 15,3 3 0-15,0-3 128 16,-1 5-128-16,-1-2 0 0,3 2 304 0,-1 0-32 0,-1 3 0 0,2-3 0 15,2 2-128-15,0-2-16 0,0 0-128 0,0-2 192 16,0 2-192-16,0-5 0 0,0 3 0 0,0-4-160 16,0-2 160-16,2-1 0 0,2-2-144 0,-1 3 144 15,2-6 0-15,-1 3 0 0,1-3 0 0,4-3 0 16,-1 3-128-16,-2-2 128 0,2-2 0 0,5 1 0 16,-5 3-256-16,3-5 0 0,1 5 16 0,-2-4 0 0,3 2 16 0,-1-1 0 15,2 0 0-15,0-3 0 0,0 3 224 0,1 1-144 16,-1-1 144-16,0-3-128 0,-14 6-192 0,0 0-48 15,0 0 0-15,0 0 0 16,79-22-608-16,-62 15-128 0,-5-2-32 0,-12 9-4752 16,0 0-944-16</inkml:trace>
  <inkml:trace contextRef="#ctx0" brushRef="#br0" timeOffset="39087.64">22632 7493 14735 0,'-3'0'640'0,"1"0"160"0,4 4-640 0,-2-4-160 0,3 1 0 0,-3-1 0 16,0 4 0-16,0 5 0 0,0 3 0 0,0 2 128 16,-3 5 512-16,1 2 112 0,-1 1 16 0,3 1 0 15,-4 3 112-15,2-1 16 0,2-1 16 0,2 6 0 16,2 1-496-16,-1 4-96 0,-3 1-32 0,2 3 0 15,-2 1 432-15,0 0 96 0,0 3 16 0,3 1 0 16,-3-4-208-16,4 0-48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6:4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18110 14032 17503 0,'-14'5'1552'0,"6"0"-1232"0,8-1-320 0,1-4 0 15,3 0 1104-15,-1 0 176 0,-1 5 16 0,5-2 16 16,7 2-1312-16,0-5-192 0,-14 0-80 0,0 0-16 31,0 0-992-31,84 9-208 0,-84-9-48 0,0 0 0 16,0 0 704-16,0 0 144 0,61 56 32 0,-61-33 0 0,-6 4 944 0,-1 3 192 0,2 7 32 0,-9 1 16 16,2 7 976-16,-2 4 192 0,-3 3 32 0,-1 0 16 15,1 2-320-15,-1 2-64 0,6-4-16 0,2-1 0 16,1-2-448-16,4-6-112 0,5 6-16 0,0-9 0 0,9 2-544 15,-3 0-224-15,5 1 176 0,3 1-176 0,0 1 0 0,-2-1-208 16,2 3 16-16,-5-6 0 16,1 3-192-16,-1 0-16 15,0-8-16-15,-2 2 0 0,-2-1 416 0,0-2 128 0,2 0 0 0,-5 0 0 0,1-1 576 0,-3-6 112 16,4 2 16-16,-4-8 16 0,0 1-80 0,5-5-32 16,-3-1 0-16,5-3 0 0,-4-5-224 0,4-1-64 15,0-4 0-15,-7-4 0 0,0 0-448 0,0 0 128 16,0 0-128-16,85-4 0 15,-85 4-368-15,0 0-112 0,88-22-32 0,-88 22 0 16,66-18-64-16,-66 18-32 0,0 0 0 0,92-17 0 0,-92 17 224 0,0 0 64 16,84 0 0-16,-84 0 0 0,0 0 320 0,83 17 208 0,-83-17-16 15,0 0-16-15,98 14 400 0,-98-14 64 0,87 12 32 16,-87-12 0-16,103 6-288 0,-103-6-48 0,118 0-16 0,-118 0 0 16,124 0-320-16,-124 0 0 0,124-6 0 0,-124 6 0 15,127-8 0-15,-127 8 0 0,129-9 0 0,-129 9 0 16,145-9-192-16,-65 9 32 0,-80 0 16 0,146 0 0 15,-146 0 144-15,127 14 0 0,-127-14 0 0,136 18 0 16,-136-18 0-16,150 21 304 0,-70-9-48 0,1-2-16 16,-81-10 272-16,162 26 48 0,-162-26 16 0,163 18 0 15,-75-13-192-15,9-5-48 0,4-2 0 0,-3-1 0 16,-6 3-336-16,-10-4 128 0,0 4-128 0,2 0 0 16,4 0 0-16,1 0 0 0,2 0 0 0,-2 0-128 15,-89 0 128-15,158 7 0 0,-158-7 0 0,157 9 128 0,-75-4 144 0,5 0 48 16,4-1 0-16,-4 1 0 0,-3 0-16 0,-1-1 0 15,1 4 0-15,5-4 0 0,0-4-304 0,6-4 160 16,7-4-160-16,-5 3 128 0,-3-4-128 0,-1-3 0 16,-3-2 0-16,10-4 0 0,6-3-320 0,-2-1 48 15,1-1 16-15,-7 6 0 0,-6-2-96 16,-3 1-16-16,3 2 0 0,2-1 0 0,4 3 176 0,-2 4 48 16,-9 1 0-16,2-3 0 0,-6 3 144 0,3 0 0 15,1 4 128-15,-4 2-128 0,1 3 0 0,0 0 128 16,-84 0-128-16,141 14 0 0,-141-14 0 0,125 17 0 15,-125-17 0-15,119 24 0 0,-119-24-128 0,127 25 128 0,-127-25-128 16,126 21 128-16,-126-21 0 0,113 22 0 0,-113-22 0 0,103 21-128 31,-103-21 128-31,99 14 0 0,-99-14 0 0,94 9 0 0,-94-9 0 0,84 9 128 0,-84-9-128 0,75 8 0 16,-75-8 0-16,0 0 144 0,87 12-144 0,-87-12 0 16,0 0 0-16,0 0 0 0,0 0 0 0,0 0-144 31,0 0-432-31,0 0-64 0,0 0-32 0,0 0 0 0,35-24 352 0,-48 15 64 0,5-1 0 0,-6-6 16 15,2 2 480-15,-2-3 80 0,0-6 32 0,-2 2 0 16,2-3 32-16,0-6 0 16,-3 2 0-16,3-6 0 0,-2-5-384 0,6-1 128 0,-4-3-128 15,3-6 0-15,4 0-320 0,-1-5-128 16,1-3-16-16,1-4-16 0,1-2-96 0,-4-1 0 0,2-3-16 0,-1 1 0 0,-1 0 1040 0,-1-4 224 16,-3 4 32-16,3 0 16 15,-2 3-1344-15,-2-3-272 0,5 0-48 16,-3 3-16-16,3-1 1296 0,0 1 256 0,4 2 48 0,0 7 16 0,0 2-336 0,-2 3-64 15,2 4 0-15,-4 3-16 0,-3 2-240 0,1 0 0 16,-1 5 0-16,0 0 0 0,3 4 256 0,-1-1-64 16,1 5 0-16,0-3 0 0,0 0 0 0,-3 8 0 15,2-1 0-15,-2 2 0 0,-2 2-192 0,0-2 144 16,-2 4-144-16,-1-2 128 0,-3 5 96 0,0-2 16 16,-3 6 0-16,-3-3 0 15,-2 5 176-15,-7-1 32 0,0 4 16 0,-5-4 0 0,0 5-48 0,-4-1-16 0,1 5 0 0,-2-3 0 16,1 6-224-16,-5-3-48 0,2 0-128 0,-3 5 192 15,1-5-192-15,-3 4 0 0,-6-1 0 0,-3-1 0 16,-2-2-192-16,-1 0-16 0,3-2-16 0,2-1 0 16,1 3 0-16,-3 0 0 0,0 0 0 0,-2 0 0 15,-3 0 48-15,-5 0 16 0,-4 0 0 0,-5-4 0 16,-2-1 160-16,-2 2 0 0,0 3 0 0,4 0 0 16,-5 0 0-16,-1 3 0 0,-4-6 0 0,-2 3 0 15,-1-5 0-15,1 1 0 0,3 8 0 0,-3 1 0 16,1 2 0-16,-8-2-160 0,-8 0 160 0,3 2-160 0,6-2-112 15,-3 6-32-15,0-2 0 0,-2 3 0 0,-3 0 304 0,1-3 0 16,3-4 0-16,6-2 0 0,3 3 0 0,6-3 0 31,2 2 128-31,-7-3-128 0,-3-2 0 0,1-2 128 0,0 2-128 0,-2 0 0 0,4 6 0 0,-2-1 0 16,-4 3 0-16,-6 1 0 0,1 3 0 0,-3 1 0 16,-1 2 0-16,6 3 0 0,0-3 144 0,-3 3 48 15,1-3 0-15,2 3 0 0,12-1 128 0,0-1 48 16,7-2 0-16,2-5 0 0,5-1-240 0,-9 3-128 15,4 1 128-15,-2-3-128 0,9 3-192 16,0-2-96-16,3 2-32 0,4-3 0 16,7 0-128-16,-6 0-48 0,3-1 0 0,-5 1 0 0,1 0 368 0,0 1 128 0,5-1 0 0,3 0-144 15,6-4 144-15,-2 3 0 0,0 5 0 0,2-5 0 16,3 6 128-16,-5 0 16 0,2 2 0 0,-4-2 0 16,-3 3 160-16,-1-3 16 0,1 4 16 0,2-1 0 15,-1 6-336-15,1 3 0 0,-3 0 0 0,5 9-17216 16</inkml:trace>
  <inkml:trace contextRef="#ctx0" brushRef="#br0" timeOffset="14953.42">12048 9993 11967 0,'0'0'1072'0,"2"0"-864"0,1 0-208 0,1 0 0 16,-1 1 1904-16,2-1 336 0,6 0 64 0,6 0 0 0,-17 0-720 0,0 0-160 0,0 0-16 0,99-8-16 47,-99 8-1520-47,0 0-320 0,0 0-48 0,95-20-16 16,-95 20-336-16,0 0-80 0,0 0-16 0,94-29-5456 0,-94 29-1088 0</inkml:trace>
  <inkml:trace contextRef="#ctx0" brushRef="#br0" timeOffset="18167.54">4851 10729 3679 0,'-10'0'320'0,"3"-3"-320"15,3 1 0-15,-1-1 0 0,3 3 704 0,2-4 80 16,0 4 16-16,0-2 0 0,-2-5 0 0,2 2 0 0,0-4 0 0,0 1 0 15,0 4-800-15,-3-1 0 0,1 5 0 0,-1-2 0 16,-3 4 0-16,-2 2 192 0,-4 4-48 16,-1 1 0-16,-1 1 176 0,0-1 48 0,-3 3 0 0,3 0 0 15,2-1 80-15,0-2 32 0,3-1 0 0,2 5 0 16,3-3 224-16,-1-1 32 0,5-1 16 0,0 5 0 16,0-3-432-16,5 6-64 0,-1-2-32 0,1 0 0 15,4 3-224-15,-6 4 0 0,4-2 0 0,0 2 0 16,2 5 0-16,-4 0 0 0,1 2 0 0,0 3 0 15,3-1 0-15,-4 1 128 0,4 1 0 16,2 3 16-16,-1-6 592 0,4 3 112 0,-4-1 32 0,4 0 0 0,-1-1-32 16,1-2 0-16,1 3 0 0,-1 2 0 0,4-5-464 0,-6 2-112 15,3-8-16-15,1-3 0 0,2 2-32 0,-1-3-16 16,6-4 0-16,-1 0 0 0,1-6 112 0,1-1 32 16,-24-7 0-16,0 0 0 0,0 0 32 0,112-15 0 15,-77 1 0-15,-4-9 0 0,6 2-160 0,1-5-32 16,-3 3 0-16,0-3 0 0,5-2 16 0,-5-1 0 15,1 3 0-15,-1-6 0 0,-4 1-48 0,-4 0-16 16,-1 1 0-16,-7-3 0 0,2 0-144 0,-11-2 0 16,1 4-192-16,-6-4 192 15,-3 3-768-15,-4 1-16 0,-5-4-16 0,-3 4 0 0,-3 0 432 0,-1 1 96 0,-5-3 16 16,0 3 0-16,0-1 512 0,-2 1 96 0,2-1 32 0,-2 0 0 16,2-1 336-16,-4-3 80 0,2 1 16 0,-1 6 0 15,-1 2-128-15,-2 1-32 0,-1 11 0 0,-2 6 0 16,-3 6-224-16,-2 4-48 0,-4 10-16 0,-3 7 0 15,-8 5-112-15,-3 4 0 0,0 7-16 0,-1 0 0 16,0 0-432-16,0-7-96 0,1-2-16 0,4-5-9552 31,10-11-1904-31</inkml:trace>
  <inkml:trace contextRef="#ctx0" brushRef="#br0" timeOffset="36285.24">11377 10090 6447 0,'0'0'576'0,"0"-3"-576"0,0 3 0 0,2-2 0 16,1 2 0-16,-3-4 0 0,4 4-160 0,-3-3 160 15,3-2 0-15,-1 1 0 0,3 4 192 0,-6 0-64 16,3 0 1040-16,-3 0 208 0,2 4 32 0,1-1 16 15,-3 2 48-15,0-1 0 0,0 1 0 0,-3 4 0 16,1 3-336-16,2-2-64 0,0 3-16 0,0-3 0 16,2 7-288-16,1-1-48 0,1 0-16 0,1 1 0 15,-3 1-256-15,5 3-64 0,-4-2-16 0,2 7 0 16,4-2-112-16,-4 4 0 0,1-2-16 0,1 6 0 0,1-3 192 16,-2 3 32-16,-1 4 16 0,0-1 0 0,2 3-32 0,-5-1 0 15,1-2 0-15,1 0 0 0,-4-4-176 0,0 0-32 16,1 1-16-16,-2-3 0 0,1-3-224 0,-6-3 0 15,3 3 0-15,-2-3-160 16,1-6-512-16,1 1-96 0,-1-1-32 0,4-7 0 16,0-1-608-16,2-9-112 0</inkml:trace>
  <inkml:trace contextRef="#ctx0" brushRef="#br0" timeOffset="37010.33">12071 10121 3679 0,'3'0'320'0,"-1"0"-320"15,1-1 0-15,1-3 0 0,-3 1 288 0,6 1-16 16,0-5 0-16,9-3 0 0,-16 10 624 0,0 0 128 16,0 0 32-16,72-56 0 0,-72 56 432 0,0 0 96 15,0 0 16-15,62-54 0 0,-46 40-384 0,1 2-64 0,-3-1 0 0,4 3-16 16,-6 3-496-16,2 2-112 0,-4 1-16 0,3-1 0 16,-5 5-64-16,1 0-32 0,1 5 0 0,-1 2 0 15,0-1 64-15,0 2 16 0,-1 6 0 0,1-2 0 16,0 2 128-16,-1 4 16 0,1-1 16 0,-4 6 0 15,2-2-160-15,-3-2-48 0,1 5 0 0,-5 1 0 16,5 1-32-16,-1 0-16 0,-4 5 0 0,0-5 0 16,-4 4 112-16,1-2 32 0,-2 1 0 0,-4-1 0 15,0 2-400-15,-5-2-144 0,0 1 0 0,-3 3 144 16,-4-1-144-16,0-5 0 0,2 4 0 0,-7-8 0 16,3-1-176-16,0-5 176 0,-1 1-128 0,5-4 128 0,1 1-320 15,1-7 32-15,5-2 0 0,-2 4 0 16,5-8-16-16,0-2 0 0,4-3 0 0,0-1 0 0,1 0-16 0,-1-4-16 15,5 0 0-15,-3-3 0 0,6 0 144 0,-3-6 48 16,5 4 0-16,4-3 0 0,0 0 144 0,1-3 192 16,3 0-32-16,0 2-16 0,-13 18 112 0,0 0 32 15,0 0 0-15,79-49 0 0,-79 49 176 0,0 0 48 16,0 0 0-16,92 9 0 0,-73 3 416 0,2 2 96 16,2 4 0-16,-2-1 16 0,-2 2 80 0,2 2 16 15,2-4 0-15,1 1 0 0,0 1-480 0,3-7-80 0,2 2-32 0,-29-14 0 16,63 21-304-16,-63-21-64 15,0 0-16-15,96 5 0 16,-96-5-672-16,0 0-128 0</inkml:trace>
  <inkml:trace contextRef="#ctx0" brushRef="#br0" timeOffset="38959.65">10100 10116 1839 0,'-16'5'160'0,"7"-5"-160"16,1 4 0-16,1-4 0 0,5 0 592 0,-2-4 96 15,3 4 16-15,-3-1 0 0,-3-3 160 0,-2-5 32 16,1 1 16-16,1-4 0 0,0 3-624 0,2-5-128 15,-4 5-32-15,4-1 0 0,-4-2-128 0,0 3 0 16,0 4 0-16,-3-2-176 0,4 1 176 0,-3 3 0 16,2 3 0-16,-3 0 0 0,3-2 192 0,1 2 128 15,3 0 32-15,-1-3 0 0,5 3 320 0,-1 0 64 16,4-4 16-16,-1 4 0 0,5 0-128 0,-1-5-32 16,2 5 0-16,1-3 0 0,3-3-16 0,1 5 0 0,-3-3 0 0,0 4 0 15,1 0-288-15,2 4-64 16,-3 1-16-16,0 5 0 0,-1 2-208 0,1 2 0 0,-4 4 0 0,4 4 0 15,-4 8 416-15,2-4-16 0,-2 6 0 0,1 2 0 16,-3 3 48-16,1 3 0 0,-3 7 0 16,-1 2 0-16,0 0 240 0,-1 3 48 0,-1 9 16 0,0-2 0 15,2-2-32-15,-3 1 0 0,3-1 0 0,0 3 0 16,3-6-176-16,-1 0-32 0,5-2-16 0,-2-3 0 16,4-6-192-16,-4-3-48 0,4-5 0 0,-2 0 0 15,1-7-256-15,-1-2 0 0,0-9 0 0,-3 1 0 16,1-6 0-16,-3-7 0 0,1 4 0 0,1-6 0 0,-3-1 0 15,3-2 0-15,-4 0 0 0,0-5 0 16,3 1 0-16,-1-4 0 0,2-3 0 0,-1-4 0 0,2-5 0 0,-1 0-304 16,3-7 64-16,2 0 16 15,-2-3-304-15,1 2-64 0,1-2-16 0,0-4 0 16,-1 2-160-16,3-3-48 0,1 4 0 0,-3-6 0 0,-1 3 400 0,6-1 80 16,-5 3 16-16,3 1 0 0,-1 2 320 0,-3 6 0 15,1 0 0-15,-2 6 0 0,0 8 0 0,0 4 0 16,-2 5 0-16,-1 5 0 0,1 0 416 0,4 9 48 15,-1 2 16-15,1-2 0 0,2 3 736 0,4 1 128 16,3 1 48-16,-1 2 0 0,2 0-736 0,4-2-144 0,-2-2-16 16,0-3-16-16,1 4-480 0,1-1 0 0,0 0 0 0,3 4 0 31,-5-2-512-31,2 2-32 0,-4-1-16 0,-2-3 0 0,1 6 160 0,-5-3 16 16,3-2 16-16,-2-4 0 15,-2 0-688-15,-1-2-144 0</inkml:trace>
  <inkml:trace contextRef="#ctx0" brushRef="#br0" timeOffset="39305.65">11100 9970 1839 0,'-9'-12'0'0,"6"6"160"0,1-1-160 0,-3-1 0 16,1 3 0-16,4 1 0 0,-5-1 288 0,-4-4 32 15,-3-5 0-15,-9 0 0 0,-5 6 96 0,2 4 32 16,-2 8 0-16,-1 4 0 0,5 6 1280 0,-4 9 256 16,1 3 48-16,6 5 16 0,-4 1 176 0,6 6 32 15,0-1 16-15,-1 3 0 0,4-2-480 0,-2 5-80 0,6 3-32 0,-2 6 0 16,3-3-592-16,4 5-112 15,1-2-16-15,3 6-16 0,1 2-432 0,1 3-96 0,6 3-16 16,-1 1 0-16,6 2-400 0,2 1 0 16,3-2 0-16,1 1 0 0,1-2 0 0,5-1-272 0,1 0 64 0,4-3 16 31,3 3-752-31,4-7-144 0,6-8-16 0,0-3-7200 0,8-4-1424 0</inkml:trace>
  <inkml:trace contextRef="#ctx0" brushRef="#br0" timeOffset="39793.61">12842 9736 11055 0,'-12'14'480'0,"5"-5"112"0,4 0-464 0,-1-4-128 0,4 0 0 0,0-1 0 16,0 1 544-16,4 4 96 16,-2 8 0-16,5 4 16 0,-2 7-288 0,3 2-64 0,5 1-16 0,-5 0 0 15,6 8 512-15,-1-3 96 0,6 4 32 0,-2 4 0 16,4-1 48-16,2 3 16 0,3 4 0 0,-4-5 0 16,6 8-384-16,-3-5-80 0,1 6-16 0,-3 4 0 15,1-2 32-15,-5-2 0 0,-3-6 0 0,-4 5 0 0,-3-5-224 16,-6 5-64-16,-3-8 0 0,-3 4 0 0,-3-1-256 0,-6 3-144 15,-7-1 16-15,-5 3 0 32,-4 8-512-32,-11-4-112 0,-2 1-16 0,-3-4 0 0,2-2-512 0,0-7-128 0,1 2 0 0,2-10-7344 15</inkml:trace>
  <inkml:trace contextRef="#ctx0" brushRef="#br0" timeOffset="40453.3">13315 10311 2751 0,'3'4'256'0,"-3"-4"-256"0,0 0 0 0,5-4 0 15,-5 4 608-15,4-1 80 0,1-3 16 0,4 1 0 16,5-6 368-16,3 0 80 0,4-5 0 0,2 2 16 15,-1 2-176-15,1 1-32 0,-2-3-16 0,2 3 0 32,-1 0 48-32,3 4 16 0,-1 0 0 0,0-2 0 15,3 2-176-15,-27 5-16 0,0 0-16 0,0 0 0 0,106-23-416 0,-83 18-96 16,-6 1-16-16,-3 1-6176 16,0 3-1248-16</inkml:trace>
  <inkml:trace contextRef="#ctx0" brushRef="#br0" timeOffset="40641.87">13433 10576 13823 0,'4'0'608'0,"1"-2"128"0,-2-1-592 0,3-2-144 0,2 1 0 0,-2-1 0 15,6-2 592-15,10-9 96 0,-22 16 16 0,81-59 0 16,-81 59-384-16,109-71-64 0,-109 71 0 0,101-63-16 15,-101 63-240-15,86-58-208 0,-86 58 32 0,73-48-7312 16</inkml:trace>
  <inkml:trace contextRef="#ctx0" brushRef="#br0" timeOffset="41097.76">14470 9919 16575 0,'-5'4'1472'0,"3"-4"-1168"16,2 0-304-16,0 0 0 0,0 0 448 0,0 0 48 15,-2 3 0-15,-1-1 0 16,-2 7-1392-16,-4 3-288 0,-5 5-48 0,2 3-16 15,-2 0-448-15,0 3-96 0,2 3 0 0,-2 0-16 0,2 0 2064 0,1 2 432 16,1 2 80-16,1 1 0 0,2-1 1088 0,0 1 192 0,5 4 64 0,-1 0 0 16,3-2-496-16,3 5-80 0,2-1-32 0,1-2 0 15,6 0-976-15,-2-4-192 0,6-5-32 0,1-5-16 16,1-4-288-16,5-6 0 16,-1 1 0-16,1-7 0 15,1 0-384-15,4-1-16 0,-5-4-16 0,-23 0 0 16,0 0 0-16,0 0 0 0,113-40 0 0,-113 40 0 0,0 0 256 0,85-61 160 0,-64 38-192 0,-3-3 192 15,-8 0 0-15,-1-2 0 0,-2 2 0 0,-2 0 0 16,-1-4 480-16,1-1 96 0,-5-4 32 0,0-1 0 16,0 1 272-16,0-2 48 0,-5-5 16 0,1 2 0 15,-1-3-368-15,-7 3-64 0,3-2 0 0,-8 4-16 16,-1 3-496-16,-5 9 0 0,-3 6 0 0,-2 12 0 0,-1 4 0 16,-6 13 0-16,-2 5-208 0,-3 12-12256 15</inkml:trace>
  <inkml:trace contextRef="#ctx0" brushRef="#br0" timeOffset="43124.76">13602 8622 5919 0,'0'0'528'0,"-2"0"-528"0,2 0 0 0,0 0 0 0,0 0 576 0,0 0 16 15,0 3 0-15,0-3 16 0,-3 0 352 0,3 0 64 16,0-3 0-16,0 3 16 0,0-4-288 0,0 4-64 16,3-5-16-16,-3 2 16 0,2-3-560 0,2 1-128 15,-4-2 0-15,3 2 0 16,-1 0 0-16,1 1-192 0,1 4 48 0,-4 0 16 0,0 0-16 0,0 4 0 15,0 1 0-15,0 0 16 0,-4 4 256 0,4-2 48 16,-5 2 16-16,5-1 0 0,-3 3 128 0,-3-3 48 16,3 5 0-16,3-3 16 0,0 2-384 0,0-7 0 15,0 4 0-15,3-2 0 0,3-5 0 0,-3 1-192 16,2 1 32-16,1-8 32 0,-1 4-144 0,2-5-32 16,-2 2 0-16,0-3 16 0,2-1 96 0,-3 2 0 15,1 2 16-15,0-2 0 0,-1-1 464 0,1-1 96 16,-2 2 0-16,3-4 64 0,-3 4-128 0,-1-4 0 0,3 1-16 0,2-1 0 15,-3 4-304-15,1-2 0 0,0-2 0 0,0 4 0 16,2 0 0-16,-3 1 0 0,1-1 0 0,-5 5 0 16,2 0 0-16,-2 0 0 0,-2 5-160 0,2-1 160 15,-4 6 0-15,-1-1 256 16,0 7-32-16,-2-3-16 0,2 1 224 0,0 0 32 0,1 4 16 0,-1-3 0 16,3-1-128-16,0 0-32 0,2 0 0 0,2-2 0 15,2-3-144-15,1 0-48 0,2-4 0 0,-2-5 0 16,4 4-128-16,-2-1 0 0,3-3 0 0,-1 0 0 15,0-3 0-15,1 3 0 0,1 0 0 0,-1-6 0 16,2-1 0-16,2-1 240 0,-2-1-48 0,-3-5 0 16,5 5 0-16,-5-5 0 0,-1 2 0 0,-2-2 0 15,2 2-192-15,-4-2 144 0,-4 4-144 0,0-3 128 16,0 5-128-16,-4-4 0 0,-1 3 0 0,-2 4 0 0,0-4-192 0,0 0 192 16,-2 1-160-16,1 2 160 0,3-2 0 0,-1 4 0 15,-1-1-128-15,6 1 128 0,-3-1 0 0,4 2 0 16,0 3 0-16,0 0 0 15,4 0 0-15,-4 0 0 0,0 3 0 16,0 1 0-16,-4-3 0 0,4 6 0 0,0-1 0 0,-3-1 0 0,1 4 448 0,2-3 0 16,-4 0-16-16,4 2 0 0,0-2 0 0,0-1 0 15,0-2 0-15,0-3 0 0,4 4-432 0,-2-2 0 0,1-2 128 0,-3 0-128 16,4-2 0-16,-4 2 0 0,5 0 0 0,-5-4 0 16,3 4 0-16,-1-3 0 0,2 1 0 0,-3-1 0 15,3-3 0-15,-1 1 0 16,-1 2 0-16,0-1 0 0,-2-1 0 0,0 2 0 0,0 1 0 0,-2-2 0 15,0 4-128-15,2 0 128 0,-3 0 0 0,1-3 0 16,0 3 0-16,1 0-176 0,1-2 176 0,-6 2-128 16,3 2 128-16,-2-2 0 0,-4 3 0 0,2 3 0 15,-2 2 0-15,-1-1 0 0,1 4 128 0,0 1-128 16,1-2 224-16,-1 2-32 0,0 2 0 0,-3-1 0 16,5-3 0-16,0-1 0 0,2-2 0 0,0-2 0 0,1 4-192 0,1-4 0 15,1-2 0-15,2-3 0 31,0 0-688-31,0 0-80 0,5-3 0 0,-3-2-9472 0</inkml:trace>
  <inkml:trace contextRef="#ctx0" brushRef="#br0" timeOffset="53400.89">13879 8639 911 0,'-5'0'0'0,"5"0"0"0,-5 0 0 0,3 0 0 0,0 0 384 0,2 0 0 15,-5 4 0-15,2-4 0 0,-6 1 192 0,0-1 16 16,-3 4 16-16,3-1 0 0,4-1 128 0,0-2 32 16,-2 4 0-16,2-4 0 0,3 0-128 0,0 0 0 15,2 1-16-15,0 3 0 0,-2-4-496 0,4 3-128 16,-4-6 0-16,-1 6 0 0,1-3 128 0,0 2-128 15,1-2 160-15,1 0-160 0,-4 0 336 0,3 4-16 16,-1-4-16-16,0 0 0 0,-3 3 80 0,3-1 0 16,0 1 16-16,-3 1 0 0,2 1 112 0,-1-2 0 15,2 3 16-15,-1-1 0 0,-2-2-96 16,1 3-32-16,1 2 0 0,1-4 0 0,2 1-80 0,0 0-32 16,0-1 0-16,2 1 0 0,1-5 224 0,1 3 32 15,1-3 16-15,4 0 0 0,-4 0-192 0,2-3-48 16,0 3 0-16,0-2 0 0,1-1-48 0,-2 3-16 0,-1-4 0 0,2 4 0 31,-2 0 160-31,-1 0 32 0,-3 4 0 0,3-4 0 0,-4 3 32 0,0-1 16 0,0 1 0 0,0 1 0 16,0 1 0-16,-4-1 0 0,3-3 0 0,1 3 0 15,0 1-112-15,0-5-32 0,0 4 0 0,1-4 0 16,3 3-208-16,-1-3-144 0,3 0 192 0,-3-3-192 16,2 3 0-16,0 0 0 0,2-4 0 0,-1 4 0 15,2-2 0-15,-2 2 0 0,2 0 0 0,-4 0 0 16,5 2 0-16,-4 2 0 0,3-4 0 0,-2 5 0 15,-1-2 352-15,2 6-32 0,-4-4-16 0,3 4 0 16,2 0 16-16,-2-1 0 0,-3 5 0 0,2-3 0 0,0-1 16 0,2-1 16 16,-1-2 0-16,-1 2 0 0,2 1 0 0,0-5 0 15,2 1 0-15,3-2 0 16,-4 1-160-16,5-3-48 0,-3-1 0 0,2 4 0 0,-1-4-144 0,-1 3 0 16,4-1 0-16,-5-2 128 0,5 4 80 0,-4-4 16 15,2 5 0-15,1-5 0 0,-3 3 64 0,2-3 16 16,1 4 0-16,0-2 0 0,0-2-112 0,1 0 0 15,0 0-16-15,-2 0 0 0,3-2-48 0,-2 2 0 16,1-4 0-16,1 4 0 0,-4 0-128 0,1 0 128 16,0 4-128-16,-1-2 128 0,1-2-128 0,-2 0 192 0,2 3-192 15,1-3 192-15,1 4-16 0,-2-3 0 16,2-1 0-16,3 0 0 0,-3 0-176 0,-2 0 160 0,2-1-160 16,-3 1 160-16,1-4-160 0,-2 4 0 0,2 0 0 0,1 0 0 15,-3-3 0-15,2 3 160 0,-6-2-160 0,6 2 160 16,-4 0 0-16,1 0 0 0,2 2 0 0,-1-2 0 31,1 0-160-31,1 3 128 0,-5-3-128 0,3 4 128 0,4-3-128 0,-5-1 0 0,5 0 0 0,-2-1 0 16,2-3 0-16,0 4 0 0,2-5 0 0,-3-2 0 15,5 2 0-15,-4-4 0 0,0 0 0 0,0 1 0 16,3-1 0-16,-3 0 0 0,2 4 0 0,1 0 0 16,-3-2 0-16,4 1 0 0,-6 3 0 0,2-2 0 15,3 0 0-15,1 1 0 0,-4 1 0 0,3-3 0 16,-3 3 0-16,3 3 0 0,-3-2 0 0,0-1 0 0,2-1-160 0,-6 2 160 15,3-1 0-15,-1-2-144 0,2-1-48 0,-6 0-16 16,3 0 0-16,-2 3 0 0,1-2 16 0,0 1 16 16,-1-5 0-16,0 1 0 0,3-1 176 0,-1 0 0 15,1-1 0-15,-2-2-128 0,2 3 128 0,-3 0 0 32,0 4 0-32,0-4 0 0,1 1 0 0,-1 2 0 0,-1-1 0 0,-1 0-128 0,2 0 128 0,0-1 0 15,-4 2 0-15,4 1-128 0,-6-2 128 0,2 2 0 16,1 2 0-16,-1-3 0 0,-2 1 0 0,3 2 0 15,-3-3 0-15,2 3 0 0,-1-2 0 0,-1 1 0 16,3-1 0-16,-1 0 0 0,2-2 0 0,0-2 0 0,1 4 0 16,-1-4 0-16,2 0 0 0,0 1 0 0,0 3 0 0,-4-4 128 31,3 4-128-31,-4-2 0 0,3 1 0 0,0-2 0 0,-2 2 0 0,2 0 0 0,-2 0 0 0,1-2 0 16,-1 2 0-16,2-2 0 0,1-1 0 0,-2 0 0 15,2 4 0-15,-4-4 0 0,3 2 0 0,-4-1 0 31,1 2-416-31,-4-2-160 0,0 2-16 0,0 3-16 16,0-2-2064-16,-5 0-400 0,3 1-96 0,0 1-9040 0</inkml:trace>
  <inkml:trace contextRef="#ctx0" brushRef="#br0" timeOffset="53801.63">15366 8502 6447 0,'-9'10'272'0,"4"-6"80"0,-2-3-352 0,2 3 0 31,1-1 0-31,2-1 0 0,2-2 976 0,-7 0 128 0,0 3 32 0,0 1 0 0,2-4 240 0,-2 0 48 16,6-4 16-16,1 1 0 0,3-6 240 0,2 2 48 31,0-5 16-31,4 0 0 0,3-2-368 0,-1-3-80 16,1 3-16-16,0-4 0 0,2-3-288 0,0 4-64 15,0 3-16-15,0-3 0 0,2 3-304 0,-6 1-64 0,6 3-16 0,-2 1 0 16,-2 1-80-16,-2-1 0 0,3 5-16 15,-1-1 0-15,2 5-144 0,-6 0-32 0,1 0 0 0,-2 5 0 16,2-1 0-16,-2 1-16 16,2 4 0-16,-1-4 0 0,1 7-80 0,0 0-16 0,-1-1 0 0,-2 1 0 15,2 2-144-15,1 3 128 0,0 1-128 0,-1-1 128 16,-2 1-128-16,2 1 160 0,-2-2-160 0,-3 1 160 16,1 3-16-16,-3-4 0 0,3 0 0 0,-8 1 0 15,4-1 48-15,-1-1 0 0,1 5 0 0,-4-4 0 16,4 1 64-16,-3-1 32 0,1 0 0 0,2-3 0 15,0 0 0-15,0-1 0 0,0-3 0 0,0-1 0 16,0-1-160-16,2-1-128 0,1-1 144 0,1-6-144 16,-4 0 0-16,1 0-128 0,3-4-16 0,-1-1 0 15,3 0-1408-15,-1-8-288 0,3 1-48 16,6-2-13648-16</inkml:trace>
  <inkml:trace contextRef="#ctx0" brushRef="#br0" timeOffset="55861.23">15570 8503 6447 0,'-6'4'576'0,"3"1"-576"0,1-5 0 0,-1 4 0 16,3-4 864-16,-4 0 64 0,-1 5 16 0,-4 0 0 16,1 2 80-16,2-2 32 0,-1-5 0 0,6 4 0 15,2-8-176-15,6 1-48 16,2 1 0-16,0-5 0 0,1 2-384 0,4-4-64 0,2 4-32 0,-6-4 0 16,6 6-32-16,-6-3-16 0,3 6 0 0,-5-3 0 15,1 6 656-15,0 1 128 0,-4-2 16 0,0 5 16 16,2-2 128-16,-2 4 32 0,-1-1 0 0,-4 3 0 15,2-3-352-15,-2 5-64 0,3-1-16 0,-3-2 0 16,0 4-272-16,4-2-64 0,-3 1-16 0,3 0 0 16,1 1 80-16,2-1 32 0,0 1 0 0,0-6 0 0,2 4-96 0,-1-1-32 15,3 1 0-15,1 0 0 0,5 2-208 0,-4-3-32 16,2 4-16-16,1-4 0 0,0 4-16 0,-1-4 0 16,-1 3 0-16,0-2 0 0,2 2 0 0,-2-2 0 15,0 2 0-15,-2-5 0 0,2 5-80 0,-2-2 0 16,2-3-128-16,-2 5 192 0,2-6-192 0,0 4 128 15,0-1-128-15,-2-2 0 16,2 3 0-16,-2-3 128 0,2 3-128 0,0-2 0 0,2-1 0 0,-2 3 0 16,0-1 0-16,0-3 0 0,2 4 144 0,-3 2-144 15,1-1 128-15,4-3-128 0,-1 6 0 0,1-6 0 0,-1 2 0 16,1-1 0-16,-1 1 0 0,0-3 0 0,-3-1 0 0,4 1 0 16,-1-4 0-16,-3-1 0 0,4 1 0 0,-1-1 0 15,0-1 144-15,1-3-144 16,-2-3 160-16,1 3-160 0,0-6 128 0,-1-1-128 0,1 2 0 0,1-4 144 15,-1 1-144-15,-1-1 0 0,0 0 0 0,-1 1 128 16,1-1-128-16,2 0 0 0,-1 0 0 0,-1 1 128 16,1-1-128-16,0-1 0 0,1-3 0 0,3 5 0 15,-4-1 0-15,-17 9 0 0,0 0 0 0,0 0 0 32,75-40 0-32,-61 28 0 0,4 1-144 0,-8-1 144 15,6-2 0-15,-6 2-192 0,6-2 192 0,-2-3-160 0,-2 3 160 0,5-4 0 16,3-3 0-16,-20 21-128 0,0 0 128 0,61-62-128 0,-61 62 128 0,0 0-128 0,71-67-32 0,-71 67 0 15,0 0 0-15,63-61 0 0,-42 44 160 0,-7 3-192 32,-2 0 192-32,0 2-192 0,-2 3 192 0,-1 1 0 15,0 2 0-15,-4 3 0 0,-1-2 0 0,-1 5 0 16,-1-4 0-16,1 4 0 0,-1 0 0 0,1 0 0 16,1-2 0-16,-1-1-192 15,3 3-576-15,-5-5-112 0,6 1-16 0,-3-4-16 16,3-1-1616-16,2-2-320 0</inkml:trace>
  <inkml:trace contextRef="#ctx0" brushRef="#br0" timeOffset="56266.79">17166 8556 3967 0,'-7'0'176'0,"2"-4"32"0,-1 4-208 0,3 0 0 0,1 0 0 0,-1 0 0 15,3 0 1328-15,-6 4 208 0,-2-4 64 0,1 0 0 0,0 3 784 0,3-3 176 16,4-3 16-16,4 3 16 0,3-6-368 0,3-1-80 16,4-1-16-16,4-1 0 0,4-5-960 0,-3-3-192 15,-19 17-32-15,0 0-16 0,74-54-704 0,-74 54-224 16,0 0 128-16,71-56-128 0,-71 56 0 0,0 0 0 15,0 0 0-15,103-51 0 0,-103 51 0 0,0 0 0 16,0 0 0-16,101-29 0 0,-101 29 0 0,0 0 0 16,0 0 0-16,0 0 0 0,101-5 0 0,-87 13 0 15,-4 1 0-15,-3 1 0 0,0 3 0 0,-1 1 0 16,-6 6 0-16,3 0 0 0,-3 4 288 0,0-1 48 16,0 3 16-16,0 0 0 0,2-3 416 0,1 3 96 15,1-4 16-15,1 4 0 0,-2-3-144 0,3 0-32 0,-1-6 0 0,0 1 0 16,2-1-256-16,-3-3-48 0,1-2-16 0,-2-3 0 15,3-4-592-15,-1-5-128 0,4 0-32 0,-1-5-16400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10:28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7T23:11:26.401"/>
    </inkml:context>
  </inkml:definitions>
  <inkml:trace contextRef="#ctx0" brushRef="#br0">11541 4478 5519 0,'-5'4'496'0,"-2"1"-496"0,5-5 0 0,2 3 0 16,0-3 576-16,0 4 32 0,0 1 0 0,0 4 0 0,0 0-400 0,0 4-80 15,5-4 0-15,0 3-128 0,2-3-160 0,2 0-144 16,0 1-16-16,-2-3-16 0,3 4 336 0,-3-4 192 16,0 1-32-16,2-1 0 0,-2 5 512 0,0-3 96 15,1 0 32-15,1 0 0 16,0 3-96-16,-4-2-32 0,4 2 0 0,-4-1 0 0,2 1-304 0,-2 2-64 16,4-2-16-16,-6 7 0 0,4-1-128 0,0 6-32 15,-5 1 0-15,0 4 0 0,0 3 240 0,-2 6 32 16,-2 4 16-16,-2 1 0 15,-3 6 160-15,0-6 16 0,0 1 16 0,-1-4 0 0,6 0-176 0,-7-2-48 16,2-3 0-16,0-2 0 0,4 0-384 0,-4-5 0 0,5 2 0 16,-3-11 0-1,1 4-304-15,4-11-80 0,2 2-32 0,2-11-7744 0</inkml:trace>
  <inkml:trace contextRef="#ctx0" brushRef="#br0" timeOffset="613.41">12208 4548 4607 0,'0'5'192'0,"4"-1"64"0,-4 1-256 0,3-2 0 16,-3-3 0-16,0 4 0 0,2-2 0 0,1 1 0 16,1 2 0-16,1-1 0 0,-1 1 0 0,-3-5 0 15,3 0-128-15,-2-2 128 0,-1-1 0 0,1 3 0 16,-2-4-144-16,4 2 144 0,-4-4 1440 0,1 4 336 16,3-2 64-16,-1-1 16 0,2-2 352 0,2 5 80 15,4-3 16-15,-2-2 32 0,-1 5-1072 0,5-5-224 16,0 6-32-16,5-6-16 0,-4 5-688 0,3-1-144 15,1 3-32-15,-1-4 48 0,1 4-176 0,-1 0 0 0,0 0-192 0,-3 0 192 16,4 4-192-16,-8 1 192 0,2 3-160 0,-3 1 160 16,0 5 0-16,-6 4 0 0,3-1-128 0,-6 9 128 15,1-3 0-15,-2 6 0 16,1 6 0-16,-6 0 0 0,3 2 0 0,-6 3 160 0,-3 3-32 0,-2 2 16 16,-3 2-16-16,-3 2-128 0,-1 0 192 0,-5 0-64 15,-2-2 128-15,-1-5 32 0,-3-4 0 0,1-7 32 16,0 4-64-16,1-4-32 0,-5 1 0 0,4-3 0 15,0-1-224-15,4-7 0 0,1 2 0 0,4-1 0 0,-1-6 0 0,5-2 0 16,6-5 0-16,2-6-128 16,6-3 128-16,4-7 0 0,2-3-144 0,5-6 144 15,4-3-432-15,1-7-16 16,5-4 0-16,2-3 0 0,6-5 448 0,3 3 0 0,3-2 0 0,4 3 0 0,3-1 144 0,2 9 16 16,4 0 0-16,-2 8 0 0,-2 4-160 0,-5 5 0 15,-4 4-192-15,-5 2 192 0,-26 3-304 0,0 0 64 16,0 0 16-16,91 17 0 0,-91-17 224 0,0 0 208 15,0 0-32-15,85 44-16 16,-85-44 416-16,0 0 64 0,82 40 32 0,-82-40 0 0,0 0-368 0,115 35-80 31,-115-35-16-31,101 19-8016 0,-101-19-1616 0</inkml:trace>
  <inkml:trace contextRef="#ctx0" brushRef="#br0" timeOffset="1936.41">10544 4191 10127 0,'-9'0'896'0,"6"-2"-704"16,1 4-192-16,2-2 0 0,2 3 496 0,0-3 64 15,3 6 16-15,0-1 0 0,7 3-320 0,2 8-48 16,0 3-16-16,0-1 0 15,-2 4-1072-15,-3-1-208 0,-4 0-64 0,-1-2 0 16,-4-1 128-16,-6 4 32 0,3-1 0 0,-2-2 0 0,-4 6 1472 0,0-3 288 16,1 5 64-16,-5 0 16 0,3 5 496 0,-2-3 112 0,0 8 16 0,-2 1 0 15,0 2-704-15,0 4-128 0,1 5-16 0,-4-4-16 16,3 7-608-16,-3-3 0 0,3 3 0 16,-2-3 0-16,6 0 0 0,-3-2 0 15,3-2 192-15,0 2-64 0,3-2 400 0,-2 1 96 0,0 1 16 0,0-2 0 16,2-1-352-16,2-4-64 0,2 0-16 0,1-6 0 15,-3-4-208-15,3-7 0 0,0-6 0 0,-3-5 0 16,5-5 0-16,-2-3 0 0,2-1 0 0,0-6 0 16,2-2 0-16,0-1 0 0,1-6 0 0,-3 0 0 15,2-5 144-15,1-8 96 0,4-1 16 0,0-4 0 16,2 3 48-16,3-7 16 0,1 3 0 0,2 0 0 0,-3-1-464 16,6 1-96-16,3-2-16 0,1 2 0 15,1 4 0-15,3 0 0 0,-3 4 0 0,3-1 0 0,0 1 32 0,2 6 0 16,2-1 0-16,-4 4 0 0,-4 0 32 0,1 2 16 15,1 7 0-15,-1-4 0 0,3 6 176 0,-7 3 224 16,4 0-48-16,-2 3-16 16,-4 2 368-16,1 4 80 0,-4 3 16 0,-2 2 0 0,2 4 144 0,-9 4 16 15,0 4 16-15,-3 0 0 0,-4 6-272 0,1-1-48 16,-5 4-16-16,-2 0 0 0,-1 5-464 0,-3-2 0 16,0-1-128-16,1 3 128 0,-1 0 0 0,2-2 0 0,6-1 0 0,-1-2 0 15,5 0 0-15,0-4-160 0,5 0 160 0,-1-5-11008 16</inkml:trace>
  <inkml:trace contextRef="#ctx0" brushRef="#br0" timeOffset="2376.16">11227 4182 1839 0,'-12'12'0'0,"7"-1"160"0,-1 1-160 0,3 0 0 16,3-7 0-16,-4 4 0 0,1 0 0 0,-2 8 0 15,-4 9 0-15,-1 6 0 0,-6 4 512 0,0-3 32 16,-1 0 0-16,1-3 0 0,-1-2 752 0,-1 2 160 16,1-4 16-16,1 2 16 0,-1-2 80 0,1 0 16 15,2 3 0-15,0-1 0 0,2-2-240 0,2 6-64 0,1 3 0 16,-3-1 0-16,3 6-704 0,0 1-160 0,0 7-32 0,1 1 0 31,3 0-384-31,-4 1 0 0,4 1 0 0,-2-2 0 0,5-2 0 0,-5 1 0 0,5 1 0 0,-1 0 0 16,6 3 0-16,-1 0 0 0,5-1 0 0,3 1 0 15,3 0-144-15,-13-52 144 0,38 101 0 0,-38-101 0 16,49 86-192-16,-49-86 192 0,62 82-192 0,-62-82 192 31,63 68-752-31,-63-68-32 0</inkml:trace>
  <inkml:trace contextRef="#ctx0" brushRef="#br0" timeOffset="2910.64">12855 4027 9215 0,'-4'0'816'0,"4"4"-656"0,0-3-160 0,4 3 0 15,1-1 0-15,-2-1 160 0,4 2-160 0,4 4 160 0,-11-8-160 0,0 0-192 16,0 0 32-16,89 86 16 0,-89-86-32 0,0 0 0 31,57 83 0-31,-57-83 0 0,0 0 1168 0,40 101 224 0,-40-101 64 0,18 75 0 0,-18-75 64 0,17 78 32 16,-13-32 0-16,1-6 0 15,0 3-304-15,-1 4-64 0,1 4-16 0,-2 6 0 0,-3 4-416 0,0 4-64 16,0 3-32-16,-3 1 0 16,-2-2-352-16,-4-1-128 0,-5-5 0 0,-2-4 144 0,2-3-144 0,-7-2 0 15,-3 2 0-15,-2-1 0 0,0-5-256 0,-4 1 64 16,2-5 0-16,-1-8 16 0,1-1-96 0,-2-5-32 16,0-4 0-16,3-3 0 15,4-3-400-15,-3-4-64 0,3 2-32 0,0-6-7952 0</inkml:trace>
  <inkml:trace contextRef="#ctx0" brushRef="#br0" timeOffset="3413.34">13747 4490 8287 0,'-9'0'736'0,"4"-3"-592"0,1 3-144 0,8 0 0 16,-2 0 1184-16,1 0 208 0,6 0 32 0,0 0 16 15,8 0-1056-15,4 0-224 0,7 0-32 0,-2 0-128 32,0 0-416-32,-2-2-192 0,1-1-32 0,1 3-16 0,-2-6 928 0,3 3 192 0,2-2 48 0,-1 1 0 15,5-1 512-15,-1 0 96 0,2-2 32 0,-1 2 0 16,6 5-352-16,-4-4-64 0,-35 4-16 0,66 0 0 31,-66 0-1040-31,63 4-192 0,-63-4-64 0,0 0-7776 0</inkml:trace>
  <inkml:trace contextRef="#ctx0" brushRef="#br0" timeOffset="3648.82">13614 4839 30399 0,'-8'0'2704'0,"8"0"-2160"16,3 3-544-16,6-3 0 0,0 0 576 0,5 0 0 15,5-3 0-15,12 3 0 16,11 0-2432-16,3-4-496 0,2-1-80 0,-7 0-32 16,-3 0-1392-16,1-4-288 0,-1-3-48 0,1 3-16 0,2 0 3312 0,0-3 672 15,0 3 224-15,6 4-144 0,1-4 1616 0,0 4 320 0,0 0 64 0,0-2 0 16,2 5-864-16,-2-1-176 16,-5 3-48-16,-4-4 0 15,-7 8-1824-15,1-4-368 0,-32 0-80 0,0 0-16 0</inkml:trace>
  <inkml:trace contextRef="#ctx0" brushRef="#br0" timeOffset="4089.02">15251 4363 20271 0,'-16'-5'896'0,"6"2"192"0,3 3-880 0,1-2-208 15,5 2 0-15,-3 2 0 0,1-2 160 0,-3 3-16 16,-7 6 0-16,-8-1 0 16,-2 6-1248-16,-3-1-256 0,0 6-48 0,0-2-16 0,-1 1 1040 0,3 2 224 15,3 3 160-15,-2-2-208 0,3 2 640 0,0-1 128 16,3 4 16-16,-1 2 16 0,3 5 320 0,1-1 64 16,3-1 16-16,3 4 0 0,-1 1-544 0,6-1-128 15,1 4 0-15,4-3-16 0,3-1-304 0,2 0 0 16,-7-35 0-16,0 0 0 0,42 85 0 0,-42-85-224 15,0 0 64-15,66 66 16 16,-66-66-320-16,0 0-64 0,87 42-16 0,-87-42 0 0,71 11 400 0,-71-11 144 0,74-6 0 0,-40 1-144 16,1-3 688-16,-2-8 144 0,0 2 16 0,4-4 16 15,-6-1-80-15,4-5 0 0,-3 1-16 0,-1-3 0 16,-1-2-256-16,-4-3-48 0,-2-2-16 0,1-4 0 16,1 2-48-16,-9-5 0 0,2 2 0 0,-3-4 0 15,-2 0 384-15,-4 2 80 0,-1 0 16 0,-5-3 0 16,-4 3-336-16,-6 0-64 0,-2 3-16 0,-13 4 0 15,-2 5-320-15,-12 7-320 0,-3 7 64 0,-7 6 16 16,-4 11-1472 0,-12 8-288-16</inkml:trace>
  <inkml:trace contextRef="#ctx0" brushRef="#br0" timeOffset="6867.42">13693 8610 5519 0,'-9'3'496'0,"0"-3"-496"16,6 5 0-16,-2-5 0 16,5 4 928-16,0-4 96 0,-4 3 0 0,2-1 16 0,-1 1-592 0,-2 3-112 15,1 2-16-15,-3-4-16 16,6 1-672-16,-6-1-128 0,1-4-16 0,1 0-16 0,2 0 256 0,1 0 48 31,-2-4 16-31,4 4 0 0,0-5 368 0,4 1 80 16,-2 3 16-16,1-6 0 0,-3 5 160 0,2-5 32 15,0 5 16-15,-1-1 0 0,3-1 0 0,-4-1 0 0,0 5 0 0,0-3 0 16,2 1-208-16,-4-2-64 0,2 4 0 0,0 0 0 16,-4 0-384-16,3 0-64 0,-3 0-32 0,1 4 0 31,-3-2-272-31,1-2-48 0,-2 3-16 0,2 2 0 0,0-5 624 0,1 4 0 0,3 1 0 0,-1-2 0 15,4 1 784-15,-2-2 128 0,5 5 32 0,-3-2 0 16,1 0-48-16,6-1 0 0,-6 4 0 0,2-2 0 16,1 2-640-16,-1 1-128 0,-3 0-128 0,3-4 192 15,-2 7 0-15,3-7 0 0,-3 4 0 0,-1 0 0 16,1-4-64-16,1 4 0 0,1-2 0 0,-3-2 0 16,5 4 272-16,-2-4 48 0,0-2 16 0,2 3 0 15,0-3 64-15,0 2 16 0,2-5 0 0,-4 0 0 0,0 4-272 0,-1-4-48 16,1 0-16-16,-3-4 0 0,3 4-208 15,-5-2 0-15,2-1 0 0,-2 3 0 0,-2-3 0 0,2-3 0 16,-7 6 0-16,5-5-160 0,-5 2 160 0,2-3 0 16,0 3 0-16,-4-2 0 0,2 1 0 0,0-1 0 15,-2 1 0-15,1-1 0 0,-1 2 0 0,0-1 0 16,1-1 0-16,-1 0 0 0,0 1-256 0,4-1 48 16,-2 0 0-16,2-2 0 0,-1 5-112 0,3-5 0 15,-2 5-16-15,1-1 0 0,1 3 336 0,1-4-144 16,-5 4 144-16,5 0 0 0,-3 0 0 0,2 4 0 0,-4 1 0 15,0-1 0-15,0 1 224 0,-2 4 0 0,-1-1 0 0,1 1 0 16,0-4 64-16,0 7 16 0,1-3 0 0,2 0 0 16,3 0 80-16,0 3 0 0,1-4 16 15,2-1 0-15,5 2 80 0,-5 0 16 0,5-2 0 0,0-2 0 16,4 0-304-16,-2-1-64 0,2-1-128 0,0-1 192 16,1 1-192-16,-1-3 0 0,3 0 0 0,-2 0 0 15,-1-3 192-15,2 3-64 0,-1-5-128 0,-1 1 192 16,3 3 0-16,-3-6-16 0,-1 5 0 0,1-5 0 15,0 2 64-15,-1-1 16 0,-1-1 0 0,0 2 0 16,-1-3-256-16,-1 2 128 0,0 1-128 0,2-2 0 16,-5 2 0-16,0 0 0 0,-1-2 0 0,-1-2 0 15,-1 7 0-15,-1-5-288 0,-3 2 64 0,1 3 16 0,-1-5-48 16,0 2-16-16,-1 2 0 0,3-3 0 0,-1 3 272 0,3-2 0 16,1 1-128-16,-4-1 128 0,8 5 0 0,-4 0 0 15,5 0 0-15,-2 3 0 0,-1-1 0 0,5-2 128 16,-5 7-128-16,3-5 0 0,2 5 0 0,-3-5 0 15,3 5 0-15,0-6 0 0,-4 6 0 0,2-5 0 16,0 3 0-16,1-5-160 0,-3 4 160 0,2-1 0 16,-1-1 0-16,-1 1-128 0,3 1 128 0,-3-2 224 15,2 5-48-15,-5-6-16 0,4 6 192 0,-4-5 32 16,2 5 16-16,-2-5 0 0,0 5-144 0,-2-5-48 16,2 4 0-16,-4-4 0 0,1 2-208 0,1-3 0 15,-1-1-192-15,-3 0 192 0,3 0-432 0,-1-1 32 16,3-3 0-16,-3-1 0 0,4 2 400 0,-3-3-160 15,3 1 160-15,0-2 0 0,0 2 0 0,-2-4 0 0,2 4 160 16,0-2-32-16,0 2 80 0,0 1 32 0,0-3 0 0,0 0 0 16,-4-1-240-16,4 2 0 0,0-2 128 0,-1 2-128 15,2-1 0-15,-2-1-240 0,-1 3 48 0,2 1 16 16,-2-1-176-16,2 0-32 0,-3 1-16 0,1-1 0 16,0 0 208-16,2 1 32 0,2 1 16 0,3-3 0 15,-5 6 144-15,4-3 0 0,1 1 0 0,0-1 0 16,4 3 0-16,-4 0 0 0,4 0 0 0,0-4 0 15,3 4-384-15,-4 0 0 0,3 0 0 0,1 0 0 16,0-1-512 0,-1 1-112-16,1-4-16 0,-2 4 0 0,1-3-512 15,-1 3-128-15,3 0 0 0,-5-2-16 0,1-2-160 0,0 4-16 16</inkml:trace>
  <inkml:trace contextRef="#ctx0" brushRef="#br0" timeOffset="11959.97">13653 8667 1839 0,'0'4'160'0,"-2"-4"-160"0,2 0 0 0,0 0 0 0,0 0 288 0,0 0 32 15,-2 3 0-15,2-1 0 0,-5-2-320 0,2 3 0 16,-1-3 128-16,-1 0-128 0,5 0 384 0,-5 0 0 16,5-3 16-16,-2 3 0 0,2 0 80 0,0-2 16 15,2-1 0-15,-1 3 0 0,3 0 80 0,-4 0 32 16,3 3 0-16,-1-1 0 0,-2 1-32 0,0 1-16 15,-2 1 0-15,1 0 0 16,1 2-112-16,-2 2 0 0,2 1-16 0,0-1 0 0,-4 0 432 0,4 5 96 16,4-2 0-16,1-3 16 0,-5-9-112 0,0 0-32 15,0 0 0-15,0 0 0 0,61 54-208 0,-61-54-48 16,0 0-16-16,0 0 0 0,0 0-112 0,94 34 0 16,-94-34-16-16,0 0 0 15,0 0 80-15,79 23 32 0,-79-23 0 0,0 0 0 0,0 0-160 0,0 0-48 0,92 30 0 16,-92-30 0-16,0 0-80 0,0 0 0 0,0 0-16 0,0 0 0 15,84 45-48-15,-72-36 0 0,2-1 0 0,-6 1 0 16,1 0 112-16,0-2 16 0,1 0 0 0,3 1 0 16,-5 5 48-16,1-5 16 15,1 1 0-15,-10-9 0 0,0 0 0 0,0 0 16 0,0 0 0 0,0 0 0 32,96 37-48-32,-96-37-16 0,0 0 0 0,0 0 0 15,86 12-16-15,-86-12-16 0,0 0 0 0,0 0 0 0,92 0-96 0,-92 0-16 16,0 0 0-16,0 0 0 0,75-9-192 0,-59 6 176 15,-2-3-176-15,-1-2 160 0,1 2-160 0,-1-2 0 16,1 3 0-16,-2-4 0 0,-2 2 240 0,1-2 16 16,3 4 0-16,-6-4 0 0,1 4 64 0,2 0 32 15,1-2 0-15,-2-2 0 0,2 4-112 0,1 0-32 16,0-4 0-16,1 0 0 0,0-3-208 0,2 2 0 16,-2-3 0-16,-2 1 0 0,2 3 0 0,-2-4 0 15,2 4 0-15,-5-5 0 0,5 5 0 0,-5-3 0 16,1 3 0-16,1 1 0 0,-1-3 0 0,2-1 0 15,-3 3 0-15,0 1 0 0,-1-1 0 0,1 0 0 16,-4 4 0-16,1-4 0 0,-3 6 0 0,0-3 0 16,-3 1 0-16,0-2 0 0,0 2 0 0,-1 0 0 15,1 1 0-15,-2-1 0 0,2 2 256 0,0-3 64 0,0 3 16 16,0-2 0-16,0 1-176 0,0-1-32 0,0 0-128 0,2-2 192 16,-2 5-192-16,0-5 0 0,0 2 0 0,0 0 0 15,0 1 0-15,0-1 0 0,-2 0 0 0,2-2 0 16,-3 1 0-16,3 3 0 0,-2-2 0 0,0 1 0 15,0-1 0-15,2 2 0 0,0 3 0 0,0-6 0 16,0 3 0-16,0 1 0 0,2-1 0 0,0-1 0 16,3-1 0-16,0 0 0 0,0 1 0 0,2-4 0 15,2 2 0-15,0-2-128 0,1 2 128 0,-1-2 0 16,3 1-176-16,-7 1 32 0,2 1 0 0,0-2 0 0,0 2-112 0,-3 0 0 16,1 0-16-16,0-2 0 15,-1 1-336-15,1 1-64 16,0-2-16-16,0-1 0 0,2 2-272 0,2-2-64 0,-4-1-16 0,2 0 0 15,2 0-656-15,2 4-128 0,-6-3-32 0,3 2-9920 16</inkml:trace>
  <inkml:trace contextRef="#ctx0" brushRef="#br0" timeOffset="12432.96">14738 8627 3679 0,'-12'-5'160'0,"3"1"32"0,1 3-192 0,4-3 0 0,3 1 0 0,1 3 0 16,0-6-368-16,0 3-112 0,-6-6-32 0,3 2 0 15,-2-2 512-15,1 3 0 0,-3 0 0 0,5 3 160 16,-3 1-160-16,3 2 0 0,2 0 0 0,2 2 0 15,0-2 208-15,1 3 16 0,1-3 0 0,1 6 32 16,0-6 1680-16,1 3 352 0,2 0 64 0,1-1 32 16,3-2-192-16,0 0-32 0,2 0-16 0,0 0 0 0,4-2-992 0,-4-1-208 15,-14 3-48-15,0 0 0 0,57-17-640 0,-57 17-128 16,0 0-128-16,58-21 192 0,-37 12-48 0,-4 0 0 16,-17 9 0-16,0 0 0 0,58-19 112 0,-58 19 32 15,45-17 0-15,-45 17 0 0,49-18-288 0,-49 18 0 16,48-14 0-16,-48 14 0 0,0 0 0 15,67-21 0-15,-67 21 0 0,0 0 0 0,0 0 0 0,82-5 0 16,-82 5 0-16,0 0-144 0,0 0 144 0,0 0 0 16,92 21 0-16,-92-21 0 0,0 0 0 0,0 0 0 15,0 0 0-15,0 0-128 0,57 59 128 0,-57-41 0 0,0 4 0 0,-7 5 0 16,0-1 368-16,-3 8 0 0,0 3 0 0,-3 1 0 16,5-3 592-16,1 2 112 0,3 3 16 0,1-5 16 15,6 0-576-15,2-4-112 0,-5-31-32 0,0 0-9328 16,46 64-1872-1</inkml:trace>
  <inkml:trace contextRef="#ctx1" brushRef="#br0">28594 13741 0,'0'0'0,"24"-197"16,51-47-1,-87 166 1,-35 76 0,-46 25-1,8 31 1,28 10 0,34-15-1,23-13 1,9-4-16,-4-29 15,4-3 17,11-31-32,3 22 15,-4 6 1,-7-8 0,-8-4-1,-6 1 1</inkml:trace>
  <inkml:trace contextRef="#ctx0" brushRef="#br0" timeOffset="58958.65">18366 4503 2751 0,'4'0'256'0,"-4"-4"-256"15,2 4 0-15,-2 0 0 0,0-3 320 0,1 3 32 16,1-2 0-16,2-5 0 0,-3 2 352 0,3-1 64 15,-4 1 0-15,0-2 16 0,0 2 704 0,0 0 144 16,-4-2 32-16,3 2 0 0,1-1-512 0,0-1-112 16,-4 6-16-16,4-3 0 0,-2 1-336 0,2 1-80 15,-1 2-16-15,1 0 0 0,1 0 176 0,1 0 48 0,-2 0 0 16,4 2 0-16,1-2-352 0,-2 0-64 0,6 3-16 0,-4-3 0 16,4 0-384-16,0 4 0 0,-1-4 128 0,1 0-128 15,3 1 0-15,2-1 0 0,0 4 0 0,-2-1 128 16,-12-3 192-16,0 0 16 0,0 0 16 0,0 0 0 15,0 0-176-15,103 20-48 16,-103-20 0-16,0 0 0 16,0 0-128-16,0 0 0 0,93-11-160 0,-76 4 160 0,-3-2 0 0,3 1 0 0,-4-1-128 0,1-1 128 15,-4 1 0-15,-3-3 0 0,2 3 0 0,-6 0-144 0,2 1 144 16,-8-3-128-16,3-1 128 0,-5 3-128 16,-1-1-288-16,-1-2-48 0,-3-2-16 0,-2-2 0 15,0 5 144-15,-4-2 16 0,0 0 16 0,-3 5 0 0,2-1 160 0,-1 4 144 16,1-2-208-16,-1 7 80 15,4 0 128-15,-3 3 0 16,0 6 0-16,1 0 0 0,5 5 416 0,-2 1 16 16,4 4 0-16,2 4 0 0,0 1 304 0,3 1 64 15,4 4 16-15,-5-2 0 0,3 0-64 0,1 8-16 16,-5 9 0-16,3-4 0 0,3-2-96 0,0-1-32 16,2 1 0-16,5-5 0 0,5-3-336 0,2-4-64 15,-14-26-16-15,0 0 0 0,63 57-192 0,-63-57 0 16,0 0-144-16,0 0 144 15,101 18-832-15,-79-27-80 0,-22 9-16 0,53-23 0 16,-27 3-704-16,-4-3-144 0,4-3-16 0,1-4-16 16,1-1-704-16,-4-1-144 0</inkml:trace>
  <inkml:trace contextRef="#ctx0" brushRef="#br0" timeOffset="59948.82">19147 4231 2751 0,'9'-19'128'0,"-6"10"16"0,-1 6-144 0,-2 1 0 0,-2 4 0 0,2-2 0 15,-3 3 1280-15,-2 2 240 0,-4 9 32 0,-5 4 16 16,-2 8 704-16,2 0 144 0,0 0 16 0,2 2 16 15,2-2-528-15,1 0-96 0,2 0-32 0,2-3 0 16,0 3-1040-16,1 0-224 0,4-3-32 0,-3 1-16 16,3 1-80-16,3-5-16 0,-1 3 0 0,0 0 0 15,3-6-208-15,-3-1-48 0,1-1-128 0,2-2 192 0,-1 1-192 0,-1-6-128 16,-1 1 128-16,0-2-208 16,-2-5-96-16,2-2-16 0,-2 0 0 0,-2-6 0 15,4-2-272-15,1-1-64 0,-1-3-16 0,1-7 0 0,2-2 288 0,2 2 48 16,-1-2 16-16,2-5 0 0,3 0 160 0,-1-2 160 15,4-7-208-15,0 0 80 0,0 0 128 0,0 2 0 16,2 0 0-16,-4-4 0 0,7 3 0 0,-7 4 0 16,4 2 0-16,0 11 0 0,-6 3 0 0,-1 7 0 15,-2 7 0-15,-2 3 0 0,-5 6 336 0,0 3 48 16,0 6 16-16,-5 1 0 0,1 7 1008 0,-1 0 208 16,0 2 48-16,-2 1 0 0,2 3-928 0,-4 3-176 0,0-4-48 15,2 4 0-15,6-4-512 0,-5-1 0 0,6-2 0 0,2-7 0 16,3 1-192-16,2-4 0 0,5-4 0 0,2-2 0 31,0-2-816-31,4-6-144 0,-1-4-48 0,1-4 0 16,-1-6-464-16,0-2-112 0,-1-2-16 0,0 0 0 15,-2-2 720-15,0-3 144 0,3-7 32 0,-1-4 0 0,1 2 112 16,-3-7 16-16,4 1 16 0,-8 2 0 0,4-3 432 0,-4 4 96 0,1 0 16 0,-2 1 0 16,-1 2 208-16,1 2 0 0,-4 5 0 0,0 7 0 15,-1 6 0-15,-1 2 208 0,-3 12-64 0,0 6-16 16,-5 2 768-16,2 8 128 0,-4 4 48 0,0 4 0 0,0 1 528 15,2 6 128-15,-1-2 0 0,-1 3 16 0,2-5-848 0,3 2-160 16,2-9-32-16,6 0-16 0,-1-3-688 0,-2-2 0 16,6-7-176-16,2-2 48 15,1-3-496-15,2-4-80 0,-14-5-32 0,0 0 0 16,0 0 32-16,0 0 0 0,87-18 0 0,-70 6 0 16,1-2 0-16,-1-5 0 0,2-5 0 0,2-4 0 15,2-2-192-15,-4-3-16 0,5-5-16 0,-1-2 0 16,0-4-144-16,-2-1-16 0,1-2-16 0,-4 3 0 0,-4 4 592 0,0 4 128 15,-2 1 32-15,-4 5 0 0,-2 8 480 0,-3 4 80 16,-1 10 32-16,-2 2 0 0,-2 6 912 0,-3 6 176 16,-2 6 32-16,-2 9 16 0,-1 3 720 0,-6 6 144 0,0 6 16 0,-3 8 16 15,0 5-528-15,0 3-96 0,0 2-32 0,0 2 0 16,1-2-592-16,-1 1-112 0,3-4-16 0,2 6-16 16,0 8-368-16,2-3-80 0,0 5-16 0,3-1 0 15,4-2-144-15,0-5-16 0,1-3-16 0,1-7 0 16,1-4-240-16,2-6 0 0,0-3 0 0,0-5-160 15,0-1-80-15,0-12-16 0,4-5 0 0,-3-7 0 32,3-6-656-32,-1-6-144 0,3-4-32 0,-6-11 0 0,5 0-128 15,0-10-48-15,2-1 0 0,-2-11 0 0,4-2 384 0,0-8 80 0,3-8 16 0,2-5 0 16,3-5 416-16,1-4 96 0,4 0 16 0,-1-3 0 0,4-2 256 0,4-1 0 16,-3 1-128-16,2 2 128 0,-2 8 0 15,-3 13 0-15,-2 17 0 0,-4 8 0 0,-3 11 0 0,-1 8 0 16,-5 4 128-16,1 5-128 0,0 4 688 0,-4 4 32 15,0 1 16-15,-1 4 0 0,1 3 368 0,-2-3 80 16,1 5 16-16,-2 3 0 0,1-3-512 0,-1 3-112 16,0 4 0-16,-2 2-16 0,1 0-48 0,-2 1 0 15,-1 4 0-15,0-2 0 0,-3 5 48 0,-2-5 0 16,2 6 0-16,-8-6 0 0,3 4-336 0,-2-6-64 16,-2 2-16-16,0-2 0 0,2-4-144 0,-2-3 0 15,2-5-192-15,-2-7 192 16,5-1-1072-16,0-4-80 0,0-7-32 0,4-2 0 15,2-8-1040-15,3-2-208 0,3-11-32 0,6-5-8368 0</inkml:trace>
  <inkml:trace contextRef="#ctx0" brushRef="#br0" timeOffset="60153.12">20417 3393 18431 0,'-5'12'1632'0,"2"-3"-1312"0,3-4-320 0,0 2 0 15,3-2 864-15,-6 6 96 0,-1 10 32 0,-4 14 0 16,-3 13-32-16,-1 10-16 0,-2 3 0 0,2-2 0 0,3-3 608 0,-1 1 128 16,1 6 32-16,4 1 0 0,1-1-928 0,1 3-176 15,1 0-32-15,2 4-16 0,2-2-560 16,-2-2 0-16,3 0 0 0,1-5 0 0,1-3-320 0,4-6-64 16,-1-3 0-16,3-4-14096 15</inkml:trace>
  <inkml:trace contextRef="#ctx0" brushRef="#br0" timeOffset="60813.25">20179 4151 22111 0,'-7'5'1968'0,"5"2"-1584"0,6-5-384 0,1-2 0 16,-2 0 704-16,2 0 64 0,4 3 16 0,0 6 0 31,5-4-2016-31,0 4-416 0,1-2-80 0,-15-7 0 16,0 0 800-16,0 0 160 0,86 15 48 0,-86-15 0 0,0 0 848 0,101-5 160 0,-101 5 32 0,84-10 16 15,-84 10-80-15,92-16 0 0,-92 16-16 0,84-23 0 16,-84 23-240-16,71-31 0 0,-43 19-192 0,-4-6 192 16,-6 5-1200-16,-3 0-128 0,-2 3-16 0,-1 1-16 31,-7 1 432-31,-1-1 96 0,-3 4 0 0,3-2 16 0,-4 5 1024 0,0-2 208 0,0 4 32 0,0 0 16 0,-4 6 1136 0,4 1 208 15,-1 1 48-15,1 3 16 0,0 3-208 16,0 3-32-16,-4 4-16 0,4 5 0 0,0 2-256 0,-3 2-48 16,1 6-16-16,-2-1 0 0,1 5-384 0,1-5-80 15,2 0 0-15,0-4-16 0,0 0-432 0,4-4-64 16,3-1-32-16,1-4 0 0,4-4-288 0,1-6 0 16,-13-12 0-16,0 0 0 0,0 0 0 0,89 23 0 15,-89-23-240-15,0 0 80 0,92-27 688 0,-92 27 144 16,59-31 32-16,-29 8 0 15,1 1-1648-15,0-4-320 0,-1-4-64 0,-4-1-16 16,-3-1 624-16,-4 1 112 0,-3-4 32 0,-2 6 0 16,-6-3 0-16,-4 6 16 0,-2 7 0 0,-2 2 0 0,-2 4 560 0,-2 3-128 0,-4 6 128 0,-1 4 0 15,-1 6 576-15,-3 2 160 0,-2 6 32 0,-1 4 16 16,4 3 128-16,-6 6 32 0,1 12 0 0,-1 1 0 16,1 9-368-16,1-2-80 0,4 1-16 0,-2 1 0 15,6 0 80-15,-1 5 16 0,0 3 0 0,0 4 0 16,1-3-288-16,2 3-48 0,3 2-16 0,-4-3 0 15,0 1 224-15,-2-12 32 0,2-9 16 0,-3-3 0 16,-6-11-288-16,-3 0-48 0,-4-3-16 16,-1-2 0-16,-2 1-144 0,-6-4-256 0,1-4 64 0,3-6 16 15,2 1 176-15,3-9 0 0,6-9 128 0,10-5-128 16,5-7 464-16,8-6 32 0,4-12 0 0,11-6 0 16,10-7-304-16,9-9-48 0,7-2-16 0,14-7 0 15,7-4-128-15,11 2-192 0,4 2 32 0,-6 13 16 16,-4 8-544-16,-10 4-96 0,-2 7-32 15,-12 1-16320-15</inkml:trace>
  <inkml:trace contextRef="#ctx0" brushRef="#br0" timeOffset="68089.99">15160 5703 911 0,'-2'3'0'0,"2"-1"0"0,-3-2 0 0,1 0 0 15,2 0 512-15,-2 3 32 0,1-3 0 0,-5 6 0 16,-1-3-48-16,2 2-16 0,0-1 0 0,2 1 0 16,-1-5 0-16,4 0 0 0,0 0 0 0,4 0 0 15,-1 0-352-15,2 0-128 0,-1-3 0 0,1 1 0 16,4 2 0-16,-6-4 0 0,2 4 0 0,1 0 0 16,-1 4 192-16,-3-2-48 0,-1 1-16 0,-1 2 0 15,4-1 336-15,-8 1 64 0,3 4 16 0,-1-2 0 16,2 1 160-16,-2-2 16 0,2-1 16 0,0 3 0 15,-3 1-272-15,3-4-48 0,0 4-16 0,-2 0 0 16,2 0-48-16,0-1-16 0,0 4 0 0,2-3 0 16,-2 0 48-16,0 1 16 0,0 2 0 0,0 1 0 15,0-3 48-15,3 2 16 0,-3 1 0 0,0-3 0 0,0 2-32 0,0-1-16 16,0-3 0-16,0 5 0 0,0-5-256 0,-5 1-160 16,1 1 192-16,-1-1-192 0,2-2 224 0,-3-2-64 15,3 0-16-15,-2-1 0 0,5 1-144 0,-4-5 192 16,1 4-192-16,1-4 192 0,2 0-192 0,0 0 0 15,0 0 0-15,0-4 0 0,2 2 0 0,1-1 0 16,-3-1 0-16,4-1 0 0,1-3 0 0,0-1 0 16,0 4 0-16,2-4 0 0,-3 0-160 0,1-3 160 15,0 2 0-15,-1-3-144 0,-2 1 144 0,1-2 0 16,1 0 0-16,-1 0 0 0,2-3 288 0,4-4-16 16,-4 2 0-16,-1-5 0 0,3 1-272 0,0 0 128 0,1-3-128 0,1 0 0 15,0 3 0-15,-1 1 0 0,1 1 0 0,-4 2 0 16,4 3 0-16,0 2 0 0,0 5 0 0,-1 1 0 15,-3-1 0-15,2 7 0 16,-1-1 0-16,-1 3 0 0,-2 0 352 0,3 0-32 16,-6 0-16-16,3 5 0 0,-3-2 112 0,-3 3 32 0,3 2 0 0,-4 1 0 15,2 0 288-15,-1 3 64 0,-1-2 16 0,3 4 0 16,-3 2-256-16,4-6-48 0,4 3-16 0,-4-1 0 16,5-2-240-16,4-1-64 0,-1 0 0 0,1-4 0 15,1 4-192-15,6-6 0 0,-4 2 0 0,4-1 0 16,0-4 192-16,1 0 64 0,-1 0 0 0,0 0 0 15,1 0 64-15,-3-4 0 0,3 3 16 0,-3-3 0 0,-2 1-144 16,2-3-16-16,0 3-16 0,-1-2 0 0,-5 1-160 0,1-1 128 16,0 0-128-16,-1-4 128 0,-2 6 80 0,-5-3 16 15,3-2 0-15,-1 2 0 0,1-2-96 0,-2 1 0 16,-2-2-128-16,-2 0 192 0,-2 2-192 0,1 0 0 16,-2-1 0-16,-1-1 0 0,-1 0 0 0,-1 1 0 15,1 2 0-15,-2-2 0 0,0 2 0 0,1-2 0 16,-1 2 0-16,0-1 0 0,0 2 0 0,1 2-160 15,-4 3 160-15,3 0-128 0,0 3 128 0,-1 1 0 16,1 4 0-16,-3 1-128 0,3 7-64 0,-3 0 0 16,1 3 0-16,3 7 0 0,-1 0 192 0,4 4 0 15,1 1 160-15,-1 0-160 0,5 6 336 0,2 1-16 0,3-1-16 16,2 1 0-16,-2-1-304 0,4-4 0 0,0-5 128 0,3-2-128 16,2 2 0-16,3-8 0 0,1 1 0 0,-18-21 0 31,0 0-512-31,0 0-64 0,97 37-16 0,-97-37 0 15,0 0-1088-15,93-17-224 0,-93 17-32 0,69-27-16 16,-37 13-736-16,-1-6-160 0,-5-3-32 0,-3 0-4992 0</inkml:trace>
  <inkml:trace contextRef="#ctx0" brushRef="#br0" timeOffset="68703.09">16080 5521 911 0,'-3'6'0'0,"3"-1"0"0,0 2 0 0,0-5 0 0,0 1 704 0,0 1 64 15,0 1 16-15,-2 4 0 0,0 4 272 0,0 5 48 16,-1 5 16-16,0 1 0 0,-3-1 272 16,1-1 48-16,2 1 16 0,1-2 0 15,-2-2-368-15,-1 2-64 0,2 0 0 0,-3-2-16 0,3 4-592 0,-2-6-112 16,-1 0-32-16,3 1 0 0,-4-1-272 0,2-3 128 16,0-2-128-16,-1 1 0 0,3-7 0 0,-2 3 0 15,1-5 0-15,4-4 0 16,0 0-448-16,-3 0 0 0,3-4 0 0,3-1 0 15,-3 0-160-15,2-4-32 0,5 0 0 0,-4 1 0 0,6-5 416 0,0 3 80 16,-1-2 16-16,6-6 0 0,-3 1 128 0,3-2-128 0,1-6 128 0,-1 3-128 16,4-1 128-16,-4-3 0 0,0 7 160 0,-2-7-160 15,2-4 304-15,2-1-48 0,-3-1 0 0,-2 3 0 16,-1 1-16-16,1 2-16 0,-4 8 0 0,0 6 0 16,-4 7 32-16,1 5 0 0,-8 5 0 0,1 2 0 15,1 4 816-15,-3 4 160 0,1 1 48 0,-3 5 0 16,2 1 112-16,0 5 16 15,1-1 16-15,1 3 0 0,1-1-832 0,2 4-160 0,0-6-48 0,0 0 0 16,0 0-384-16,0-3 0 0,2-1 0 0,1-4 0 16,4-4-400-16,0-2 32 0,4-4 16 0,3-2 0 15,0-6-560 1,0-6-112-16,1 1-32 0,1-7 0 0,1-5-400 0,-1-1-80 0,2-4 0 0,-1-1-16 16,-1-3 656-16,1 0 144 0,-1-2 32 0,-2-5 0 15,3-4 192-15,-3 2 32 0,-2 4 16 0,2-4 0 0,-2 4 64 0,2 1 16 16,0 4 0-16,-3-2 0 0,1 6 400 0,0-5 0 15,0 10 0-15,2 0 0 0,-5-1 272 0,0 9-16 16,-2 4 0-16,0 5 0 0,-6 0 544 0,1 5 96 16,-2 1 32-16,-3 6 0 0,3 2 528 0,-7 3 96 15,0 6 32-15,0 1 0 0,-2 4-192 0,0 2-48 16,-1 5 0-16,1-2 0 0,0 1-464 0,1 1-112 16,-1 4 0-16,4-3-16 0,-4-1-496 0,6 0-112 0,-3-7-16 15,3 1 0 1,3-6-128-16,0 0 0 0,5-2 0 0,4-8-176 15,3 1-656-15,0-1-144 0,6-8-32 0,1-2-10560 16</inkml:trace>
  <inkml:trace contextRef="#ctx0" brushRef="#br0" timeOffset="69632.64">16845 5607 3679 0,'-5'-11'160'0,"0"3"32"0,1 2-192 0,1-1 0 0,1 7 0 0,2-1 0 15,-5 1 1312-15,1-4 224 0,-4 4 32 0,-1-3 16 16,-3 6 240-16,1 2 48 0,-1 8 16 0,2-3 0 15,1 6 0-15,0 1 0 0,0 2 0 0,2 4 0 16,2-2-416-16,0 2-96 0,0-1-16 0,1-1 0 0,1 2-528 0,1-2-128 16,2-2 0-16,2 2-16 0,1-7-496 0,-1 3-192 15,5 0 128-15,-2-3-128 0,4-5 0 0,0 3 0 16,3-3 0-16,2-4 0 0,0 0 0 0,0-5-176 16,1 4 176-16,-1-4-128 0,4-4-64 0,-1-2 0 15,-3-1 0-15,0-4 0 0,2-1 192 0,-2-2-160 16,0-2 160-16,-2 1-160 15,2-3 160-15,-4-3 0 0,2 0 0 0,-3-1 128 0,0-1-128 0,0 0 0 0,-4-3 0 16,2-3 0-16,-6 1 0 0,3 2 0 0,-4 0 0 16,3-1 0-16,-3 10 0 0,0 0 128 0,-3 3-128 0,3 3 0 15,0 3 0-15,0 1 0 0,0 1 0 0,0 3 0 16,-4 1-368-16,4-1 16 0,0-1 0 0,0-1 0 31,0 1-704-31,4-1-144 0,-4 0-16 0,0-2-16 16,3 5-432-16,3-3-64 0,-1-2-32 0,0 2 0 15,4 1 672-15,-2-1 128 0,2 5 16 0,-1-3 16 0,1 3 592 0,0-2 112 0,-1 4 32 0,1-2 0 16,2 0 192-16,-4 3 0 0,1 2 0 0,-1-1 0 16,2 1 144-16,0 4-144 0,-1-4 0 0,1 4 144 15,0 3 16-15,-1-3 0 0,-1 5 0 0,0 3 0 16,0 0 688-16,-1 1 144 0,-3 4 32 0,-1-1 0 0,1 2 208 0,1 3 48 16,-4-3 16-16,2 3 0 0,1-3-464 0,-3-1-80 15,2-1-32-15,0-3 0 0,3-1-336 0,-3 2-80 16,4-3-16-16,-2-2 0 0,3-2-288 0,0-2 0 15,2-1 0-15,-1-4 0 0,1 2 0 0,-2-5 0 16,0-2 0-16,-4-2-192 31,3-1-192-31,-3-2-48 0,-1-2 0 0,1 0 0 0,-1-6 256 0,0 5 176 0,0-6-208 0,1-2 80 16,-3-3 288-16,2 2 64 0,0-4 16 0,-1-2 0 0,3-3-48 0,-2 0 0 16,1 1 0-16,1-4 0 0,-4 6 128 0,0 0 0 0,1 3 16 15,-1 2 0-15,0 4-16 0,0 5 0 0,0 4 0 0,-1 2 0 16,-3 3 432-16,4 3 80 0,-5 2 0 0,1 4 16 15,3 2 112-15,-1-3 0 16,0 8 16-16,2-2 0 16,0 0-448-16,2-2-80 0,1 2-32 0,3-2 0 15,1-1-416-15,1 1 0 0,3-3 0 0,3-1 0 16,3-2 0-16,1-1 0 0,-18-5 0 0,0 0 0 16,0 0 0-16,95 0 0 0,-95 0 0 0,0 0 0 15,84-14 0-15,-84 14-144 0,0 0 144 0,77-26 0 16,-53 15-160-16,-1-1 160 0,-6 0-128 0,-3-2 128 15,-2 0 0-15,-1 0 0 0,-4-2 0 0,-2 2 0 16,-3-3 0-16,-4 3 0 0,-2 0 0 0,-1-2 128 0,-7 3-128 0,2 2 0 16,-4-1 0-16,-2 3 128 0,2 6-128 0,-3-3 0 15,-1 6 128-15,1 0-128 0,3 6 336 0,-4 2 0 16,4 5 0-16,-1 1 0 0,4 3-64 0,-4 6-16 16,4-1 0-16,2 4 0 0,-1 0-80 0,6 1-32 15,-1-1 0-15,5 0 0 0,2 2-144 0,1-4 192 16,6-1-192-16,0-4 192 0,1-2-192 0,3-1 0 15,4-2 0-15,-3-4 0 0,-14-10-320 0,0 0 16 16,0 0 0-16,101 21 0 16,-101-21-592-16,0 0-128 0,112-8-32 0,-112 8 0 15,81-14-800-15,-81 14-144 0,75-21-48 0,-75 21 0 16,63-28-896-16,-35 12-176 0,2-3-32 0,-3 2-5456 0</inkml:trace>
  <inkml:trace contextRef="#ctx0" brushRef="#br0" timeOffset="69994.73">18229 5582 2751 0,'0'0'256'0,"0"0"-256"0,0-3 0 0,0 3 0 16,-5-4 1568-16,-2-1 272 0,-4 2 48 0,-1-6 16 15,-9 0-16-15,2 1 0 0,1 2 0 0,1 6 0 16,3 0-528-16,0 4-96 0,4 1-32 0,1 4 0 16,0 3-176-16,2 2-32 0,4 3-16 0,-2 1 0 15,-2 4 256-15,1 1 48 0,3 0 16 0,1 3 0 16,-3 0-128-16,5-3-32 0,-2-2 0 0,2 1 0 16,2-4-704-16,0-1-144 0,1 0-16 0,-1-3-16 15,1 4-288-15,3-4 0 0,1-2 0 0,-2-3 0 0,0-4 0 0,2 2-144 16,3-2 144-16,-1-5-128 0,3 0-160 0,-3-3-32 15,2-3 0-15,1-2 0 0,0-5 64 0,-2-1 0 16,3-3 0-16,1-2 0 0,-6-2 256 0,1-5-192 16,0 0 192-16,-1-6-160 0,3 1 160 0,-2-4 224 15,-1-1-48-15,-1-6-16 0,4 2 16 0,-3-6 0 16,1-2 0-16,3-5 0 0,-1-1-176 0,-3-1 0 16,-1 2 0-16,-1 8 0 0,-3 5 0 0,-6 9 0 15,3 6 0-15,-6 6 0 0,1 7 480 0,2 3 64 16,-2 8 16-16,1 1 0 0,-1 5 352 0,1 4 80 15,1 4 16-15,-1 10 0 0,3 2-528 0,-6 6-96 0,5 5-32 16,-3 4 0-16,1 8-224 0,1 6-128 0,6-2 128 16,-6 9-128-16,6 1 192 0,-3 1-48 0,5 3 0 0,2-1 0 15,7-3 80-15,4-4 16 0,4 3 0 0,10-9 0 16,6-7-240-16</inkml:trace>
  <inkml:trace contextRef="#ctx0" brushRef="#br0" timeOffset="85016.55">13858 8596 5519 0,'-1'5'496'0,"-3"4"-496"15,2-6 0-15,2-3 0 0,-1 4 480 0,-1-3 0 16,-3 6 0-16,1 2 0 0,-4 1-208 0,-1-1-32 15,-3 0-16-15,3-4 0 0,2-1-48 0,-2 1-16 16,1-5 0-16,-1 0 0 0,0 3 528 0,0-3 96 16,1 5 32-16,-1-1 0 0,-3-1 384 0,1-1 80 15,3 5 0-15,-1-5 16 0,0 1-160 0,0 3-48 16,2-3 0-16,0 1 0 0,4-3-752 0,-4 3-144 16,5-4-48-16,-3 0 0 0,2 3-144 0,3-3 0 15,0 0 0-15,0 0 0 0,3 0 0 0,-1 0 0 0,1 2 0 0,-1-2 0 16,0 0 160-1,0 5 48-15,-2-5 16 0,0 4 0 0,-2 1-32 0,0-5 0 0,0 3 0 0,-5 3 0 16,0-3-48-16,0 1-16 16,-1 1 0-16,-3-2 0 0,2 3 192 0,1-3 16 0,-1 2 16 0,0-1 0 15,1-2 16-15,1 1 0 0,1 0 0 0,5-1 0 16,-3-2 208-16,1 0 32 0,3 0 16 0,0 0 0 16,3 0-240-16,-3-2-32 0,4-1-16 0,-4-2 0 15,5 1-528-15,-3-4-96 0,-1-1-32 0,5 0 0 31,-5 0-224-31,3 1-48 0,-1-6-16 0,1 2 0 0,1-6 384 0,4 4 80 0,-4-3 16 0,-2-1 0 16,3 4 272-16,-3 2 64 0,-1 4 16 0,-2-1 0 0,-2 4 160 0,2 1 48 16,-3 2 0-16,-3 2 0 0,0 0-432 0,-1 0 0 15,-2 2 0-15,-2-2 0 16,1 4-496-16,1 1-80 0,-3 2 0 0,2-2-16 0,1 0 400 0,0 4 192 16,0 0-192-16,2-1 192 0,2 5 464 0,0 1 224 15,0-1 32-15,-2 5 16 16,2-1-32-16,-1 1 0 0,1 3 0 0,2-4 0 0,-4-3-208 0,5 0-48 15,-2 0-16-15,3-2 0 0,1 0-240 0,0-7-64 16,1 4 0-16,3-4 0 0,1-1-128 0,4-4 0 16,0-4 0-16,3 3 0 0,2-6 208 0,3-2 16 15,1-5 0-15,1 2 0 0,3-2-224 0,-1-3 0 0,5-1 0 16,-5 4 0-16,2 0-352 0,3-3 32 16,-3 3 16-16,-2-4 0 0,-2 3 48 0,0-3 0 0,-2 4 0 0,-1 4 0 15,-2-2 256-15,-5-2 0 0,1 2 0 0,-3 1 0 16,2 4-192-16,-9 2 192 0,2 2-192 0,-2 3 192 15,0 0 0-15,-2 3 0 0,2 2 0 0,0-1 0 16,0 4-128-16,-4 1 128 0,3 2 0 0,-3-3 0 16,1 8-240-16,-2-6 64 0,-1 4 16 0,3 4 0 15,-6-6 160-15,0 2 0 0,1 2 0 0,-3-6 0 16,3 2 176-16,-5-1 64 0,5 1 16 0,-5-3 0 16,8-1 240-16,-5 1 48 0,6-4 16 0,-1 0 0 15,5-5 160-15,0 4 48 0,2-4 0 0,1-4 0 0,-1 4-384 16,5-1-80-16,-2-5-16 0,0 0 0 0,2 0-288 0,-1 1 0 15,-1-4 128-15,2 1-128 0,0-1 0 0,0-3 0 16,1 3-128-16,-4-5 128 16,1 5-288-16,0-3 32 0,-1 3 16 0,1 1 0 0,-1-1 112 0,-3-1 128 15,3 6-208-15,-4-1 80 16,3 1-432-16,-6-1-80 16,3 5 0-16,-5-3-14096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how many comparisons does binary search on an array of </a:t>
            </a:r>
            <a:r>
              <a:rPr lang="en-CA" b="1" dirty="0"/>
              <a:t>n</a:t>
            </a:r>
            <a:r>
              <a:rPr lang="en-CA" dirty="0"/>
              <a:t> items?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26CD20-BA4B-9E7B-9C9A-59788D7569DA}"/>
                  </a:ext>
                </a:extLst>
              </p14:cNvPr>
              <p14:cNvContentPartPr/>
              <p14:nvPr/>
            </p14:nvContentPartPr>
            <p14:xfrm>
              <a:off x="8330040" y="4388040"/>
              <a:ext cx="3102120" cy="92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26CD20-BA4B-9E7B-9C9A-59788D756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680" y="4378680"/>
                <a:ext cx="312084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how many comparisons does binary search on an array of </a:t>
            </a:r>
            <a:r>
              <a:rPr lang="en-CA" b="1" dirty="0"/>
              <a:t>n</a:t>
            </a:r>
            <a:r>
              <a:rPr lang="en-CA" dirty="0"/>
              <a:t> items?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/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>
                    <a:highlight>
                      <a:srgbClr val="FFFF00"/>
                    </a:highlight>
                  </a:rPr>
                  <a:t>comparisons in the worst case.</a:t>
                </a:r>
                <a:br>
                  <a:rPr lang="en-CA" dirty="0"/>
                </a:br>
                <a:r>
                  <a:rPr lang="en-CA" dirty="0"/>
                  <a:t>That’s because each comparison</a:t>
                </a:r>
                <a:br>
                  <a:rPr lang="en-CA" dirty="0"/>
                </a:br>
                <a:r>
                  <a:rPr lang="en-CA" dirty="0"/>
                  <a:t>discards </a:t>
                </a:r>
                <a:r>
                  <a:rPr lang="en-CA" b="1" dirty="0"/>
                  <a:t>half</a:t>
                </a:r>
                <a:r>
                  <a:rPr lang="en-CA" dirty="0"/>
                  <a:t> the remaining values.</a:t>
                </a:r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blipFill>
                <a:blip r:embed="rId2"/>
                <a:stretch>
                  <a:fillRect t="-3974" r="-926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70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795C-05F8-6279-3E70-6B9F0709E8F8}"/>
              </a:ext>
            </a:extLst>
          </p:cNvPr>
          <p:cNvSpPr txBox="1"/>
          <p:nvPr/>
        </p:nvSpPr>
        <p:spPr>
          <a:xfrm>
            <a:off x="6914945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42EE4-D95F-FD6E-7353-652C58C22836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562BC-DFC7-E232-8773-AD2B384DF69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16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half the length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even.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n=6, middle = 3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odd</a:t>
                </a:r>
                <a:r>
                  <a:rPr lang="en-CA" dirty="0"/>
                  <a:t>?</a:t>
                </a:r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n=5, middle = 2.5</a:t>
              </a:r>
              <a:endParaRPr lang="en-AU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A11D08C-A4D0-76FC-C754-8386E87628BE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20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half the length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even.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n=6, middle = 3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odd</a:t>
                </a:r>
                <a:r>
                  <a:rPr lang="en-CA" dirty="0"/>
                  <a:t>?</a:t>
                </a:r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n=5, middle = 2.5 </a:t>
              </a:r>
              <a:r>
                <a:rPr lang="en-CA" dirty="0">
                  <a:highlight>
                    <a:srgbClr val="FFFF00"/>
                  </a:highlight>
                </a:rPr>
                <a:t>= 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837D50E-866E-8504-CC97-249960480F29}"/>
              </a:ext>
            </a:extLst>
          </p:cNvPr>
          <p:cNvSpPr/>
          <p:nvPr/>
        </p:nvSpPr>
        <p:spPr>
          <a:xfrm rot="5400000">
            <a:off x="6587809" y="5239857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077234-9787-9506-53A8-6FA84C2B00DD}"/>
              </a:ext>
            </a:extLst>
          </p:cNvPr>
          <p:cNvSpPr txBox="1"/>
          <p:nvPr/>
        </p:nvSpPr>
        <p:spPr>
          <a:xfrm>
            <a:off x="6020631" y="5758476"/>
            <a:ext cx="1627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ighlight>
                  <a:srgbClr val="FFFF00"/>
                </a:highlight>
              </a:rPr>
              <a:t>Truncate the .5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F1540-6B25-DF26-EC7A-7777E41E105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37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BCD1E0-CB97-DD0B-3094-DC96D8C6927F}"/>
              </a:ext>
            </a:extLst>
          </p:cNvPr>
          <p:cNvSpPr txBox="1"/>
          <p:nvPr/>
        </p:nvSpPr>
        <p:spPr>
          <a:xfrm>
            <a:off x="5053951" y="20400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60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C304D2-BFFF-8561-9659-1203B2BB6DB8}"/>
              </a:ext>
            </a:extLst>
          </p:cNvPr>
          <p:cNvSpPr txBox="1"/>
          <p:nvPr/>
        </p:nvSpPr>
        <p:spPr>
          <a:xfrm>
            <a:off x="605139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54166-916D-3076-59DA-EA3C774E21B5}"/>
              </a:ext>
            </a:extLst>
          </p:cNvPr>
          <p:cNvSpPr txBox="1"/>
          <p:nvPr/>
        </p:nvSpPr>
        <p:spPr>
          <a:xfrm>
            <a:off x="674576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960C776-4F89-596B-7CC3-94AB7BA34A2C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846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4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B979E8-44C0-CF6F-8949-9EBCDAED278C}"/>
              </a:ext>
            </a:extLst>
          </p:cNvPr>
          <p:cNvCxnSpPr>
            <a:cxnSpLocks/>
          </p:cNvCxnSpPr>
          <p:nvPr/>
        </p:nvCxnSpPr>
        <p:spPr>
          <a:xfrm flipH="1">
            <a:off x="5649591" y="4158215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AF9504-7EA6-90DB-DB80-EF196B7E725D}"/>
              </a:ext>
            </a:extLst>
          </p:cNvPr>
          <p:cNvCxnSpPr>
            <a:cxnSpLocks/>
          </p:cNvCxnSpPr>
          <p:nvPr/>
        </p:nvCxnSpPr>
        <p:spPr>
          <a:xfrm flipH="1">
            <a:off x="6474149" y="4149941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261B9F-1214-89EE-29DA-AB844854DC87}"/>
              </a:ext>
            </a:extLst>
          </p:cNvPr>
          <p:cNvSpPr txBox="1"/>
          <p:nvPr/>
        </p:nvSpPr>
        <p:spPr>
          <a:xfrm>
            <a:off x="4945490" y="5211247"/>
            <a:ext cx="21834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comparison cuts the array in half, and so soon all elements are gone.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8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array initial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blipFill>
                <a:blip r:embed="rId2"/>
                <a:stretch>
                  <a:fillRect l="-1720" t="-10000" r="-129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/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blipFill>
                <a:blip r:embed="rId3"/>
                <a:stretch>
                  <a:fillRect l="-1216" r="-608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/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blipFill>
                <a:blip r:embed="rId4"/>
                <a:stretch>
                  <a:fillRect l="-1028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/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blipFill>
                <a:blip r:embed="rId5"/>
                <a:stretch>
                  <a:fillRect l="-1011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/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blipFill>
                <a:blip r:embed="rId6"/>
                <a:stretch>
                  <a:fillRect l="-1097" r="-549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A79F9A5-F8F8-336B-A46F-242F790AE575}"/>
              </a:ext>
            </a:extLst>
          </p:cNvPr>
          <p:cNvSpPr txBox="1"/>
          <p:nvPr/>
        </p:nvSpPr>
        <p:spPr>
          <a:xfrm>
            <a:off x="7060768" y="460805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76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2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 dirty="0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1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 dirty="0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E65D8872-DC7E-01CC-1951-E0D486E4EA15}"/>
              </a:ext>
            </a:extLst>
          </p:cNvPr>
          <p:cNvSpPr/>
          <p:nvPr/>
        </p:nvSpPr>
        <p:spPr>
          <a:xfrm>
            <a:off x="7185660" y="4961644"/>
            <a:ext cx="914400" cy="349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66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97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Take base 2 logs </a:t>
            </a:r>
            <a:br>
              <a:rPr lang="en-CA" dirty="0"/>
            </a:br>
            <a:r>
              <a:rPr lang="en-CA" dirty="0"/>
              <a:t>of all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01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Take base 2 logs </a:t>
            </a:r>
            <a:br>
              <a:rPr lang="en-CA" dirty="0"/>
            </a:br>
            <a:r>
              <a:rPr lang="en-CA" dirty="0"/>
              <a:t>of all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/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6EE713-066C-EC33-1C4B-9FF98EFE2BA6}"/>
              </a:ext>
            </a:extLst>
          </p:cNvPr>
          <p:cNvSpPr/>
          <p:nvPr/>
        </p:nvSpPr>
        <p:spPr>
          <a:xfrm rot="18802495">
            <a:off x="7122378" y="5170446"/>
            <a:ext cx="2142524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B350C-B11F-F74D-C54B-4DD01AC46DD7}"/>
              </a:ext>
            </a:extLst>
          </p:cNvPr>
          <p:cNvSpPr txBox="1"/>
          <p:nvPr/>
        </p:nvSpPr>
        <p:spPr>
          <a:xfrm rot="18886172">
            <a:off x="7418440" y="5066781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Simplify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C80AD3-0AE4-74BB-1358-42B3F8B09AF8}"/>
              </a:ext>
            </a:extLst>
          </p:cNvPr>
          <p:cNvSpPr/>
          <p:nvPr/>
        </p:nvSpPr>
        <p:spPr>
          <a:xfrm rot="5400000">
            <a:off x="9949495" y="465838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96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implies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/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means that in the </a:t>
                </a:r>
                <a:r>
                  <a:rPr lang="en-CA" b="1" dirty="0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is between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dirty="0"/>
                  <a:t>, and so does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comparisons in the </a:t>
                </a:r>
                <a:r>
                  <a:rPr lang="en-AU" b="1" dirty="0"/>
                  <a:t>worst case</a:t>
                </a:r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blipFill>
                <a:blip r:embed="rId5"/>
                <a:stretch>
                  <a:fillRect l="-668" t="-3289" r="-120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0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Putting</a:t>
                </a:r>
                <a:r>
                  <a:rPr lang="en-CA" dirty="0"/>
                  <a:t> and </a:t>
                </a:r>
                <a:r>
                  <a:rPr lang="en-CA" b="1" dirty="0"/>
                  <a:t>removing</a:t>
                </a:r>
                <a:r>
                  <a:rPr lang="en-CA" dirty="0"/>
                  <a:t> is still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since they require making or filling a gap by shifting array elements.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blipFill>
                <a:blip r:embed="rId2"/>
                <a:stretch>
                  <a:fillRect l="-855" t="-3061" r="-2137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BB1551-2822-5DEB-8501-DC89899A2DA9}"/>
                  </a:ext>
                </a:extLst>
              </p14:cNvPr>
              <p14:cNvContentPartPr/>
              <p14:nvPr/>
            </p14:nvContentPartPr>
            <p14:xfrm>
              <a:off x="2989080" y="2326320"/>
              <a:ext cx="1337040" cy="2852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BB1551-2822-5DEB-8501-DC89899A2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9720" y="2316960"/>
                <a:ext cx="1355760" cy="28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FFEF6E-6B49-90BD-C94B-A4B9C929087C}"/>
                  </a:ext>
                </a:extLst>
              </p14:cNvPr>
              <p14:cNvContentPartPr/>
              <p14:nvPr/>
            </p14:nvContentPartPr>
            <p14:xfrm>
              <a:off x="376200" y="370080"/>
              <a:ext cx="11753640" cy="612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FFEF6E-6B49-90BD-C94B-A4B9C9290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840" y="360720"/>
                <a:ext cx="11772360" cy="61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CA" dirty="0"/>
                  <a:t>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3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24753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0982F-16E0-0D64-617F-66DF03F20196}"/>
                  </a:ext>
                </a:extLst>
              </p14:cNvPr>
              <p14:cNvContentPartPr/>
              <p14:nvPr/>
            </p14:nvContentPartPr>
            <p14:xfrm>
              <a:off x="1686600" y="3016800"/>
              <a:ext cx="7689240" cy="348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0982F-16E0-0D64-617F-66DF03F20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240" y="3007440"/>
                <a:ext cx="7707960" cy="35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DD9071-C91C-980F-69EF-BB5E1AC965B9}"/>
                  </a:ext>
                </a:extLst>
              </p14:cNvPr>
              <p14:cNvContentPartPr/>
              <p14:nvPr/>
            </p14:nvContentPartPr>
            <p14:xfrm>
              <a:off x="1001880" y="3310200"/>
              <a:ext cx="8002440" cy="308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DD9071-C91C-980F-69EF-BB5E1AC96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520" y="3300840"/>
                <a:ext cx="8021160" cy="31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</a:t>
            </a:r>
            <a:r>
              <a:rPr lang="en-CA" b="1" dirty="0"/>
              <a:t>linear search </a:t>
            </a:r>
            <a:r>
              <a:rPr lang="en-CA" dirty="0"/>
              <a:t>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DF0EDB-2FD0-CFF5-9825-7C5B6051ED26}"/>
                  </a:ext>
                </a:extLst>
              </p14:cNvPr>
              <p14:cNvContentPartPr/>
              <p14:nvPr/>
            </p14:nvContentPartPr>
            <p14:xfrm>
              <a:off x="1051200" y="2614680"/>
              <a:ext cx="7273080" cy="380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DF0EDB-2FD0-CFF5-9825-7C5B6051E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840" y="2605320"/>
                <a:ext cx="729180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start to cluster together in long sequences, slowing down the operations.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1FCD74-7270-C538-4E10-D1BC42024137}"/>
                  </a:ext>
                </a:extLst>
              </p14:cNvPr>
              <p14:cNvContentPartPr/>
              <p14:nvPr/>
            </p14:nvContentPartPr>
            <p14:xfrm>
              <a:off x="1679760" y="2981520"/>
              <a:ext cx="7968960" cy="272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1FCD74-7270-C538-4E10-D1BC42024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400" y="2972160"/>
                <a:ext cx="7987680" cy="27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2081FE-A653-E1FD-A039-C737395091EE}"/>
                  </a:ext>
                </a:extLst>
              </p14:cNvPr>
              <p14:cNvContentPartPr/>
              <p14:nvPr/>
            </p14:nvContentPartPr>
            <p14:xfrm>
              <a:off x="3707280" y="1221480"/>
              <a:ext cx="6622560" cy="372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2081FE-A653-E1FD-A039-C73739509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920" y="1212120"/>
                <a:ext cx="6641280" cy="37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</a:t>
            </a:r>
            <a:r>
              <a:rPr lang="en-CA" b="1" dirty="0"/>
              <a:t>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</a:t>
            </a:r>
            <a:r>
              <a:rPr lang="en-CA" b="1" dirty="0"/>
              <a:t>prime</a:t>
            </a:r>
            <a:r>
              <a:rPr lang="en-CA" dirty="0"/>
              <a:t>, otherwise might not find an empty location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it’s relatively complex, and so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If some bits in the key are ignored, then keys that differ only in the ignored bits will have the same hash value</a:t>
            </a:r>
          </a:p>
          <a:p>
            <a:pPr lvl="2"/>
            <a:r>
              <a:rPr lang="en-CA" dirty="0"/>
              <a:t>More keys with the same hash value means collisions are more likely!</a:t>
            </a:r>
          </a:p>
          <a:p>
            <a:pPr lvl="1"/>
            <a:r>
              <a:rPr lang="en-CA" b="1" dirty="0"/>
              <a:t>Gives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the same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any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has k as a key, (k, v) is added.</a:t>
            </a:r>
            <a:br>
              <a:rPr lang="en-CA" dirty="0"/>
            </a:br>
            <a:r>
              <a:rPr lang="en-CA" dirty="0"/>
              <a:t>If an entry does have k as a key,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72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486A9E-0A36-4039-C3D3-83EC3C80C213}"/>
                  </a:ext>
                </a:extLst>
              </p14:cNvPr>
              <p14:cNvContentPartPr/>
              <p14:nvPr/>
            </p14:nvContentPartPr>
            <p14:xfrm>
              <a:off x="2230200" y="1666080"/>
              <a:ext cx="1522800" cy="353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486A9E-0A36-4039-C3D3-83EC3C80C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840" y="1656720"/>
                <a:ext cx="1541520" cy="35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Slow!</a:t>
                </a:r>
                <a:br>
                  <a:rPr lang="en-CA" dirty="0"/>
                </a:br>
                <a:r>
                  <a:rPr lang="en-CA" dirty="0"/>
                  <a:t>Operations need to do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linear search to find an entry.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blipFill>
                <a:blip r:embed="rId2"/>
                <a:stretch>
                  <a:fillRect t="-3046" r="-101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6464</Words>
  <Application>Microsoft Office PowerPoint</Application>
  <PresentationFormat>Widescreen</PresentationFormat>
  <Paragraphs>915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2023-10-27T20:46:25Z</cp:lastPrinted>
  <dcterms:created xsi:type="dcterms:W3CDTF">2023-06-22T21:45:49Z</dcterms:created>
  <dcterms:modified xsi:type="dcterms:W3CDTF">2023-10-27T23:14:23Z</dcterms:modified>
</cp:coreProperties>
</file>