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433" r:id="rId29"/>
    <p:sldId id="379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4" r:id="rId51"/>
    <p:sldId id="407" r:id="rId52"/>
    <p:sldId id="406" r:id="rId53"/>
    <p:sldId id="403" r:id="rId54"/>
    <p:sldId id="413" r:id="rId55"/>
    <p:sldId id="432" r:id="rId56"/>
    <p:sldId id="415" r:id="rId57"/>
    <p:sldId id="416" r:id="rId58"/>
    <p:sldId id="417" r:id="rId59"/>
    <p:sldId id="419" r:id="rId60"/>
    <p:sldId id="422" r:id="rId61"/>
    <p:sldId id="423" r:id="rId62"/>
    <p:sldId id="410" r:id="rId63"/>
    <p:sldId id="418" r:id="rId64"/>
    <p:sldId id="408" r:id="rId65"/>
    <p:sldId id="411" r:id="rId66"/>
    <p:sldId id="412" r:id="rId67"/>
    <p:sldId id="425" r:id="rId68"/>
    <p:sldId id="427" r:id="rId69"/>
    <p:sldId id="426" r:id="rId70"/>
    <p:sldId id="428" r:id="rId71"/>
    <p:sldId id="429" r:id="rId72"/>
    <p:sldId id="430" r:id="rId73"/>
    <p:sldId id="43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0964-E4C2-4EB0-98F1-37F47CC9DC97}" v="11" dt="2023-10-10T22:09:48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">
      <pc:chgData name="Toby Donaldson" userId="2e6e5431-bb17-4c41-9985-d39c50d83c73" providerId="ADAL" clId="{D8F30964-E4C2-4EB0-98F1-37F47CC9DC97}" dt="2023-10-10T22:09:48.873" v="175"/>
      <pc:docMkLst>
        <pc:docMk/>
      </pc:docMkLst>
      <pc:sldChg chg="delSp mod">
        <pc:chgData name="Toby Donaldson" userId="2e6e5431-bb17-4c41-9985-d39c50d83c73" providerId="ADAL" clId="{D8F30964-E4C2-4EB0-98F1-37F47CC9DC97}" dt="2023-10-10T21:58:50.407" v="0" actId="21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8F30964-E4C2-4EB0-98F1-37F47CC9DC97}" dt="2023-10-10T21:59:19.235" v="2" actId="14100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</pc:sldChg>
      <pc:sldChg chg="addSp modSp mod">
        <pc:chgData name="Toby Donaldson" userId="2e6e5431-bb17-4c41-9985-d39c50d83c73" providerId="ADAL" clId="{D8F30964-E4C2-4EB0-98F1-37F47CC9DC97}" dt="2023-10-10T22:00:56.116" v="33" actId="107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0T22:00:56.116" v="33" actId="1076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39.687" v="35"/>
        <pc:sldMkLst>
          <pc:docMk/>
          <pc:sldMk cId="1574620270" sldId="353"/>
        </pc:sldMkLst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1:39.687" v="35"/>
          <ac:spMkLst>
            <pc:docMk/>
            <pc:sldMk cId="1574620270" sldId="353"/>
            <ac:spMk id="7" creationId="{A5BE5398-85EF-AF0A-573B-9E0B345ED925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1:55.349" v="39"/>
        <pc:sldMkLst>
          <pc:docMk/>
          <pc:sldMk cId="2038621535" sldId="354"/>
        </pc:sldMkLst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0T22:01:55.349" v="39"/>
          <ac:spMkLst>
            <pc:docMk/>
            <pc:sldMk cId="2038621535" sldId="354"/>
            <ac:spMk id="8" creationId="{0789728B-2BD3-ADCB-E11D-B6F0E4B4F097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2:35.739" v="44" actId="1076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2:08.618" v="41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21.498" v="48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modSp mod">
        <pc:chgData name="Toby Donaldson" userId="2e6e5431-bb17-4c41-9985-d39c50d83c73" providerId="ADAL" clId="{D8F30964-E4C2-4EB0-98F1-37F47CC9DC97}" dt="2023-10-10T22:03:50.489" v="59" actId="255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</pc:sldChg>
      <pc:sldChg chg="modSp mod">
        <pc:chgData name="Toby Donaldson" userId="2e6e5431-bb17-4c41-9985-d39c50d83c73" providerId="ADAL" clId="{D8F30964-E4C2-4EB0-98F1-37F47CC9DC97}" dt="2023-10-10T22:04:16.140" v="60" actId="255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</pc:sldChg>
      <pc:sldChg chg="addSp modSp mod">
        <pc:chgData name="Toby Donaldson" userId="2e6e5431-bb17-4c41-9985-d39c50d83c73" providerId="ADAL" clId="{D8F30964-E4C2-4EB0-98F1-37F47CC9DC97}" dt="2023-10-10T22:09:40.915" v="174" actId="20577"/>
        <pc:sldMkLst>
          <pc:docMk/>
          <pc:sldMk cId="285952125" sldId="366"/>
        </pc:sldMkLst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</pc:sldChg>
      <pc:sldChg chg="addSp modSp">
        <pc:chgData name="Toby Donaldson" userId="2e6e5431-bb17-4c41-9985-d39c50d83c73" providerId="ADAL" clId="{D8F30964-E4C2-4EB0-98F1-37F47CC9DC97}" dt="2023-10-10T22:09:48.873" v="175"/>
        <pc:sldMkLst>
          <pc:docMk/>
          <pc:sldMk cId="703976646" sldId="368"/>
        </pc:sldMkLst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modSp mod">
        <pc:chgData name="Toby Donaldson" userId="2e6e5431-bb17-4c41-9985-d39c50d83c73" providerId="ADAL" clId="{D8F30964-E4C2-4EB0-98F1-37F47CC9DC97}" dt="2023-10-10T22:05:21.170" v="61" actId="255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10/10/2023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10/10/2023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10/10/2023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r>
              <a:rPr lang="en-CA" dirty="0"/>
              <a:t>: returns number of items in the priority queue</a:t>
            </a:r>
          </a:p>
          <a:p>
            <a:r>
              <a:rPr lang="en-CA" b="1" dirty="0"/>
              <a:t>insert(x)</a:t>
            </a:r>
            <a:r>
              <a:rPr lang="en-CA" dirty="0"/>
              <a:t>: 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r>
              <a:rPr lang="en-CA" dirty="0"/>
              <a:t>: 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: 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</a:t>
            </a:r>
            <a:br>
              <a:rPr lang="en-CA" b="1"/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obvious vector implementations are </a:t>
            </a:r>
            <a:r>
              <a:rPr lang="en-CA" b="1"/>
              <a:t>O(n)</a:t>
            </a:r>
            <a:r>
              <a:rPr lang="en-CA"/>
              <a:t> for insertion or removal</a:t>
            </a:r>
          </a:p>
          <a:p>
            <a:r>
              <a:rPr lang="en-CA"/>
              <a:t>Is there a way to make </a:t>
            </a:r>
            <a:r>
              <a:rPr lang="en-CA" b="1"/>
              <a:t>both</a:t>
            </a:r>
            <a:r>
              <a:rPr lang="en-CA"/>
              <a:t> insertion and removal fast in a priority queue?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Heap-Order Property</a:t>
            </a:r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/>
              <a:t>The root of a (min) heap always has the smallest key</a:t>
            </a:r>
          </a:p>
          <a:p>
            <a:r>
              <a:rPr lang="en-CA"/>
              <a:t>The height of a heap with n keys is O(log n)</a:t>
            </a:r>
          </a:p>
          <a:p>
            <a:r>
              <a:rPr lang="en-CA"/>
              <a:t>Great data structure for efficiently implementing </a:t>
            </a:r>
            <a:r>
              <a:rPr lang="en-CA" b="1"/>
              <a:t>priority queues</a:t>
            </a:r>
            <a:endParaRPr lang="en-AU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that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5730</Words>
  <Application>Microsoft Office PowerPoint</Application>
  <PresentationFormat>Widescreen</PresentationFormat>
  <Paragraphs>1379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2023-10-10T22:09:50Z</dcterms:modified>
</cp:coreProperties>
</file>