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66" r:id="rId4"/>
    <p:sldId id="269" r:id="rId5"/>
    <p:sldId id="284" r:id="rId6"/>
    <p:sldId id="267" r:id="rId7"/>
    <p:sldId id="285" r:id="rId8"/>
    <p:sldId id="286" r:id="rId9"/>
    <p:sldId id="268" r:id="rId10"/>
    <p:sldId id="256" r:id="rId11"/>
    <p:sldId id="271" r:id="rId12"/>
    <p:sldId id="287" r:id="rId13"/>
    <p:sldId id="270" r:id="rId14"/>
    <p:sldId id="275" r:id="rId15"/>
    <p:sldId id="274" r:id="rId16"/>
    <p:sldId id="272" r:id="rId17"/>
    <p:sldId id="273" r:id="rId18"/>
    <p:sldId id="277" r:id="rId19"/>
    <p:sldId id="281" r:id="rId20"/>
    <p:sldId id="288" r:id="rId21"/>
    <p:sldId id="278" r:id="rId22"/>
    <p:sldId id="289" r:id="rId23"/>
    <p:sldId id="290" r:id="rId24"/>
    <p:sldId id="291" r:id="rId25"/>
    <p:sldId id="282" r:id="rId26"/>
    <p:sldId id="279" r:id="rId27"/>
    <p:sldId id="280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C9FF2E-28B2-4F95-B969-44EBEC759F9B}">
          <p14:sldIdLst>
            <p14:sldId id="257"/>
            <p14:sldId id="283"/>
            <p14:sldId id="266"/>
            <p14:sldId id="269"/>
            <p14:sldId id="284"/>
            <p14:sldId id="267"/>
            <p14:sldId id="285"/>
            <p14:sldId id="286"/>
            <p14:sldId id="268"/>
            <p14:sldId id="256"/>
          </p14:sldIdLst>
        </p14:section>
        <p14:section name="ADTs: Abstract Data Types" id="{82A9C941-A730-43CC-8563-CA09B007B41E}">
          <p14:sldIdLst>
            <p14:sldId id="271"/>
            <p14:sldId id="287"/>
            <p14:sldId id="270"/>
            <p14:sldId id="275"/>
            <p14:sldId id="274"/>
            <p14:sldId id="272"/>
            <p14:sldId id="273"/>
          </p14:sldIdLst>
        </p14:section>
        <p14:section name="Stacks, Queues, and Deques" id="{986E4E21-83C6-4B56-A914-DC88E5524198}">
          <p14:sldIdLst>
            <p14:sldId id="277"/>
            <p14:sldId id="281"/>
            <p14:sldId id="288"/>
            <p14:sldId id="278"/>
            <p14:sldId id="289"/>
            <p14:sldId id="290"/>
            <p14:sldId id="291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1C3-5C85-4311-93A6-DFEC22981EA6}" v="398" dt="2023-09-29T03:31:18.059"/>
    <p1510:client id="{4B8CB9E9-9023-4F89-82E9-F1825C30F3B3}" v="22" dt="2023-09-29T23:05:48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0E8AB1C3-5C85-4311-93A6-DFEC22981EA6}"/>
    <pc:docChg chg="undo custSel addSld delSld modSld sldOrd addSection delSection modSection">
      <pc:chgData name="Toby Donaldson" userId="2e6e5431-bb17-4c41-9985-d39c50d83c73" providerId="ADAL" clId="{0E8AB1C3-5C85-4311-93A6-DFEC22981EA6}" dt="2023-09-29T03:43:04.378" v="5494" actId="113"/>
      <pc:docMkLst>
        <pc:docMk/>
      </pc:docMkLst>
      <pc:sldChg chg="addSp modSp mod ord">
        <pc:chgData name="Toby Donaldson" userId="2e6e5431-bb17-4c41-9985-d39c50d83c73" providerId="ADAL" clId="{0E8AB1C3-5C85-4311-93A6-DFEC22981EA6}" dt="2023-09-27T03:30:59.998" v="4735" actId="1076"/>
        <pc:sldMkLst>
          <pc:docMk/>
          <pc:sldMk cId="503681400" sldId="256"/>
        </pc:sldMkLst>
        <pc:spChg chg="add mod">
          <ac:chgData name="Toby Donaldson" userId="2e6e5431-bb17-4c41-9985-d39c50d83c73" providerId="ADAL" clId="{0E8AB1C3-5C85-4311-93A6-DFEC22981EA6}" dt="2023-09-27T03:29:09.783" v="4385" actId="1076"/>
          <ac:spMkLst>
            <pc:docMk/>
            <pc:sldMk cId="503681400" sldId="256"/>
            <ac:spMk id="2" creationId="{B6C709A7-1CEB-1B24-EB23-4FE81CB6AFD9}"/>
          </ac:spMkLst>
        </pc:spChg>
        <pc:spChg chg="add mod">
          <ac:chgData name="Toby Donaldson" userId="2e6e5431-bb17-4c41-9985-d39c50d83c73" providerId="ADAL" clId="{0E8AB1C3-5C85-4311-93A6-DFEC22981EA6}" dt="2023-09-27T03:30:59.998" v="4735" actId="1076"/>
          <ac:spMkLst>
            <pc:docMk/>
            <pc:sldMk cId="503681400" sldId="256"/>
            <ac:spMk id="3" creationId="{E5AF268D-B748-EAC1-3527-3877F04CA822}"/>
          </ac:spMkLst>
        </pc:spChg>
        <pc:spChg chg="mod">
          <ac:chgData name="Toby Donaldson" userId="2e6e5431-bb17-4c41-9985-d39c50d83c73" providerId="ADAL" clId="{0E8AB1C3-5C85-4311-93A6-DFEC22981EA6}" dt="2023-09-27T03:29:22.405" v="4387" actId="14100"/>
          <ac:spMkLst>
            <pc:docMk/>
            <pc:sldMk cId="503681400" sldId="256"/>
            <ac:spMk id="21" creationId="{F042FCA3-EB24-1E91-2443-F23248E6F681}"/>
          </ac:spMkLst>
        </pc:spChg>
      </pc:sldChg>
      <pc:sldChg chg="modSp mod">
        <pc:chgData name="Toby Donaldson" userId="2e6e5431-bb17-4c41-9985-d39c50d83c73" providerId="ADAL" clId="{0E8AB1C3-5C85-4311-93A6-DFEC22981EA6}" dt="2023-09-23T04:25:05.170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0E8AB1C3-5C85-4311-93A6-DFEC22981EA6}" dt="2023-09-23T04:25:05.170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0E8AB1C3-5C85-4311-93A6-DFEC22981EA6}" dt="2023-09-23T04:25:29.003" v="2" actId="2696"/>
        <pc:sldMkLst>
          <pc:docMk/>
          <pc:sldMk cId="2462026147" sldId="261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073455787" sldId="26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98948616" sldId="26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64542652" sldId="26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65519457" sldId="265"/>
        </pc:sldMkLst>
      </pc:sldChg>
      <pc:sldChg chg="addSp delSp modSp mod ord">
        <pc:chgData name="Toby Donaldson" userId="2e6e5431-bb17-4c41-9985-d39c50d83c73" providerId="ADAL" clId="{0E8AB1C3-5C85-4311-93A6-DFEC22981EA6}" dt="2023-09-23T04:33:26.568" v="123"/>
        <pc:sldMkLst>
          <pc:docMk/>
          <pc:sldMk cId="508713590" sldId="266"/>
        </pc:sldMkLst>
        <pc:spChg chg="mod">
          <ac:chgData name="Toby Donaldson" userId="2e6e5431-bb17-4c41-9985-d39c50d83c73" providerId="ADAL" clId="{0E8AB1C3-5C85-4311-93A6-DFEC22981EA6}" dt="2023-09-23T04:26:35.813" v="28" actId="14100"/>
          <ac:spMkLst>
            <pc:docMk/>
            <pc:sldMk cId="508713590" sldId="266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4:33:09.985" v="120" actId="14100"/>
          <ac:spMkLst>
            <pc:docMk/>
            <pc:sldMk cId="508713590" sldId="266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3T04:30:47.982" v="71" actId="21"/>
          <ac:spMkLst>
            <pc:docMk/>
            <pc:sldMk cId="508713590" sldId="266"/>
            <ac:spMk id="4" creationId="{DCDF0C2A-0BA7-D2F0-6DEC-763D75A12680}"/>
          </ac:spMkLst>
        </pc:spChg>
        <pc:spChg chg="del">
          <ac:chgData name="Toby Donaldson" userId="2e6e5431-bb17-4c41-9985-d39c50d83c73" providerId="ADAL" clId="{0E8AB1C3-5C85-4311-93A6-DFEC22981EA6}" dt="2023-09-23T04:26:41.333" v="29" actId="21"/>
          <ac:spMkLst>
            <pc:docMk/>
            <pc:sldMk cId="508713590" sldId="266"/>
            <ac:spMk id="11" creationId="{A7D3970F-613A-1B6F-7D5F-B7FD24E6F66B}"/>
          </ac:spMkLst>
        </pc:spChg>
        <pc:spChg chg="add mod">
          <ac:chgData name="Toby Donaldson" userId="2e6e5431-bb17-4c41-9985-d39c50d83c73" providerId="ADAL" clId="{0E8AB1C3-5C85-4311-93A6-DFEC22981EA6}" dt="2023-09-23T04:32:56.566" v="118" actId="255"/>
          <ac:spMkLst>
            <pc:docMk/>
            <pc:sldMk cId="508713590" sldId="266"/>
            <ac:spMk id="24" creationId="{0E36CF24-C427-1D5A-23C2-B9D9E6CE06FA}"/>
          </ac:spMkLst>
        </pc:s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5" creationId="{82EF83CE-FA4F-26E9-F133-8D7C34FF0323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8" creationId="{B21CB067-541D-5861-D495-22A1E3AA4A87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14" creationId="{19867B0F-D46B-6E01-B464-6241422DEE08}"/>
          </ac:grpSpMkLst>
        </pc:grpChg>
        <pc:inkChg chg="del">
          <ac:chgData name="Toby Donaldson" userId="2e6e5431-bb17-4c41-9985-d39c50d83c73" providerId="ADAL" clId="{0E8AB1C3-5C85-4311-93A6-DFEC22981EA6}" dt="2023-09-23T04:25:31.869" v="3" actId="21"/>
          <ac:inkMkLst>
            <pc:docMk/>
            <pc:sldMk cId="508713590" sldId="266"/>
            <ac:inkMk id="27" creationId="{54B4D7C6-4CBC-6489-6F50-0D17E7F54E32}"/>
          </ac:inkMkLst>
        </pc:ink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2" creationId="{5C2C1095-3977-4829-E75C-1D6F9DB1283A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7" creationId="{1690B0E1-BE87-6620-95B9-1AB441D23918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23" creationId="{5EAD73CC-7FBC-9398-C2AD-F23FF25524E8}"/>
          </ac:cxnSpMkLst>
        </pc:cxnChg>
      </pc:sldChg>
      <pc:sldChg chg="addSp modSp add mod">
        <pc:chgData name="Toby Donaldson" userId="2e6e5431-bb17-4c41-9985-d39c50d83c73" providerId="ADAL" clId="{0E8AB1C3-5C85-4311-93A6-DFEC22981EA6}" dt="2023-09-23T05:16:20.688" v="483" actId="20577"/>
        <pc:sldMkLst>
          <pc:docMk/>
          <pc:sldMk cId="109326365" sldId="267"/>
        </pc:sldMkLst>
        <pc:spChg chg="mod">
          <ac:chgData name="Toby Donaldson" userId="2e6e5431-bb17-4c41-9985-d39c50d83c73" providerId="ADAL" clId="{0E8AB1C3-5C85-4311-93A6-DFEC22981EA6}" dt="2023-09-23T04:55:19.892" v="218" actId="14100"/>
          <ac:spMkLst>
            <pc:docMk/>
            <pc:sldMk cId="109326365" sldId="26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5:16:20.688" v="483" actId="20577"/>
          <ac:spMkLst>
            <pc:docMk/>
            <pc:sldMk cId="109326365" sldId="26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3T05:15:51.065" v="482" actId="1076"/>
          <ac:spMkLst>
            <pc:docMk/>
            <pc:sldMk cId="109326365" sldId="267"/>
            <ac:spMk id="4" creationId="{975DF8AB-74A1-DDFF-CC41-02F1E135146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459348280" sldId="267"/>
        </pc:sldMkLst>
      </pc:sldChg>
      <pc:sldChg chg="addSp delSp modSp add mod ord">
        <pc:chgData name="Toby Donaldson" userId="2e6e5431-bb17-4c41-9985-d39c50d83c73" providerId="ADAL" clId="{0E8AB1C3-5C85-4311-93A6-DFEC22981EA6}" dt="2023-09-23T04:39:18.410" v="188" actId="113"/>
        <pc:sldMkLst>
          <pc:docMk/>
          <pc:sldMk cId="3187457080" sldId="268"/>
        </pc:sldMkLst>
        <pc:spChg chg="del">
          <ac:chgData name="Toby Donaldson" userId="2e6e5431-bb17-4c41-9985-d39c50d83c73" providerId="ADAL" clId="{0E8AB1C3-5C85-4311-93A6-DFEC22981EA6}" dt="2023-09-23T04:34:30.479" v="132" actId="21"/>
          <ac:spMkLst>
            <pc:docMk/>
            <pc:sldMk cId="3187457080" sldId="268"/>
            <ac:spMk id="3" creationId="{54F5A8A1-2B70-FD9E-1609-D600D297FD9C}"/>
          </ac:spMkLst>
        </pc:spChg>
        <pc:graphicFrameChg chg="add mod modGraphic">
          <ac:chgData name="Toby Donaldson" userId="2e6e5431-bb17-4c41-9985-d39c50d83c73" providerId="ADAL" clId="{0E8AB1C3-5C85-4311-93A6-DFEC22981EA6}" dt="2023-09-23T04:39:18.410" v="188" actId="113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595964527" sldId="268"/>
        </pc:sldMkLst>
      </pc:sldChg>
      <pc:sldChg chg="new del">
        <pc:chgData name="Toby Donaldson" userId="2e6e5431-bb17-4c41-9985-d39c50d83c73" providerId="ADAL" clId="{0E8AB1C3-5C85-4311-93A6-DFEC22981EA6}" dt="2023-09-23T04:34:19.393" v="127" actId="680"/>
        <pc:sldMkLst>
          <pc:docMk/>
          <pc:sldMk cId="3652254522" sldId="268"/>
        </pc:sldMkLst>
      </pc:sldChg>
      <pc:sldChg chg="add">
        <pc:chgData name="Toby Donaldson" userId="2e6e5431-bb17-4c41-9985-d39c50d83c73" providerId="ADAL" clId="{0E8AB1C3-5C85-4311-93A6-DFEC22981EA6}" dt="2023-09-23T04:54:20.236" v="191" actId="2890"/>
        <pc:sldMkLst>
          <pc:docMk/>
          <pc:sldMk cId="603342144" sldId="269"/>
        </pc:sldMkLst>
      </pc:sldChg>
      <pc:sldChg chg="new del">
        <pc:chgData name="Toby Donaldson" userId="2e6e5431-bb17-4c41-9985-d39c50d83c73" providerId="ADAL" clId="{0E8AB1C3-5C85-4311-93A6-DFEC22981EA6}" dt="2023-09-23T04:54:12.241" v="190" actId="2696"/>
        <pc:sldMkLst>
          <pc:docMk/>
          <pc:sldMk cId="1452123665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92992154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183662204" sldId="270"/>
        </pc:sldMkLst>
      </pc:sldChg>
      <pc:sldChg chg="addSp delSp modSp add mod ord">
        <pc:chgData name="Toby Donaldson" userId="2e6e5431-bb17-4c41-9985-d39c50d83c73" providerId="ADAL" clId="{0E8AB1C3-5C85-4311-93A6-DFEC22981EA6}" dt="2023-09-24T05:00:11.639" v="2223" actId="21"/>
        <pc:sldMkLst>
          <pc:docMk/>
          <pc:sldMk cId="1996085013" sldId="270"/>
        </pc:sldMkLst>
        <pc:spChg chg="mod">
          <ac:chgData name="Toby Donaldson" userId="2e6e5431-bb17-4c41-9985-d39c50d83c73" providerId="ADAL" clId="{0E8AB1C3-5C85-4311-93A6-DFEC22981EA6}" dt="2023-09-24T02:36:26.189" v="518" actId="14100"/>
          <ac:spMkLst>
            <pc:docMk/>
            <pc:sldMk cId="1996085013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00:07.709" v="2222" actId="20577"/>
          <ac:spMkLst>
            <pc:docMk/>
            <pc:sldMk cId="1996085013" sldId="27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0E8AB1C3-5C85-4311-93A6-DFEC22981EA6}" dt="2023-09-24T05:00:11.639" v="2223" actId="21"/>
          <ac:spMkLst>
            <pc:docMk/>
            <pc:sldMk cId="1996085013" sldId="270"/>
            <ac:spMk id="4" creationId="{6B693A13-059A-A611-10A4-6EC25DFF98C0}"/>
          </ac:spMkLst>
        </pc:spChg>
      </pc:sldChg>
      <pc:sldChg chg="add del">
        <pc:chgData name="Toby Donaldson" userId="2e6e5431-bb17-4c41-9985-d39c50d83c73" providerId="ADAL" clId="{0E8AB1C3-5C85-4311-93A6-DFEC22981EA6}" dt="2023-09-24T02:41:51.404" v="989" actId="2696"/>
        <pc:sldMkLst>
          <pc:docMk/>
          <pc:sldMk cId="697847930" sldId="271"/>
        </pc:sldMkLst>
      </pc:sldChg>
      <pc:sldChg chg="addSp delSp modSp add mod setBg">
        <pc:chgData name="Toby Donaldson" userId="2e6e5431-bb17-4c41-9985-d39c50d83c73" providerId="ADAL" clId="{0E8AB1C3-5C85-4311-93A6-DFEC22981EA6}" dt="2023-09-29T03:11:23.361" v="5264" actId="1076"/>
        <pc:sldMkLst>
          <pc:docMk/>
          <pc:sldMk cId="1557613809" sldId="271"/>
        </pc:sldMkLst>
        <pc:spChg chg="mod">
          <ac:chgData name="Toby Donaldson" userId="2e6e5431-bb17-4c41-9985-d39c50d83c73" providerId="ADAL" clId="{0E8AB1C3-5C85-4311-93A6-DFEC22981EA6}" dt="2023-09-29T03:05:34.912" v="4794" actId="26606"/>
          <ac:spMkLst>
            <pc:docMk/>
            <pc:sldMk cId="1557613809" sldId="271"/>
            <ac:spMk id="2" creationId="{A4BC1F36-8D19-79F2-3E01-CBC70AAB5D5F}"/>
          </ac:spMkLst>
        </pc:spChg>
        <pc:spChg chg="mod ord">
          <ac:chgData name="Toby Donaldson" userId="2e6e5431-bb17-4c41-9985-d39c50d83c73" providerId="ADAL" clId="{0E8AB1C3-5C85-4311-93A6-DFEC22981EA6}" dt="2023-09-29T03:08:43.174" v="4854" actId="14100"/>
          <ac:spMkLst>
            <pc:docMk/>
            <pc:sldMk cId="1557613809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9T03:10:42.022" v="5211" actId="1076"/>
          <ac:spMkLst>
            <pc:docMk/>
            <pc:sldMk cId="1557613809" sldId="271"/>
            <ac:spMk id="6" creationId="{A59FA4C1-113D-B799-17FE-50F64CD5FBE7}"/>
          </ac:spMkLst>
        </pc:spChg>
        <pc:spChg chg="add mod">
          <ac:chgData name="Toby Donaldson" userId="2e6e5431-bb17-4c41-9985-d39c50d83c73" providerId="ADAL" clId="{0E8AB1C3-5C85-4311-93A6-DFEC22981EA6}" dt="2023-09-29T03:10:42.022" v="5211" actId="1076"/>
          <ac:spMkLst>
            <pc:docMk/>
            <pc:sldMk cId="1557613809" sldId="271"/>
            <ac:spMk id="7" creationId="{5D7B1FF9-A2F9-41CA-5560-E7FF38E89265}"/>
          </ac:spMkLst>
        </pc:spChg>
        <pc:spChg chg="add mod">
          <ac:chgData name="Toby Donaldson" userId="2e6e5431-bb17-4c41-9985-d39c50d83c73" providerId="ADAL" clId="{0E8AB1C3-5C85-4311-93A6-DFEC22981EA6}" dt="2023-09-29T03:11:23.361" v="5264" actId="1076"/>
          <ac:spMkLst>
            <pc:docMk/>
            <pc:sldMk cId="1557613809" sldId="271"/>
            <ac:spMk id="10" creationId="{59420BE2-0AD3-CD2C-13A1-85E8CA04B034}"/>
          </ac:spMkLst>
        </pc:spChg>
        <pc:grpChg chg="add mod">
          <ac:chgData name="Toby Donaldson" userId="2e6e5431-bb17-4c41-9985-d39c50d83c73" providerId="ADAL" clId="{0E8AB1C3-5C85-4311-93A6-DFEC22981EA6}" dt="2023-09-29T03:10:42.022" v="5211" actId="1076"/>
          <ac:grpSpMkLst>
            <pc:docMk/>
            <pc:sldMk cId="1557613809" sldId="271"/>
            <ac:grpSpMk id="8" creationId="{815661C2-F2C2-B990-1F97-9007FED4C50B}"/>
          </ac:grpSpMkLst>
        </pc:grpChg>
        <pc:grpChg chg="add mod">
          <ac:chgData name="Toby Donaldson" userId="2e6e5431-bb17-4c41-9985-d39c50d83c73" providerId="ADAL" clId="{0E8AB1C3-5C85-4311-93A6-DFEC22981EA6}" dt="2023-09-29T03:10:42.022" v="5211" actId="1076"/>
          <ac:grpSpMkLst>
            <pc:docMk/>
            <pc:sldMk cId="1557613809" sldId="271"/>
            <ac:grpSpMk id="9" creationId="{772A77D6-5A00-E29A-0761-1C7315C291E4}"/>
          </ac:grpSpMkLst>
        </pc:grpChg>
        <pc:grpChg chg="add del">
          <ac:chgData name="Toby Donaldson" userId="2e6e5431-bb17-4c41-9985-d39c50d83c73" providerId="ADAL" clId="{0E8AB1C3-5C85-4311-93A6-DFEC22981EA6}" dt="2023-09-29T03:05:34.912" v="4794" actId="26606"/>
          <ac:grpSpMkLst>
            <pc:docMk/>
            <pc:sldMk cId="1557613809" sldId="271"/>
            <ac:grpSpMk id="1031" creationId="{12B241C5-7E45-AD52-638D-31E8FD2BC181}"/>
          </ac:grpSpMkLst>
        </pc:grpChg>
        <pc:picChg chg="add mod">
          <ac:chgData name="Toby Donaldson" userId="2e6e5431-bb17-4c41-9985-d39c50d83c73" providerId="ADAL" clId="{0E8AB1C3-5C85-4311-93A6-DFEC22981EA6}" dt="2023-09-29T03:10:42.022" v="5211" actId="1076"/>
          <ac:picMkLst>
            <pc:docMk/>
            <pc:sldMk cId="1557613809" sldId="271"/>
            <ac:picMk id="5" creationId="{8BFF556B-1365-ED33-4FBB-0B33DA89E3FD}"/>
          </ac:picMkLst>
        </pc:picChg>
        <pc:picChg chg="add mod ord">
          <ac:chgData name="Toby Donaldson" userId="2e6e5431-bb17-4c41-9985-d39c50d83c73" providerId="ADAL" clId="{0E8AB1C3-5C85-4311-93A6-DFEC22981EA6}" dt="2023-09-29T03:10:42.022" v="5211" actId="1076"/>
          <ac:picMkLst>
            <pc:docMk/>
            <pc:sldMk cId="1557613809" sldId="271"/>
            <ac:picMk id="1026" creationId="{83C70860-521D-E305-DCF9-2D5E67294F38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05391605" sldId="271"/>
        </pc:sldMkLst>
      </pc:sldChg>
      <pc:sldChg chg="addSp delSp modSp add mod ord">
        <pc:chgData name="Toby Donaldson" userId="2e6e5431-bb17-4c41-9985-d39c50d83c73" providerId="ADAL" clId="{0E8AB1C3-5C85-4311-93A6-DFEC22981EA6}" dt="2023-09-29T03:15:00.072" v="5297" actId="20577"/>
        <pc:sldMkLst>
          <pc:docMk/>
          <pc:sldMk cId="2987518311" sldId="272"/>
        </pc:sldMkLst>
        <pc:spChg chg="mod">
          <ac:chgData name="Toby Donaldson" userId="2e6e5431-bb17-4c41-9985-d39c50d83c73" providerId="ADAL" clId="{0E8AB1C3-5C85-4311-93A6-DFEC22981EA6}" dt="2023-09-24T02:46:15.180" v="1493" actId="14100"/>
          <ac:spMkLst>
            <pc:docMk/>
            <pc:sldMk cId="2987518311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9T03:14:16.581" v="5283" actId="14100"/>
          <ac:spMkLst>
            <pc:docMk/>
            <pc:sldMk cId="2987518311" sldId="272"/>
            <ac:spMk id="4" creationId="{79BDE952-F572-FB9D-B3A1-1A1779E141DD}"/>
          </ac:spMkLst>
        </pc:spChg>
        <pc:spChg chg="add mod">
          <ac:chgData name="Toby Donaldson" userId="2e6e5431-bb17-4c41-9985-d39c50d83c73" providerId="ADAL" clId="{0E8AB1C3-5C85-4311-93A6-DFEC22981EA6}" dt="2023-09-29T03:14:49.170" v="5295" actId="20577"/>
          <ac:spMkLst>
            <pc:docMk/>
            <pc:sldMk cId="2987518311" sldId="272"/>
            <ac:spMk id="5" creationId="{1B6124F5-222B-0EE5-4BE5-607D0B848999}"/>
          </ac:spMkLst>
        </pc:spChg>
        <pc:spChg chg="add del mod">
          <ac:chgData name="Toby Donaldson" userId="2e6e5431-bb17-4c41-9985-d39c50d83c73" providerId="ADAL" clId="{0E8AB1C3-5C85-4311-93A6-DFEC22981EA6}" dt="2023-09-24T02:47:41.083" v="1645"/>
          <ac:spMkLst>
            <pc:docMk/>
            <pc:sldMk cId="2987518311" sldId="272"/>
            <ac:spMk id="6" creationId="{637E792D-7BC1-0C1C-BC17-CBF2082CAAD7}"/>
          </ac:spMkLst>
        </pc:spChg>
        <pc:spChg chg="add mod">
          <ac:chgData name="Toby Donaldson" userId="2e6e5431-bb17-4c41-9985-d39c50d83c73" providerId="ADAL" clId="{0E8AB1C3-5C85-4311-93A6-DFEC22981EA6}" dt="2023-09-29T03:15:00.072" v="5297" actId="20577"/>
          <ac:spMkLst>
            <pc:docMk/>
            <pc:sldMk cId="2987518311" sldId="272"/>
            <ac:spMk id="7" creationId="{F5913B1C-9741-C7ED-2321-A514BA3D7DA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793233924" sldId="272"/>
        </pc:sldMkLst>
      </pc:sldChg>
      <pc:sldChg chg="addSp delSp modSp add mod">
        <pc:chgData name="Toby Donaldson" userId="2e6e5431-bb17-4c41-9985-d39c50d83c73" providerId="ADAL" clId="{0E8AB1C3-5C85-4311-93A6-DFEC22981EA6}" dt="2023-09-29T03:43:04.378" v="5494" actId="113"/>
        <pc:sldMkLst>
          <pc:docMk/>
          <pc:sldMk cId="2683493614" sldId="273"/>
        </pc:sldMkLst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4" creationId="{79BDE952-F572-FB9D-B3A1-1A1779E141DD}"/>
          </ac:spMkLst>
        </pc:spChg>
        <pc:spChg chg="mod">
          <ac:chgData name="Toby Donaldson" userId="2e6e5431-bb17-4c41-9985-d39c50d83c73" providerId="ADAL" clId="{0E8AB1C3-5C85-4311-93A6-DFEC22981EA6}" dt="2023-09-29T03:43:04.378" v="5494" actId="113"/>
          <ac:spMkLst>
            <pc:docMk/>
            <pc:sldMk cId="2683493614" sldId="273"/>
            <ac:spMk id="5" creationId="{1B6124F5-222B-0EE5-4BE5-607D0B848999}"/>
          </ac:spMkLst>
        </pc:spChg>
        <pc:spChg chg="del">
          <ac:chgData name="Toby Donaldson" userId="2e6e5431-bb17-4c41-9985-d39c50d83c73" providerId="ADAL" clId="{0E8AB1C3-5C85-4311-93A6-DFEC22981EA6}" dt="2023-09-24T04:48:47.062" v="1837" actId="21"/>
          <ac:spMkLst>
            <pc:docMk/>
            <pc:sldMk cId="2683493614" sldId="273"/>
            <ac:spMk id="7" creationId="{F5913B1C-9741-C7ED-2321-A514BA3D7DAC}"/>
          </ac:spMkLst>
        </pc:spChg>
        <pc:spChg chg="add del mod">
          <ac:chgData name="Toby Donaldson" userId="2e6e5431-bb17-4c41-9985-d39c50d83c73" providerId="ADAL" clId="{0E8AB1C3-5C85-4311-93A6-DFEC22981EA6}" dt="2023-09-24T04:51:25.888" v="2200" actId="21"/>
          <ac:spMkLst>
            <pc:docMk/>
            <pc:sldMk cId="2683493614" sldId="273"/>
            <ac:spMk id="9" creationId="{9931D686-2EEF-9D00-E89F-6BD8D100D2A5}"/>
          </ac:spMkLst>
        </pc:spChg>
        <pc:spChg chg="add del mod">
          <ac:chgData name="Toby Donaldson" userId="2e6e5431-bb17-4c41-9985-d39c50d83c73" providerId="ADAL" clId="{0E8AB1C3-5C85-4311-93A6-DFEC22981EA6}" dt="2023-09-24T04:52:27.487" v="2203" actId="21"/>
          <ac:spMkLst>
            <pc:docMk/>
            <pc:sldMk cId="2683493614" sldId="273"/>
            <ac:spMk id="12" creationId="{5AE68B58-296B-3DC2-57C2-EDCF0F0B0A1E}"/>
          </ac:spMkLst>
        </pc:spChg>
        <pc:picChg chg="add del mod modCrop">
          <ac:chgData name="Toby Donaldson" userId="2e6e5431-bb17-4c41-9985-d39c50d83c73" providerId="ADAL" clId="{0E8AB1C3-5C85-4311-93A6-DFEC22981EA6}" dt="2023-09-29T03:27:45.982" v="5465" actId="21"/>
          <ac:picMkLst>
            <pc:docMk/>
            <pc:sldMk cId="2683493614" sldId="273"/>
            <ac:picMk id="4" creationId="{5C768303-ED75-FCE5-292E-26A6C9C48851}"/>
          </ac:picMkLst>
        </pc:picChg>
        <pc:picChg chg="add del">
          <ac:chgData name="Toby Donaldson" userId="2e6e5431-bb17-4c41-9985-d39c50d83c73" providerId="ADAL" clId="{0E8AB1C3-5C85-4311-93A6-DFEC22981EA6}" dt="2023-09-29T03:26:59.114" v="5460" actId="22"/>
          <ac:picMkLst>
            <pc:docMk/>
            <pc:sldMk cId="2683493614" sldId="273"/>
            <ac:picMk id="7" creationId="{197EFEFF-E22D-A7B5-2C23-0191A8D21F87}"/>
          </ac:picMkLst>
        </pc:picChg>
        <pc:picChg chg="add mod">
          <ac:chgData name="Toby Donaldson" userId="2e6e5431-bb17-4c41-9985-d39c50d83c73" providerId="ADAL" clId="{0E8AB1C3-5C85-4311-93A6-DFEC22981EA6}" dt="2023-09-24T04:57:59.262" v="2216" actId="1076"/>
          <ac:picMkLst>
            <pc:docMk/>
            <pc:sldMk cId="2683493614" sldId="273"/>
            <ac:picMk id="8" creationId="{FDD85EAA-B1B2-0689-EBB4-4CFE096BAD40}"/>
          </ac:picMkLst>
        </pc:picChg>
        <pc:picChg chg="add mod">
          <ac:chgData name="Toby Donaldson" userId="2e6e5431-bb17-4c41-9985-d39c50d83c73" providerId="ADAL" clId="{0E8AB1C3-5C85-4311-93A6-DFEC22981EA6}" dt="2023-09-29T03:31:22.196" v="5493" actId="1076"/>
          <ac:picMkLst>
            <pc:docMk/>
            <pc:sldMk cId="2683493614" sldId="273"/>
            <ac:picMk id="10" creationId="{8E00096C-CACE-0764-1992-7FAC3207701F}"/>
          </ac:picMkLst>
        </pc:picChg>
        <pc:picChg chg="add del mod">
          <ac:chgData name="Toby Donaldson" userId="2e6e5431-bb17-4c41-9985-d39c50d83c73" providerId="ADAL" clId="{0E8AB1C3-5C85-4311-93A6-DFEC22981EA6}" dt="2023-09-29T03:28:15.833" v="5471"/>
          <ac:picMkLst>
            <pc:docMk/>
            <pc:sldMk cId="2683493614" sldId="273"/>
            <ac:picMk id="11" creationId="{842E7D8F-2D41-3D90-3AF2-C9ACF50F1817}"/>
          </ac:picMkLst>
        </pc:picChg>
        <pc:picChg chg="add del mod">
          <ac:chgData name="Toby Donaldson" userId="2e6e5431-bb17-4c41-9985-d39c50d83c73" providerId="ADAL" clId="{0E8AB1C3-5C85-4311-93A6-DFEC22981EA6}" dt="2023-09-24T04:52:27.487" v="2203" actId="21"/>
          <ac:picMkLst>
            <pc:docMk/>
            <pc:sldMk cId="2683493614" sldId="273"/>
            <ac:picMk id="11" creationId="{B9924DAA-F9B7-A03E-DC56-23A7CF4E4AD5}"/>
          </ac:picMkLst>
        </pc:picChg>
        <pc:picChg chg="add mod">
          <ac:chgData name="Toby Donaldson" userId="2e6e5431-bb17-4c41-9985-d39c50d83c73" providerId="ADAL" clId="{0E8AB1C3-5C85-4311-93A6-DFEC22981EA6}" dt="2023-09-29T03:29:46.360" v="5475" actId="1076"/>
          <ac:picMkLst>
            <pc:docMk/>
            <pc:sldMk cId="2683493614" sldId="273"/>
            <ac:picMk id="12" creationId="{A09D4E86-7C16-BF5F-1A30-D4BB164ED652}"/>
          </ac:picMkLst>
        </pc:picChg>
        <pc:picChg chg="add mod">
          <ac:chgData name="Toby Donaldson" userId="2e6e5431-bb17-4c41-9985-d39c50d83c73" providerId="ADAL" clId="{0E8AB1C3-5C85-4311-93A6-DFEC22981EA6}" dt="2023-09-29T03:30:38.960" v="5485" actId="732"/>
          <ac:picMkLst>
            <pc:docMk/>
            <pc:sldMk cId="2683493614" sldId="273"/>
            <ac:picMk id="1026" creationId="{26DDAED0-9454-5976-E180-660CAA84D743}"/>
          </ac:picMkLst>
        </pc:picChg>
        <pc:picChg chg="add mod">
          <ac:chgData name="Toby Donaldson" userId="2e6e5431-bb17-4c41-9985-d39c50d83c73" providerId="ADAL" clId="{0E8AB1C3-5C85-4311-93A6-DFEC22981EA6}" dt="2023-09-29T03:31:18.059" v="5492" actId="732"/>
          <ac:picMkLst>
            <pc:docMk/>
            <pc:sldMk cId="2683493614" sldId="273"/>
            <ac:picMk id="1028" creationId="{44B0ABE6-57D9-B47A-73FB-962A09876E81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71330008" sldId="273"/>
        </pc:sldMkLst>
      </pc:sldChg>
      <pc:sldChg chg="add">
        <pc:chgData name="Toby Donaldson" userId="2e6e5431-bb17-4c41-9985-d39c50d83c73" providerId="ADAL" clId="{0E8AB1C3-5C85-4311-93A6-DFEC22981EA6}" dt="2023-09-24T04:59:16.968" v="2220" actId="2890"/>
        <pc:sldMkLst>
          <pc:docMk/>
          <pc:sldMk cId="922006009" sldId="27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946653246" sldId="274"/>
        </pc:sldMkLst>
      </pc:sldChg>
      <pc:sldChg chg="addSp modSp add mod">
        <pc:chgData name="Toby Donaldson" userId="2e6e5431-bb17-4c41-9985-d39c50d83c73" providerId="ADAL" clId="{0E8AB1C3-5C85-4311-93A6-DFEC22981EA6}" dt="2023-09-29T03:13:04.383" v="5277" actId="1076"/>
        <pc:sldMkLst>
          <pc:docMk/>
          <pc:sldMk cId="1068160083" sldId="275"/>
        </pc:sldMkLst>
        <pc:spChg chg="mod">
          <ac:chgData name="Toby Donaldson" userId="2e6e5431-bb17-4c41-9985-d39c50d83c73" providerId="ADAL" clId="{0E8AB1C3-5C85-4311-93A6-DFEC22981EA6}" dt="2023-09-24T05:02:46.707" v="2431" actId="20577"/>
          <ac:spMkLst>
            <pc:docMk/>
            <pc:sldMk cId="1068160083" sldId="275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00:38.878" v="2228" actId="1076"/>
          <ac:spMkLst>
            <pc:docMk/>
            <pc:sldMk cId="1068160083" sldId="275"/>
            <ac:spMk id="4" creationId="{6B693A13-059A-A611-10A4-6EC25DFF98C0}"/>
          </ac:spMkLst>
        </pc:spChg>
        <pc:spChg chg="add mod">
          <ac:chgData name="Toby Donaldson" userId="2e6e5431-bb17-4c41-9985-d39c50d83c73" providerId="ADAL" clId="{0E8AB1C3-5C85-4311-93A6-DFEC22981EA6}" dt="2023-09-29T03:13:04.383" v="5277" actId="1076"/>
          <ac:spMkLst>
            <pc:docMk/>
            <pc:sldMk cId="1068160083" sldId="275"/>
            <ac:spMk id="5" creationId="{4E82BC94-3A9A-E985-5DE7-2D2CE0D267FE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268866637" sldId="275"/>
        </pc:sldMkLst>
      </pc:sldChg>
      <pc:sldChg chg="add del">
        <pc:chgData name="Toby Donaldson" userId="2e6e5431-bb17-4c41-9985-d39c50d83c73" providerId="ADAL" clId="{0E8AB1C3-5C85-4311-93A6-DFEC22981EA6}" dt="2023-09-29T03:13:52.080" v="5278" actId="2696"/>
        <pc:sldMkLst>
          <pc:docMk/>
          <pc:sldMk cId="29880157" sldId="27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580718496" sldId="276"/>
        </pc:sldMkLst>
      </pc:sldChg>
      <pc:sldChg chg="addSp delSp modSp add mod ord">
        <pc:chgData name="Toby Donaldson" userId="2e6e5431-bb17-4c41-9985-d39c50d83c73" providerId="ADAL" clId="{0E8AB1C3-5C85-4311-93A6-DFEC22981EA6}" dt="2023-09-24T05:17:26.406" v="2950" actId="21"/>
        <pc:sldMkLst>
          <pc:docMk/>
          <pc:sldMk cId="828315475" sldId="277"/>
        </pc:sldMkLst>
        <pc:spChg chg="mod">
          <ac:chgData name="Toby Donaldson" userId="2e6e5431-bb17-4c41-9985-d39c50d83c73" providerId="ADAL" clId="{0E8AB1C3-5C85-4311-93A6-DFEC22981EA6}" dt="2023-09-24T05:08:06.919" v="2625" actId="14100"/>
          <ac:spMkLst>
            <pc:docMk/>
            <pc:sldMk cId="828315475" sldId="27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2:24.350" v="2872" actId="20577"/>
          <ac:spMkLst>
            <pc:docMk/>
            <pc:sldMk cId="828315475" sldId="27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5:09:46.407" v="2821" actId="1076"/>
          <ac:spMkLst>
            <pc:docMk/>
            <pc:sldMk cId="828315475" sldId="277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0:23.775" v="2831" actId="1076"/>
          <ac:spMkLst>
            <pc:docMk/>
            <pc:sldMk cId="828315475" sldId="277"/>
            <ac:spMk id="11" creationId="{69DF518D-394A-B234-7148-F6A7A5350DB2}"/>
          </ac:spMkLst>
        </pc:spChg>
        <pc:spChg chg="add mod">
          <ac:chgData name="Toby Donaldson" userId="2e6e5431-bb17-4c41-9985-d39c50d83c73" providerId="ADAL" clId="{0E8AB1C3-5C85-4311-93A6-DFEC22981EA6}" dt="2023-09-24T05:10:32.897" v="2834" actId="20577"/>
          <ac:spMkLst>
            <pc:docMk/>
            <pc:sldMk cId="828315475" sldId="277"/>
            <ac:spMk id="12" creationId="{968CE5A3-37A0-353C-E8BA-F3DA3E0CB3B1}"/>
          </ac:spMkLst>
        </pc:spChg>
        <pc:spChg chg="add mod">
          <ac:chgData name="Toby Donaldson" userId="2e6e5431-bb17-4c41-9985-d39c50d83c73" providerId="ADAL" clId="{0E8AB1C3-5C85-4311-93A6-DFEC22981EA6}" dt="2023-09-24T05:10:42.385" v="2837" actId="20577"/>
          <ac:spMkLst>
            <pc:docMk/>
            <pc:sldMk cId="828315475" sldId="277"/>
            <ac:spMk id="13" creationId="{B3B544AE-BF23-83CA-7DE7-03E1F817F734}"/>
          </ac:spMkLst>
        </pc:spChg>
        <pc:spChg chg="add mod">
          <ac:chgData name="Toby Donaldson" userId="2e6e5431-bb17-4c41-9985-d39c50d83c73" providerId="ADAL" clId="{0E8AB1C3-5C85-4311-93A6-DFEC22981EA6}" dt="2023-09-24T05:11:00.062" v="2849" actId="1076"/>
          <ac:spMkLst>
            <pc:docMk/>
            <pc:sldMk cId="828315475" sldId="277"/>
            <ac:spMk id="14" creationId="{FAB089C0-67CE-045E-5774-EABA57A5A3F6}"/>
          </ac:spMkLst>
        </pc:spChg>
        <pc:spChg chg="add mod">
          <ac:chgData name="Toby Donaldson" userId="2e6e5431-bb17-4c41-9985-d39c50d83c73" providerId="ADAL" clId="{0E8AB1C3-5C85-4311-93A6-DFEC22981EA6}" dt="2023-09-24T05:11:11.447" v="2855" actId="1076"/>
          <ac:spMkLst>
            <pc:docMk/>
            <pc:sldMk cId="828315475" sldId="277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11:49.881" v="2866" actId="20577"/>
          <ac:spMkLst>
            <pc:docMk/>
            <pc:sldMk cId="828315475" sldId="277"/>
            <ac:spMk id="23" creationId="{CDA72FC0-7F5C-66E6-8F41-78AE4F4632B2}"/>
          </ac:spMkLst>
        </pc:spChg>
        <pc:spChg chg="add mod">
          <ac:chgData name="Toby Donaldson" userId="2e6e5431-bb17-4c41-9985-d39c50d83c73" providerId="ADAL" clId="{0E8AB1C3-5C85-4311-93A6-DFEC22981EA6}" dt="2023-09-24T05:12:02.105" v="2871" actId="20577"/>
          <ac:spMkLst>
            <pc:docMk/>
            <pc:sldMk cId="828315475" sldId="277"/>
            <ac:spMk id="24" creationId="{93663F8C-2364-7225-0DD2-74F6AB0DD54B}"/>
          </ac:spMkLst>
        </pc:spChg>
        <pc:spChg chg="add del mod">
          <ac:chgData name="Toby Donaldson" userId="2e6e5431-bb17-4c41-9985-d39c50d83c73" providerId="ADAL" clId="{0E8AB1C3-5C85-4311-93A6-DFEC22981EA6}" dt="2023-09-24T05:17:22.889" v="2948"/>
          <ac:spMkLst>
            <pc:docMk/>
            <pc:sldMk cId="828315475" sldId="277"/>
            <ac:spMk id="25" creationId="{D0E13023-EB3B-2B23-4C1C-4F45AD2708F1}"/>
          </ac:spMkLst>
        </pc:spChg>
        <pc:spChg chg="add del mod">
          <ac:chgData name="Toby Donaldson" userId="2e6e5431-bb17-4c41-9985-d39c50d83c73" providerId="ADAL" clId="{0E8AB1C3-5C85-4311-93A6-DFEC22981EA6}" dt="2023-09-24T05:17:26.406" v="2950" actId="21"/>
          <ac:spMkLst>
            <pc:docMk/>
            <pc:sldMk cId="828315475" sldId="277"/>
            <ac:spMk id="26" creationId="{96DFEB89-C37B-707A-D328-6A97959CAE90}"/>
          </ac:spMkLst>
        </pc:sp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6" creationId="{FCBFF419-FC07-B607-EBC9-CABA4B8D457E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7" creationId="{FB32D55D-EAFD-EAF2-BEA3-EEF35507C408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8" creationId="{4E1BED36-5F2A-193B-45F9-AF8FC4FD51C6}"/>
          </ac:cxnSpMkLst>
        </pc:cxnChg>
        <pc:cxnChg chg="add">
          <ac:chgData name="Toby Donaldson" userId="2e6e5431-bb17-4c41-9985-d39c50d83c73" providerId="ADAL" clId="{0E8AB1C3-5C85-4311-93A6-DFEC22981EA6}" dt="2023-09-24T05:11:19.255" v="2856" actId="11529"/>
          <ac:cxnSpMkLst>
            <pc:docMk/>
            <pc:sldMk cId="828315475" sldId="277"/>
            <ac:cxnSpMk id="17" creationId="{29DCEBF4-AC51-192A-A89A-42E876CA9ACD}"/>
          </ac:cxnSpMkLst>
        </pc:cxnChg>
        <pc:cxnChg chg="add">
          <ac:chgData name="Toby Donaldson" userId="2e6e5431-bb17-4c41-9985-d39c50d83c73" providerId="ADAL" clId="{0E8AB1C3-5C85-4311-93A6-DFEC22981EA6}" dt="2023-09-24T05:11:32.015" v="2857" actId="11529"/>
          <ac:cxnSpMkLst>
            <pc:docMk/>
            <pc:sldMk cId="828315475" sldId="277"/>
            <ac:cxnSpMk id="19" creationId="{601C1FBE-CF5A-E358-252D-08C7D1049955}"/>
          </ac:cxnSpMkLst>
        </pc:cxnChg>
        <pc:cxnChg chg="add mod">
          <ac:chgData name="Toby Donaldson" userId="2e6e5431-bb17-4c41-9985-d39c50d83c73" providerId="ADAL" clId="{0E8AB1C3-5C85-4311-93A6-DFEC22981EA6}" dt="2023-09-24T05:11:40.206" v="2860" actId="14100"/>
          <ac:cxnSpMkLst>
            <pc:docMk/>
            <pc:sldMk cId="828315475" sldId="277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95573662" sldId="277"/>
        </pc:sldMkLst>
      </pc:sldChg>
      <pc:sldChg chg="addSp delSp modSp add mod">
        <pc:chgData name="Toby Donaldson" userId="2e6e5431-bb17-4c41-9985-d39c50d83c73" providerId="ADAL" clId="{0E8AB1C3-5C85-4311-93A6-DFEC22981EA6}" dt="2023-09-24T05:36:36.658" v="4362" actId="20577"/>
        <pc:sldMkLst>
          <pc:docMk/>
          <pc:sldMk cId="176168506" sldId="278"/>
        </pc:sldMkLst>
        <pc:spChg chg="mod">
          <ac:chgData name="Toby Donaldson" userId="2e6e5431-bb17-4c41-9985-d39c50d83c73" providerId="ADAL" clId="{0E8AB1C3-5C85-4311-93A6-DFEC22981EA6}" dt="2023-09-24T05:17:49.016" v="2964" actId="20577"/>
          <ac:spMkLst>
            <pc:docMk/>
            <pc:sldMk cId="176168506" sldId="278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4:00.248" v="2891" actId="113"/>
          <ac:spMkLst>
            <pc:docMk/>
            <pc:sldMk cId="176168506" sldId="278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13:46.849" v="2889" actId="20577"/>
          <ac:spMkLst>
            <pc:docMk/>
            <pc:sldMk cId="176168506" sldId="278"/>
            <ac:spMk id="4" creationId="{C90CBC19-9323-4A80-605E-45C59FFE6CF9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1" creationId="{69DF518D-394A-B234-7148-F6A7A5350D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2" creationId="{968CE5A3-37A0-353C-E8BA-F3DA3E0CB3B1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3" creationId="{B3B544AE-BF23-83CA-7DE7-03E1F817F734}"/>
          </ac:spMkLst>
        </pc:spChg>
        <pc:spChg chg="mod">
          <ac:chgData name="Toby Donaldson" userId="2e6e5431-bb17-4c41-9985-d39c50d83c73" providerId="ADAL" clId="{0E8AB1C3-5C85-4311-93A6-DFEC22981EA6}" dt="2023-09-24T05:36:33.473" v="4357" actId="20577"/>
          <ac:spMkLst>
            <pc:docMk/>
            <pc:sldMk cId="176168506" sldId="278"/>
            <ac:spMk id="14" creationId="{FAB089C0-67CE-045E-5774-EABA57A5A3F6}"/>
          </ac:spMkLst>
        </pc:spChg>
        <pc:spChg chg="mod">
          <ac:chgData name="Toby Donaldson" userId="2e6e5431-bb17-4c41-9985-d39c50d83c73" providerId="ADAL" clId="{0E8AB1C3-5C85-4311-93A6-DFEC22981EA6}" dt="2023-09-24T05:36:36.658" v="4362" actId="20577"/>
          <ac:spMkLst>
            <pc:docMk/>
            <pc:sldMk cId="176168506" sldId="278"/>
            <ac:spMk id="15" creationId="{2AB85AB8-946F-583D-31F5-39B46AAB68A6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3" creationId="{CDA72FC0-7F5C-66E6-8F41-78AE4F4632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4" creationId="{93663F8C-2364-7225-0DD2-74F6AB0DD54B}"/>
          </ac:spMkLst>
        </pc:sp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6" creationId="{FCBFF419-FC07-B607-EBC9-CABA4B8D457E}"/>
          </ac:cxnSpMkLst>
        </pc:cxnChg>
        <pc:cxnChg chg="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14:13.630" v="2892" actId="21"/>
          <ac:cxnSpMkLst>
            <pc:docMk/>
            <pc:sldMk cId="176168506" sldId="278"/>
            <ac:cxnSpMk id="8" creationId="{4E1BED36-5F2A-193B-45F9-AF8FC4FD51C6}"/>
          </ac:cxnSpMkLst>
        </pc:cxnChg>
        <pc:cxnChg chg="add 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0" creationId="{DB5EE6BE-F629-AB37-32E4-481217F34BE3}"/>
          </ac:cxnSpMkLst>
        </pc:cxnChg>
        <pc:cxnChg chg="add 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16" creationId="{F6AE48A5-0F88-CC65-861B-BC91CCB798BC}"/>
          </ac:cxnSpMkLst>
        </pc:cxnChg>
        <pc:cxnChg chg="del mod">
          <ac:chgData name="Toby Donaldson" userId="2e6e5431-bb17-4c41-9985-d39c50d83c73" providerId="ADAL" clId="{0E8AB1C3-5C85-4311-93A6-DFEC22981EA6}" dt="2023-09-24T05:14:38.837" v="2897" actId="21"/>
          <ac:cxnSpMkLst>
            <pc:docMk/>
            <pc:sldMk cId="176168506" sldId="278"/>
            <ac:cxnSpMk id="17" creationId="{29DCEBF4-AC51-192A-A89A-42E876CA9ACD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9" creationId="{601C1FBE-CF5A-E358-252D-08C7D1049955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950454931" sldId="278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580230518" sldId="279"/>
        </pc:sldMkLst>
      </pc:sldChg>
      <pc:sldChg chg="new del">
        <pc:chgData name="Toby Donaldson" userId="2e6e5431-bb17-4c41-9985-d39c50d83c73" providerId="ADAL" clId="{0E8AB1C3-5C85-4311-93A6-DFEC22981EA6}" dt="2023-09-24T05:17:38.814" v="2952" actId="2696"/>
        <pc:sldMkLst>
          <pc:docMk/>
          <pc:sldMk cId="972552449" sldId="279"/>
        </pc:sldMkLst>
      </pc:sldChg>
      <pc:sldChg chg="addSp delSp modSp add mod">
        <pc:chgData name="Toby Donaldson" userId="2e6e5431-bb17-4c41-9985-d39c50d83c73" providerId="ADAL" clId="{0E8AB1C3-5C85-4311-93A6-DFEC22981EA6}" dt="2023-09-24T05:21:35.327" v="3170" actId="1076"/>
        <pc:sldMkLst>
          <pc:docMk/>
          <pc:sldMk cId="3337423519" sldId="279"/>
        </pc:sldMkLst>
        <pc:spChg chg="mod">
          <ac:chgData name="Toby Donaldson" userId="2e6e5431-bb17-4c41-9985-d39c50d83c73" providerId="ADAL" clId="{0E8AB1C3-5C85-4311-93A6-DFEC22981EA6}" dt="2023-09-24T05:17:56.074" v="2971" actId="20577"/>
          <ac:spMkLst>
            <pc:docMk/>
            <pc:sldMk cId="3337423519" sldId="279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9:05.659" v="3030" actId="20577"/>
          <ac:spMkLst>
            <pc:docMk/>
            <pc:sldMk cId="3337423519" sldId="279"/>
            <ac:spMk id="3" creationId="{54F5A8A1-2B70-FD9E-1609-D600D297FD9C}"/>
          </ac:spMkLst>
        </pc:spChg>
        <pc:spChg chg="add del">
          <ac:chgData name="Toby Donaldson" userId="2e6e5431-bb17-4c41-9985-d39c50d83c73" providerId="ADAL" clId="{0E8AB1C3-5C85-4311-93A6-DFEC22981EA6}" dt="2023-09-24T05:18:00.434" v="2973" actId="21"/>
          <ac:spMkLst>
            <pc:docMk/>
            <pc:sldMk cId="3337423519" sldId="279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8:40.625" v="3023" actId="113"/>
          <ac:spMkLst>
            <pc:docMk/>
            <pc:sldMk cId="3337423519" sldId="279"/>
            <ac:spMk id="5" creationId="{A9C4AF2A-2D98-B1DE-51F9-0B18C02F9813}"/>
          </ac:spMkLst>
        </pc:spChg>
        <pc:spChg chg="del">
          <ac:chgData name="Toby Donaldson" userId="2e6e5431-bb17-4c41-9985-d39c50d83c73" providerId="ADAL" clId="{0E8AB1C3-5C85-4311-93A6-DFEC22981EA6}" dt="2023-09-24T05:19:22.366" v="3032" actId="21"/>
          <ac:spMkLst>
            <pc:docMk/>
            <pc:sldMk cId="3337423519" sldId="279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19:38.053" v="3037" actId="21"/>
          <ac:spMkLst>
            <pc:docMk/>
            <pc:sldMk cId="3337423519" sldId="279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21:35.327" v="3170" actId="1076"/>
          <ac:spMkLst>
            <pc:docMk/>
            <pc:sldMk cId="3337423519" sldId="279"/>
            <ac:spMk id="27" creationId="{A52A1A72-DB66-CFAF-9648-92443EA9F55B}"/>
          </ac:spMkLst>
        </pc:spChg>
        <pc:cxnChg chg="add mod">
          <ac:chgData name="Toby Donaldson" userId="2e6e5431-bb17-4c41-9985-d39c50d83c73" providerId="ADAL" clId="{0E8AB1C3-5C85-4311-93A6-DFEC22981EA6}" dt="2023-09-24T05:20:10.535" v="3045" actId="1076"/>
          <ac:cxnSpMkLst>
            <pc:docMk/>
            <pc:sldMk cId="3337423519" sldId="279"/>
            <ac:cxnSpMk id="8" creationId="{6A8E8F87-ADFD-72E4-60CD-6C2EB37DFCA9}"/>
          </ac:cxnSpMkLst>
        </pc:cxnChg>
        <pc:cxnChg chg="add mod">
          <ac:chgData name="Toby Donaldson" userId="2e6e5431-bb17-4c41-9985-d39c50d83c73" providerId="ADAL" clId="{0E8AB1C3-5C85-4311-93A6-DFEC22981EA6}" dt="2023-09-24T05:20:03.695" v="3044" actId="1076"/>
          <ac:cxnSpMkLst>
            <pc:docMk/>
            <pc:sldMk cId="3337423519" sldId="279"/>
            <ac:cxnSpMk id="17" creationId="{4CA1F16F-CE3B-61B7-09D3-4D62D5A2F288}"/>
          </ac:cxnSpMkLst>
        </pc:cxnChg>
        <pc:cxnChg chg="add mod">
          <ac:chgData name="Toby Donaldson" userId="2e6e5431-bb17-4c41-9985-d39c50d83c73" providerId="ADAL" clId="{0E8AB1C3-5C85-4311-93A6-DFEC22981EA6}" dt="2023-09-24T05:20:01.270" v="3043" actId="14100"/>
          <ac:cxnSpMkLst>
            <pc:docMk/>
            <pc:sldMk cId="3337423519" sldId="279"/>
            <ac:cxnSpMk id="18" creationId="{32E971B1-F149-A008-2AB5-A00DD487DFD1}"/>
          </ac:cxnSpMkLst>
        </pc:cxnChg>
        <pc:cxnChg chg="mod">
          <ac:chgData name="Toby Donaldson" userId="2e6e5431-bb17-4c41-9985-d39c50d83c73" providerId="ADAL" clId="{0E8AB1C3-5C85-4311-93A6-DFEC22981EA6}" dt="2023-09-24T05:19:25.358" v="3033" actId="14100"/>
          <ac:cxnSpMkLst>
            <pc:docMk/>
            <pc:sldMk cId="3337423519" sldId="279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19:38.053" v="3037" actId="21"/>
          <ac:cxnSpMkLst>
            <pc:docMk/>
            <pc:sldMk cId="3337423519" sldId="279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808985168" sldId="280"/>
        </pc:sldMkLst>
      </pc:sldChg>
      <pc:sldChg chg="delSp modSp add mod ord">
        <pc:chgData name="Toby Donaldson" userId="2e6e5431-bb17-4c41-9985-d39c50d83c73" providerId="ADAL" clId="{0E8AB1C3-5C85-4311-93A6-DFEC22981EA6}" dt="2023-09-24T05:38:11.077" v="4376" actId="5793"/>
        <pc:sldMkLst>
          <pc:docMk/>
          <pc:sldMk cId="3151745683" sldId="280"/>
        </pc:sldMkLst>
        <pc:spChg chg="mod">
          <ac:chgData name="Toby Donaldson" userId="2e6e5431-bb17-4c41-9985-d39c50d83c73" providerId="ADAL" clId="{0E8AB1C3-5C85-4311-93A6-DFEC22981EA6}" dt="2023-09-24T05:22:58.615" v="3310" actId="14100"/>
          <ac:spMkLst>
            <pc:docMk/>
            <pc:sldMk cId="3151745683" sldId="28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8:11.077" v="4376" actId="5793"/>
          <ac:spMkLst>
            <pc:docMk/>
            <pc:sldMk cId="3151745683" sldId="280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4" creationId="{79BDE952-F572-FB9D-B3A1-1A1779E141DD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5" creationId="{1B6124F5-222B-0EE5-4BE5-607D0B848999}"/>
          </ac:spMkLst>
        </pc:spChg>
        <pc:spChg chg="mod">
          <ac:chgData name="Toby Donaldson" userId="2e6e5431-bb17-4c41-9985-d39c50d83c73" providerId="ADAL" clId="{0E8AB1C3-5C85-4311-93A6-DFEC22981EA6}" dt="2023-09-24T05:28:07.023" v="4068" actId="1076"/>
          <ac:spMkLst>
            <pc:docMk/>
            <pc:sldMk cId="3151745683" sldId="280"/>
            <ac:spMk id="7" creationId="{F5913B1C-9741-C7ED-2321-A514BA3D7DAC}"/>
          </ac:spMkLst>
        </pc:spChg>
      </pc:sldChg>
      <pc:sldChg chg="new del">
        <pc:chgData name="Toby Donaldson" userId="2e6e5431-bb17-4c41-9985-d39c50d83c73" providerId="ADAL" clId="{0E8AB1C3-5C85-4311-93A6-DFEC22981EA6}" dt="2023-09-24T05:21:59.701" v="3172" actId="2696"/>
        <pc:sldMkLst>
          <pc:docMk/>
          <pc:sldMk cId="4102225687" sldId="280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12552489" sldId="281"/>
        </pc:sldMkLst>
      </pc:sldChg>
      <pc:sldChg chg="addSp modSp add mod">
        <pc:chgData name="Toby Donaldson" userId="2e6e5431-bb17-4c41-9985-d39c50d83c73" providerId="ADAL" clId="{0E8AB1C3-5C85-4311-93A6-DFEC22981EA6}" dt="2023-09-24T05:33:57.419" v="4328" actId="20577"/>
        <pc:sldMkLst>
          <pc:docMk/>
          <pc:sldMk cId="3951665125" sldId="281"/>
        </pc:sldMkLst>
        <pc:spChg chg="mod">
          <ac:chgData name="Toby Donaldson" userId="2e6e5431-bb17-4c41-9985-d39c50d83c73" providerId="ADAL" clId="{0E8AB1C3-5C85-4311-93A6-DFEC22981EA6}" dt="2023-09-24T05:33:57.419" v="4328" actId="20577"/>
          <ac:spMkLst>
            <pc:docMk/>
            <pc:sldMk cId="3951665125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3:27.833" v="4325" actId="20577"/>
          <ac:spMkLst>
            <pc:docMk/>
            <pc:sldMk cId="3951665125" sldId="281"/>
            <ac:spMk id="4" creationId="{C90CBC19-9323-4A80-605E-45C59FFE6CF9}"/>
          </ac:spMkLst>
        </pc:spChg>
        <pc:cxnChg chg="add">
          <ac:chgData name="Toby Donaldson" userId="2e6e5431-bb17-4c41-9985-d39c50d83c73" providerId="ADAL" clId="{0E8AB1C3-5C85-4311-93A6-DFEC22981EA6}" dt="2023-09-24T05:33:41.127" v="4326" actId="11529"/>
          <ac:cxnSpMkLst>
            <pc:docMk/>
            <pc:sldMk cId="3951665125" sldId="281"/>
            <ac:cxnSpMk id="9" creationId="{B7B5A1EC-F052-C3C3-BDA7-679D998F6C5F}"/>
          </ac:cxnSpMkLst>
        </pc:cxnChg>
      </pc:sldChg>
      <pc:sldChg chg="addSp delSp modSp add mod ord">
        <pc:chgData name="Toby Donaldson" userId="2e6e5431-bb17-4c41-9985-d39c50d83c73" providerId="ADAL" clId="{0E8AB1C3-5C85-4311-93A6-DFEC22981EA6}" dt="2023-09-24T05:37:19.957" v="4364"/>
        <pc:sldMkLst>
          <pc:docMk/>
          <pc:sldMk cId="574296150" sldId="282"/>
        </pc:sldMkLst>
        <pc:spChg chg="mod">
          <ac:chgData name="Toby Donaldson" userId="2e6e5431-bb17-4c41-9985-d39c50d83c73" providerId="ADAL" clId="{0E8AB1C3-5C85-4311-93A6-DFEC22981EA6}" dt="2023-09-24T05:34:30.274" v="4344" actId="20577"/>
          <ac:spMkLst>
            <pc:docMk/>
            <pc:sldMk cId="574296150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6:02.901" v="434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6:22.837" v="4353" actId="20577"/>
          <ac:spMkLst>
            <pc:docMk/>
            <pc:sldMk cId="574296150" sldId="282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0" creationId="{25683E2F-1A6D-4C39-4992-0BAE771B035D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1" creationId="{69DF518D-394A-B234-7148-F6A7A5350D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2" creationId="{968CE5A3-37A0-353C-E8BA-F3DA3E0CB3B1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3" creationId="{B3B544AE-BF23-83CA-7DE7-03E1F817F734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4" creationId="{FAB089C0-67CE-045E-5774-EABA57A5A3F6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6" creationId="{26BDD658-B45A-23DC-D6AD-DBFB0D3605C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8" creationId="{C4897F7D-FD7F-C54F-8B4A-32B6793D5C1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1" creationId="{4788BDD7-9590-8007-2B9E-AFB8C416BDF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2" creationId="{30FFE06E-2954-1EE4-65FB-01E70D4B40DE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7" creationId="{F9D2CC98-D91D-0FD8-8050-C0B8DD46A7DD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8" creationId="{E55E20DF-2AB7-DFE7-6415-BA0E65EFBC24}"/>
          </ac:spMkLst>
        </pc:sp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5" creationId="{E2271684-EBFD-BB76-D5A3-2CF32B83D6C4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8" creationId="{4E1BED36-5F2A-193B-45F9-AF8FC4FD51C6}"/>
          </ac:cxnSpMkLst>
        </pc:cxnChg>
        <pc:cxnChg chg="del mod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7" creationId="{29DCEBF4-AC51-192A-A89A-42E876CA9ACD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5" creationId="{BA9BECF4-59CD-F0B5-7640-2936E872B0CC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6" creationId="{C0E1B94B-8486-E5F7-F210-BC45D3E0B3BF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9" creationId="{14E3852E-E131-A4C6-CB30-A5D36F21B028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82496312" sldId="282"/>
        </pc:sldMkLst>
      </pc:sldChg>
      <pc:sldChg chg="new del">
        <pc:chgData name="Toby Donaldson" userId="2e6e5431-bb17-4c41-9985-d39c50d83c73" providerId="ADAL" clId="{0E8AB1C3-5C85-4311-93A6-DFEC22981EA6}" dt="2023-09-27T03:28:51.561" v="4380" actId="2696"/>
        <pc:sldMkLst>
          <pc:docMk/>
          <pc:sldMk cId="870847159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880515222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7565196" sldId="28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19755905" sldId="285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35224864" sldId="286"/>
        </pc:sldMkLst>
      </pc:sldChg>
      <pc:sldChg chg="delSp add">
        <pc:chgData name="Toby Donaldson" userId="2e6e5431-bb17-4c41-9985-d39c50d83c73" providerId="ADAL" clId="{0E8AB1C3-5C85-4311-93A6-DFEC22981EA6}" dt="2023-09-29T03:11:40.578" v="5266" actId="21"/>
        <pc:sldMkLst>
          <pc:docMk/>
          <pc:sldMk cId="1790839963" sldId="287"/>
        </pc:sldMkLst>
        <pc:spChg chg="del">
          <ac:chgData name="Toby Donaldson" userId="2e6e5431-bb17-4c41-9985-d39c50d83c73" providerId="ADAL" clId="{0E8AB1C3-5C85-4311-93A6-DFEC22981EA6}" dt="2023-09-29T03:11:40.578" v="5266" actId="21"/>
          <ac:spMkLst>
            <pc:docMk/>
            <pc:sldMk cId="1790839963" sldId="287"/>
            <ac:spMk id="10" creationId="{59420BE2-0AD3-CD2C-13A1-85E8CA04B034}"/>
          </ac:spMkLst>
        </pc:spChg>
        <pc:grpChg chg="del">
          <ac:chgData name="Toby Donaldson" userId="2e6e5431-bb17-4c41-9985-d39c50d83c73" providerId="ADAL" clId="{0E8AB1C3-5C85-4311-93A6-DFEC22981EA6}" dt="2023-09-29T03:11:40.578" v="5266" actId="21"/>
          <ac:grpSpMkLst>
            <pc:docMk/>
            <pc:sldMk cId="1790839963" sldId="287"/>
            <ac:grpSpMk id="8" creationId="{815661C2-F2C2-B990-1F97-9007FED4C50B}"/>
          </ac:grpSpMkLst>
        </pc:grpChg>
        <pc:grpChg chg="del">
          <ac:chgData name="Toby Donaldson" userId="2e6e5431-bb17-4c41-9985-d39c50d83c73" providerId="ADAL" clId="{0E8AB1C3-5C85-4311-93A6-DFEC22981EA6}" dt="2023-09-29T03:11:40.578" v="5266" actId="21"/>
          <ac:grpSpMkLst>
            <pc:docMk/>
            <pc:sldMk cId="1790839963" sldId="287"/>
            <ac:grpSpMk id="9" creationId="{772A77D6-5A00-E29A-0761-1C7315C291E4}"/>
          </ac:grpSpMkLst>
        </pc:gr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56226907" sldId="287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4B8CB9E9-9023-4F89-82E9-F1825C30F3B3}"/>
    <pc:docChg chg="undo custSel addSld modSld sldOrd modSection">
      <pc:chgData name="Toby Donaldson" userId="2e6e5431-bb17-4c41-9985-d39c50d83c73" providerId="ADAL" clId="{4B8CB9E9-9023-4F89-82E9-F1825C30F3B3}" dt="2023-09-29T23:05:48.011" v="2001"/>
      <pc:docMkLst>
        <pc:docMk/>
      </pc:docMkLst>
      <pc:sldChg chg="ord">
        <pc:chgData name="Toby Donaldson" userId="2e6e5431-bb17-4c41-9985-d39c50d83c73" providerId="ADAL" clId="{4B8CB9E9-9023-4F89-82E9-F1825C30F3B3}" dt="2023-09-27T20:41:34.130" v="607"/>
        <pc:sldMkLst>
          <pc:docMk/>
          <pc:sldMk cId="503681400" sldId="256"/>
        </pc:sldMkLst>
      </pc:sldChg>
      <pc:sldChg chg="modSp mod ord">
        <pc:chgData name="Toby Donaldson" userId="2e6e5431-bb17-4c41-9985-d39c50d83c73" providerId="ADAL" clId="{4B8CB9E9-9023-4F89-82E9-F1825C30F3B3}" dt="2023-09-27T20:57:20.578" v="959" actId="20577"/>
        <pc:sldMkLst>
          <pc:docMk/>
          <pc:sldMk cId="508713590" sldId="266"/>
        </pc:sldMkLst>
        <pc:spChg chg="mod">
          <ac:chgData name="Toby Donaldson" userId="2e6e5431-bb17-4c41-9985-d39c50d83c73" providerId="ADAL" clId="{4B8CB9E9-9023-4F89-82E9-F1825C30F3B3}" dt="2023-09-27T20:57:20.578" v="959" actId="20577"/>
          <ac:spMkLst>
            <pc:docMk/>
            <pc:sldMk cId="508713590" sldId="266"/>
            <ac:spMk id="3" creationId="{54F5A8A1-2B70-FD9E-1609-D600D297FD9C}"/>
          </ac:spMkLst>
        </pc:spChg>
      </pc:sldChg>
      <pc:sldChg chg="addSp modSp">
        <pc:chgData name="Toby Donaldson" userId="2e6e5431-bb17-4c41-9985-d39c50d83c73" providerId="ADAL" clId="{4B8CB9E9-9023-4F89-82E9-F1825C30F3B3}" dt="2023-09-27T22:55:38.034" v="960"/>
        <pc:sldMkLst>
          <pc:docMk/>
          <pc:sldMk cId="109326365" sldId="267"/>
        </pc:sldMkLst>
        <pc:spChg chg="mod">
          <ac:chgData name="Toby Donaldson" userId="2e6e5431-bb17-4c41-9985-d39c50d83c73" providerId="ADAL" clId="{4B8CB9E9-9023-4F89-82E9-F1825C30F3B3}" dt="2023-09-27T20:40:24.215" v="604" actId="255"/>
          <ac:spMkLst>
            <pc:docMk/>
            <pc:sldMk cId="109326365" sldId="267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109326365" sldId="267"/>
            <ac:inkMk id="5" creationId="{26903D5C-8DC2-7A31-F16E-03CF036A3437}"/>
          </ac:inkMkLst>
        </pc:inkChg>
      </pc:sldChg>
      <pc:sldChg chg="modSp mod">
        <pc:chgData name="Toby Donaldson" userId="2e6e5431-bb17-4c41-9985-d39c50d83c73" providerId="ADAL" clId="{4B8CB9E9-9023-4F89-82E9-F1825C30F3B3}" dt="2023-09-27T20:41:13.840" v="605" actId="242"/>
        <pc:sldMkLst>
          <pc:docMk/>
          <pc:sldMk cId="3187457080" sldId="268"/>
        </pc:sldMkLst>
        <pc:graphicFrameChg chg="modGraphic">
          <ac:chgData name="Toby Donaldson" userId="2e6e5431-bb17-4c41-9985-d39c50d83c73" providerId="ADAL" clId="{4B8CB9E9-9023-4F89-82E9-F1825C30F3B3}" dt="2023-09-27T20:41:13.840" v="605" actId="242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addSp modSp mod ord">
        <pc:chgData name="Toby Donaldson" userId="2e6e5431-bb17-4c41-9985-d39c50d83c73" providerId="ADAL" clId="{4B8CB9E9-9023-4F89-82E9-F1825C30F3B3}" dt="2023-09-27T22:55:38.034" v="960"/>
        <pc:sldMkLst>
          <pc:docMk/>
          <pc:sldMk cId="603342144" sldId="269"/>
        </pc:sldMkLst>
        <pc:spChg chg="mod">
          <ac:chgData name="Toby Donaldson" userId="2e6e5431-bb17-4c41-9985-d39c50d83c73" providerId="ADAL" clId="{4B8CB9E9-9023-4F89-82E9-F1825C30F3B3}" dt="2023-09-27T19:49:28.698" v="285" actId="20577"/>
          <ac:spMkLst>
            <pc:docMk/>
            <pc:sldMk cId="603342144" sldId="269"/>
            <ac:spMk id="2" creationId="{A4BC1F36-8D19-79F2-3E01-CBC70AAB5D5F}"/>
          </ac:spMkLst>
        </pc:spChg>
        <pc:spChg chg="mod">
          <ac:chgData name="Toby Donaldson" userId="2e6e5431-bb17-4c41-9985-d39c50d83c73" providerId="ADAL" clId="{4B8CB9E9-9023-4F89-82E9-F1825C30F3B3}" dt="2023-09-27T20:21:20.490" v="327" actId="14100"/>
          <ac:spMkLst>
            <pc:docMk/>
            <pc:sldMk cId="603342144" sldId="269"/>
            <ac:spMk id="3" creationId="{54F5A8A1-2B70-FD9E-1609-D600D297FD9C}"/>
          </ac:spMkLst>
        </pc:spChg>
        <pc:spChg chg="add mod">
          <ac:chgData name="Toby Donaldson" userId="2e6e5431-bb17-4c41-9985-d39c50d83c73" providerId="ADAL" clId="{4B8CB9E9-9023-4F89-82E9-F1825C30F3B3}" dt="2023-09-27T20:39:37.262" v="597" actId="14100"/>
          <ac:spMkLst>
            <pc:docMk/>
            <pc:sldMk cId="603342144" sldId="269"/>
            <ac:spMk id="4" creationId="{0020B08F-861A-382D-C512-C7E0B1D2B350}"/>
          </ac:spMkLst>
        </pc:spChg>
        <pc:spChg chg="add mod">
          <ac:chgData name="Toby Donaldson" userId="2e6e5431-bb17-4c41-9985-d39c50d83c73" providerId="ADAL" clId="{4B8CB9E9-9023-4F89-82E9-F1825C30F3B3}" dt="2023-09-27T20:38:36.752" v="590" actId="1076"/>
          <ac:spMkLst>
            <pc:docMk/>
            <pc:sldMk cId="603342144" sldId="269"/>
            <ac:spMk id="5" creationId="{3D9E305F-5876-166C-7D64-E4B6385AFDAE}"/>
          </ac:spMkLst>
        </pc:spChg>
        <pc:spChg chg="add mod">
          <ac:chgData name="Toby Donaldson" userId="2e6e5431-bb17-4c41-9985-d39c50d83c73" providerId="ADAL" clId="{4B8CB9E9-9023-4F89-82E9-F1825C30F3B3}" dt="2023-09-27T20:39:58.880" v="603" actId="14100"/>
          <ac:spMkLst>
            <pc:docMk/>
            <pc:sldMk cId="603342144" sldId="269"/>
            <ac:spMk id="6" creationId="{78B50521-A6DC-13C4-95E9-64A3F044D032}"/>
          </ac:spMkLst>
        </pc:spChg>
        <pc:spChg chg="add mod">
          <ac:chgData name="Toby Donaldson" userId="2e6e5431-bb17-4c41-9985-d39c50d83c73" providerId="ADAL" clId="{4B8CB9E9-9023-4F89-82E9-F1825C30F3B3}" dt="2023-09-27T20:39:55.479" v="602" actId="14100"/>
          <ac:spMkLst>
            <pc:docMk/>
            <pc:sldMk cId="603342144" sldId="269"/>
            <ac:spMk id="7" creationId="{6B4E0DC5-7633-2DB4-D58D-77B256CADFF2}"/>
          </ac:spMkLst>
        </pc:spChg>
        <pc:spChg chg="add mod">
          <ac:chgData name="Toby Donaldson" userId="2e6e5431-bb17-4c41-9985-d39c50d83c73" providerId="ADAL" clId="{4B8CB9E9-9023-4F89-82E9-F1825C30F3B3}" dt="2023-09-27T20:39:52.189" v="601" actId="14100"/>
          <ac:spMkLst>
            <pc:docMk/>
            <pc:sldMk cId="603342144" sldId="269"/>
            <ac:spMk id="8" creationId="{E5468F0C-1979-695F-08E2-B9BF38659EEC}"/>
          </ac:spMkLst>
        </pc:spChg>
        <pc:graphicFrameChg chg="add mod modGraphic">
          <ac:chgData name="Toby Donaldson" userId="2e6e5431-bb17-4c41-9985-d39c50d83c73" providerId="ADAL" clId="{4B8CB9E9-9023-4F89-82E9-F1825C30F3B3}" dt="2023-09-27T20:34:11.959" v="563" actId="20577"/>
          <ac:graphicFrameMkLst>
            <pc:docMk/>
            <pc:sldMk cId="603342144" sldId="269"/>
            <ac:graphicFrameMk id="9" creationId="{9E508A9C-8399-5B00-0FB9-091E5A22324C}"/>
          </ac:graphicFrameMkLst>
        </pc:graphicFrame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603342144" sldId="269"/>
            <ac:inkMk id="10" creationId="{F4B79CCB-489E-0C4A-E548-8F987B923D9E}"/>
          </ac:inkMkLst>
        </pc:inkChg>
      </pc:sldChg>
      <pc:sldChg chg="addSp">
        <pc:chgData name="Toby Donaldson" userId="2e6e5431-bb17-4c41-9985-d39c50d83c73" providerId="ADAL" clId="{4B8CB9E9-9023-4F89-82E9-F1825C30F3B3}" dt="2023-09-29T23:00:11.838" v="1998"/>
        <pc:sldMkLst>
          <pc:docMk/>
          <pc:sldMk cId="1996085013" sldId="270"/>
        </pc:sldMkLst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1996085013" sldId="270"/>
            <ac:inkMk id="4" creationId="{8BC54E30-7CD6-3079-A191-D9F35518A9A9}"/>
          </ac:inkMkLst>
        </pc:inkChg>
      </pc:sldChg>
      <pc:sldChg chg="addSp">
        <pc:chgData name="Toby Donaldson" userId="2e6e5431-bb17-4c41-9985-d39c50d83c73" providerId="ADAL" clId="{4B8CB9E9-9023-4F89-82E9-F1825C30F3B3}" dt="2023-09-29T23:00:11.838" v="1998"/>
        <pc:sldMkLst>
          <pc:docMk/>
          <pc:sldMk cId="2987518311" sldId="272"/>
        </pc:sldMkLst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2987518311" sldId="272"/>
            <ac:inkMk id="6" creationId="{275DCEBF-783B-1A6B-5DF8-E4E071965735}"/>
          </ac:inkMkLst>
        </pc:inkChg>
      </pc:sldChg>
      <pc:sldChg chg="addSp">
        <pc:chgData name="Toby Donaldson" userId="2e6e5431-bb17-4c41-9985-d39c50d83c73" providerId="ADAL" clId="{4B8CB9E9-9023-4F89-82E9-F1825C30F3B3}" dt="2023-09-29T23:00:11.838" v="1998"/>
        <pc:sldMkLst>
          <pc:docMk/>
          <pc:sldMk cId="1068160083" sldId="275"/>
        </pc:sldMkLst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1068160083" sldId="275"/>
            <ac:inkMk id="6" creationId="{C3E66DD2-BD0E-3CA0-C3ED-9ED0843623AE}"/>
          </ac:inkMkLst>
        </pc:inkChg>
      </pc:sldChg>
      <pc:sldChg chg="addSp modSp mod">
        <pc:chgData name="Toby Donaldson" userId="2e6e5431-bb17-4c41-9985-d39c50d83c73" providerId="ADAL" clId="{4B8CB9E9-9023-4F89-82E9-F1825C30F3B3}" dt="2023-09-29T23:00:11.838" v="1998"/>
        <pc:sldMkLst>
          <pc:docMk/>
          <pc:sldMk cId="828315475" sldId="277"/>
        </pc:sldMkLst>
        <pc:spChg chg="mod">
          <ac:chgData name="Toby Donaldson" userId="2e6e5431-bb17-4c41-9985-d39c50d83c73" providerId="ADAL" clId="{4B8CB9E9-9023-4F89-82E9-F1825C30F3B3}" dt="2023-09-29T18:09:19.126" v="986" actId="20577"/>
          <ac:spMkLst>
            <pc:docMk/>
            <pc:sldMk cId="828315475" sldId="277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828315475" sldId="277"/>
            <ac:inkMk id="5" creationId="{C3F75E55-7252-0984-72A6-B4A2BF5E82E0}"/>
          </ac:inkMkLst>
        </pc:inkChg>
      </pc:sldChg>
      <pc:sldChg chg="addSp modSp mod">
        <pc:chgData name="Toby Donaldson" userId="2e6e5431-bb17-4c41-9985-d39c50d83c73" providerId="ADAL" clId="{4B8CB9E9-9023-4F89-82E9-F1825C30F3B3}" dt="2023-09-29T23:00:11.838" v="1998"/>
        <pc:sldMkLst>
          <pc:docMk/>
          <pc:sldMk cId="176168506" sldId="278"/>
        </pc:sldMkLst>
        <pc:spChg chg="mod">
          <ac:chgData name="Toby Donaldson" userId="2e6e5431-bb17-4c41-9985-d39c50d83c73" providerId="ADAL" clId="{4B8CB9E9-9023-4F89-82E9-F1825C30F3B3}" dt="2023-09-29T18:09:57.791" v="1006" actId="20577"/>
          <ac:spMkLst>
            <pc:docMk/>
            <pc:sldMk cId="176168506" sldId="278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176168506" sldId="278"/>
            <ac:inkMk id="5" creationId="{629D09F6-A695-2440-477C-910C1B809507}"/>
          </ac:inkMkLst>
        </pc:inkChg>
      </pc:sldChg>
      <pc:sldChg chg="addSp modSp mod">
        <pc:chgData name="Toby Donaldson" userId="2e6e5431-bb17-4c41-9985-d39c50d83c73" providerId="ADAL" clId="{4B8CB9E9-9023-4F89-82E9-F1825C30F3B3}" dt="2023-09-29T23:05:48.011" v="2001"/>
        <pc:sldMkLst>
          <pc:docMk/>
          <pc:sldMk cId="3337423519" sldId="279"/>
        </pc:sldMkLst>
        <pc:spChg chg="mod">
          <ac:chgData name="Toby Donaldson" userId="2e6e5431-bb17-4c41-9985-d39c50d83c73" providerId="ADAL" clId="{4B8CB9E9-9023-4F89-82E9-F1825C30F3B3}" dt="2023-09-29T18:11:52.840" v="1079" actId="20577"/>
          <ac:spMkLst>
            <pc:docMk/>
            <pc:sldMk cId="3337423519" sldId="279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9T23:05:48.011" v="2001"/>
          <ac:inkMkLst>
            <pc:docMk/>
            <pc:sldMk cId="3337423519" sldId="279"/>
            <ac:inkMk id="7" creationId="{8B802315-BAED-E338-20AC-9DAE69214632}"/>
          </ac:inkMkLst>
        </pc:inkChg>
      </pc:sldChg>
      <pc:sldChg chg="addSp">
        <pc:chgData name="Toby Donaldson" userId="2e6e5431-bb17-4c41-9985-d39c50d83c73" providerId="ADAL" clId="{4B8CB9E9-9023-4F89-82E9-F1825C30F3B3}" dt="2023-09-29T23:00:11.838" v="1998"/>
        <pc:sldMkLst>
          <pc:docMk/>
          <pc:sldMk cId="3951665125" sldId="281"/>
        </pc:sldMkLst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3951665125" sldId="281"/>
            <ac:inkMk id="5" creationId="{BD3CBEB4-D2A3-493F-7BE8-00AFBFD07A82}"/>
          </ac:inkMkLst>
        </pc:inkChg>
      </pc:sldChg>
      <pc:sldChg chg="addSp modSp mod">
        <pc:chgData name="Toby Donaldson" userId="2e6e5431-bb17-4c41-9985-d39c50d83c73" providerId="ADAL" clId="{4B8CB9E9-9023-4F89-82E9-F1825C30F3B3}" dt="2023-09-29T23:00:11.838" v="1998"/>
        <pc:sldMkLst>
          <pc:docMk/>
          <pc:sldMk cId="574296150" sldId="282"/>
        </pc:sldMkLst>
        <pc:spChg chg="mod">
          <ac:chgData name="Toby Donaldson" userId="2e6e5431-bb17-4c41-9985-d39c50d83c73" providerId="ADAL" clId="{4B8CB9E9-9023-4F89-82E9-F1825C30F3B3}" dt="2023-09-29T18:10:43.322" v="1039" actId="2057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4B8CB9E9-9023-4F89-82E9-F1825C30F3B3}" dt="2023-09-29T18:11:21.503" v="1043" actId="14100"/>
          <ac:spMkLst>
            <pc:docMk/>
            <pc:sldMk cId="574296150" sldId="282"/>
            <ac:spMk id="4" creationId="{C90CBC19-9323-4A80-605E-45C59FFE6CF9}"/>
          </ac:spMkLst>
        </pc:spChg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574296150" sldId="282"/>
            <ac:inkMk id="8" creationId="{92957A1B-7777-0536-79E1-1D8ADEB15326}"/>
          </ac:inkMkLst>
        </pc:inkChg>
        <pc:cxnChg chg="mod">
          <ac:chgData name="Toby Donaldson" userId="2e6e5431-bb17-4c41-9985-d39c50d83c73" providerId="ADAL" clId="{4B8CB9E9-9023-4F89-82E9-F1825C30F3B3}" dt="2023-09-29T18:11:21.503" v="1043" actId="14100"/>
          <ac:cxnSpMkLst>
            <pc:docMk/>
            <pc:sldMk cId="574296150" sldId="282"/>
            <ac:cxnSpMk id="9" creationId="{B7B5A1EC-F052-C3C3-BDA7-679D998F6C5F}"/>
          </ac:cxnSpMkLst>
        </pc:cxnChg>
      </pc:sldChg>
      <pc:sldChg chg="addSp modSp add ord">
        <pc:chgData name="Toby Donaldson" userId="2e6e5431-bb17-4c41-9985-d39c50d83c73" providerId="ADAL" clId="{4B8CB9E9-9023-4F89-82E9-F1825C30F3B3}" dt="2023-09-27T22:55:38.034" v="960"/>
        <pc:sldMkLst>
          <pc:docMk/>
          <pc:sldMk cId="2739641808" sldId="283"/>
        </pc:sldMkLst>
        <pc:spChg chg="mod">
          <ac:chgData name="Toby Donaldson" userId="2e6e5431-bb17-4c41-9985-d39c50d83c73" providerId="ADAL" clId="{4B8CB9E9-9023-4F89-82E9-F1825C30F3B3}" dt="2023-09-27T20:56:50.924" v="951" actId="20577"/>
          <ac:spMkLst>
            <pc:docMk/>
            <pc:sldMk cId="2739641808" sldId="283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2739641808" sldId="283"/>
            <ac:inkMk id="4" creationId="{B916FFD8-14B8-20C4-4024-E917371C0192}"/>
          </ac:inkMkLst>
        </pc:inkChg>
      </pc:sldChg>
      <pc:sldChg chg="addSp add">
        <pc:chgData name="Toby Donaldson" userId="2e6e5431-bb17-4c41-9985-d39c50d83c73" providerId="ADAL" clId="{4B8CB9E9-9023-4F89-82E9-F1825C30F3B3}" dt="2023-09-27T22:55:38.034" v="960"/>
        <pc:sldMkLst>
          <pc:docMk/>
          <pc:sldMk cId="508288521" sldId="284"/>
        </pc:sldMkLst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508288521" sldId="284"/>
            <ac:inkMk id="10" creationId="{6B6178E1-FFE6-D102-6E95-21CA6DE3DB5C}"/>
          </ac:inkMkLst>
        </pc:inkChg>
      </pc:sldChg>
      <pc:sldChg chg="modSp add mod ord">
        <pc:chgData name="Toby Donaldson" userId="2e6e5431-bb17-4c41-9985-d39c50d83c73" providerId="ADAL" clId="{4B8CB9E9-9023-4F89-82E9-F1825C30F3B3}" dt="2023-09-27T20:55:23.278" v="906" actId="20577"/>
        <pc:sldMkLst>
          <pc:docMk/>
          <pc:sldMk cId="2375414228" sldId="285"/>
        </pc:sldMkLst>
        <pc:spChg chg="mod">
          <ac:chgData name="Toby Donaldson" userId="2e6e5431-bb17-4c41-9985-d39c50d83c73" providerId="ADAL" clId="{4B8CB9E9-9023-4F89-82E9-F1825C30F3B3}" dt="2023-09-27T20:55:23.278" v="906" actId="20577"/>
          <ac:spMkLst>
            <pc:docMk/>
            <pc:sldMk cId="2375414228" sldId="285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4B8CB9E9-9023-4F89-82E9-F1825C30F3B3}" dt="2023-09-27T20:55:33.188" v="927" actId="14100"/>
        <pc:sldMkLst>
          <pc:docMk/>
          <pc:sldMk cId="1795307066" sldId="286"/>
        </pc:sldMkLst>
        <pc:spChg chg="mod">
          <ac:chgData name="Toby Donaldson" userId="2e6e5431-bb17-4c41-9985-d39c50d83c73" providerId="ADAL" clId="{4B8CB9E9-9023-4F89-82E9-F1825C30F3B3}" dt="2023-09-27T20:55:33.188" v="927" actId="14100"/>
          <ac:spMkLst>
            <pc:docMk/>
            <pc:sldMk cId="1795307066" sldId="286"/>
            <ac:spMk id="3" creationId="{54F5A8A1-2B70-FD9E-1609-D600D297FD9C}"/>
          </ac:spMkLst>
        </pc:spChg>
      </pc:sldChg>
      <pc:sldChg chg="addSp modSp add mod">
        <pc:chgData name="Toby Donaldson" userId="2e6e5431-bb17-4c41-9985-d39c50d83c73" providerId="ADAL" clId="{4B8CB9E9-9023-4F89-82E9-F1825C30F3B3}" dt="2023-09-29T20:18:53.748" v="1247" actId="20577"/>
        <pc:sldMkLst>
          <pc:docMk/>
          <pc:sldMk cId="2056466361" sldId="288"/>
        </pc:sldMkLst>
        <pc:spChg chg="add mod">
          <ac:chgData name="Toby Donaldson" userId="2e6e5431-bb17-4c41-9985-d39c50d83c73" providerId="ADAL" clId="{4B8CB9E9-9023-4F89-82E9-F1825C30F3B3}" dt="2023-09-29T20:18:53.748" v="1247" actId="20577"/>
          <ac:spMkLst>
            <pc:docMk/>
            <pc:sldMk cId="2056466361" sldId="288"/>
            <ac:spMk id="5" creationId="{FE4B96ED-86BD-B4E4-9359-29445599E813}"/>
          </ac:spMkLst>
        </pc:spChg>
      </pc:sldChg>
      <pc:sldChg chg="addSp modSp add mod">
        <pc:chgData name="Toby Donaldson" userId="2e6e5431-bb17-4c41-9985-d39c50d83c73" providerId="ADAL" clId="{4B8CB9E9-9023-4F89-82E9-F1825C30F3B3}" dt="2023-09-29T23:00:11.838" v="1998"/>
        <pc:sldMkLst>
          <pc:docMk/>
          <pc:sldMk cId="1608135223" sldId="289"/>
        </pc:sldMkLst>
        <pc:spChg chg="add mod">
          <ac:chgData name="Toby Donaldson" userId="2e6e5431-bb17-4c41-9985-d39c50d83c73" providerId="ADAL" clId="{4B8CB9E9-9023-4F89-82E9-F1825C30F3B3}" dt="2023-09-29T20:20:35.292" v="1472" actId="14100"/>
          <ac:spMkLst>
            <pc:docMk/>
            <pc:sldMk cId="1608135223" sldId="289"/>
            <ac:spMk id="5" creationId="{2C01406B-AFF3-9CA3-7E80-3AFAD0A3887A}"/>
          </ac:spMkLst>
        </pc:spChg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1608135223" sldId="289"/>
            <ac:inkMk id="7" creationId="{4B480A47-B52C-F952-39D6-15822D7DDFBC}"/>
          </ac:inkMkLst>
        </pc:inkChg>
      </pc:sldChg>
      <pc:sldChg chg="addSp delSp modSp add mod">
        <pc:chgData name="Toby Donaldson" userId="2e6e5431-bb17-4c41-9985-d39c50d83c73" providerId="ADAL" clId="{4B8CB9E9-9023-4F89-82E9-F1825C30F3B3}" dt="2023-09-29T23:00:11.838" v="1998"/>
        <pc:sldMkLst>
          <pc:docMk/>
          <pc:sldMk cId="3670372921" sldId="290"/>
        </pc:sldMkLst>
        <pc:spChg chg="mod">
          <ac:chgData name="Toby Donaldson" userId="2e6e5431-bb17-4c41-9985-d39c50d83c73" providerId="ADAL" clId="{4B8CB9E9-9023-4F89-82E9-F1825C30F3B3}" dt="2023-09-29T20:21:12.792" v="1488" actId="20577"/>
          <ac:spMkLst>
            <pc:docMk/>
            <pc:sldMk cId="3670372921" sldId="290"/>
            <ac:spMk id="2" creationId="{A4BC1F36-8D19-79F2-3E01-CBC70AAB5D5F}"/>
          </ac:spMkLst>
        </pc:spChg>
        <pc:spChg chg="del mod">
          <ac:chgData name="Toby Donaldson" userId="2e6e5431-bb17-4c41-9985-d39c50d83c73" providerId="ADAL" clId="{4B8CB9E9-9023-4F89-82E9-F1825C30F3B3}" dt="2023-09-29T20:21:23.394" v="1490" actId="21"/>
          <ac:spMkLst>
            <pc:docMk/>
            <pc:sldMk cId="3670372921" sldId="290"/>
            <ac:spMk id="3" creationId="{54F5A8A1-2B70-FD9E-1609-D600D297FD9C}"/>
          </ac:spMkLst>
        </pc:spChg>
        <pc:spChg chg="del">
          <ac:chgData name="Toby Donaldson" userId="2e6e5431-bb17-4c41-9985-d39c50d83c73" providerId="ADAL" clId="{4B8CB9E9-9023-4F89-82E9-F1825C30F3B3}" dt="2023-09-29T20:24:32.821" v="1535" actId="21"/>
          <ac:spMkLst>
            <pc:docMk/>
            <pc:sldMk cId="3670372921" sldId="290"/>
            <ac:spMk id="4" creationId="{C90CBC19-9323-4A80-605E-45C59FFE6CF9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7" creationId="{4080EC74-92A2-04DD-48C6-AECF51E44ABC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8" creationId="{2DEB5E2D-C9D6-72AF-3F80-6AD96CC4210E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11" creationId="{69DF518D-394A-B234-7148-F6A7A5350DB2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12" creationId="{968CE5A3-37A0-353C-E8BA-F3DA3E0CB3B1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13" creationId="{B3B544AE-BF23-83CA-7DE7-03E1F817F734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14" creationId="{FAB089C0-67CE-045E-5774-EABA57A5A3F6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15" creationId="{2AB85AB8-946F-583D-31F5-39B46AAB68A6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23" creationId="{CDA72FC0-7F5C-66E6-8F41-78AE4F4632B2}"/>
          </ac:spMkLst>
        </pc:spChg>
        <pc:spChg chg="del">
          <ac:chgData name="Toby Donaldson" userId="2e6e5431-bb17-4c41-9985-d39c50d83c73" providerId="ADAL" clId="{4B8CB9E9-9023-4F89-82E9-F1825C30F3B3}" dt="2023-09-29T20:33:51.093" v="1988" actId="21"/>
          <ac:spMkLst>
            <pc:docMk/>
            <pc:sldMk cId="3670372921" sldId="290"/>
            <ac:spMk id="24" creationId="{93663F8C-2364-7225-0DD2-74F6AB0DD54B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38" creationId="{B446A664-8001-8CC1-828E-33E863E4B9E3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39" creationId="{10B6DAB3-F918-6DBC-7817-3AAD1BC51ABB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0" creationId="{941DD913-E035-1FAC-CA99-CF267DEAFE47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1" creationId="{A67C9136-5751-D973-08F3-4EDAB160B8B6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2" creationId="{055A6711-6923-AC82-CD40-299B62DB062F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3" creationId="{CE3F65E6-98D1-4B49-F451-19EBF8157C87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4" creationId="{2FC9D8BC-B3E7-5F4F-77C6-D284BB908166}"/>
          </ac:spMkLst>
        </pc:spChg>
        <pc:spChg chg="add mod">
          <ac:chgData name="Toby Donaldson" userId="2e6e5431-bb17-4c41-9985-d39c50d83c73" providerId="ADAL" clId="{4B8CB9E9-9023-4F89-82E9-F1825C30F3B3}" dt="2023-09-29T20:26:57.660" v="1565" actId="164"/>
          <ac:spMkLst>
            <pc:docMk/>
            <pc:sldMk cId="3670372921" sldId="290"/>
            <ac:spMk id="45" creationId="{9BB9B9A2-EF6D-650A-D91F-5E228B302DBF}"/>
          </ac:spMkLst>
        </pc:spChg>
        <pc:spChg chg="add del mod">
          <ac:chgData name="Toby Donaldson" userId="2e6e5431-bb17-4c41-9985-d39c50d83c73" providerId="ADAL" clId="{4B8CB9E9-9023-4F89-82E9-F1825C30F3B3}" dt="2023-09-29T20:26:42.366" v="1564" actId="21"/>
          <ac:spMkLst>
            <pc:docMk/>
            <pc:sldMk cId="3670372921" sldId="290"/>
            <ac:spMk id="46" creationId="{068C2B17-1193-59DD-C24A-27CB00513696}"/>
          </ac:spMkLst>
        </pc:spChg>
        <pc:spChg chg="add mod">
          <ac:chgData name="Toby Donaldson" userId="2e6e5431-bb17-4c41-9985-d39c50d83c73" providerId="ADAL" clId="{4B8CB9E9-9023-4F89-82E9-F1825C30F3B3}" dt="2023-09-29T20:28:34.491" v="1750" actId="1076"/>
          <ac:spMkLst>
            <pc:docMk/>
            <pc:sldMk cId="3670372921" sldId="290"/>
            <ac:spMk id="49" creationId="{DAB68F40-9358-0D63-EB97-75A96EEC269A}"/>
          </ac:spMkLst>
        </pc:spChg>
        <pc:spChg chg="add del mod">
          <ac:chgData name="Toby Donaldson" userId="2e6e5431-bb17-4c41-9985-d39c50d83c73" providerId="ADAL" clId="{4B8CB9E9-9023-4F89-82E9-F1825C30F3B3}" dt="2023-09-29T20:30:24.838" v="1787" actId="21"/>
          <ac:spMkLst>
            <pc:docMk/>
            <pc:sldMk cId="3670372921" sldId="290"/>
            <ac:spMk id="50" creationId="{95DF1B86-096E-7E3D-AD83-96C3CBD28A53}"/>
          </ac:spMkLst>
        </pc:spChg>
        <pc:spChg chg="add mod">
          <ac:chgData name="Toby Donaldson" userId="2e6e5431-bb17-4c41-9985-d39c50d83c73" providerId="ADAL" clId="{4B8CB9E9-9023-4F89-82E9-F1825C30F3B3}" dt="2023-09-29T20:34:14.672" v="1991" actId="20577"/>
          <ac:spMkLst>
            <pc:docMk/>
            <pc:sldMk cId="3670372921" sldId="290"/>
            <ac:spMk id="51" creationId="{60F7F488-6F4C-3DBF-BD11-D37CE5333AF7}"/>
          </ac:spMkLst>
        </pc:spChg>
        <pc:spChg chg="add mod">
          <ac:chgData name="Toby Donaldson" userId="2e6e5431-bb17-4c41-9985-d39c50d83c73" providerId="ADAL" clId="{4B8CB9E9-9023-4F89-82E9-F1825C30F3B3}" dt="2023-09-29T20:34:23.980" v="1996" actId="20577"/>
          <ac:spMkLst>
            <pc:docMk/>
            <pc:sldMk cId="3670372921" sldId="290"/>
            <ac:spMk id="52" creationId="{CB3FAC90-6EC0-0F61-A376-63D6637FCBB4}"/>
          </ac:spMkLst>
        </pc:spChg>
        <pc:spChg chg="add mod">
          <ac:chgData name="Toby Donaldson" userId="2e6e5431-bb17-4c41-9985-d39c50d83c73" providerId="ADAL" clId="{4B8CB9E9-9023-4F89-82E9-F1825C30F3B3}" dt="2023-09-29T20:34:27.138" v="1997" actId="20577"/>
          <ac:spMkLst>
            <pc:docMk/>
            <pc:sldMk cId="3670372921" sldId="290"/>
            <ac:spMk id="53" creationId="{51A8B4FE-E129-7874-1293-DA34EE051BA2}"/>
          </ac:spMkLst>
        </pc:spChg>
        <pc:grpChg chg="add mod">
          <ac:chgData name="Toby Donaldson" userId="2e6e5431-bb17-4c41-9985-d39c50d83c73" providerId="ADAL" clId="{4B8CB9E9-9023-4F89-82E9-F1825C30F3B3}" dt="2023-09-29T20:27:00.294" v="1566" actId="1076"/>
          <ac:grpSpMkLst>
            <pc:docMk/>
            <pc:sldMk cId="3670372921" sldId="290"/>
            <ac:grpSpMk id="48" creationId="{3CCA0827-59F7-F10A-9A31-484E1ADEBD22}"/>
          </ac:grpSpMkLst>
        </pc:grpChg>
        <pc:graphicFrameChg chg="add mod modGraphic">
          <ac:chgData name="Toby Donaldson" userId="2e6e5431-bb17-4c41-9985-d39c50d83c73" providerId="ADAL" clId="{4B8CB9E9-9023-4F89-82E9-F1825C30F3B3}" dt="2023-09-29T20:33:41.672" v="1987" actId="1076"/>
          <ac:graphicFrameMkLst>
            <pc:docMk/>
            <pc:sldMk cId="3670372921" sldId="290"/>
            <ac:graphicFrameMk id="47" creationId="{C30C9823-503B-B637-FCFC-B0314975BD2D}"/>
          </ac:graphicFrameMkLst>
        </pc:graphicFrameChg>
        <pc:inkChg chg="add">
          <ac:chgData name="Toby Donaldson" userId="2e6e5431-bb17-4c41-9985-d39c50d83c73" providerId="ADAL" clId="{4B8CB9E9-9023-4F89-82E9-F1825C30F3B3}" dt="2023-09-29T23:00:11.838" v="1998"/>
          <ac:inkMkLst>
            <pc:docMk/>
            <pc:sldMk cId="3670372921" sldId="290"/>
            <ac:inkMk id="54" creationId="{B40B6D10-5673-BDD9-8FA9-F52D0B72B580}"/>
          </ac:inkMkLst>
        </pc:inkChg>
        <pc:cxnChg chg="del">
          <ac:chgData name="Toby Donaldson" userId="2e6e5431-bb17-4c41-9985-d39c50d83c73" providerId="ADAL" clId="{4B8CB9E9-9023-4F89-82E9-F1825C30F3B3}" dt="2023-09-29T20:33:51.093" v="1988" actId="21"/>
          <ac:cxnSpMkLst>
            <pc:docMk/>
            <pc:sldMk cId="3670372921" sldId="290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4B8CB9E9-9023-4F89-82E9-F1825C30F3B3}" dt="2023-09-29T20:33:51.093" v="1988" actId="21"/>
          <ac:cxnSpMkLst>
            <pc:docMk/>
            <pc:sldMk cId="3670372921" sldId="290"/>
            <ac:cxnSpMk id="10" creationId="{DB5EE6BE-F629-AB37-32E4-481217F34BE3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16" creationId="{1FB963A7-0F7F-CC94-3BE0-DEDF747C79A3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18" creationId="{AE1B8E4C-A2B6-BF74-27AB-8E492A18B133}"/>
          </ac:cxnSpMkLst>
        </pc:cxnChg>
        <pc:cxnChg chg="del mod">
          <ac:chgData name="Toby Donaldson" userId="2e6e5431-bb17-4c41-9985-d39c50d83c73" providerId="ADAL" clId="{4B8CB9E9-9023-4F89-82E9-F1825C30F3B3}" dt="2023-09-29T20:33:51.093" v="1988" actId="21"/>
          <ac:cxnSpMkLst>
            <pc:docMk/>
            <pc:sldMk cId="3670372921" sldId="290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4B8CB9E9-9023-4F89-82E9-F1825C30F3B3}" dt="2023-09-29T20:33:51.093" v="1988" actId="21"/>
          <ac:cxnSpMkLst>
            <pc:docMk/>
            <pc:sldMk cId="3670372921" sldId="290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22" creationId="{744EDF48-98E9-6389-F6E5-99C80393B6F7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27" creationId="{B2297B44-E0B3-0C2B-386C-AFE6984E2C60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29" creationId="{A2A4D2CD-8EA1-D8C7-2A09-D2652B35ED8D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33" creationId="{01774CDA-F57F-1BB0-30DA-972630EF7586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35" creationId="{D0BBDB88-8E69-BA64-2795-84A958E36ED1}"/>
          </ac:cxnSpMkLst>
        </pc:cxnChg>
        <pc:cxnChg chg="add mod">
          <ac:chgData name="Toby Donaldson" userId="2e6e5431-bb17-4c41-9985-d39c50d83c73" providerId="ADAL" clId="{4B8CB9E9-9023-4F89-82E9-F1825C30F3B3}" dt="2023-09-29T20:26:57.660" v="1565" actId="164"/>
          <ac:cxnSpMkLst>
            <pc:docMk/>
            <pc:sldMk cId="3670372921" sldId="290"/>
            <ac:cxnSpMk id="37" creationId="{50F6B1ED-36E2-D732-18B8-6BB74AF5C9BC}"/>
          </ac:cxnSpMkLst>
        </pc:cxnChg>
      </pc:sldChg>
      <pc:sldChg chg="addSp delSp modSp add mod">
        <pc:chgData name="Toby Donaldson" userId="2e6e5431-bb17-4c41-9985-d39c50d83c73" providerId="ADAL" clId="{4B8CB9E9-9023-4F89-82E9-F1825C30F3B3}" dt="2023-09-29T23:00:22.624" v="2000" actId="20577"/>
        <pc:sldMkLst>
          <pc:docMk/>
          <pc:sldMk cId="905081919" sldId="291"/>
        </pc:sldMkLst>
        <pc:spChg chg="mod">
          <ac:chgData name="Toby Donaldson" userId="2e6e5431-bb17-4c41-9985-d39c50d83c73" providerId="ADAL" clId="{4B8CB9E9-9023-4F89-82E9-F1825C30F3B3}" dt="2023-09-29T23:00:22.624" v="2000" actId="20577"/>
          <ac:spMkLst>
            <pc:docMk/>
            <pc:sldMk cId="905081919" sldId="291"/>
            <ac:spMk id="53" creationId="{51A8B4FE-E129-7874-1293-DA34EE051BA2}"/>
          </ac:spMkLst>
        </pc:spChg>
        <pc:inkChg chg="add del">
          <ac:chgData name="Toby Donaldson" userId="2e6e5431-bb17-4c41-9985-d39c50d83c73" providerId="ADAL" clId="{4B8CB9E9-9023-4F89-82E9-F1825C30F3B3}" dt="2023-09-29T23:00:18.684" v="1999" actId="21"/>
          <ac:inkMkLst>
            <pc:docMk/>
            <pc:sldMk cId="905081919" sldId="291"/>
            <ac:inkMk id="3" creationId="{FA2E0DEC-0427-DBCB-7A2E-719ABBDA6D0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9-27T22:27:01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9-27T22:31:30.364"/>
    </inkml:context>
    <inkml:context xml:id="ctx2">
      <inkml:inkSource xml:id="inkSrc3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2" timeString="2023-09-27T22:34:03.648"/>
    </inkml:context>
  </inkml:definitions>
  <inkml:trace contextRef="#ctx0" brushRef="#br0">2159 7752 0</inkml:trace>
  <inkml:trace contextRef="#ctx1" brushRef="#br0">9671 6130 4607 0,'-2'0'400'0,"2"0"-400"16,0 0 0-16,0 0 0 0,0-2 384 0,-2 1-16 15,2-1 0-15,-2-2 0 0,-3 1 0 0,0 1 0 16,-2 1 0-16,-2-1 0 0,-1 2-48 0,-2 2 0 16,-2-1 0-16,-2 1 0 0,2 5 80 0,-3-2 16 15,1 0 0-15,-2 1 0 16,-1 1 224-16,2 0 64 0,1 0 0 0,0 0 0 0,3-1-272 0,-5 5-48 0,2-2-16 0,2 3 0 15,4-3-96-15,-4 4-16 0,2 0 0 0,1-1 0 16,-1 2-256-16,0 3 128 0,2-1-128 0,-1 3 0 31,1 2 288-31,-3 0-48 0,1 7-16 0,0-2 0 0,0-4 288 0,1 6 48 0,-3-2 16 0,2 4 0 16,2-2 0-16,-2 5 16 16,1-2 0-16,1-3 0 0,4 0-112 0,-2 2-32 0,3 1 0 0,1-3 0 15,4 3-16-15,0-3-16 16,4 5 0-16,-1-1 0 0,2 1-128 0,2-4-32 0,0 4 0 0,0-5 0 0,2 5-256 0,0-3 0 15,-1-4 0-15,3-3 0 0,-1 1 0 0,2-3 0 16,-1 2 0-16,-1-4 0 0,1-2 0 0,-1-1 0 16,6-2 0-16,-2-2 0 0,2-1 0 0,-16-11 240 31,0 0-32-31,0 0 0 0,85 20 160 0,-85-20 16 16,0 0 16-16,92-7 0 0,-92 7-272 0,0 0-128 15,114-20 128-15,-114 20-128 0,0 0 0 0,113-28 0 16,-113 28 0-16,0 0 0 0,104-28 0 0,-104 28 0 15,0 0 0-15,88-7 0 0,-88 7 0 0,0 0 0 16,0 0 0-16,94-5 0 0,-94 5 0 0,0 0 0 16,0 0 0-16,0 0 0 0,90-21 0 0,-90 21 160 15,0 0-16-15,0 0 0 0,79-40-144 0,-58 27 0 0,-4-2 0 16,0-3 0-16,1 1 0 0,-4-4 0 0,-4 0 0 0,-1 0 0 16,-4 0-176-16,-3-3 176 0,-2 3-128 0,-2 0 128 15,0-1 0-15,-3-3 0 0,0-3 0 0,-2 2-128 16,5-2 128-16,-5 0 0 0,4-3 0 0,-2-4 128 15,3 4-128-15,-5-4 0 0,2-2 0 0,-2 1 0 16,0-1-352-16,-4 1-32 0,-1-1-16 0,-2 2 0 16,-3 6 48-16,-4-1 16 0,0 4 0 0,-4 0 0 15,3 5 336-15,-4 4-176 0,3-1 176 0,0 6-128 16,1-2 128-16,-3 2 0 0,1 3-144 0,-2-1 144 16,0 4-176-16,-2-1 48 0,5 2 0 0,-7 5 0 15,4 5-272-15,-3 2-48 0,1-1-16 0,-7 6 0 16,-2 0-448-16,-1-2-96 0,0 6-16 0,-1-2-7264 15</inkml:trace>
  <inkml:trace contextRef="#ctx1" brushRef="#br0" timeOffset="675.94">10868 6017 11055 0,'-7'5'976'0,"2"-1"-784"15,3-3-192-15,2-1 0 0,2 0 368 0,-4 4 16 0,-3-1 16 0,-2 3 0 16,-2-1-112-16,-5 2-32 0,0 0 0 0,0-4 0 15,2 4-448-15,-4 0-80 16,0-2-32-16,3 4 0 0,0-2 528 0,-1 2 96 0,2 0 32 0,2 1 0 16,-4 0 400-16,3 3 80 0,1-3 0 0,-1 4 16 15,1 3-272-15,0 3-48 0,1-1-16 0,0 2 0 16,0 6 48-16,1 1 0 0,2 4 0 0,-1 3 0 16,0 5-224-16,-3 3-32 0,3 4-16 0,0 2 0 15,0 7-32-15,-2-2 0 0,2 0 0 0,4 5 0 16,-2 2 32-16,0 3 0 0,5-3 0 0,-2-2 0 15,4 2-288-15,3-3 0 0,2-4 0 0,1 0 0 16,3-7-320-16,5-4-64 0,-3-2 0 0,7-7-16 16,4-4-640-16,-24-30-128 0,56 45-32 0,-56-45-4592 15,0 0-928-15</inkml:trace>
  <inkml:trace contextRef="#ctx1" brushRef="#br0" timeOffset="1303.76">11309 6689 5519 0,'-2'7'240'0,"-3"-3"64"0,3 1-304 0,2 0 0 0,0-1 0 15,0-1 0-15,0 1 384 0,0 6 0 0,2 2 16 0,-4 11 0 16,0 1 128-16,0-1 32 0,-1 5 0 0,-2 0 0 0,-1 0 400 0,-1 1 96 15,1 3 16-15,-3-3 0 0,0 6-208 0,-1 2-32 16,-1-1-16-16,1 2 0 0,1-4-544 0,-5 0-96 16,0 5-32-16,4-4 0 0,-4-4-144 15,3 0 192-15,3-5-192 0,2-1 192 0,-2-11-192 0,2 0 0 16,3-4 0-16,-1-5 0 0,3-3 0 0,1-4-272 16,1-1 64-16,3-6 16 15,-1 0-688-15,4-5-128 0,2-5-16 0,0 0-16 16,1-4 400-16,4-10 64 0,4-5 32 0,1-4 0 0,5-1 544 0,-5-3 224 15,2 3-16-15,-2-6 0 0,2 6 208 0,0-1 32 16,-3 6 16-16,-1 1 0 0,-1 4-288 0,1 0-176 0,-3 5 192 16,2 0-192-16,1 7 384 0,-1 2-16 0,0 3-16 0,-1 8 0 15,-3-1 288-15,1 7 64 16,-3 1 16-16,1 4 0 0,-1 6 32 0,-3-1 0 0,2 3 0 0,-1 1 0 16,1 4 176-16,0 3 32 0,0 0 16 0,-1 6 0 15,-1-1-464-15,-3 2-112 0,3 9-16 0,-7 1 0 16,-4 3-384-16,-1 1 0 0,0 9 0 0,-4-2 0 15,2 1 0-15,0-4-176 0,-5 3 176 0,5-5-192 16,-3-4-16-16,1-3-16 0,2-2 0 0,0-5 0 16,2-2-800-16,1 0-144 0,1-7-48 0,-1-3-7872 15</inkml:trace>
  <inkml:trace contextRef="#ctx1" brushRef="#br0" timeOffset="1900.91">12204 6097 11055 0,'-5'4'976'0,"2"1"-784"0,1-3-192 0,2-1 0 16,2 1 720-16,-1-2 112 0,1 0 0 0,2 0 16 15,-1 2 48-15,4-2 16 0,-2 2 0 0,0-2 0 16,2 1-736-16,-3-1-176 0,1 0 0 0,0 0 0 15,2 0 128-15,0 0 48 0,2 0 0 0,1 2 0 16,1 0 224-16,-2 3 48 0,3 0 16 0,-3 0 0 16,1 6-144-16,-3 1-16 0,-4 4-16 0,1 3 0 15,-8 2-288-15,-1 5 0 16,-3 0 128-16,-8 4-128 0,0-1 0 0,-7 6 160 0,1 0-160 0,-4-2 128 0,3-5-128 0,-1-2 0 16,3-2 0-16,-5-1 0 0,5-2 0 0,0-4 0 15,3 1 0-15,1-4 0 0,1-4-320 0,-1 4 48 16,1-3 16-16,-1-1 0 15,-1-1-336-15,4-4-64 0,2-2-16 0,2-1 0 16,3 0 32-16,0-4 0 0,5 0 0 0,0-3 0 0,4-2 272 0,1-1 64 16,6-5 16-16,-4 1 0 0,6-4 288 0,1 1 272 15,4-4-48-15,-1-1-16 0,3 3 368 0,1 0 80 16,0-3 16-16,2 3 0 0,0 5-80 0,0 3-16 0,-21 9 0 16,0 0 0-16,0 0-368 0,0 0-80 0,98-5 0 0,-79 10-128 15,-2 0 432-15,-1 6-32 0,-1 3 0 0,1-2 0 16,3 4-192-16,-1-1-32 0,-4 3-16 0,3-4 0 31,1 0-480-31,-1 0-80 0,0-2-32 0,-1-4-5776 0,2 3-1152 0</inkml:trace>
  <inkml:trace contextRef="#ctx1" brushRef="#br0" timeOffset="2266.53">13105 5975 6447 0,'-9'9'272'0,"3"-6"80"0,2 4-352 0,1-3 0 15,3-2 0-15,0 1 0 0,1-1 768 0,1 5 96 16,2 3 16-16,2 4 0 0,3 5 208 0,2 0 64 15,-1 1 0-15,1 2 0 0,1 1 528 0,2 5 112 16,0 1 32-16,0 4 0 0,-2 2-608 0,0 5-112 16,2 2-16-16,0 5-16 0,-2-3-512 0,0 1-112 15,0 0 0-15,1 1-16 16,-1 6-240-16,0 2-64 0,2 2 0 0,-2 1 0 16,-1 2-128-16,-4 0 0 0,0-1 0 0,-11-2 128 15,-3-1 64-15,-7-1 0 0,-5 2 0 0,-11-2 0 16,-3-2-1008-16,-5-5-192 0,-4 4-32 0,-3-8-16 15,-6 1-224-15,-1-4-64 0,-4-2 0 0,7-10-4720 16,6 0-944-16</inkml:trace>
  <inkml:trace contextRef="#ctx1" brushRef="#br0" timeOffset="38180.08">15527 5921 3679 0,'-8'5'320'0,"4"-3"-320"15,1 0 0-15,1 0 0 0,0-1 144 0,2 3-144 16,0-2 192-16,-5 1-192 0,2 2 128 0,-3 1-128 16,1 2 0-16,-4-3 0 0,1 2 384 0,1 0 32 15,0-3 0-15,0 1 0 0,-2 0 608 0,0 1 112 0,2-3 16 0,0 1 16 16,2 1-176-16,-4-4-32 0,2 1-16 0,-1-2 0 16,-1 2-656-16,0 0-128 0,2 1-32 0,0-1 0 15,-3 5-128-15,1-4 0 0,-1 4 0 0,1-1 0 16,-5 6 0-16,2 0 0 0,0 0 0 0,-4 2 0 15,0 4 0-15,1-3 0 0,-1 4 0 0,-5 2 0 16,4 0 192-16,-3 2 96 0,5-2 32 0,-1 1 0 16,-1 1-144-16,1 0-32 0,0-1 0 0,1 4 0 15,1 1-144-15,0-1 0 0,2 3 0 0,-1-3 0 16,1 7 0-16,3-3 0 0,1 0 0 0,1 3 0 0,1-4 320 16,5 3 0-16,-1 3-16 0,0-1 0 0,2-2 16 0,4-3 0 15,1 4 0-15,2-5 0 0,2 4-128 0,5-4-32 16,1-2 0-16,-15-26 0 0,0 0-160 0,73 55 192 15,-73-55-192-15,0 0 192 0,95 40-192 0,-95-40 0 16,0 0 0-16,97 23 0 0,-97-23-272 0,0 0-96 16,112 7-16-16,-112-7 0 0,0 0 0 0,122-9-16 15,-122 9 0-15,102-17 0 16,-102 17-80-16,119-21-16 0,-119 21 0 0,120-26 0 0,-120 26 112 16,108-30 32-16,-108 30 0 0,96-29 0 0,-96 29 0 0,91-44 0 15,-91 44 0-15,80-49 0 0,-80 49 608 0,87-62 128 0,-42 32 32 16,2-1 0-16,0-4 464 0,0 4 80 0,-5-4 32 0,-3-4 0 15,-6-1-672-15,-5-1-128 0,-6-1-16 0,-6 2-16 32,-4 0-688-32,-7-2-144 0,-5 2-32 0,-3-2 0 15,-4 4 96-15,-9-1 16 0,2 3 0 0,-7-3 0 0,0-1 592 0,-5 2 0 0,2 1 0 0,-6-1 0 16,-5 0 160-16,-3 1 96 16,-4 1 32-16,-1 6 0 0,-1 2 80 0,-3 7 16 0,-3 4 0 0,-3 3 0 15,-1 9-144-15,-3 3-32 0,-2 4 0 0,-1 10 0 16,-6 4-784-1,0 3-144-15,-6-2-48 0,6-1 0 0,7 0 640 0,5-1 128 0,9-3 0 0,6-3 0 16,10 0 128-16,1-6 0 0,5-1 16 0,4-2-5968 16</inkml:trace>
  <inkml:trace contextRef="#ctx1" brushRef="#br0" timeOffset="38650.06">17347 5507 7359 0,'-11'5'320'0,"-1"-3"80"0,2 1-400 0,3-1 0 0,1 3 0 0,3-3 0 16,-6 1 1232-16,-1 1 176 0,-9 6 16 0,-9-1 16 0,-4 7-352 15,1 1-64-15,0 0 0 0,3 3-16 0,-2 1-496 0,4-1-80 16,0 5-32-16,3 4 0 0,2-2-144 0,2 6-48 16,2 0 0-16,1 2 0 0,2 5-80 0,4 0 0 15,1 1-128-15,4 10 192 0,1-4-192 0,2 7 176 16,6 3-176-16,-1 1 160 16,6 3-160-16,-2-4 160 0,3 1-160 0,3-2 160 0,4-6-160 0,2 2 0 15,2-3-192-15,5-5 192 16,0-6-672-16,-26-38-16 0,70 59 0 0,-70-59 0 15,87 39-528-15,-87-39-128 0,94 19 0 0,-94-19-4656 0</inkml:trace>
  <inkml:trace contextRef="#ctx1" brushRef="#br0" timeOffset="39403.91">17901 6019 10127 0,'-4'0'896'0,"4"0"-704"15,0 1-192-15,0-1 0 0,0 0 320 0,-1 2 16 0,-1-2 16 0,-2 4 0 16,-1 4-96-16,-5-1-32 0,-1 6 0 0,-1-3 0 16,0 4 896-16,0-2 176 0,-1-1 48 0,6 1 0 15,-3-5-96-15,5 1-16 0,3-2 0 0,0-5 0 16,6-1-512-16,1 0-96 16,5 0-32-16,1-3 0 0,6-4-400 0,-17 7-192 0,0 0 160 0,0 0-160 15,86-33 0-15,-86 33 0 0,0 0 0 0,0 0 0 16,104-28 0-16,-104 28 0 0,0 0 0 0,87-5-160 15,-87 5 160-15,0 0-160 0,89 3 160 0,-89-3-160 16,0 0-768 0,0 0-160-1,0 0-16-15,77 39-16 0,-77-24 64 0,0 6 16 0,-7 0 0 0,-2 5 0 0,-3 0 640 0,2 6 128 0,-8-4 16 0,-1 6 16 0,-2 5 240 0,-5-1 0 16,0 2 0-16,0-2 160 0,0 1-304 0,-4-4-64 16,0-1-16-16,2-2 0 15,1-6-240-15,2-2-48 0,-3-3-16 0,4-5 0 16,1-2 80-16,4-9 0 0,5 0 16 0,4-7 0 0,3-1 288 0,3-2 144 15,6 0-160-15,1-9 160 0,4-2-160 0,4-2 160 32,1-1-160-32,2 0 160 0,2 0 0 0,1-2 0 0,0 2 0 0,1 2 0 0,-1 1 576 0,1 5 192 15,-1-3 64-15,1 9 0 0,-1 0 112 0,-5 2 16 16,6 6 16-16,-3 2 0 0,1 0-256 0,1 6-48 16,1-2-16-16,-4 6 0 0,-14-15 240 0,0 0 32 15,59 40 16-15,-40-24 0 0,-19-16-368 0,0 0-80 0,54 42-16 0,-54-42 0 16,0 0-480-16,60 36-288 15,-60-36 32-15,0 0-6720 0,0 0-1360 16</inkml:trace>
  <inkml:trace contextRef="#ctx1" brushRef="#br0" timeOffset="39874.87">18807 6219 12895 0,'-7'5'576'0,"2"-3"112"0,1 1-560 0,3-3-128 15,-1 2 0-15,2 2 0 0,-2 1 304 0,-5 0 16 16,0 4 16-16,-3 5 0 0,-1 5-336 0,1 0 0 15,1 0 0-15,0 0 0 0,2 1 0 0,4 0 0 16,-2 5 0-16,1-4 0 0,2 1 0 0,-1-1 0 16,1-2 144-16,0 1-144 0,1-3 336 0,-1 0-32 15,-2-1-16-15,3-5 0 0,1 1-288 0,1-7 160 16,5 0-160-16,-5-5 128 0,6-3-128 0,2-2-224 16,-2-2 48-16,5-7 16 15,-1-2-224-15,4-5-64 0,3-2 0 0,-1-4 0 0,4 0 448 0,2-4 0 16,1 0 0-16,2-2 0 0,-1 0 0 0,-3-1 0 0,3 7 192 0,-3-1-64 15,1 3-128-15,-4 4 0 0,0 4 0 0,-3 8 0 16,0 2 0-16,-1 6 0 0,-4 1 0 0,-1 1 0 16,1 10 208-16,-1-3 128 0,3 6 32 0,-3 2 0 15,2 2 272-15,-1 1 64 0,-1 3 16 0,1-1 0 16,-5 7-64-16,0 2-16 0,-3 5 0 0,-1-2 0 16,-2-4 144-16,0 4 32 0,-2-3 0 0,0-2 0 15,2 1-336-15,-3-4-64 0,-1-4-16 0,4-2 0 16,-6-2-1056-16,4-5-224 0</inkml:trace>
  <inkml:trace contextRef="#ctx1" brushRef="#br0" timeOffset="40409.74">19466 5637 5519 0,'-7'-1'240'0,"3"-3"64"0,2 2-304 0,1 2 0 0,1 0 0 0,0 0 0 15,1 0 384-15,-1 0 0 0,2 0 16 0,-2 2 0 16,4 5 880-16,-3-2 192 0,1 0 16 0,3 6 16 15,1-6 256-15,-1 4 48 0,2 0 16 0,0-4 0 16,5 4-848-16,-5-4-160 0,5-2-48 0,2 4 0 16,2-2-352-16,-2-1-80 0,-14-4-16 0,0 0 0 15,0 0-320-15,0 0 128 0,96 19-128 0,-96-19 0 16,0 0 0-16,0 0 0 0,0 0 0 0,66 47 0 16,-65-28 0-16,-6 6 0 0,-3 2 0 0,-3 5 0 15,-1-3 240-15,-6 5 16 0,-1 0 16 0,0 1 0 0,3-3-80 0,-1-6-32 16,-2 3 0-16,0-8 0 15,3-2-624-15,-1-5-128 0,1-5-32 0,2-4 0 0,-2 0 224 0,6-6 32 16,1-5 16-16,6-2 0 0,-4-6 352 0,5-5-144 16,4-2 144-16,-1-4 0 0,5-1 0 0,-3 2 144 15,4-2 16-15,2 0 0 0,0 3-160 0,1 2 0 16,0 0 0-16,3 4 128 0,1-1-128 0,-2 3 0 16,2 2 0-16,1 7 0 0,1 0 0 0,1-1 0 15,-17 7 0-15,0 0 0 0,0 0 0 0,0 0 0 16,102 14 0-16,-102-14 0 0,0 0-128 0,83 33 128 15,-83-33 0-15,0 0 0 16,113 39-528-16,-113-39-48 0,0 0 0 0,121 35-8288 0</inkml:trace>
  <inkml:trace contextRef="#ctx1" brushRef="#br0" timeOffset="40849.83">20238 6355 12895 0,'-4'5'1152'0,"2"-3"-928"0,2 0-224 0,0-1 0 15,0 3 832-15,0-2 128 0,0 5 32 0,-1-1 0 16,1 8 448-16,1-1 96 0,5-3 0 0,-3 1 16 16,4-6-256-16,3 0-48 0,3-2-16 0,2-1 0 15,3-4-816-15,-18 2-160 0,0 0-48 0,0 0 0 16,106-24-208-16,-106 24-128 0,0 0 128 0,119-28-208 16,-119 28-1200-16,94-24-224 0,-94 24-48 15,89-30-8560-15</inkml:trace>
  <inkml:trace contextRef="#ctx1" brushRef="#br0" timeOffset="41323.96">21086 5858 13823 0,'-10'6'608'0,"5"-5"128"16,3 1-592-16,-3 0-144 0,3 0 0 0,2-2 0 0,-2 1 928 0,0 3 160 15,1 3 16-15,-1 0 16 0,0 2 208 0,2-2 32 16,2-2 16-16,3 2 0 0,4 0-176 0,3-4-48 16,2 1 0-16,-14-4 0 0,0 0-368 0,0 0-80 15,89 15 0-15,-89-15-16 0,0 0-496 0,0 0-192 16,103 21 176-16,-103-21-176 0,0 0 0 0,0 0-192 16,0 0 16-16,76 49 0 15,-70-35-208-15,-6-2-64 0,-6 6 0 0,-1-1 0 0,2 2 256 0,-5-1 32 0,1-1 16 0,-5 0 0 16,2 3 144-16,0-1 0 0,-2 2 0 0,1-1 0 15,1 0-224-15,-2-3-16 0,4 0 0 0,1-1 0 16,6 0-144 0,3-7-48-16,3 1 0 0,6-5 0 0,3-1 224 0,4-1 32 0,1 2 16 0,2-3 0 15,-19-2-256-15,0 0-48 0,0 0-16 0,0 0 0 0,94 0 288 0,-76 2 192 16,-4 3-208-16,0 0 80 0,-2 8 128 0,0-3 128 16,-3 0-128-16,1 6 176 0,-1-2-176 0,-2 0 0 15,0 3 0-15,-4-1 128 0,1 3-128 0,-4-1 0 31,0-1 0-31,-5-1 0 0,-4 3 0 0,-1 0 128 0,-8 2-128 0,1 0 0 0,-2 0 0 0,-4 0 0 16,-2 1 128-16,-4 1-128 16,-3 0 400-16,-4-1 48 0,-1-1 16 0,1 0 0 0,-3-4-192 0,1 1-32 15,5-2-16-15,2-6-7520 0,10-3-1520 16</inkml:trace>
  <inkml:trace contextRef="#ctx1" brushRef="#br0" timeOffset="41653.51">22224 5366 7359 0,'4'14'656'0,"-1"-4"-528"16,2-1-128-16,-5-6 0 0,2 6 1344 0,2 0 256 16,4 13 32-16,4 13 16 0,8 14-384 0,-1 3-80 15,2 7-16-15,0-3 0 0,3 0-112 0,-3-1-32 16,0 3 0-16,2-1 0 16,-3 3-80-16,0 1-32 0,-5-2 0 0,-3 7 0 0,-5-2 160 0,-5 4 16 15,-5 6 16-15,-10-3 0 0,-7 2-336 0,-8 0-64 16,-11 4 0-16,-11-2-16 0,-6 0-448 0,-3-6-96 15,0-6-16-15,-6-5-9360 16,-1-4-1888-16</inkml:trace>
  <inkml:trace contextRef="#ctx1" brushRef="#br0" timeOffset="56743.68">9817 5421 2751 0,'-5'0'256'0,"1"0"-256"0,4 2 0 0,0-2 0 16,-2 0-160-16,1 0-80 0,-1-2-16 0,-3 2 0 16,-4 0 256-16,0-1 0 0,-3 1 144 0,0-2-144 15,-2 2 0-15,0-2 0 0,2 4 0 0,-4 0 0 16,2 1 0-16,-3 4 0 15,-2 0 0-15,-1-2 0 16,1 6 208-16,-2-3-48 0,4 6-16 0,-2-2 0 0,0 1 608 0,-1 1 112 16,1 5 32-16,-3-4 0 0,1 3-528 0,-4 1-112 15,1-2 0-15,0 4-16 0,-1 0-240 0,1 0 0 16,1 2 0-16,-5 5-160 16,2-4-160-16,3 6-48 0,-3-2 0 0,2 5 0 0,1 0 528 0,2-4 96 15,2 6 32-15,0 0 0 0,2-2 480 0,-1-3 112 16,2 3 16-16,3-4 0 0,2 1-240 0,-5 5-32 15,2 0-16-15,-1 0 0 0,-1 1-480 0,-1 2-128 16,-3 1 0-16,-2 3 0 0,-1-2-208 0,-1 1-64 0,3 1-16 16,-5 0 0-16,1-2 32 0,3 2 16 0,1 0 0 0,-2 1 0 15,4-1 416-15,2 0 80 0,1-2 0 0,2 3 16 16,3-3 240-16,3-1 64 0,-1 1 0 0,2-2 0 16,2 0 0-16,3-1 0 0,0 0 0 0,-1-4 0 15,3-2-16-15,3 2 0 0,-1-1 0 0,3-5 0 16,1 5-112-16,0-6-32 0,-2 5 0 0,3-5 0 15,2 4-64-15,-4-4-16 0,4 2 0 0,-1-2 0 16,3-2 192-16,-1 3 48 0,2-5 0 0,1 1 0 16,1-4-32-16,1 0 0 0,-15-19 0 0,39 38 0 15,-39-38-224-15,0 0-32 0,80 54-16 0,-80-54 0 0,0 0-96 0,106 37-32 16,-106-37 0-16,0 0 0 0,115 19-144 0,-115-19 0 16,0 0 0-16,110 12 0 0,-110-12 0 15,0 0 0-15,115 20 0 0,-115-20 0 0,0 0 0 0,113 24 0 16,-113-24 128-16,84 21-128 0,-84-21 128 0,85 19-128 15,-85-19 192-15,86 19-64 0,-86-19 96 0,0 0 16 16,116 19 0-16,-116-19 0 0,0 0 144 0,112 18 16 16,-112-18 16-16,0 0 0 0,117 15-96 0,-117-15 0 15,81 9-16-15,-81-9 0 0,89 14-304 0,-89-14 128 16,94 11-128-16,-94-11 0 0,86 6 128 0,-86-6-128 16,0 0 0-16,124 4 0 0,-124-4 0 0,0 0 0 15,120 0 0-15,-120 0 0 0,85 0 176 0,-85 0-176 0,86 2 160 0,-86-2-160 16,92 1 176-16,-92-1-176 0,96 6 192 0,-96-6-192 15,90 1 128-15,-90-1-128 0,91-1 0 0,-91 1 0 16,92-11 0-16,-92 11 0 0,98-17 0 0,-98 17 0 16,103-25 0-16,-103 25 0 0,111-34 0 0,-111 34 0 15,120-39 128-15,-120 39 32 0,110-42 0 0,-110 42 0 16,101-47-160-16,-101 47 0 0,96-41 0 0,-96 41 0 16,93-44 128-16,-93 44-128 0,97-49 0 0,-97 49 128 15,106-41-128-15,-106 41 0 0,108-42 0 0,-108 42 0 16,100-40 0-16,-100 40 0 0,89-42 0 0,-89 42 0 15,90-38 0-15,-90 38 0 0,96-42 0 0,-96 42 0 0,105-40 0 0,-105 40-144 16,111-46 144-16,-111 46-160 16,113-52-304-16,-113 52-64 15,105-70-16-15,-54 32 0 0,3-4 224 0,0-1 64 0,-2-4 0 0,4-5 0 0,1-2 256 0,2-6 0 16,1 1 0-16,-1 0 0 0,0 3 0 0,-5-1 0 16,-2-1 0-16,-5-1 0 0,1 0-304 0,-8-2 0 15,-2 2 0-15,-3 3 0 16,-2 0-272-16,-5 4-64 0,-2 0-16 0,-5 1 0 0,-2 4 320 0,-3 0 64 15,-2 5 16-15,-6 0 0 0,-1 2 384 0,-3-1 96 16,-2 2 16-16,-6-1 0 0,1 4 688 0,-8-3 144 16,2 1 16-16,-5 1 16 0,1 3-208 0,-3 0-64 15,-2-2 0-15,-1-1 0 0,-3 1-432 0,-5-3-80 0,-2-1-32 0,-3-3 0 16,-4 1-288-16,-2 2 0 0,-4 2 0 0,-4-2 0 16,1 1 0-16,-9 1 0 0,-2 0 0 0,-1-1 0 15,1 3 0-15,0 3 160 0,1 0-160 0,2 5 192 16,1-2 160-16,1-3 32 0,-1 5 16 0,0-3 0 15,0 5-400-15,-2-4 0 0,0 4 0 0,-9 2 0 32,-2-3-496-32,4 5-80 0,-1-1 0 0,-1 0-16 0,2 4-48 0,0 2 0 0,2 3 0 0,-2 0 0 15,-2 5-48-15,-5-1-16 0,-3 3 0 0,-4-2 0 16,7 6 224 0,-2-3 32-16,5 3 16 0,-2 1 0 0,4 6 432 0,-5-3 0 0,5 1 0 0,-5 0 0 0,0 1 0 0,-5 1 176 15,2 1-176-15,4 0 192 0,5-1-192 0,-1 8 0 16,0-1 0-16,0 2 0 15,2 3-416-15,-5-2-16 0,-2 0 0 0,-2 0 0 0,-1 0 64 0,5-2 16 16,1 0 0-16,3 6 0 0,1-3 352 0,-4 1-176 16,6 0 176-16,-4-2-128 0,-1 3 368 0,-4 2 80 15,0 2 0-15,2 3 16 0,3-1 32 0,0 0 0 16,2 6 0-16,2-1 0 0,-4 2-368 0,2-1 0 16,-2 6 0-16,-5 5 0 15,-1 4-640-15,-1-2-128 0,-1 1-48 0,3-1-6080 0,7 3-1216 0</inkml:trace>
  <inkml:trace contextRef="#ctx1" brushRef="#br0" timeOffset="58351.02">16028 5439 3679 0,'-23'12'320'0,"9"-7"-320"0,3-3 0 0,4 0 0 16,4-2-336-16,1 0-144 0,-1 0-32 0,-1 0 0 0,-6 0 512 0,1 1 0 16,-3-1 0-16,1 0 160 15,3 4-160-15,1-2 0 0,-2-1 0 0,2 1 0 0,-2 2 0 0,2-3 0 16,2-1 0-16,-5 2 0 0,3 2 1152 0,-4-1 240 15,1 2 32 1,-1 0 32-16,3 1 96 0,-3 2 32 0,3 1 0 0,-5 3 16 0,6-3-752 0,-5 5-144 16,5-4-16-16,-5 1 16 0,5 3-704 0,-2-2 0 15,2 0-128-15,2 2 128 0,2 2-128 0,1 3 128 16,2 4 0-16,3 4 0 0,3 5 256 0,-1 6 160 16,4 9 32-16,3 5 16 0,2 6 224 0,3 10 32 0,1 17 16 15,1 16 16-15,0 23-176 0,0 10-48 0,-2 5 0 0,-1 4 16 16,7-5-352-16,-4-8-64 0,2-4 0 0,2-32 0 15,-3-30-128-15,1-25-208 0,-21-39 48 0,0 0 160 16,0 0-240-16,108-27 80 0,-108 27 16 0,77-74 16 16,-35 23 336-16,5-5 80 15,2-8 16-15,5-8 16 0,3-4-320 0,-1-3 0 0,2-2-176 0,-3-1 176 32,1-9-960-32,-4-1-112 0,1 3-16 0,-1 0-16 0,-2 9-112 15,4-2-32-15,2 6 0 0,2 8 0 0,3 3 800 0,-2 4 176 0,4 0 16 0,-4 4 16 16,-2-1 992-16,1 10 192 0,-1 6 32 0,-57 42 16 15,114-51-16-15,-114 51 0 0,118-7 0 0,-118 7 0 16,124 35-208-16,-63-2-32 0,0 18-16 0,-5 4 0 0,-6 5-16 16,1 11 0-16,-6 4 0 0,2 5 0 0,2 5-256 0,-2-3-48 15,3-2-16-15,-1-5 0 0,2-5-256 0,-1-16-128 16,4-12 128-16,0-7-128 0,-54-35 208 0,107 43-32 16,-107-43-16-16,104 19 0 0,-104-19 240 0,108-1 48 15,-108 1 16-15,110-20 0 0,-110 20-64 0,126-36-16 16,-59 15 0-16,-2-5 0 15,-2-4-384-15,-2-6 0 0,-2-3-144 0,-2 1 144 32,-1 0-624-32,3-8-16 0,4-4 0 0,2-2 0 15,3-6-256-15,1 2-48 0,3 1-16 0,-3-3 0 0,1-5 320 0,-7 2 48 0,1 1 16 0,4-1 0 0,4 5 368 0,3 9 80 16,1 5 128-16,-1 18-208 0,-2 8 208 0,-73 16 0 0,121 9 0 0,-121-9 0 16,106 48-256-16,-55-9 64 15,-4 10 0-15,0 3 0 0,-2 3 384 0,-1 3 64 0,-1-1 32 0,2-4 0 16,1-6 288-16,1-7 48 0,2-5 16 0,-49-35 0 15,95 54 784-15,-95-54 176 0,107 40 16 0,-107-40 16 16,113 31-704-16,-113-31-144 0,132 23-16 0,-55-15-16 16,8 5-752-16,-1 4 0 15,-2 4-192-15,2 8 32 0,6 3-480 16,4 6-80-16,9 4-32 0,10 0 0 0,8-2-304 0,-1-5-64 0,-2-4-16 16,10-3-6736-16,8-7-1360 0</inkml:trace>
  <inkml:trace contextRef="#ctx1" brushRef="#br0" timeOffset="72471.78">24906 5099 5519 0,'-9'4'496'0,"6"1"-496"15,-2-3 0-15,5-1 0 0,0 1 128 0,-2 0-128 16,-3 1 0-16,-2 6 0 0,-7 1 0 0,0 4 0 16,3 2 0-16,-4 0 0 0,1-2 336 0,0 1 176 15,-2 4 48-15,2 1 0 0,-5-1 640 0,1 2 128 16,1-2 16-16,-4 2 16 0,0-2-80 0,2 4 0 15,-4-3-16-15,3 1 0 0,2 0-544 0,1 0-96 16,3-2-32-16,-2 4 0 0,4-2-368 0,1 1-80 16,1-2-16-16,3 1 0 0,3-1-128 0,-3 0 0 0,6 1 0 15,-1-2 0-15,2 2-144 0,2-2 144 0,3 0 0 0,2-2 0 16,0 4 0-16,3-3 0 0,3 1 0 0,-1 0 144 0,5 0-144 0,2-1 0 16,-19-18 0-16,0 0 0 0,0 0 0 15,94 48 0-15,-94-48-224 0,0 0 80 0,0 0-16 0,95 14 0 16,-95-14 0-16,0 0 0 15,0 0 160-15,97-21 0 0,-69 13 0 0,-4-6 0 0,3 0 0 0,-1 0 0 16,-2-2 0-16,1-1 0 0,-3 1 0 0,3-1 0 16,-5-1 0-16,1-1 128 0,-1 2-128 0,-1-3 0 15,0 1 0-15,-2 0-128 0,-1 0-64 0,1-2 0 16,-4 0 0-16,-1 4 0 0,0-1 192 0,-5 1-208 16,2 1 80-16,-2 2 128 0,-2 0 0 0,-2 0 0 0,-1-3 0 15,-2 5 0 1,-3-2 160-16,-3 2 0 0,1-2 0 0,-9 2 0 15,0-1-160-15,-3-1 192 0,-4 6-192 0,-2-4 192 16,1 5-192-16,-3-4 0 0,1 6 0 0,-2-4 128 16,0 1 112-16,-1 4 16 0,3-3 0 0,0-2 0 15,4 2 96-15,3-5 32 0,3 5 0 0,-3-3 0 0,3 3-384 0,2-2 0 16,1 6 0-16,1-3 0 0,3 3-192 0,1 1-48 16,-1 2-16-16,6 2-5760 15,-1 0-1168-15</inkml:trace>
  <inkml:trace contextRef="#ctx1" brushRef="#br0" timeOffset="73085.06">25837 5566 7359 0,'-7'3'320'0,"3"-1"80"0,2 0-400 0,1 0 0 0,1-2 0 0,0 0 0 0,-2 0 0 0,2 0 0 15,-2 0 0-15,0 0 0 0,2 3 624 0,0-3 192 16,-1 2 32-16,-3-2 16 0,4 2 432 0,0-2 96 16,-2 1 16-16,2 1 0 0,-1 2-432 0,1-3-80 15,-4 3 0-15,2 3-16 16,-1 0-352-16,-2-4-64 0,-1 4-16 0,3 0 0 0,-2-2-320 0,0 4-128 15,-1-2 0-15,1-2 144 0,2 2-144 0,-3-2 0 16,5-1 0-16,-1 3 128 0,2-4 80 0,0 1 16 16,2-2 0-16,-1 1 0 0,5-1-224 0,-5 1 0 15,6-3 0-15,2 0 0 0,-4-3 0 0,4-1 0 0,3 1 0 0,2-4 0 16,4-4 0-16,-5 3 0 0,7-4 0 16,-5-2 0-16,1 1 0 0,-2-1 0 0,0-1-128 0,-5-1 128 15,-2 2 0-15,-2 4 0 0,-3-4 0 16,-2 5 0-16,-2-1 0 0,-7-1 0 0,2 1 0 0,-3-2 0 15,-1 5 0-15,1-2 0 0,-1 2-128 0,-3 2 128 16,2 1 0-16,2-1 0 0,-3 5 0 0,5 0 0 16,-6 7 0-16,3-4 0 0,3 1 0 0,-1 3 0 15,2-2 128-15,3 0-128 0,1-1 0 0,-2 1 0 16,1 0 0-16,3 0 0 0,-1-1 0 0,2 1-6288 16,0-1-1200-16</inkml:trace>
  <inkml:trace contextRef="#ctx1" brushRef="#br0" timeOffset="73602">26439 5265 7359 0,'0'1'656'0,"0"-1"-528"16,2 2-128-16,0-2 0 0,1 0 752 0,-1 0 112 0,0 0 32 0,1 2 0 16,3 1-288-16,1 4-48 0,0 0-16 0,-2 4 0 15,0-1 160-15,-2 6 48 0,-1-1 0 0,0 5 0 16,0 2-16-16,-2-1 0 0,0 7 0 0,-2 0 0 16,0 3-96-16,-1-1 0 0,-1 3-16 0,1 2 0 15,-2-2-288-15,-1-2-48 16,-1 1-16-16,0-1 0 0,-1-5-272 0,2 0 160 0,-4-3-160 0,1-6 128 15,1-3-128-15,-1-2 0 0,0-5 0 0,2 0-176 16,4-7 176-16,1-3 0 0,-2-4 0 0,3-2 0 16,6-8 0-16,-3-2 144 0,3-6 0 0,2-3 0 15,2-7 96-15,5-3 16 0,-4 0 0 0,2 0 0 16,0 1-256-16,4-3 0 0,1-4 0 0,1-1 0 0,3 3 0 0,1 0 0 16,3 1 0-16,1-5 0 0,4 6 176 0,1 2-176 15,0 1 192-15,1 4-192 0,-3 7 400 0,-1 5-16 16,-7 4-16-16,-2 5 0 0,-3 8 16 0,-4 4 0 15,0 2 0-15,-3 7 0 0,2 1 368 0,-3 8 80 16,-1-1 0-16,0 4 16 0,2 5-224 0,-6 4-48 16,3 3-16-16,-5 1 0 0,1 3-288 0,0 1-48 15,-2 6-16-15,-2-1 0 16,2 6-208-16,-2 0 0 0,1 0 0 0,-1 3 0 0,0-1-224 0,-1-4-32 16,1 0-16-16,-3-6 0 15,3-2-1408-15,2-10-288 0</inkml:trace>
  <inkml:trace contextRef="#ctx1" brushRef="#br0" timeOffset="74230.84">27685 3800 11967 0,'-10'1'1072'0,"5"1"-864"0,1 0-208 0,2-2 0 0,2 3 0 0,0-3-240 15,0 2 48-15,0 0 16 0,0 1 480 0,0 1 80 16,2 1 32-16,2 2 0 0,3 0 848 0,3-5 160 16,4 1 48-16,2 1 0 0,-16-4-320 0,0 0-48 15,0 0-16-15,99 3 0 0,-99-3-624 0,0 0-128 16,96 2-16-16,-96-2-16 0,0 0-304 0,0 0 0 16,98 14 0-16,-85-7 0 0,-4 3 0 0,-9 1 0 0,-3 4 0 0,-8 1 0 15,-3 3 0-15,-5 4 0 0,-7 0 0 0,0 6 0 16,-4-1 0-16,-1 3 0 0,3 3 0 0,-2-5 0 15,-3 6 0-15,4-2 0 0,1 0 0 0,5-3 0 16,-3 5 288-16,5-6-48 0,4-1-16 0,3-7 0 16,5-2-224-16,4-1 0 0,5-5 0 0,3-4 0 15,4 2 0-15,5-6 0 16,6-3 0-16,-18-2 0 0,0 0-128 0,0 0 128 0,110-2-192 0,-110 2 192 16,0 0-208-16,104-2 64 0,-104 2 16 0,0 0 0 15,115 5-16-15,-115-5 0 0,0 0 0 0,96 16 0 16,-96-16-208-16,0 0-32 0,0 0-16 0,0 0 0 0,0 0 16 0,63 56 0 15,-68-44 0-15,-2-3 0 0,0 5 384 0,-4-2 0 16,1 0 192-16,-6 4-64 16,0-1-128-16,-5 3 0 0,-7 4 128 0,-3 1-128 0,-7 7 688 0,-6-2 64 15,1 5 16-15,-8 0 0 0,1 2 96 0,-6-6 32 16,5 2 0-16,2-8-8288 16,8-2-1648-16</inkml:trace>
  <inkml:trace contextRef="#ctx1" brushRef="#br0" timeOffset="75472.89">29357 5400 11967 0,'-7'4'1072'15,"0"1"-864"-15,5-1-208 0,-3-1 0 16,1-1 208-16,-3 1 0 0,-5 9 0 0,-9 4 0 0,-5 9-208 0,-9 1 0 15,-3 7-144-15,1-2 144 0,1 2 208 0,2-3 144 16,3 3 32-16,1-2 0 0,6-1 208 0,-4 1 48 16,6-3 16-16,-1 5 0 0,-2-3-432 0,1-2-96 15,1 7 0-15,-1-2-128 0,-2 3 160 0,1 2-160 16,1 4 128-16,5 0-128 0,-4 7 256 0,8 5-48 16,1 3 0-16,3 6 0 0,6-2-208 15,5 7 0-15,3-5 0 0,6 3 0 0,9-3 0 0,2-6 0 16,8-3 0-16,5-3 0 0,8-4 0 0,-41-47 0 15,92 85 0-15,-92-85-160 0,99 70 160 0,-99-70 0 16,115 54-144-16,-115-54 144 0,122 36 0 0,-122-36-176 0,147 18 176 16,-147-18-128-16,158-7-128 0,-81-7 0 0,-7-7-16 15,-9-7 0-15,-6 2 32 0,-1-11 16 0,-1-5 0 0,-6-6 0 16,1-5 224-16,-6 1 0 0,2-5 192 0,-2-6-192 16,-2 2 400-16,-11-9-16 0,-1 2-16 0,-7-10 0 15,-3-6 160-15,-10 3 48 0,3 2 0 0,-8 2 0 16,2 4-288-16,-3-2-48 0,0 1-16 0,-2-5 0 15,-2-1-224-15,-3 3 176 0,0 1-176 0,-7 10 160 16,-2 5-160-16,-4 10 0 0,-3 6 0 0,-7 12 0 16,-6 7-144-16,-8 5 144 0,-5 3 0 0,0 11 0 15,-6 0-128-15,-4 13 128 0,-4 4 0 0,-7 7 0 16,3 8-496-16,-4-1 16 0,2 2 0 0,-2 2 0 16,-8 2-864-16,7 1-160 0</inkml:trace>
  <inkml:trace contextRef="#ctx1" brushRef="#br0" timeOffset="75915.28">31246 5289 11967 0,'-11'3'1072'0,"4"1"-864"0,5-1-208 0,-6-1 0 16,6 0 1248-16,-3 1 208 0,-6 3 32 0,-4 6 16 15,-8 3-528-15,-2 5-96 16,-1 2-32-16,-2 1 0 0,2 6-400 0,0-4-96 0,2 6-16 0,1-5 0 16,2 7 432-16,2-1 64 0,3-3 32 0,1 6 0 15,1 0-320-15,2 2-64 0,-1-3-16 0,3 5 0 16,1 1-176-16,-1 2-32 0,1 6-16 0,-1 1 0 16,1 7-48-16,2 7-16 0,0-1 0 0,3 1 0 0,3 5-48 0,2-4 0 15,6 3 0-15,4-8 0 0,5-3-128 0,4-6 0 16,7-3 144-16,-27-47-144 0,57 77 0 0,-57-77-128 15,68 61 0-15,-68-61 0 16,73 50-1104-16,-73-50-224 0,80 33-32 0,-80-33-9504 0</inkml:trace>
  <inkml:trace contextRef="#ctx1" brushRef="#br0" timeOffset="76495.39">31510 5956 5519 0,'-1'9'496'0,"1"1"-496"0,1-5 0 0,1-1 0 16,0 1 960-16,0 6 112 0,1 6 16 0,1 11 0 16,1 14-544-16,0 3-96 0,-1 4-32 0,-3-1 0 0,-1-1 96 0,0 1 0 15,-1-1 16-15,-3-4 0 0,1-1-208 0,-1-6-64 16,-6 1 0-16,-1-4 0 0,1-3-256 0,-4-1 0 16,-2-3 0-16,2-1 0 0,-2-6 0 0,1-2 0 15,-3-4 0-15,3 1 0 0,1-7 0 0,0 1 0 16,3-6 0-16,3-4-144 0,-1-1 144 0,4-6 0 15,3 0 0-15,4-3 0 16,1-5 0-16,6-2 0 0,-2-4 0 0,7-5 0 0,3 2 0 0,2-9 0 16,2 2 0-16,5-2 0 0,4-1 208 0,1-8 32 15,4 2 0-15,0-5 0 0,2 0 128 0,-2 0 16 16,-1 0 16-16,-4 2 0 0,0 0 64 0,-1 5 16 0,-1-1 0 0,5 3 0 16,-1 0 272-16,1 3 48 0,-4 9 16 0,-1 0 0 15,0 7-16-15,-28 19 0 0,0 0 0 0,0 0 0 16,79-18-64-16,-67 27-16 0,-2 1 0 0,-1 8 0 15,-2 6 176-15,-4 2 16 0,1 4 16 0,-2 1 0 16,-4 4-208-16,2 3-32 0,-5 8-16 0,-1-1 0 16,-1 0-496-16,-1 4-176 0,-3 1 0 0,1-2 144 15,-4 6-144-15,0-6 0 0,3-1 0 0,-2-3 0 16,2-2 720-16,1-2 224 0,-1-4 32 0,2-4 16 16,2-3-2432-16,2-6-480 0,2 0-112 0,5-8-11664 15</inkml:trace>
  <inkml:trace contextRef="#ctx1" brushRef="#br0" timeOffset="77045.35">32645 4681 7359 0,'-11'9'320'0,"6"-4"80"0,0 0-400 0,3-1 0 0,2-4 0 0,0 1 0 16,4 3 1120-16,-1 5 144 0,6-2 16 0,-2 7 16 15,7-1-336-15,-2-2-80 0,4 5-16 0,-1-4 0 16,-15-12-112-16,0 0-32 0,0 0 0 0,87 31 0 15,-87-31-16-15,0 0 0 16,0 0 0-16,84 35 0 0,-70-23-448 0,-4-5-112 0,-3 7-16 0,-5-3 0 16,-4-1-128-16,-3 4 0 0,-2 0 0 0,-1-2 128 0,-6 5 112 0,-2 1 16 15,-2-2 0-15,-2 1 0 0,-5 4-256 16,4-5 0-16,-1 1 0 0,-1 0 0 0,0 3 128 0,-1-1-128 16,3 2 0-16,-3-1 144 0,3 3 128 0,0-4 32 15,-2 2 0-15,4-2 0 16,2-1-304-16,3-1 0 0,5-1 128 0,0-7-128 0,7-1 0 0,2-2 0 15,6-3 0-15,4-1 0 0,2 1 0 0,7-8 0 16,-19 5-128-16,0 0 128 0,75-9 0 0,-75 9 0 16,0 0 0-16,89-14 0 0,-89 14 0 0,0 0 0 15,89-7 0-15,-89 7 0 0,0 0 0 0,0 0 0 16,0 0 128-16,89 23-128 0,-85-14 0 0,-6 5 0 0,-3 3 0 16,-9 1 0-1,-2 2 128-15,-5 0-128 0,-2 2 144 0,2 1-144 0,-3-1 416 0,1 3-16 0,-1-2 0 0,3 3 0 16,2-4-208-16,0-1-64 0,0 2 0 0,1-6 0 31,4 1-1056-31,0-4-224 0</inkml:trace>
  <inkml:trace contextRef="#ctx1" brushRef="#br0" timeOffset="77286.64">33495 4906 21183 0,'2'26'944'0,"-2"-9"192"0,2 1-912 0,-2-4-224 16,0-4 0-16,-2 2 0 0,0 6 736 0,-1 10 96 16,-3 20 32-16,-4 15 0 0,1 8-592 0,-5 6-112 0,6-2-32 0,-1 0 0 15,4 0 160-15,1 1 32 0,4-1 0 0,-2 2 0 16,2-2 992-16,-1 1 208 0,1 1 32 15,-5 3 16-15,-1 0-448 0,-4 0-96 0,1-1 0 0,-8-6-16 16,-1 0-752-16,-4-5-128 0,-1-3-128 0,-7 1-15664 16</inkml:trace>
  <inkml:trace contextRef="#ctx1" brushRef="#br0" timeOffset="117978.77">3524 8919 1839 0,'11'-4'160'0,"-1"1"-160"16,-1-1 0-16,-2 3 0 0,-2 1 192 0,4-4 0 15,12 2 0-15,9-5 0 0,10-1-32 0,5 1 0 16,-3-4 0-16,-2 6 0 0,-4-2 240 0,-1 0 48 15,0 4 16-15,-4-3 0 0,1 3 432 16,-4-4 96-16,-2 3 16 0,-2 1 0 0,-1-1 32 0,3-1 16 16,0 2 0-16,2 1 0 0,-4 0-112 0,3-1-32 15,-1 1 0-15,-2-1 0 0,-1 3-144 0,-1 0-16 32,3 0-16-32,-4 0 0 0,0 1-320 0,-2 1-64 15,0 0-16-15,-2 1 0 0,1-1-336 0,-1 1 144 0,-3 3-144 0,0-3 0 16,-2 1 0-16,1-1 0 0,-1 1 0 0,0 1 0 15,4-3 0-15,-2 1 0 0,1-1 0 0,1 0 0 16,5-1 0-16,-2-1 0 0,2 2 0 0,0 0 0 16,3 3 304-16,-3-3 48 0,2 1 16 0,-1 1 0 15,3-1-112-15,-1 4 0 0,1-2-16 0,-1 1 0 16,2 1-240-16,-3-2 0 0,-1 0 0 0,-1-1 0 16,0 2 0-16,0 0 0 0,2-3 0 0,-4-1 0 0,4 1-176 15,-1-3 176-15,3 4-160 0,1-8 160 0,-2 3 0 0,1-1 0 16,4 0 0-16,-1 2 0 0,2-2 0 0,1-1 0 15,-1 1 0-15,3 0 0 0,0 1 272 0,-2-3-48 0,2 4-16 16,-3 0 0-16,1 0-208 0,-3 4 176 0,-1-3-176 0,-1 1 160 16,-4 2-160-16,1-1 0 0,0-1 0 0,-1 1 0 15,1 1 0-15,0-2 0 0,1-2 0 0,0-2 0 16,2-2 0-16,-1 3 0 0,-1-3 0 0,1 4 0 16,-1-2 0-16,0 1 0 15,3-1 0-15,-5 0 0 0,4 2 0 0,1 0 0 0,-7 2 0 0,5-2 0 16,-2 2 0-16,3-1 0 0,-4 1 0 0,1-2 0 15,1 4 0-15,1-3 0 0,-3 3 0 0,-1-2 0 16,0-1 0-16,0-1 0 0,0 2 0 0,-2 0 0 16,2 0 0-16,2-2 0 0,-2 0 0 0,-2 1 0 15,2-1 0-15,0 2 128 0,0 0-128 0,0 0 0 16,-1 1 256-16,1-1-16 0,2 1-16 0,-2-1 0 0,-2 0-224 0,2-2 0 16,2 0 128-16,-1 0-128 0,6-2 0 0,-3 0 0 15,6-1 0-15,-1-2 0 0,4 3 0 0,1-2 0 16,4 1 0-16,-3-4 0 0,1 0 144 0,-1 3 48 15,1-1 0-15,0-2 0 0,1 4 64 0,-2 1 32 16,-2 0 0-16,0-1 0 0,3-1-288 0,-4-1 128 16,2 3-128-16,0-1 0 0,1 3 0 0,-1-2 0 15,2 0 0-15,-2 1 0 0,1 1 128 0,1 0-128 16,-2 0 0-16,-2 1 0 0,-2-1 272 0,1 2-48 16,1-2-16-16,2 0 0 0,1 0-48 0,-3 0-16 15,4-2 0-15,-1 2 0 0,1 0-144 0,3 0 0 0,4-1 0 16,-4-1 0-16,2 0 0 0,-1 2 0 0,1 0 0 0,2 0 0 15,-6 2 0-15,1 0 0 16,-3-1 0-16,1 1 0 0,-4-2 0 0,2 0 0 0,3 2 0 0,0-2 0 16,1 0 0-16,2-2 0 0,3 0 0 0,1-1 0 15,4 1 0-15,-2-5 0 0,2 5 0 0,2 1 0 16,-6 1 0-16,-2 0 0 0,-1 0 0 0,-7 0 0 16,2 3 0-16,-4-1 0 0,0 3 0 0,0-1 0 15,-2 1 0-15,2-3 0 0,-1 1 0 0,-1 1 0 16,6-1 0-16,-1-1 0 0,3-2 0 0,-1 0 0 15,4 0 0-15,-2 0 0 0,-2 0 0 0,1 0 0 16,-1 2 240-16,-3-2 16 0,1 3 0 0,-2-1 0 16,-3 1-64-16,0 4 0 0,-3 0 0 0,0 2 0 0,-2-2-192 0,-3 0 176 15,-1 2-176-15,-4-2 160 0,-1 3-160 0,-4-3 0 16,-1 2-192-16,-2-1-12464 16</inkml:trace>
  <inkml:trace contextRef="#ctx1" brushRef="#br0" timeOffset="138023.79">12386 7881 7359 0,'-4'0'656'0,"2"0"-528"0,2 0-128 0,0 0 0 16,0-2 432-16,0 2 48 0,0 0 16 0,-1-4 0 16,-3-1 48-16,1 2 16 0,-1-3 0 0,2-2 0 15,-1 4 272-15,-1-1 64 0,-1 0 16 0,0-4 0 16,0 7 368-16,-2-3 80 0,-2-2 16 0,-1 2 0 16,-3 5-256-16,1 0-48 0,-2-2-16 0,0 2 0 15,-1 2-464-15,-1 0-80 0,-2 1-32 0,1 4 0 0,-2-2-272 16,0-1-48-16,1 5-16 0,-1-1 0 0,2 1-144 0,1 0 0 15,2 3 0-15,-2-3 0 0,2 5-144 0,0-2 144 16,2 3 0-16,-5 3 0 0,1 4-128 0,-1-1 128 16,1 5 0-16,-1 1 0 0,-1 4-128 0,1 2 128 15,3 4 0-15,-4 3 0 0,1 1 0 0,1 1-128 16,2 7 128-16,0 0 0 0,1 1 0 0,-1 3 0 16,1-1 0-16,1-5 0 15,-2 3 0-15,4-6 0 0,1 3 128 0,4-3-128 0,5-6 160 0,0-2-160 0,0-1 160 16,5 0-160-16,4 0 0 0,3-5 0 0,5 3 0 0,1-7 0 15,1 2 0-15,-19-28 0 0,47 47 0 0,-47-47 0 16,0 0 0-16,82 55-192 0,-82-55 192 0,0 0-160 16,106 35 160-16,-106-35 0 0,0 0 0 0,124 11 0 15,-124-11 0-15,98-9 0 0,-98 9 0 0,97-17 0 16,-97 17 0-16,87-25 0 0,-87 25 0 0,75-35 0 16,-42 13 0-16,-3-1 0 0,0-3 160 0,-4 3-160 15,2-1 448-15,-6-6-16 0,3 2 0 0,-4-3 0 16,-2 1-176-16,-2-4-16 0,2-5-16 0,0 1 0 15,-1 0-224-15,-1-1 0 0,-3-1 0 0,-3 2 0 16,-3 5 0-16,-4-2 0 0,-6 2 0 0,-3-2 0 16,-7 2 0-16,-6 0 0 0,-3 0 0 0,-3 1 0 0,-4 8 0 15,0-2 0-15,-3 0 0 0,-2 1 0 0,1 1 0 0,-2-4 0 16,0 7 0-16,5-3 0 0,3-4 0 0,1 5 0 16,4 2 0-16,2-1 0 0,0 3 0 0,2 0 0 15,-3 3 0-15,3 2-160 16,1 0-272-16,2 9-48 0,0-2-16 0,1 5 0 15,-1-1-464 1,0 6-80-16,3 1-32 0,-5 1-9248 0</inkml:trace>
  <inkml:trace contextRef="#ctx1" brushRef="#br0" timeOffset="138621.07">13501 7783 5519 0,'-7'4'496'0,"3"-1"-496"16,-1-1 0-16,3-2 0 0,1 2 1216 0,-3-1 128 15,-1 5 48-15,-9 0 0 0,0 3-16 0,-2 3 0 0,2-1 0 0,-3-1 0 16,5 2-352-16,0-3-64 0,-1 5 0 16,1-2-16-16,0 1 112 0,1 2 32 0,1 1 0 0,0 1 0 15,-1-1-352-15,1 3-64 0,-3 0-16 0,3 2 0 16,0 0-304-16,-3 2-64 0,3 3-16 0,-1 2 0 15,3 0-128-15,-3 3-16 16,3 9-128-16,1 5 192 0,0 1 192 0,1 8 16 0,1 1 16 0,0 1 0 16,3-4-128-16,0-3-32 0,2 3 0 0,2-3 0 15,2-2-128-15,1-7-128 0,4 4 144 0,5-6-144 16,-2 2 0-16,5-3 0 0,2-6 0 0,2 2 0 16,-21-33-720-16,54 51-48 0,-54-51 0 0,0 0 0 15,103 52-1136-15,-103-52-224 0,0 0-48 0,115 16-7312 16</inkml:trace>
  <inkml:trace contextRef="#ctx1" brushRef="#br0" timeOffset="139220.79">13858 8408 7359 0,'-7'9'320'0,"5"0"80"0,-3-2-400 0,3-4 0 0,2 2 0 0,0-3 0 15,0 3 368-15,-1 2-16 0,1 7 0 0,-2 5 0 16,0 2-16-16,0 2 0 0,1 0 0 0,-1-4 0 16,4 0 544-16,-2-2 96 0,1-1 32 0,1 2 0 15,2 1-48-15,-1 0 0 0,-1 0 0 0,-4 4 0 16,0-2-576-16,-1-1-112 0,-2 5-16 0,-4-3-16 16,0 3-240-16,-3-3 0 0,2 1 0 0,-6-2 0 0,0 0-144 0,2-4 144 15,-1 1 0-15,1-3-144 0,0-6 144 0,1 0-128 31,6-4 128-31,2-5-128 0,5 0 128 0,0-5 0 0,7-4 0 0,5-1 0 16,-1-4 0-16,6-4-208 0,4-1 80 0,5-3 128 0,-5-3-192 0,5-3 192 16,4-5-192-16,0 0 192 0,-2-2 0 0,1-3 0 15,1-2 0-15,1-4 0 0,-5 4 224 0,2 0 64 16,0 0 16-16,-4 0 0 0,-1 2 528 0,0 3 96 16,-8 2 32-16,1 8 0 0,-2 6-224 0,-3 5-32 15,-5 6-16-15,-2 1 0 0,-1 5-112 0,-1 4-32 16,-2 3 0-16,-2 2 0 0,1 2 272 0,-1 5 48 0,-2 3 16 0,3 2 0 15,-3 4-304-15,3 6-48 0,-5-1-16 0,1 4 0 16,2-3-512-16,-1 3 0 0,-5 6 0 0,4 0 0 16,0-3 0-16,-4 3 0 0,0 2 0 0,1-1 0 15,1-4 0-15,-2-6 0 0,4-3 0 0,0-8-144 32,1-3-752-32,-1-6-160 0</inkml:trace>
  <inkml:trace contextRef="#ctx1" brushRef="#br0" timeOffset="139940.91">14689 7722 8287 0,'-2'0'736'0,"1"0"-592"0,1 4-144 0,0-4 0 16,1 0 640-16,-1 1 80 0,0 1 32 0,2 0 0 0,2 0 128 0,1-1 16 15,0 1 16-15,7-2 0 0,-3 0-16 0,5 2-16 16,3-2 0-16,-3 2 0 0,4-1-368 0,1 5-80 16,-19-6-16-16,0 0 0 0,0 0-96 0,0 0 0 15,91 38-16-15,-77-28 0 0,-1 2 80 0,-2-3 32 16,-2 5 0-16,-4-2 0 0,0-1-160 0,-3 1-48 16,-2-2 0-16,0 1 0 0,-2-1 80 0,-1-1 16 15,-3 1 0-15,3-1 0 0,-6 0 112 0,0-2 32 16,1 0 0-16,-3 3 0 0,1-3 80 0,-2 4 32 15,1-4 0-15,1 3 0 0,-1-1-368 0,4 1-192 16,0-3 192-16,2 2-192 0,2-2 0 0,-1-4 0 0,4 6 0 16,0-4 0-16,5-1 0 0,-3-1 0 0,5 3-144 15,4-3 144-15,-3-1 0 0,4-2 0 0,4 0 0 16,2 0 0-16,-3 0 0 0,4-2 0 0,-1 4 0 0,-3-2-128 16,1 1 128-16,-2-1 0 0,-2 2 0 0,-3 0-128 15,-4-2 128-15,-3 2 0 0,-4 1 0 0,-3 2 0 16,-4-1 0-16,-5 1 0 0,-3 4 0 0,-2 1 0 15,-7 2 0-15,-4 1 144 0,-1 4 0 0,-4 1 0 16,0 1 784-16,-3 2 160 0,-2 1 16 0,3-3 16 16,6-1-352-16,-1-8-80 0,8 2-16 0,5-5 0 15,8-5-672-15,4-2-176 0,7-2-16 0,5-5-14608 16</inkml:trace>
  <inkml:trace contextRef="#ctx1" brushRef="#br0" timeOffset="140458.97">15513 7691 11967 0,'-5'-9'528'0,"0"4"112"16,5 0-512-16,0-2-128 0,2 1 0 0,1 5 0 16,1-3 640-16,1-6 80 0,5 1 32 0,-1-3 0 0,2 3-144 0,-1 0-32 15,-1 8 0-15,-2 4 0 16,3 8 864-16,-1-1 160 0,1 6 48 0,1 5 0 0,1 7 16 0,4-1 16 16,3 8 0-16,0 2 0 0,5 1-496 0,6 4-96 15,1 5-32-15,-31-47 0 0,75 94-400 0,-75-94-80 16,84 92 0-16,-84-92-16 0,89 96-112 0,-46-49-32 15,1 5 0-15,-4-1 0 0,-10-4-256 0,-8 5-160 16,-8-1 192-16,-14 1-192 0,-14-2 0 0,-10 4-192 16,-14 2 0-16,-16 0 0 15,-14 0-464-15,-16 1-96 0,-10 2-16 0,-19 2 0 0,-1 2 432 0,1-4 80 16,2 0 0-16,2-3-9360 0,5-2-1888 16</inkml:trace>
  <inkml:trace contextRef="#ctx2" brushRef="#br0">20525 17859 0,'0'0'0,"0"0"16,0 0 0,0 0-1,0 0 1,0 0-1,0 0 1,0 0 0,0 0-1,0 0 1,-23-89 0,18 80-1,3 1 1,2 3-1</inkml:trace>
  <inkml:trace contextRef="#ctx1" brushRef="#br0" timeOffset="153977.37">10395 10255 4543 0,'2'1'0'16,"2"1"0"-16,-4 0 0 0,1 0 144 16,-1-1 944-16,2 5 192 0,0 1 48 0,3 3 0 15,-1 0 64-15,1 4 16 0,-2-3 0 0,-1 1 0 16,0-5-320-16,0 3-64 0,-1-4-16 0,1 4 0 15,-2-5-560-15,2 1-96 0,3 2-32 0,-5-3 0 16,4 1-320-16,-1 2 0 0,0-1-160 0,-1 4 160 16,3-2-128-16,-1 6 128 0,-1 1 0 0,-1 1 0 15,0 2 0-15,-2 2 0 0,-2 4 0 0,0 3 0 16,-1-2 208-16,1-2 0 0,0 6 0 0,-3-6 0 0,2 4-208 0,-1-4 0 16,1-4 0-16,1-1 0 0,2-2-224 0,-2-3 64 15,2-5 16-15,0 1 0 16,0-3-384-16,0-3-80 0,0-3-16 0,0-1 0 0,2 0 176 0,-2-1 48 15,2-1 0-15,0 0 0 0,-1-5 400 0,3-5 0 16,4-4 0-16,-1-3 0 0,2-3 0 0,2-5 0 16,3 0 0-16,-2-3 176 0,2-3-176 0,1 0 0 15,3-2 0-15,-1-2 0 0,4 1 0 0,-2-3 0 16,0 6 0-16,1 0 0 0,-1 0 0 0,2-2 0 0,-4 7 0 16,2-1 0-16,0 8 0 0,-3 0 0 15,2 5 0-15,-1 2 0 0,-3 7 0 0,-2 4 0 0,-1 1 0 0,-1 4 0 16,-1 3 0-16,-2 0 0 0,0 8 0 0,-2 1 128 15,0 3 208-15,-3 4 48 0,0 3 0 0,-4 4 0 16,-2 2-80-16,-1 5-16 0,-4-2 0 0,1 3 0 16,-3 1-288-16,1 1 128 0,-2 2-128 0,3-3 0 15,0-6 272-15,4 0-48 0,-4 1-16 0,4-10 0 16,2-2-208-16,1-5 0 0,2-6 128 0,0-2-8464 16</inkml:trace>
  <inkml:trace contextRef="#ctx1" brushRef="#br0" timeOffset="154530.17">11208 9593 5519 0,'3'-2'496'0,"-3"-3"-496"0,3 1 0 0,1 3 0 16,1-1 912-16,-1-3 96 0,4-4 16 0,8-3 0 16,3-4-432-16,4-1-80 0,-23 17 0 0,0 0-16 15,68-39-240-15,-68 39-32 0,0 0-16 0,0 0 0 16,0 0 896-16,89 4 176 0,-77 6 48 0,0 2 0 31,-5 6-128-31,-2 1-32 0,-3 2 0 0,-4 3 0 0,-1 2-80 0,-4 1 0 16,-5 4-16-16,-1-2 0 0,0 1-176 0,-3 0-48 15,0-1 0-15,0 4 0 0,-1-1-352 0,0-6-80 0,-1 5-16 0,-1-5 0 16,-2 4-208-16,2-6-64 0,0-1 0 0,1-2 0 16,3 2-128-16,-1-10 0 0,2 3 0 0,4 0 0 0,-1-7-192 0,8-2 192 31,-4-4-192-31,5-3 192 0,0 0-384 0,4-3 64 0,1-6 0 0,4 0 0 0,-1-5-64 0,8-2 0 15,-4-1 0-15,4-4 0 0,2 0 384 0,1-1 0 16,2 1 0-16,2 0 128 0,0 2 208 0,2-1 48 16,-23 20 0-16,0 0 0 0,69-33-208 0,-49 32-48 15,-3 2 0-15,-1 3 0 0,-2 5-128 0,-2 1 0 16,0 2 0-16,-3 4 0 16,1 0 0-16,-1 4 192 0,1-4-32 0,3 2 0 15,4-1 112-15,0 0 32 0,3-3 0 0,-20-14 0 16,0 0-304-16,0 0-272 0,90 33 48 0,-90-33 16 15,0 0-1488-15,0 0-288 0,94 9-64 0,-94-9-8960 0</inkml:trace>
  <inkml:trace contextRef="#ctx1" brushRef="#br0" timeOffset="154923.18">12199 9945 10127 0,'2'-4'448'0,"0"2"96"0,-1 1-544 0,1-1 0 15,1 0 0-15,-1 0 0 0,0 1 768 0,3-1 32 0,2-2 16 0,2 3 0 16,0-1 144-16,-2 5 16 0,-2 4 16 16,0 0 0-16,0 4 224 0,-3 1 32 0,0 4 16 0,-4 5 0 15,2 5-256-15,-5 0-48 0,0 5-16 0,-1 1 0 16,-1 1-288-16,-1 3-48 0,1 3-16 0,-2-3 0 15,2 2-160-15,0 1-48 0,2-4 0 0,0-2 0 16,1-4-384-16,-1 3 128 0,-2-8-128 0,0 2 0 16,-2-1-320-1,0-5-160-15,-1 0-32 0,1-5-11520 0</inkml:trace>
  <inkml:trace contextRef="#ctx1" brushRef="#br0" timeOffset="155174.84">12004 10141 11055 0,'-11'7'480'0,"4"2"112"0,4-2-464 0,-1-3-128 16,4 1 0-16,4-4 0 0,-2 3 864 0,3 1 160 15,2 0 16-15,5 8 16 0,4-3-800 0,-16-10-256 0,0 0 160 0,0 0-160 16,94 21 0-16,-94-21 0 0,0 0-144 0,124-10 144 15,-124 10 0-15,118-16-128 0,-118 16 128 0,113-19 0 16,-113 19 0-16,94-23-128 0,-94 23 128 0,86-24-6544 16</inkml:trace>
  <inkml:trace contextRef="#ctx1" brushRef="#br0" timeOffset="155772.07">13386 9854 13823 0,'3'2'1216'0,"1"0"-960"0,-1-2-256 0,-1 0 0 15,-2 1 416-15,2 1 32 16,1-2 16-16,2 3 0 0,2 4 160 0,-3 0 16 0,1 0 16 0,-1 6 0 16,-3-6 576-16,-1 5 112 0,0 0 32 0,-1 0 0 15,-1 4-304-15,-3 1-64 0,1-1-16 0,-5 1 0 16,4 2-352-16,0 1-80 0,-4-3-16 0,2 0 0 15,2 1-320-15,-4-4-64 0,4 1-16 0,2-2 0 16,-4 1-144-16,3-4 0 0,2 0 0 0,1-3 0 16,1 0-160-16,1 2 160 0,1-4 0 0,2-3-144 0,3 2 144 0,0-4 0 15,5 0 0-15,-2-4 0 0,4 2-176 0,4-3 176 16,-18 5-208-16,0 0 80 0,0 0 0 0,92-24 0 16,-92 24 0-16,0 0 0 0,96-23-16 0,-96 23 0 15,0 0 0-15,110-12 0 0,-110 12-208 0,0 0-32 16,101-11-16-16,-101 11 0 15,0 0-320-15,0 0-64 0,104-33-16 0,-83 23-9792 0</inkml:trace>
  <inkml:trace contextRef="#ctx1" brushRef="#br0" timeOffset="156023.79">13978 9629 12431 0,'-14'19'256'0,"4"-6"64"0,1 2 16 0,4-2 48 0,3-6-384 0,0 3 0 0,-1 0 0 0,-2 11 0 16,-4 12 1744-16,-3 13 288 0,1 1 48 0,1 0 16 15,-2-4-128-15,3-1-32 0,2-2 0 0,2-2 0 16,3 3-128-16,0 0-16 0,-1 1-16 0,6 2 0 16,-1-4-992-16,0 3-192 0,-1-1-32 0,1-2-16 0,0-2-416 0,-2-1-128 15,-2-4 0-15,2-5 0 0,-2 0 0 16,1-9-256-16,-1-2 64 0,2-6-10176 15,0-1-2048-15</inkml:trace>
  <inkml:trace contextRef="#ctx1" brushRef="#br0" timeOffset="156527.25">14586 9986 6047 0,'-1'7'128'0,"-5"-3"16"0,3 5 16 0,1-4 32 0,2-2-192 0,0-3 0 16,0 5 0-16,0 6 0 0,0 5 896 0,-2 5 160 0,1 3 32 0,-3 2 0 15,-1 0-144-15,2-3-32 0,-1 6 0 0,1-4 0 16,-1-1 480-16,4 4 80 0,0-2 32 0,0 2 0 16,0-2-416-16,-2-1-64 0,2 2-32 0,-3-2 0 0,3 3-672 0,-2-6-128 15,0-3-16-15,-1-3-16 0,1-7-160 0,0 0-176 16,1-6 48-16,-1-3 0 16,2-2-320-16,0-6-48 0,2 1-16 0,-1-7 0 31,3-4-352-31,1-3-80 0,2-3-16 0,2-6 0 0,3 3 448 0,-2-5 96 0,4-1 16 0,0 2 0 0,2-4 128 0,3 2 16 15,-5 0 16-15,2 5 0 0,1-4 240 0,2 3 0 16,2-1 0-16,0-1 160 0,2 7-16 0,-4-1 0 16,4-1 0-16,-23 26 0 0,54-38 656 0,-54 38 128 15,0 0 32-15,80-25 0 0,-80 25 48 0,0 0 16 16,0 0 0-16,99 21 0 16,-99-21 320-16,45 32 64 0,-25-10 0 0,-1 4 16 0,-5 6 208 0,0 3 32 0,-2 3 16 0,-2 7 0 15,1 9-336-15,-6 5-64 0,-1 9 0 0,-8 4-16 16,-5 1-464-16,-5-5-96 0,-3 1 0 0,-4-15-16 31,0-10-688-31</inkml:trace>
  <inkml:trace contextRef="#ctx1" brushRef="#br0" timeOffset="163910.47">17507 9387 4255 0,'12'-14'384'0,"-5"7"-384"16,-2 0 0-16,-1 4 0 0,-2 1 0 0,-2 2 128 16,1 0-128-16,1 0 0 0,2 0 0 0,-3 0 0 0,3 0 0 0,-2 0 0 15,-1 0 0-15,-1 2 0 0,0 0 176 0,-3-1 96 16,1 5 32-16,-1-5 0 0,-1 3-16 0,2-2 0 15,-1-1 0-15,-1 1 0 0,1 2 192 0,-1 1 32 16,-1-2 16-16,0-1 48 0,1 1 320 0,1-1 80 16,-2 0 16-16,0 0 0 0,1 1-96 0,-1-1-32 15,0 0 0-15,-2-1 0 0,1 1-112 0,-1-2-32 16,2 2 0-16,-4-2 0 0,2 2-160 0,-1-2-48 16,-1 3 0-16,0 2 48 0,-1 2-432 0,-2-3-128 15,-1 6 0-15,0-1 0 0,0 8 0 0,-4 3 0 16,3-1 0-16,0 5 0 0,4 6 160 0,-6 1 32 0,5 7 0 0,1 6 32 15,0 6 176-15,-1 8 48 0,1 6 0 0,1 6 0 16,0 1-256-16,0-4-32 0,4 2-16 0,2-6 0 16,5 1-144-16,3-4 0 0,2-6 0 0,1-6 0 15,6-1 0-15,0-5 0 0,5-5 0 0,2-6 0 16,2-5 0-16,-23-26 0 0,56 42 0 0,-56-42 0 16,0 0-160-16,104 35 160 0,-104-35-160 0,0 0 160 15,110-7 0-15,-110 7 0 0,75-26 0 0,-75 26 0 16,80-37 192-16,-80 37 64 0,93-50 32 0,-53 17 0 0,1-4 32 15,-2-3 16-15,-4 0 0 0,-2-5 0 0,-2 5-96 0,-3-4-32 16,-2-3 0-16,-3 2 0 16,-1-4-16-16,-2 0-16 0,-3-3 0 0,-8 1 0 0,-2 6-176 0,-7-7 0 15,-4-2 0-15,-6 0 0 0,-4 2 0 0,-5 1 0 16,-4 1 0-16,-7 8 0 0,3 4 0 0,-8 3 0 16,3 9 0-16,-4-1 0 0,-3 8 0 0,-2 5 0 15,-3 0 0-15,-1 2 0 0,1 5-240 0,2-1 80 16,4 2 16-16,0 3 0 15,8-2-608-15,4-1-112 0,5 3-32 0,4-1 0 16,1-1-544-16,5-4-112 0</inkml:trace>
  <inkml:trace contextRef="#ctx1" brushRef="#br0" timeOffset="164459.76">19007 9093 4607 0,'-1'-2'400'0,"-1"2"-400"16,2-2 0-16,-2 1 0 0,0 1 832 0,1 0 96 0,-3-2 16 0,-5 0 0 15,-1 2 144-15,-4 4 16 0,-2-1 16 0,-3 9 0 16,-2-1-128-16,0 4-32 0,-1 5 0 0,-6 2 0 16,3 4 160-16,3 1 32 0,-3 6 0 0,1 1 0 15,1 3 80-15,4 1 32 0,0 6 0 0,3-4 0 16,2 2-544-16,2 7-96 0,-2 6-32 0,4 4 0 15,-1 8-256-15,3 1-48 0,-3 5-16 0,8-4 0 16,-3-2-144-16,6-5-128 0,2-6 144 0,5-7-144 16,4 1 0-16,3-8 0 0,1 0 0 0,4-4-160 15,6-3-464-15,1 0-80 0,-26-35-32 0,59 57 0 16,-59-57-1424 0,75 47-272-16</inkml:trace>
  <inkml:trace contextRef="#ctx1" brushRef="#br0" timeOffset="164962.22">19438 9809 5519 0,'-2'8'496'0,"0"-2"-496"0,4-3 0 0,0-1 0 16,-1 1 1024-16,-1 4 128 0,2 2 0 0,0 8 16 15,3 11-592-15,-5 0-112 0,2 5-16 0,-2-1-16 16,0-3-240-16,0 3-32 0,-2-3-16 0,0 3 0 16,-1-6 48-16,1 0 16 0,-1-4 0 0,1-2 0 15,-1-3-208-15,-1-5 0 0,4-1 0 0,-5-8 0 16,1 2-192-16,3-3 192 0,-1-4-192 0,2-3 192 15,0 0 0-15,2-4 0 0,3-1 0 0,2-8 0 0,1-1-256 16,5-2 48-16,2-1 16 0,3-6 0 16,1 0-32-16,4-5 0 0,-2 1 0 0,3-1 0 0,2-1 224 15,-2-1 128-15,1 0 0 0,1 0-128 0,2 0 672 0,1 2 32 16,-4 0 0-16,1 3 0 0,0 8-64 0,-1 1 0 16,-3 5 0-16,-4 9 0 0,-3 0-48 0,-2 11-16 15,-3-1 0-15,-1 4 0 0,-4 5 352 0,-2 4 64 16,-1 5 16-16,0 3 0 15,-4 6 240-15,0 3 48 0,-1 5 16 0,-2-1 0 0,-1 1-624 0,1-3-128 16,-2 3-32-16,-1-3 0 0,1-2-352 0,-2-1-176 16,2-1 160-16,-2 2-160 0,-1-2 0 0,1-3 0 0,-3 5 0 15,0-5 0 1,1 2-496-16,-1-6-80 0,3 2-32 0,-3-3-11360 0</inkml:trace>
  <inkml:trace contextRef="#ctx1" brushRef="#br0" timeOffset="165559.29">20447 8880 11967 0,'0'0'1072'0,"0"-1"-864"16,1-1-208-16,3 0 0 0,-1 2 464 0,-1-2 48 15,2-1 16-15,3-1 0 0,5 1-112 0,3-6-32 0,3 1 0 0,1-1 0 32,0 0 64-32,0 4 16 0,-1-4 0 0,1 4 0 0,4 1 752 0,-1 1 128 0,-1 0 48 0,-3 3 0 15,1 0-176-15,-2 3-16 0,-3 2-16 0,0 0 0 16,-2 8-528-16,-3-1-96 0,-4 2-32 0,-1 5 0 16,-4 5-208-16,-7 2-64 0,2 4 0 0,-1 0 0 15,-4 5 64-15,1 1 16 0,-5 2 0 16,0 1 0-16,0-3-96 0,0-1-32 0,-1 0 0 0,-3-5 0 15,1 3-208-15,-4-7 0 0,-2 2 0 0,-1-6 0 16,-2-1-208-16,0 0 64 0,-2-5 16 0,2-2 0 16,3-7-160-16,-1 0-32 0,3-6 0 0,1-1 0 15,7-1 320-15,-1-6 0 0,5 1 0 0,0-6 0 16,7 0 0-16,2-4 144 0,0-1-16 0,2-2 0 0,7-2-128 0,0 0 0 16,3 0 0-16,3 2 128 0,3 2-128 0,1 1 0 31,4 0 0-31,1 2 0 0,-24 14 128 0,0 0-128 0,82-24 0 0,-82 24 128 0,0 0-128 0,89-12 0 15,-89 12 144-15,0 0-144 0,0 0 0 0,115 5 0 16,-115-5 0-16,0 0 0 0,96 2 0 0,-96-2 0 16,0 0 0-16,108-2-8960 15,-108 2-1728-15</inkml:trace>
  <inkml:trace contextRef="#ctx1" brushRef="#br0" timeOffset="165857.64">21572 8760 21183 0,'-1'4'944'0,"1"-3"192"0,5 3-912 0,-3-2-224 0,3-2 0 0,-2 1 0 16,6 3 416-16,-2 3 32 0,7 0 16 0,-14-7 0 15,0 0 560-15,56 56 128 0,-37-34 0 0,-2 8 16 16,-1 3 304-16,5 0 48 0,-5 5 16 0,3 8 0 15,0-3-352-15,0 9-64 0,2 1-16 0,-5-3 0 16,1 4-416-16,-3 0-96 16,0 0-16-16,-5-2 0 0,-2-1-384 0,-6-1-192 0,-6 3 160 0,-5-3-160 15,-2-1 0-15,-8 0 0 0,-4-1 0 0,-6 1 0 0,-1-7 0 0,-7 7-128 16,-11 0 128-16,-5 5-160 16,-7 3-928-16,-5 2-176 0,-6 4-32 0,-3-2-9328 15,-5 0-1872-15</inkml:trace>
  <inkml:trace contextRef="#ctx1" brushRef="#br0" timeOffset="206012.34">14926 11836 5519 0,'-2'4'496'0,"-3"-3"-496"15,3-1 0-15,1 0 0 0,1 0 976 0,-4 2 112 16,-1 0 0-16,-5 5 16 0,-1-2 80 0,-6-2 16 0,-1 4 0 0,-1-3 0 16,0-2-496-16,1-2-112 0,3 0-16 0,-3-4 0 15,3-1-384-15,-1 0-192 0,2 1 160 0,0-1-160 16,0-2 256-16,0 5-32 0,0 2-16 0,0 0 0 15,-1 2 112-15,1 5 0 0,0 0 16 0,-5 3 0 16,1 1 208-16,-1 6 32 0,0-1 16 0,0 1 0 16,0 3-304-16,-6-3-64 0,2 4-16 0,3 2 0 15,-1-1-208 1,0 4 0-16,2 2 0 0,-1 5 0 0,3 4 0 0,-2 3 192 0,1 2-16 0,1 6-16 16,3 1 48-16,2 3 16 0,0 4 0 0,5 2 0 15,-2-1 160-15,5 4 16 0,3 2 16 0,2-2 0 16,5-2-96-16,2-3-32 0,-1-4 0 0,7-1 0 0,5-3-288 15,2-1 0-15,4 0 0 0,3-8 0 0,3-1 0 0,2-3 0 16,-33-35 0-16,79 59 0 16,-79-59 0-16,78 40 0 0,-78-40 128 0,0 0-128 0,122 31 400 0,-122-31 32 15,94 2 0-15,-94-2 0 0,108-9-112 0,-108 9 0 16,126-22-16-16,-126 22 0 0,123-33-304 0,-123 33 0 16,101-56 128-16,-61 23-128 0,-5-2 0 0,-7 0 0 15,-2-1 0-15,-3-1-144 0,-2 4 144 0,-2-9 0 16,-2-1 0-16,-1-10 0 0,-2 3 0 0,0-6 0 15,-3-1 0-15,-3-8 0 16,-3 4 0-16,1-7 224 0,-3 4-32 0,1-8 0 0,-4 3-192 0,-4 1 0 16,1 0 0-16,-3 7 0 0,1 7 0 0,-7 7-128 0,-2 9 128 0,-7 8 0 15,-3 9 0-15,-8 7-128 0,-4 9 128 0,-4 3 0 32,-4 9-848-32,-3 4-64 0,-3 4-16 0,-11 1 0 15,0 7-208-15,1-2-32 0,3-1-16 0,8-2 0 16,5-1 192-16,10-6 32 0,4 3 16 0,7-9-4432 0,4-2-896 0</inkml:trace>
  <inkml:trace contextRef="#ctx1" brushRef="#br0" timeOffset="206463.31">16163 11817 223 0,'4'-9'0'0,"-4"4"0"0,-4 0 0 0,4 0 0 0,-1-1 0 0,1 5 0 15,-2-1 704-15,-2-3 128 0,-1-6 32 0,-2 4 0 16,-1-7 752-16,1 7 160 16,-6-1 16-16,1 4 16 15,2 4-176-15,-6 4-32 0,2 4-16 0,-2 1 0 16,2 5-304-16,-3 3-48 0,0 3-16 0,-1 2 0 16,1 6-288-16,-1 2-64 0,4 3-16 0,0 0 0 15,1-2-432-15,0 6-96 0,-1 8 0 0,2 0-16 16,-3 6-304-16,2 3 0 0,3 7 0 0,-2 3 0 15,5 9 256-15,-2 2-48 0,4 7-16 0,3-5 0 16,2-6 192-16,3-1 48 0,4-9 0 0,4 0 0 16,3-11-432-16,5 3 128 0,2-3-128 0,3-5 0 0,2-3 0 15,4 0 0-15,3-7 0 0,-33-35-176 16,73 62-512-16,-73-62-96 16,86 44-32-16,-86-44 0 0,94 33-1088 0,-94-33-208 0</inkml:trace>
  <inkml:trace contextRef="#ctx1" brushRef="#br0" timeOffset="206940.72">16705 12613 10127 0,'-7'-2'448'0,"4"-1"96"0,-2 1-544 0,3 0 0 0,2 0 0 0,0-1 0 15,0 1 384-15,-2 1-16 0,2-1-16 0,-3 2 0 16,-1 2 96-16,2 4 0 0,-4 1 16 0,0 6 0 16,3-1 368-16,-1 4 80 0,3 3 16 0,-3 0 0 15,1 3-208-15,1 6-32 0,0-3-16 0,0 3 0 16,2-1-288-16,-1-2-48 0,1 6-16 0,0-1 0 16,0-1-320-16,1 1 0 0,-1-2 0 0,2 0 0 15,0-6 0-15,0-4 0 0,1-8-160 0,2-3 160 16,1-5-384-16,2-4 48 0,3-5 0 0,3-3 0 15,-2-8-592-15,5-6-112 16,2-4-32-16,6-8 0 0,-4-1 112 0,5-5 0 0,4-7 16 16,-4-1 0-16,3-2 608 0,-4-2 112 0,-1 7 32 0,2-2 0 0,-5 0 400 0,-2 6 96 15,0 4 16-15,-1 6 0 0,-1 7 432 0,-6 3 80 16,1 8 32-16,-3 4 0 0,-1 8 144 0,-6 3 16 16,2 5 16-16,-3 7 0 0,3 2 112 0,-2 7 32 15,-1 2 0-15,-1 6 0 0,4 1 64 0,-8 5 16 16,3 0 0-16,-3-1 0 0,1 3-816 0,-3 0-176 15,1 3-16-15,-2-2-16 0,0 0-240 0,0 1 0 16,0-3 0-16,0-1 0 0,0-4 0 0,2 1 0 0,2-4-128 0,1-8 128 31,4 0-1024-31,-2-10-80 0,3 0-32 0,2-6-10128 0</inkml:trace>
  <inkml:trace contextRef="#ctx1" brushRef="#br0" timeOffset="207374.27">17883 11643 11967 0,'-7'5'1072'0,"4"-3"-864"0,3-1-208 0,2-2 0 15,1 1 1168-15,1-2 192 0,-3 2 48 0,5 0 0 16,-1 2-848-16,4-1-176 0,-4-1-16 0,2 6-16 15,0 2-224-15,-6 1-128 0,1 5 160 0,0 3-160 16,-2 4 1072-16,0 4 112 0,0 6 32 0,0 6 0 16,0 3-128-16,0 3-32 0,-2 4 0 0,2 4 0 15,0-2-304-15,-2 6-64 0,2-1-16 0,-1 6 0 0,-5-1-288 16,3 9-48-16,-1 1-16 0,1 1 0 0,0 5-320 16,-6-4 0-16,2-4 0 0,2-7 128 0,-6 0-304 0,4-10-48 31,2-4-16-31,0-8 0 15,1-5-1744-15,1-5-368 0</inkml:trace>
  <inkml:trace contextRef="#ctx1" brushRef="#br0" timeOffset="207765.49">18579 12359 10127 0,'1'-6'448'0,"-1"5"96"0,0-1-544 0,-1 0 0 0,1 2 0 0,-4 2 0 16,2 1 1344-16,-1 3 144 0,-2 1 48 0,-7 5 0 16,-4 5-960-16,-3 6-192 0,-6 3-48 0,-1 9 0 15,-4 1-336-15,4 4 0 0,-2 1 0 0,2 4 0 16,5-2 512-16,2-1 144 0,5 5 32 0,4-7 0 0,3-5-176 16,3-2-48-16,4 0 0 0,4-7 0 0,3-3-464 0,3-4 0 15,4-7 0-15,-3 1 0 0,3-6-128 0,3-1 128 16,4-4 0-16,2-4 0 0,5-4 0 0,-28 6 0 15,0 0 0-15,88-28 144 0,-88 28 160 16,60-39 16-16,-36 17 16 0,-5-6 0 0,0 3 384 0,-3-8 80 16,-2 0 16-16,-4 0 0 0,-3-3-80 0,-1-3-16 15,-5-1 0-15,-1-3 0 0,-1-1-144 0,-1-5-48 16,-2 2 0-16,-1 0 0 0,2 5-384 0,-3 2-144 16,3 4 0-16,-4 8 144 0,0 5-144 0,-3 13 0 15,-1 5 0-15,-5 6 0 0,-1 6-192 0,-4 6 48 16,0 7 0-16,-3 7 0 15,1 6-1392-15,1 2-256 0,1 1-64 0,3 4-9184 0</inkml:trace>
  <inkml:trace contextRef="#ctx1" brushRef="#br0" timeOffset="208377.74">19208 12400 16575 0,'-6'-8'736'0,"5"2"160"0,-4 0-720 0,3-1-176 0,2 1 0 0,0 5 0 16,2-6 1120-16,-2-4 192 0,-2-6 32 0,-2-2 16 0,1-2-912 0,-6 3-192 15,-1 3-48-15,-4 9 0 0,-2 3-208 0,-1 5 0 16,-3 5 0-16,-2 7 0 0,1 1 960 0,-2 4 208 16,2 4 48-16,0 1 0 0,4 6 96 0,-2-6 32 15,1 8 0-15,3-6 0 0,2 7-864 0,3-3-160 16,-2 1-48-16,5 0 0 0,0-5-272 0,0 6 0 15,3-1 0-15,4-3 0 0,0 0-128 0,2-7 128 16,5 0 0-16,2-6-144 0,1-1 144 0,6 0-128 16,0-5 128-16,5-2-128 0,1-5 128 0,-22-2 0 15,0 0 0-15,0 0 0 0,122-16 0 0,-122 16-128 16,0 0 128-16,105-45-128 0,-74 22 128 0,2-3-208 16,-8-2 80-16,-1-3 128 0,-1-6-208 0,-1 1 80 15,-2-5 128-15,-7 1-208 0,3-1 208 0,-2 1 0 0,-2-2 0 0,-3 3 0 16,1 6 0-16,-6 5 0 0,-1 4 0 0,-1 8 0 15,-2 4 128-15,-2 9-128 0,1 3 0 0,-3 7 0 16,-3 3 0-16,2 6 128 0,-2 6-128 0,0 12 0 16,2 4 256-16,-2 4-64 0,0 10-16 0,2 9 0 15,-2 7 144-15,0 8 48 0,-2 5 0 0,6 0 0 16,-4 5-368-16,3 1 0 0,2 0 0 0,2 4 0 16,2 1 0-16,-2-12 0 0,0-5 0 0,-3-16-128 15,-1-8 128-15,-8-13 0 0,0-2 0 0,-4-4-128 16,-7-3 128-16,1-1 0 0,-3-3-144 0,1-8 144 15,-4-8 0-15,4-4 0 0,-2-7 0 0,1-6 0 0,2-6-192 0,4-6-32 16,4-4 0-16,-1-9 0 16,5-4-448-16,6-4-96 0,2-3 0 0,4-8-16 0,6-2 368 0,6-4 80 15,2-4 16-15,8-5 0 0,5 3 320 0,2-4 0 16,3 9 0-16,0 5 0 0,0 10 0 0,-5 6-144 16,0 5 144-16,-6 5-160 15,-1 4-960-15,-2 3-192 0,0 3-32 0,1 6-16 16,-1 0-144-16,2-2-32 0,1 5 0 0,3-1-7040 0</inkml:trace>
  <inkml:trace contextRef="#ctx1" brushRef="#br0" timeOffset="208880.51">20121 12353 18431 0,'-9'7'816'0,"4"-5"160"0,0 2-784 0,1-3-192 0,2 1 0 0,2 0 0 16,-1 3 640-16,-1 2 96 0,-2 2 16 0,3 5 0 16,-6 5-624-16,2 0-128 0,-1 4 0 0,6 1 0 15,0-1 0-15,0-1 0 0,4 1 0 0,1 3 144 16,4 0 80-16,-2-1 16 0,0 4 0 0,0-4 0 0,-2 2-48 0,0 0 0 15,-5-3 0-15,-2 0 0 0,-1-3-192 0,-2-3 0 16,-2-3 0-16,-2-2-160 16,0-3-576-16,-1-3-112 0,-1-4-32 0,1-1 0 15,1-2 224-15,0-3 32 0,1-3 16 0,1-9 0 0,3-1 320 0,3-3 64 16,1-2 16-16,5-5 0 0,2-5 208 0,3-4 0 16,4-2 0-16,4-3 0 0,-3 0 0 0,6-4 0 15,0-3 0-15,0 4 0 0,5-4 0 0,2 2 0 16,0-1 0-16,5-2 160 0,4-6 400 0,1 5 80 15,4 2 0-15,-2 7 16 0,2 5 80 0,-6 10 16 0,-36 25 0 16,0 0 0-16,86-34 144 0,-67 35 48 0,-4 3 0 0,-4 8 0 16,-1 5 640-16,-1 6 128 15,-2 3 16-15,0 4 16 0,-2 1-528 0,2-1-128 0,-5 6 0 0,0-1-16 16,-2 0-816-16,0 3-256 0,-2 1 160 0,0 1-160 16,2 0 0-16,-5-4-272 0,3 6 32 0,-1 2 16 31,1-2-736-31,0-1-160 0,2-2-32 0,0-3-8448 0,0-1-1680 0</inkml:trace>
  <inkml:trace contextRef="#ctx1" brushRef="#br0" timeOffset="209335.87">21722 11153 9215 0,'-17'11'816'0,"5"-1"-656"0,3-3-160 0,4-2 0 16,3 1 2576-16,2-5 496 0,0 3 80 0,0 1 32 15,0 9-1360-15,0 2-272 0,2 3-48 0,-1 0-16 16,3 2-1024-16,3-2-208 16,-2 4-32-16,4 3-16 0,1 0 704 0,3 2 144 0,0 5 32 0,3 2 0 15,2 5 128-15,1 0 48 0,-2 5 0 0,2 2 0 16,2 5-336-16,-3 1-64 0,-1 4-16 0,-5-1 0 15,-3 3-368-15,-4-1-80 0,-1 1-16 0,-4-2 0 16,-6 1-384-16,-4-1 0 0,-7 6 0 0,-4-4 0 16,0-1-304-16,-7-4 16 0,0-2 0 0,-2-2 0 15,3-3-16-15,-5-5 0 0,6 0 0 0,-5-4 0 16,3-5-928-16,0-3-192 16</inkml:trace>
  <inkml:trace contextRef="#ctx1" brushRef="#br0" timeOffset="-190928.64">22890 12165 8287 0,'0'4'736'0,"0"-2"-592"16,2-1-144-16,-2-1 0 0,0 2 672 0,0 0 96 16,0 1 32-16,0 1 0 0,0 6-96 0,0-3 0 15,0 7-16-15,3-5 0 0,1 1-432 0,-1-3-96 16,4 4-16-16,2-4 0 0,1 0-144 0,2 0 0 15,-12-7 0-15,0 0-176 0,0 0 176 0,0 0 0 0,77 29-144 0,-63-22 144 16,2-3 0-16,-6 4 0 0,4-2 128 0,0-1-128 16,-5-3 512-16,1-1 32 0,1 4 0 0,-3-5 0 15,-2 2 320-15,-3-2 64 0,1 0 16 0,-3-2 0 16,3-1-112-16,-4 1 0 0,-4-1-16 0,4-2 0 16,0-6-304-16,0 1-64 0,4-4-16 0,-1-5 0 15,4-4-432-15,4-5 0 0,-1 2 0 0,6-5 0 16,1-1 0-16,4-4 0 0,2-3 0 0,1-2 0 15,6-1 224-15,-1-2 64 0,5-6 16 0,-5-4 0 0,3 1 272 16,-1-1 64-16,-1-1 16 0,1-1 0 16,2 0-320-16,0 0-64 0,4-1-16 0,-1-4 0 15,4 0-576-15,0-2-112 0,6-5-16 16,10-3-7616-16,8-9-1536 0</inkml:trace>
  <inkml:trace contextRef="#ctx1" brushRef="#br0" timeOffset="-188524.11">7461 12237 911 0,'0'0'0'0,"0"0"0"0,0-2 0 0,0 2 0 0,0 0 224 0,0-2-32 31,2 0-16-31,-1-1 0 0,1-2-176 0,-2 3 0 0,-2 0 0 0,1 2-176 0,-1 2 176 0,-2 0 0 31,-1 3 0-31,0-2 0 0,0-1 0 0,0 2 0 0,-2-3 128 0,1 1-128 0,-1 2 0 0,4-3 0 16,-1 1 0-16,-1 0 0 0,5 0 0 0,0-2 0 0,-2 0-160 0,2 0 160 31,2 0-240-31,-2 0 64 0,4 0 16 0,-3 0 0 16,3 1 160-16,-1-1 176 0,3 2-48 0,-5-2 48 16,3 0 80-16,-1 0 0 0,-1 2 16 0,0-2 16 15,-2 2-288-15,0 3 0 0,-4 0 0 0,3 0 0 16,-3-1 0-16,2 1 0 0,-3 0 0 0,2-1 0 15,-1-3 176-15,2 1-32 0,1 2 0 0,1-1 0 16,0-1 1008-16,0-2 192 0,1 0 32 0,1 0 16 16,0 0-192-16,0-2-48 0,5 2 0 0,-6-3 0 0,5 3-656 15,-3 0-144-15,2 0-32 0,-1 3 0 16,1-1-320-16,-2 0 0 0,1-1 0 0,-1 1 0 0,3 2 192 0,-3-3-48 16,2 3 0-16,2 1 0 0,-3-1 352 0,1-1 64 15,0 1 16-15,1-1 0 0,-3 4 144 16,1-2 48-16,-3-1 0 0,3 4 0 0,-3-1-272 0,-1 6-48 15,-1-3-16-15,-1 4 0 0,-1 0-176 0,-3 2-48 16,1-3 0-16,-2 5 0 0,2 1 48 0,1-2 0 16,-3 3 0-16,2-3 0 0,3-1 64 0,-1-4 32 15,3-2 0-15,0 1 0 0,2-4-192 0,-1 1-32 16,3-2-128-16,1-1 192 0,2-3-192 0,-2-1 0 16,1 5 0-16,2-5 0 0,-4 1 0 0,3-2 0 15,0 2 0-15,-2-2 0 0,2 0 0 0,2 0 176 0,-2 0-176 16,3 0 160-16,-3-2-16 0,3 0 0 0,-3 1 0 0,6-5 0 15,-3 5 96-15,1-3 16 0,2 1 0 0,1-3 0 16,2 0 0-16,2 0 16 0,-3 1 0 0,3-2 0 16,1 4-96-16,-2-3-32 0,2-2 0 0,-1 2 0 15,-2 3-144-15,3-2 0 0,5-4 0 0,-1 4 0 16,-4-4 0-16,2 4 192 0,1-4-192 0,5 0 192 16,-6 4 80-16,1-2 32 0,1 0 0 0,-2 4 0 15,0-2-48-15,1-2-16 0,-1 3 0 0,-2 2 0 16,1-1-240-16,-3-1 0 0,-1 3 0 0,-1-5 0 15,5 3 0-15,-3 1 0 0,4-1 0 0,0-1 0 16,0-3 0-16,-2 4 0 0,2-2 0 0,-4 1 0 16,-1-3 0-16,0 4 128 0,-1-1-128 0,-1 1 144 0,2 1-144 0,-4 0 192 15,0 2-192-15,0 0 192 0,-3 0-192 0,2 2 192 16,-3 0-192-16,3 1 192 0,-4 1-192 0,5-3 0 16,-5 8 144-16,3-2-144 0,-4-2 0 0,-1 6 0 15,0-3 0-15,0 5 0 0,-3-1 0 0,-2 0 0 16,0 5 0-16,-2 4 0 0,2 2 0 0,-5 1 128 15,0 1-128-15,-2-3 0 0,3 5 176 0,-4-3-48 16,1-3 0-16,0 0 0 0,0 1-128 0,0-1 0 16,-2-7 144-16,0 2-144 0,2-4 0 0,0-3 0 15,0-1 0-15,2-2 0 0,0-3-336 0,2-3 16 0,-1 0 0 16,4-3 0-16,0-3-64 0,0-4 0 0,0 0 0 0,4-6 0 31,1-3-64-31,3-6 0 0,-1 1-16 0,6 0 0 0,-5-6 304 0,6 2 160 0,2-1-160 0,1-1 160 16,-1 0 0-16,1-1-144 0,3 5 144 0,-1 0 0 15,0-2 0-15,4 3-128 0,-4 1 128 0,2 0 0 16,1 3 0-16,1 2 0 0,0 5 0 0,1 3-128 16,-5 3 128-16,0 4 0 0,1 4 0 0,-6 4 0 15,1 4 0-15,-1-1 0 0,2 5 0 0,0-3 0 16,3 5 176-16,-2-2 16 0,-3 0 0 0,2 2 0 16,-1 0 32-16,-1-3 16 0,4 3 0 0,-6 0 0 15,5-4-96-15,-3 0-16 0,0 1 0 0,-2-2 0 0,2-4 160 16,0 2 32-16,2-2 0 0,-2-1 0 0,2-4-96 0,-2-4-16 15,3 2 0-15,0-1 0 0,4-4-208 0,-3 0 144 16,-1 2-144-16,1-6 128 0,3-4-128 0,1-3 160 16,1-3-160-16,0-1 160 0,1-3-32 0,2-3-128 15,2 4 192-15,-4-6-64 0,1 6-128 0,-3-4 0 16,3 2 0-16,-4 2 0 16,1-1-944-16,1 3-272 0,-4 2-48 0,-1 6-11040 15</inkml:trace>
  <inkml:trace contextRef="#ctx1" brushRef="#br0" timeOffset="-180251.3">7196 13479 2751 0,'0'0'256'0,"0"1"-256"16,0-1 0-16,0 0 0 0,0 0 288 0,0 2 16 16,0 0 0-16,0 1 0 0,0 2 16 0,-3 1 16 15,1 2 0-15,-2-1 0 0,1 0 432 0,1 4 96 16,-1-4 16-16,3 1 0 0,0-1 496 0,0-3 96 16,0 5 32-16,0-6 0 0,0 1-288 0,1-1-64 15,3-1-16-15,-4 3 0 0,2 0-192 0,-2-1-48 16,-2 4 0-16,2 1 0 0,-4-2-496 0,3 7-96 15,-5-2-32-15,3-1 0 0,-2 3-272 0,-1 1 0 0,1-1 0 16,2-2 0-16,-1 4-192 0,3-5 16 0,1-3 0 0,1 3 0 16,5-4 176-16,0-2-128 0,0 2 128 0,2-4-128 15,1 1-80-15,2-4-16 0,-3 0 0 0,3 0 0 16,-1 0-432 0,4 0-96-16,-2 0-16 0,4 0 0 0,-2 0 320 0,3 2 48 0,1-1 16 0,1 5 0 15,2-1 208-15,0 0 176 0,3 5-208 0,-5-1 80 16,6 3 128-16,-10-1 0 0,-1 3 0 0,-1 3 0 0,-6 4 128 0,0 2-128 15,-7 3 128-15,-4 0-128 0,-3 2 544 0,0-2 32 16,-7 4 16-16,0-1 0 0,-3 3 496 0,-4 1 112 16,-3 0 16-16,-4 2 0 0,1-1-80 0,1 0-16 15,-3-3 0-15,-3 2 0 16,1-2-496-16,-2-5-112 16,-2 1 0-16,2-10-16 0,3-5-336 0,1-3-160 0,1-6 160 0,2-6-160 15,1-8-976-15,3-3-304 0,1-6-48 0,2-5-10016 0</inkml:trace>
  <inkml:trace contextRef="#ctx1" brushRef="#br0" timeOffset="-179984.25">7283 13179 23951 0,'-10'21'1056'0,"3"-9"224"0,5-3-1024 0,-1-1-256 0,3-4 0 0,0-2 0 16,1-1 640-16,3 6 80 0,3 0 16 0,3 4 0 16,2-2-480-16,4-4-112 0,-2 3-16 0,2-4 0 15,1-1-128-15,6-3 0 0,1 0 0 0,2 0 0 16,-26 0 0-16,0 0-176 0,101-7 176 0,-101 7-128 16,0 0 128-16,122-22 0 0,-122 22 0 0,0 0 0 15,121-28 0-15,-121 28-160 0,0 0 160 0,111-31-11872 16</inkml:trace>
  <inkml:trace contextRef="#ctx1" brushRef="#br0" timeOffset="-179402.22">8278 13893 1839 0,'2'0'160'0,"0"0"-160"15,-1 0 0-15,-1 0 0 0,6 2 624 0,-5 0 80 16,1 3 32-16,2 0 0 0,3 4 112 0,-2 5 32 16,-3 0 0-16,-1 0 0 0,3-2 336 0,-4 5 64 15,2-3 0-15,-1-3 16 0,1 2 176 0,0-4 48 16,3 0 0-16,-3 0 0 0,1-4-528 0,4 0-96 16,0-1-32-16,-5 2 0 0,1-2-576 0,-1-2-112 0,2-1-32 0,-1-1 0 15,-1 0-144-15,1-1 0 0,-3 1 0 0,0-4 0 16,0 1-288-16,0-2 64 0,0 1 16 0,0 1 0 15,0-1-64-15,0-3-16 0,-3 2 0 0,1 1 0 16,-1-1 288-16,-3-2 0 0,3 4 0 0,-6-4 0 16,2 0 0-16,-1 3 0 0,-1-1 0 0,2 2 0 15,-2-4 0-15,2 3 0 0,4 2 0 0,-3-1-160 32,5 1-288-32,1-1-64 0,3-3-16 0,2 1-7552 0</inkml:trace>
  <inkml:trace contextRef="#ctx1" brushRef="#br0" timeOffset="-178678.91">9160 13491 15663 0,'-2'3'1392'0,"0"-1"-1120"15,2 0-272-15,0-2 0 0,2 0 1152 0,-2 0 160 16,0-2 32-16,4 2 16 0,3-2-560 0,1-1-112 16,3-4-32-16,1 2 0 0,2-2-656 0,3-4 0 15,-4 4 0-15,4-5 0 0,0 3 0 0,3-1 0 16,-1 1 0-16,2-1 0 0,-2 4 0 0,2 3 0 16,-2-2 144-16,4 8-16 0,-8 4 288 0,3 5 64 15,-4 4 16-15,-2 8 0 0,-5 4-144 0,-4 9-32 16,-4 3 0-16,-5 3 0 0,-2 5-128 0,-5 7-48 0,-4 4 0 0,-2 6 0 15,-2-1-144-15,0-4 0 0,2-1 0 0,-6-3 128 16,6-4-128-16,-2-3 0 0,0-2 0 0,1-7 128 16,0-4-128-16,1 1 0 0,0-2 0 0,2-6 0 15,1-3 0-15,5-5 0 0,-1-5 0 0,5-7 0 16,-1-2-400-16,2-7 32 0,3-4 16 0,3-5 0 31,0 1-64-31,2-6-16 0,1-5 0 0,2-6 0 0,4-3 32 0,0 0 0 0,3-5 0 0,0 0 0 16,0 7 400-16,6-7 0 0,6-3 192 0,2-1-64 15,-1 2-128-15,-1 7 0 0,2 0 0 0,-1 7 128 16,-1 6-608 0,2 8-112-16,0 2-32 0,4 5 0 0,-6 3-272 15,4 2-64-15,0 6-16 0,5-3 0 0,-3 6-64 0,-1-1-16 0</inkml:trace>
  <inkml:trace contextRef="#ctx1" brushRef="#br0" timeOffset="-178443.13">10368 13665 18431 0,'-9'7'816'0,"5"-2"160"0,1-1-784 0,-1-1-192 16,3-1 0-16,-1 0 0 0,2 5 1152 0,-5 1 192 15,-2 6 48-15,-2 4 0 0,-5 3-208 0,2-2-32 0,1-4-16 0,-1-2 0 16,5-1-128-16,-1-5-32 0,4 0 0 0,2-2 0 15,2-3-720-15,2-1-128 0,3 1-128 0,2 0 144 32,0 1-976-32,7-6-192 0,-2 1-32 0,6-1-11808 0</inkml:trace>
  <inkml:trace contextRef="#ctx1" brushRef="#br0" timeOffset="-178079.26">11220 12919 7887 0,'-12'11'160'0,"3"-8"32"0,2 4 16 16,2-3 48-16,3-1-256 0,-2-1 0 0,1 2 0 0,-2 6 0 16,-6 6 2480-16,-1 3 448 0,2 5 80 0,1-1 32 0,2 1-1152 0,2 4-224 15,-1-2-64-15,1 7 0 0,0 0-432 0,1 6-80 16,-2 3-32-16,0-1 0 0,1 6-272 0,2 2-48 16,-4 7-16-16,3 3 0 0,-1 2-288 0,1 4-64 0,-1-3-16 0,2 8 0 15,-3 1-80-15,1 6-16 0,-3 1 0 0,-5-3 0 16,3 4-128-16,-4-5-128 0,0 0 192 0,0-13-192 15,4-4 0-15,1-6-304 16,-2-13 48-16,8-7 0 0,3-8-1664 0,2-7-336 16</inkml:trace>
  <inkml:trace contextRef="#ctx1" brushRef="#br0" timeOffset="-177749.78">11600 13672 7359 0,'-9'12'656'0,"0"-1"-528"16,2-1-128-16,4-5 0 0,-1 6 1696 0,-6 3 304 16,-6 13 64-16,-12 19 16 0,-5 11-736 0,-2 4-128 15,4-3-48-15,3-4 0 0,4-6-976 0,4 1-192 16,3-7 0-16,5-4 0 0,5-3 0 0,0-3 160 16,7-6 16-16,2-4 0 0,5 1 400 0,0-9 96 0,5 0 16 0,3-7 0 15,5-2-384-15,-1-7-80 0,7-3-16 0,-26 5 0 16,0 0-48-16,96-42-16 0,-96 42 0 0,76-54 0 15,-76 54-144-15,77-73 0 0,-42 33 0 0,-7 0 0 16,-7 2-256-16,-2-4 0 0,-3 2 16 0,-6-6 0 16,-1 6 240-16,-6-3 0 0,1 1 0 0,-4 0-144 15,-4 4 144-15,1 1 0 16,-6 8 160-16,0-1-160 0,-1 8 128 0,-4 4-128 0,0 1 0 0,-3 8 0 16,3-1-208-16,-2 8-144 0,0 2-32 0,4 0 0 15,-2 8-960-15,2-1-208 0</inkml:trace>
  <inkml:trace contextRef="#ctx1" brushRef="#br0" timeOffset="-177204.39">12394 13667 11055 0,'-2'-4'976'0,"1"1"-784"16,-1-1-192-16,0 1 0 0,-1 1 880 0,-1-1 128 15,-8-3 16-15,-4-4 16 16,-8 3 192-16,-7-2 48 0,-1 4 0 0,-3 5 0 16,1 3 80-16,4 6 32 0,0 2 0 0,1 3 0 15,3 5-208-15,-1 3-32 0,3 6-16 0,1 2 0 0,2 8-288 0,1 0-48 0,2 2-16 32,2 1 0-32,6-3-336 0,1-2-64 0,6-4 0 15,3-1-16-15,0-5-240 0,5-1-128 0,4-6 160 0,3-2-160 16,5-6 0-16,3-1 0 0,2-5 0 0,4-5 0 15,-26 0-192-15,0 0 0 0,0 0 16 0,121-34 0 16,-121 34 176-16,0 0-128 0,109-65 128 0,-109 65-128 16,65-54 128-16,-39 24 0 0,-7 3 0 0,-5-3 0 15,0 6 0-15,-4 1 0 0,-4 6 0 0,-3 3 128 16,-3 5-128-16,0 4 0 0,-3 3 0 0,-1 5 128 16,1 8 32-16,-6 5 16 0,0 4 0 0,2 8 0 0,-1 7 160 0,-1 9 48 15,0 3 0-15,4 5 0 0,-2 4-192 0,2 1-16 16,3 4-16-16,0 0 0 0,2 7-160 0,0 0 0 15,-1 3 144-15,-1 6-144 0,-3 3 0 0,-1-3 0 16,5-1 0-16,-5-2-192 0,5-7 192 0,-10-6 0 16,2-12-144-16,-6-7 144 0,-3 0 0 0,-3-11 0 15,0 2 0-15,-3-10 0 0,3-6 0 0,-1-3 0 16,2-10-144-16,1-6 144 0,5-8 0 0,2-6-160 16,2-10 160-16,3-7-128 0,0-9 128 0,5-3-208 0,4-4 80 0,5 0 128 31,0-8-608-31,5-8 0 0,7-8 0 0,5-5 0 0,6 1-176 0,0-1-48 0,4-1 0 0,3 6 0 15,1 2-32-15,-1 8-16 0,0 9 0 0,-3 3 0 16,-7 10-1344-16,-1-1-272 0,-2 3-48 16,-3 5-6176-16</inkml:trace>
  <inkml:trace contextRef="#ctx1" brushRef="#br0" timeOffset="-176778.59">12914 13583 4943 0,'-6'7'0'0,"5"-3"192"0,-3 4-48 0,2-3 32 0,1-1-176 0,1-1 0 0,-2 8 0 0,-2 1 0 0,3 11 1584 0,-5 5 272 0,-1 8 64 0,0 1 16 16,4 1-272-16,-2 0-48 0,1 4-16 0,2 0 0 15,2 0 112-15,2-4 16 0,5-1 0 0,-2-3 0 16,4-2-928-16,0-3-176 15,-2-4-48-15,2-3 0 0,-2 1-576 0,-2-7 0 0,3-2-224 0,-2-6 64 16,-1-4-720-16,2-6-144 0,0-5-16 0,0-3-16 16,2-8 240-16,-1-6 48 0,1-4 16 0,0-8 0 0,1-1 576 0,-1-5 176 15,1-3 0-15,-3-4 0 0,2-3 464 16,-4 5 208-16,0 0 32 0,-1 5 16 0,1-3 320 0,-1-1 64 31,-1 6 16-31,2 0 0 0,2 5-288 0,0-1-64 0,0 6-16 0,0 2 0 0,2 8 176 0,0 2 32 16,-2 6 16-16,0 8 0 0,0 6-32 0,-2 5-16 15,2 4 0-15,-2 4 0 0,2 4 16 0,-2 4 0 16,2 5 0-16,-2 5 0 0,2 0-288 0,0 14-48 16,2 2-16-16,-2 12 0 0,-4 3-368 0,1 4-80 0,-2 2-16 15,-2 0 0-15,-2-8-128 16,2-1 0-16,-2-9 0 0,2-4-12144 0,2-12-2416 0</inkml:trace>
  <inkml:trace contextRef="#ctx1" brushRef="#br0" timeOffset="-175899.1">7658 15452 13823 0,'-2'5'1216'0,"0"4"-960"0,1-4-256 0,1-1 0 16,0-3 880-16,0 8 128 0,-2 3 16 0,0 9 16 15,-5 10-592-15,2 3-128 0,0-1-32 0,-6 0 0 16,3 2-288-16,-5 1 0 0,5 2 0 0,-5 4 0 0,1 2 0 0,0 1 0 16,-2 7 0-16,-2 1 0 15,1 1 0-15,-3-2 0 0,1 0 0 0,-1-1 0 0,3-8 0 0,-1 1 0 16,2-2 0-16,2-11-5440 16,3 0-1152-16</inkml:trace>
  <inkml:trace contextRef="#ctx1" brushRef="#br0" timeOffset="-175538.11">8130 15534 7359 0,'18'-9'320'0,"-8"0"80"0,-1 6-400 0,-2-1 0 0,-4 3 0 0,-1 1 0 16,1 1 1776-16,1 1 272 0,-1 3 48 0,-1 8 16 15,-4 6-448-15,-3 3-96 0,-2 10-16 0,-7 3 0 16,0 6-1152-16,-3 3-224 0,1 8-48 0,2-1-128 15,-1-1 0-15,4 4 0 0,6 4-160 0,1-1 160 16,3-1-160-16,4-6 160 0,2-4 0 0,6-3-144 16,4-4 144-16,-2-13 0 0,6 0 0 0,0-11 0 15,2 1 0-15,3-5 0 0,2-8 0 0,1-5 0 16,-3-3 160-16,-1-5 64 0,3-8 16 0,-2 1 0 16,-5-6 368-16,2-6 80 0,-2-1 16 0,1-7 0 15,-3 1 64-15,0-6 0 0,-3-3 16 0,-3-1 0 0,-2-6 80 0,-2 0 16 16,-4 1 0-16,-3-1 0 0,0 0-304 0,-5-2-48 15,-2 5-16-15,-4 0 0 0,-1 4-256 0,-2 2-48 16,0 6-16-16,-3 11 0 0,-2 1-192 0,-2 10 0 16,-4 3-192-16,3 8 192 15,-4 4-896-15,1 2-80 0,-1 8-16 0,2-3 0 16,-2 9-608-16,6-4-112 0,5-1-16 0,6-1-9152 0</inkml:trace>
  <inkml:trace contextRef="#ctx1" brushRef="#br0" timeOffset="-174972.3">9705 14855 11055 0,'0'-2'976'16,"0"-2"-784"-16,0 3-192 0,0-3 0 0,-1 4 864 0,1-2 128 0,0-1 32 0,-6 1 0 15,3 2 112-15,-2 5 16 16,1 4 16-16,-1 5 0 0,0 5 112 0,0 4 0 0,1 6 16 0,-1 4 0 16,0 11-128-16,-2 0-16 0,0 10-16 0,-2 5 0 15,2 9-80-15,-3 3-16 0,1 6 0 0,-3 1 0 16,-1-3-272-16,3 3-48 0,-2 1-16 0,-2-3 0 16,2 3-320-16,-2-1-80 0,0 1-16 0,-2-8 0 15,4-5-288-15,-4-7 0 0,1-6 0 0,1-6 0 16,1-6-592-16,-1-6-80 15,6-2-16-15,2-13 0 0,5-8-1104 0,1-9-208 0,5-5-48 0,4-8-10304 16</inkml:trace>
  <inkml:trace contextRef="#ctx1" brushRef="#br0" timeOffset="-174627.45">10010 15527 1839 0,'13'-14'0'0,"-12"9"160"0,3-1-160 0,-2 3 0 16,-2 3 0-16,0 3 0 0,-2 3 1296 0,-2 1 240 15,-1 8 32-15,-4 6 16 0,-3 12 464 0,0 2 112 16,-5 5 16-16,-1 2 0 0,1 5-592 0,1-2-112 16,0 4-32-16,6-2 0 0,-2 7-912 0,5-3-176 15,0-1-32-15,1-1-16 0,5-7-304 0,-1-6 0 16,2-1 0-16,2-9 0 0,1-1 0 0,1-6 0 16,3-5 0-16,0 0 0 0,5 0 0 0,-2-9 208 0,4 2-64 15,4-7-16-15,-3-4 32 0,5-1 0 0,-1-7 0 0,-2-2 0 16,2-5 48-16,-5-6 16 0,2 1 0 15,0-4 0-15,-2-1 112 0,-2-6 32 0,-4 0 0 0,-2 2 0 16,-5-2-48-16,-4-2-16 0,-2 1 0 0,-6 1 0 16,1 2 16-16,-8 5 16 15,1-2 0-15,-2 8 0 0,3 3 176 0,-5 3 16 0,0 5 16 0,0 3 0 16,0 4-288-16,-3 3-64 0,3 2-16 0,2 3 0 16,3-1-176-16,4 4 0 0,-2 0-160 0,9-2 160 15,0 2-1360 1,8-1-176-16</inkml:trace>
  <inkml:trace contextRef="#ctx1" brushRef="#br0" timeOffset="-174060.62">10779 15415 4607 0,'5'-3'400'0,"-3"1"-400"0,0-3 0 0,-2 3 0 0,0 0 2688 0,0 1 448 15,0-1 80-15,-6-2 32 0,1-1-464 0,-11-3-96 16,-3 6 0-16,-5 2-16 0,-2 5-1840 0,-2 7-352 15,-9 4-80-15,2 7-16 0,2 6 64 0,0 2 0 16,2 6 0-16,-1 5 0 0,6 1 384 0,-2 3 64 16,6 2 32-16,-1-1 0 0,4 4-256 0,0 0-48 0,1 1-16 0,4 0 0 15,7 4-400-15,-1-9-80 0,4-5 0 16,4-4-128-16,5-5 0 0,4-3 0 0,3-9 0 0,1-4 0 16,2 0-336-16,4-8-32 15,2-2 0-15,0-5 0 16,2-4-288-16,3-5-64 0,-3-7-16 0,5-5 0 0,-28 19 128 15,0 0 32-15,94-94 0 0,-63 52 0 0,0-5 144 0,1 0 48 0,-3-5 0 0,-1 1 0 16,0-1 256-16,-3 3 128 0,2-1-128 0,-4-1 128 16,-2 8 0-16,2-4 0 0,-2 1 0 0,-2 6 0 15,-2 4 0-15,-3 6 0 0,-2 6 0 0,-5 12 0 16,-2 3 0-16,-5 11 0 0,0 8 0 0,-5 9 0 0,0 6 0 16,-2 8 192-16,-3 8 0 0,-1 10-16 0,1 8 336 0,-4 11 80 15,0 8 16-15,0 9 0 0,2 11-416 0,-2 6-192 16,2 6 160-16,-1 3-160 0,1 2 0 0,0 4 128 31,0 1-128-31,-2-10 0 0,2-11 0 0,-2 0 0 0,-6 0 0 0,1-10 0 0,-3-14 0 0,-3-9-256 31,-1-13 16-31,-3-6 16 0,-1-6-480 0,-3-7-80 0,3-7-32 0,1-2 0 0,-1-8 496 0,4-6 80 16,1-8 32-16,4-6 0 0,4-4 208 0,3-11 240 16,0-4-48-16,7-6-16 0,2-7-176 0,1-3 0 15,6-4 0-15,5-3 128 0,0-2-128 0,5-1-144 0,1-2 144 0,2-4-208 16,4 3-160-16,1-1-16 0,2-2-16 0,6-10 0 31,7-1-48-31,-2-6 0 0,9-4 0 0,-4 0 0 0,2 9 64 0,0 0 16 0,-1 5 0 0,3 3 0 47,-42 58-720-47,85-104-128 0</inkml:trace>
  <inkml:trace contextRef="#ctx1" brushRef="#br0" timeOffset="-173621.62">11493 15739 9215 0,'-7'7'816'0,"4"-1"-656"16,3-3-160-16,0-1 0 0,0-2 1472 0,0 5 256 16,-2 5 48-16,-3 6 16 15,3 7-784-15,-7 1-160 16,4 9-16-16,2-1-16 0,-6-1-32 0,4 4 0 15,0 1 0-15,-1 3 0 0,5-3 160 0,-3 3 16 16,4-1 16-16,-2-2 0 0,1-2-592 0,-1-8-128 16,0 2-32-16,0-6 0 0,-1-1-224 0,-1-5 0 15,1-9 0-15,-1-2 0 0,1-3-384 0,3-8 0 16,0 1-16-16,-2-9 0 16,4-5-416-16,0-4-80 0,3-4 0 0,0-6-16 0,2-4 576 0,2-5 112 15,1-3 32-15,1 0 0 0,1-4 192 0,2 4 0 16,-2-6 0-16,2 4 0 0,2-2 320 0,-1 0 96 0,5 1 32 0,-1 2 0 15,2 3 336-15,-2 5 80 0,2 8 16 0,0 0 0 16,1 11-288-16,-3 2-48 0,-1 6-16 0,-2 6 0 16,-4 3 192-16,0 6 48 0,0 8 0 0,0 2 0 15,-3 3 544-15,2 9 112 0,1 13 32 0,-2 6 0 16,4 7-368-16,-3 13-80 0,-3 3-16 0,1 8 0 16,-4 8-288-16,0-4-64 0,-5-3-16 0,0-6 0 15,0-12-336-15,0-12-64 0,0-10-16 0,0-18-12400 16,4-10-2480-16</inkml:trace>
  <inkml:trace contextRef="#ctx1" brushRef="#br0" timeOffset="-145213.75">3098 9817 911 0,'-6'7'0'16,"3"-1"0"-16,-2 1 0 0,1-6 0 0,1 3 624 0,-4-1 32 16,-6 11 16-16,-7 5 0 0,-5 4 272 0,-6 5 48 0,1 0 16 0,2 0 0 15,4-2 208-15,-1-4 64 16,6 5 0-16,0-3 0 0,2 0-512 0,3-1-112 0,-4 1-16 0,3 1 0 16,-3-3-336-16,1 1-80 0,1 3-16 0,-1 0 0 15,1 2-208-15,2-2 0 0,0-1 0 0,2 3 0 31,1-2 0-31,5-2 0 0,-1 6 0 0,1-4-160 0,6 3 160 0,0-4 0 0,2 3 0 0,5-2 0 16,2-2 0-16,-1 4 0 0,5-4 0 0,1 2-128 16,1-3 128-16,4 0 224 0,6-2-48 0,-4 0-16 15,-21-21-160-15,54 40 160 16,-54-40-160-16,0 0 160 0,83 52 64 0,-83-52 16 0,0 0 0 0,107 35 0 16,-107-35 368-16,0 0 80 0,127 8 16 0,-127-8 0 15,108-5-192-15,-108 5-48 0,125-8 0 16,-125 8 0-16,131-14 0 0,-131 14 0 0,113-16 0 0,-113 16 0 0,100-16-80 0,-100 16 0 15,89-10-16-15,-89 10 0 0,0 0-240 0,120-12-128 16,-120 12 128-16,0 0-128 16,111-4 0-16,-111 4 0 0,0 0 0 0,110 2 0 0,-110-2 0 0,0 0 0 15,96 3 0-15,-96-3 0 0,0 0 0 0,0 0 0 16,117 0 0-16,-117 0 0 0,0 0 0 0,90-15 0 16,-90 15 0-16,0 0 0 0,107-23 0 0,-107 23 176 15,83-19-48-15,-83 19 0 16,100-21 256-16,-100 21 32 0,109-24 16 0,-109 24 0 0,105-30-176 0,-105 30-16 0,87-24-16 15,-87 24 0 1,82-23-224-16,-82 23 0 0,0 0 0 0,101-26-160 0,-101 26 160 0,0 0 0 0,98-19 0 0,-98 19 0 16,0 0 0-16,95-21-128 0,-95 21 128 0,0 0-128 15,96-25 128-15,-96 25 0 0,0 0 0 0,0 0 0 32,101-31 0-32,-83 24 0 0,1-3 0 0,0 3 0 15,-5-4 0-15,2 4 0 0,-1-3 0 0,1 3 0 16,0-2 0-16,0 0 0 0,-3 2 0 0,3-3 0 15,0 3-608-15,-1-3-32 16,-15 10-16-16,0 0 0 0,0 0 320 0,77-39 64 0,-77 39 16 0,0 0 0 16,73-31 256-16,-73 31 0 0,0 0 0 0,86-31 0 15,-86 31 0-15,0 0 0 0,85-23 0 0,-85 23 144 0,0 0-144 0,0 0 0 16,87-35 0-16,-73 25 0 0,-2 3 0 0,-5-4 0 16,0 6-144-16,-5-2 144 0,-2-2 0 0,-7 2 0 15,-2-3 0-15,-5 1 144 0,-3-1 32 0,-6-1 0 16,-1-1 0-16,-4 3 0 0,0-1 512 0,0-4 96 15,4 2 32-15,1-4 0 0,4 2-176 0,-2-5-16 16,2 2-16-16,0-3 0 0,1 1-320 0,-1 0-64 16,2-2-16-16,-1-1 0 0,-1-1-208 0,0-3 0 15,-2 3 128-15,-3-5-128 0,-1 2 0 0,1-3 0 16,0 1 0-16,-1-4 0 0,1 4 192 0,1-3-16 16,-1 5 0-16,-1-5 0 0,1 4-176 0,-2 0 128 0,0 2-128 15,-4-1 128-15,-1 2-128 0,-2 1 0 0,-2 4 0 0,0-2 0 16,-2 2 0-16,-1-2 0 0,0 4 0 0,-2-3 0 15,1 1 128-15,-1 0 32 0,2 2 16 0,3-1 0 16,2-1 144-16,1 3 16 0,3-1 16 0,-1 3 0 16,-3 2-224-16,0 0-128 0,-4 8 160 0,-3 1-160 15,-2 1 0-15,-1 2 0 0,-4 2 0 0,2-2 0 16,-2 1 0-16,-1 1 0 0,0 0 0 0,-1 0 144 16,0-1 64-16,0-1 16 0,4 0 0 0,-4 0 0 15,-5 0-48-15,-3 4-16 0,-6-2 0 0,2 3 0 16,-2 4-160-16,-1 8 0 0,-1 9 0 0,-6 0 0 15,1 11 0-15,-5 1-224 0,-3 2 48 0,-9 5 16 16,-2-1-832-16,-4-2-160 0,3 7-48 0,-1-4-12304 16</inkml:trace>
  <inkml:trace contextRef="#ctx1" brushRef="#br0" timeOffset="-113853.77">16681 15131 3679 0,'3'0'320'0,"-1"-1"-320"16,2 1 0-16,-3 0 0 0,3 0 768 0,-2 0 96 16,1 0 16-16,4 0 0 0,4 1 320 0,-4 3 64 15,1-1 16-15,-6 6 0 0,1-2-304 0,-3-2-48 0,2 6-16 0,-4-4 0 16,1 3-352-16,-3 1-80 15,4 4-16-15,-5 1 0 16,2 3-32-16,-3 0-16 0,1 0 0 0,-2 2 0 0,0 4 144 0,-2-4 16 0,2 1 16 0,0-3 0 16,1 2-80-16,2-1 0 0,1-1-16 0,1 0 0 15,0-3-368-15,2-3-128 0,2-2 0 16,1-2 144-16,3-2-144 0,0-4 0 0,5 1 0 0,-1 1 0 16,-1-3-144-16,5-2 144 0,0 0 0 0,3 0 0 15,1 0-128-15,-4 1 128 0,3 1 0 0,1 0 0 16,-1-1-128-16,2-1 128 0,-1 6 0 0,1-1 0 15,0 0-128-15,-2 0 128 0,3 6 0 0,-3-2 0 16,-1 4 0-16,-1 0 0 0,-2 1 0 0,-3 1 0 16,-1 3 0-16,-2 1 0 0,-7 0 0 0,-4 0 0 15,1 2 0-15,-4 0 0 0,-2 3 0 0,-5-1 0 0,-3 0 0 0,-2-1 0 16,-1 4 0-16,-1-3 144 0,2 0 176 0,-5-4 48 16,-1 4 0-16,-1-3 0 0,-5 5-240 0,0-6-128 15,-1-2 160-15,-3-6-160 16,6 1-480-16,-1-7-192 0,-1-5-32 0,5-2-8928 15</inkml:trace>
  <inkml:trace contextRef="#ctx1" brushRef="#br0" timeOffset="-113579.06">16847 14910 18431 0,'12'0'816'0,"-4"0"160"0,3-1-784 0,-2-1-192 0,-2 2 0 0,1-2 0 16,3 2 640-16,10-2 96 0,10 2 16 0,-31 0 0 16,0 0-448-16,120 18-96 0,-85-8-16 0,-5 4 0 15,-6 2 96-15,-1-2 16 0,-4 1 0 0,0 3 0 16,-1-3-64-16,-3 3-16 0,3-1 0 0,-1-1 0 0,1 0-48 15,1-4-16-15,2 2 0 0,1-4 0 0,-1-1-160 0,0 1-144 16,3-3 144-16,3-1-10800 16</inkml:trace>
  <inkml:trace contextRef="#ctx1" brushRef="#br0" timeOffset="-113077.03">17707 15835 11967 0,'-8'19'528'0,"4"-8"112"0,4-3-512 0,0 1-128 0,0-5 0 0,0-1 0 16,4-1 304-16,3 5 16 0,5 2 16 0,5 1 0 15,2-1-336-15,2 1 0 0,0-3 0 0,-2-5 0 0,4 1-336 0,-2-1 16 31,2-2 0-31,-8 0 0 0,4-2 192 0,-3-1 128 0,2 3-160 0,-4-5 160 0,-1 1 448 0,0-3 176 16,-1 4 32-16,0-4 16 0,-3-2 192 0,-2 2 32 16,0-3 16-16,-2 4 0 0,-3-2-400 0,-2-1-64 15,-2 2-32-15,-2-3 0 0,1 4-416 0,-9-1 0 16,3 0 0-16,-3 4 0 0,0-1 0 0,-1 1 0 16,-4-2-144-16,1 1 144 15,-1 4 0-15,1-2 0 0,-1 2 0 0,1 0 0 0,2 0 288 0,-5 0 112 16,2 2 32-16,-1 0 0 0,2 1 240 0,-3 4 48 15,4-1 16-15,-3-1 0 0,4 4-544 0,0-4-192 0,2 4 0 0,3-8-10048 16</inkml:trace>
  <inkml:trace contextRef="#ctx1" brushRef="#br0" timeOffset="-110939.92">19560 15010 6447 0,'-4'3'576'0,"2"-1"-576"16,2-2 0-16,0 0 0 0,2-2 464 0,-2-1-16 15,0 3 0-15,4-2 0 0,-3-2-288 0,1 1-160 16,2-2 160-16,1-2-160 0,2 3 0 0,-2-3 0 16,0 4 0-16,4-4 0 0,-4 3 512 0,2-1 16 15,2 2 0-15,-2-4 0 0,3 5 480 0,-3-2 80 16,6-1 32-16,4-2 0 0,-3 4-64 0,3-1-16 0,3 1 0 0,0 1 0 16,3 2-240-16,-4-4-48 0,0 4-16 0,1 4 0 15,-1-2-464-15,0 1-80 0,0 2-32 0,-1-1 0 16,-1 5-160-16,-7-4 0 15,3 0 0-15,-5 7 0 0,1-1 0 0,-4 1 0 0,0 5 0 0,-5 1 0 16,-1 1 224-16,-8 2-32 0,0 7-16 0,-6 0 0 16,-1 5 64-16,-10 1 16 0,-2 3 0 0,-5 3 0 15,0-2-96-15,0-1-16 0,-2 0 0 0,2-8 0 16,5 4-144-16,2-5 0 0,1 0 144 0,4-5-144 0,4-4 208 16,-1-2-16-16,3 1-16 0,1-4 0 0,5-6-176 0,2 1 128 15,4-4-128-15,3-3 128 0,3-2-128 0,2 0 0 16,1 0-192-16,2-4 192 15,3 1-480-15,3-4 32 16,-2 2 0-16,2 0 0 0,3-1 224 0,2-2 48 0,2 4 16 0,2-1 0 0,3-2 160 0,0 3 0 16,4 4 0-16,-2-1 0 0,1 2 0 0,-2-1 0 15,4 4 0-15,-8 3 0 0,3 0 0 0,-2-2 0 16,-3 6 0-16,-4-4-128 0,-3 3 128 0,-1-1 0 16,-1 1 0-16,-2-3 0 0,1 5 0 0,-4-1 0 15,-2 3 0-15,-2 5 0 0,-3-2 0 0,-7 2 0 16,0 1 0-16,-3 0 0 0,-4 7 128 0,-9-3-128 15,1 0 128-15,-8 6-128 0,-6-4 192 0,-8 4-48 0,0-2 0 16,1 1 0-16,-1-3 48 0,2-3 0 0,4 0 0 0,2-8 0 16,2 1-192-16,5-4-144 0,4-5 144 0,1 0-10368 15</inkml:trace>
  <inkml:trace contextRef="#ctx1" brushRef="#br0" timeOffset="-110302.06">21175 15004 10127 0,'0'4'896'0,"2"-2"-704"0,1 1-192 0,-1-1 0 16,-2-2 464-16,2 0 64 0,0 0 16 0,1 2 0 16,2-1 272-16,2 1 48 0,2 1 16 0,-4-1 0 15,0 7-656-15,-1-4-224 0,1 2 144 0,-3 4-144 16,3 1 0-16,-3-2 0 0,0 6 0 0,1 0 0 16,2-1 496-16,-1 3 16 0,1-3 0 0,-2 4 0 15,3 4 640-15,-1 0 128 0,0 1 16 0,-1 8 16 16,-1-1-448-16,-1 5-96 0,0-1 0 0,-2 5-16 15,0 2-496-15,-2 0-112 0,0 1-16 0,-3 5 0 0,3-1-128 0,-5 3 0 16,2-1 0-16,0 0 0 16,-2-4 0-16,0-2 0 0,2-3 0 0,1-6 0 0,-3-3-144 0,4-3-16 15,1-6 0-15,2-6-10864 16</inkml:trace>
  <inkml:trace contextRef="#ctx1" brushRef="#br0" timeOffset="-110034.81">20947 15502 21183 0,'-12'11'944'0,"3"-6"192"0,4 2-912 0,3-3-224 15,4-3 0-15,-1-1 0 0,5 0 1088 0,2 0 192 0,3 0 16 0,8 0 16 16,4-1-816-16,6-1-176 0,-29 2-16 0,0 0-16 15,105-11-288-15,-105 11 0 0,0 0 0 0,120-5 0 16,-120 5 0-16,0 0 0 0,127-14 0 0,-127 14 0 0,0 0 0 0,122-19 0 16,-122 19 0-16,0 0 0 15,115-23 0-15,-115 23 0 0,0 0 0 0,122-33-12000 16</inkml:trace>
  <inkml:trace contextRef="#ctx1" brushRef="#br0" timeOffset="-109406.7">22285 14910 18431 0,'4'5'1632'0,"1"1"-1312"15,-2-6-320-15,1 0 0 16,1-2 1104-16,2 2 160 0,3 0 16 0,8 0 16 0,10-4-400 0,-2 3-64 15,-26 1-32-15,0 0 0 0,0 0-640 0,129-18-160 16,-129 18 0-16,0 0 0 0,0 0 0 0,127-24 0 16,-97 19 0-16,-4-4 128 0,-4 6 240 0,1-1 32 15,0 2 16-15,-4-1 0 0,-3 3 128 0,-1-2 32 0,-1 4 0 0,-3 1 0 16,-3 1-176-16,-1 5-16 16,-1 1-16-16,-5 2 0 0,-1 4-224 0,-1-1-144 0,-5 8 192 0,-1 0-192 15,0 1 128-15,-1 8-128 0,-1 1 0 0,-1 0 0 16,-1 3 0-16,1 4 0 0,-3 4 0 0,0 1 0 15,0 7 0 1,-2 1 0-16,1-1 0 0,-4 0 0 0,1 4 0 0,-2-2 0 16,1 0 0-16,-1-4 0 0,0-1 0 0,0 0 0 0,3-6 0 0,0-2 0 15,1-3 0-15,1-3 0 0,2-2 0 0,3-9 0 16,5-1-560-16,-1-6-208 0,2-1-64 16,4-7-7984-16,6-6-1600 0</inkml:trace>
  <inkml:trace contextRef="#ctx1" brushRef="#br0" timeOffset="-108881.7">23860 14910 8287 0,'7'-1'368'0,"0"-1"80"0,-1-2-448 0,-1 1 0 0,-2-1 0 0,-1 3 0 0,3-3 640 0,-1 2 32 0,3-3 16 0,1-4 0 16,-4 4-416-16,-2 2-80 0,-6 3 0 0,-3 1-16 16,-3 3 48-16,-4 6 16 0,-2 1 0 0,-3 6 0 15,2-1 1120-15,-4 3 240 0,1 2 32 0,0 3 16 16,2 4 432-16,-1-2 96 0,2 6 0 0,-1-6 16 16,4 2-624-16,-3 0-128 0,-2 6-32 0,1 1 0 31,1 4-816-31,-1 1-160 0,4-4-48 0,0 3 0 15,0 1-384-15,2 5 0 0,2-2 0 0,-1-1 0 0,3 4 0 0,1-5 0 0,3-1 0 0,2 0 0 16,2-1 0-16,6-1 0 0,-1-1 0 0,4-3 0 16,3-2 0-16,2-6 0 0,3-5 0 0,2 0 0 0,4-2 0 0,3-3 0 15,-3-2 0-15,5-8 0 0,1 1 0 0,4-5 0 16,-33-2-144-16,0 0 144 16,101-24 208-16,-101 24 112 0,0 0 0 0,105-58 16 0,-105 58 256 0,63-47 48 15,-30 18 16-15,-7 1 0 0,-2-2-80 0,-1-5 0 16,-2 4-16-16,-4-4 0 0,-4 0-176 0,2-3-48 15,-1-5 0-15,2-5 0 0,-6 5-112 0,3-8-32 16,1-1 0-16,-9 0 0 0,3-2-192 0,-2-2 128 16,-3 2-128-16,-1 2 0 0,-4 5 0 0,0-2 0 31,1 4 0-31,-5 1 0 0,1 9 0 0,-2 9 0 0,-5 5 0 16,-4 8 0-16,-3 9 0 0,-7 6 0 0,-5 12-144 0,-8 5 144 31,-4 7-768-31,-9 7-64 0</inkml:trace>
  <inkml:trace contextRef="#ctx1" brushRef="#br0" timeOffset="-75027.89">25124 14602 4607 0,'-4'5'400'0,"-3"-1"-400"16,6 3 0-16,-1-4 0 0,0-1 1088 0,-1 1 128 16,-1 6 16-16,-5 2 16 0,-1 6 336 0,0 0 64 15,3-3 16-15,-2-2 0 0,5 1-704 0,3-8-144 0,4 2-32 0,1-5 0 16,4-1-640-16,3-2-144 0,1-3 0 0,4-3 0 15,1 4 0-15,4-3 0 0,2-2 0 0,-23 8 0 16,0 0 0-16,0 0 0 0,116-28 0 0,-116 28 144 16,0 0 96-16,108-23 16 0,-108 23 0 0,0 0 0 15,100-26-256-15,-100 26 0 0,0 0 0 16,90-26 0-16,-90 26-144 0,0 0 144 0,0 0-208 0,107-35-5328 16,-107 35-1056-16</inkml:trace>
  <inkml:trace contextRef="#ctx1" brushRef="#br0" timeOffset="-74713.79">25115 15212 10127 0,'4'1'896'0,"-3"1"-704"0,5-2-192 0,-3 0 0 15,1-2 864-15,2 2 144 0,1 0 16 0,7 0 16 16,4 0 176-16,3 0 16 16,1 2 16-16,-2 0 0 0,-1 1-752 0,0-1-160 0,-2 0-16 0,2 1-16 15,1-1-48-15,1-2-16 0,-1 0 0 0,7 0 0 16,-6 0 80-16,5 0 0 0,2 0 16 0,-28 0 0 15,0 0-80-15,0 0-32 0,116-16 0 0,-116 16 0 16,0 0-352-16,110-17-80 0,-110 17-16 0,0 0-9488 16</inkml:trace>
  <inkml:trace contextRef="#ctx1" brushRef="#br0" timeOffset="-74190.47">26368 14335 6447 0,'-9'4'576'0,"4"-2"-576"0,2 1 0 0,-1-3 0 15,4 2 768-15,0 0 32 0,-2 3 16 0,2 2 0 16,0 0 928-16,-1 7 192 0,1-2 48 0,1-2 0 16,5 3-912-16,6-6-176 0,-2 1-48 0,6-2 0 15,0-3-368-15,1-1-80 16,4-1-16-16,2 5 0 0,1-3 48 0,-24-3 0 0,0 0 0 0,0 0 0 16,118 19 224-16,-118-19 48 0,0 0 16 0,100 20 0 15,-100-20-256-15,0 0-48 0,99 15-16 0,-71-10 0 16,-2-1-272-16,-3-2-128 0,-1-1 0 0,-1-1 128 15,-5-1-128-15,-2-1 0 0,0 2-160 0,-4-4 160 16,1 1 0-16,-6-1 0 0,2-3-128 0,-5 6 128 16,0-3 0-16,-2 3 0 0,0-3 0 0,-2 2-144 15,-3 2 144-15,1 0 0 0,1 2 0 0,-3 3 0 16,5-1 0-16,-6 1 0 0,1 5 0 0,1-3 0 0,2 7 0 0,-4 0 0 16,2 2 0-16,-1 5 0 0,-2 3 0 0,-1 1 0 15,2 6 0-15,-4 2 176 0,1 4 16 0,0 1 16 16,-3 4 0-16,1-2 0 0,-2 7-80 0,2-5 0 15,0-1-128-15,1-1 192 0,1 8-192 0,-1-3 0 16,1 2 0-16,1 2 0 0,1-1 0 0,1-2-192 16,3-1 192-16,4-5-8192 15,0-9-1536-15</inkml:trace>
  <inkml:trace contextRef="#ctx1" brushRef="#br0" timeOffset="-73600.3">27664 14642 8287 0,'-5'0'736'15,"2"-2"-592"-15,3 1-144 0,0-1 0 16,2 0 944-16,-2-1 144 0,0-1 48 0,0-3 0 0,0-3-288 0,1 3-48 16,4-5-16-16,-1 5 0 0,5-2 224 0,-1 4 32 15,5-1 16-15,2-2 0 0,3 4 432 0,1 2 96 16,2-1 16-16,-2 1 0 0,2 2-384 0,2-1-64 16,-3 1 0-16,3 0-16 0,0 1-384 0,-23-1-80 15,0 0-16-15,0 0 0 0,104 9-224 0,-78 0-48 16,4-1-16-16,-7 6 0 0,-1 2-160 0,-6 1-16 15,-2 6-16-15,-9 0 0 0,-5 1-176 0,-5 6 0 16,-9-1 0-16,-5 3 0 0,-4 4 0 0,-3 1 0 16,-2 1 0-16,-1-3 0 0,2-2 0 0,-4 4 0 0,1 1 0 0,-1-1 0 15,7-8 0-15,-1 2 0 0,4-4 0 0,4-1 0 16,3-5-144-16,0-2 144 16,9-5 0-16,0-4 0 0,3 1-128 0,5-6 128 0,6-2 0 0,0 1 0 15,3-4-144-15,4 0 144 16,5-2 0-16,-21 2-144 0,0 0 144 0,0 0 0 0,127-16-144 0,-127 16 144 15,0 0 0-15,127-14 0 16,-127 14 0-16,0 0 0 0,125-7 0 0,-125 7 128 0,0 0-128 0,91 16 0 16,-70-7 0-16,-4 1 0 0,-3 8 128 0,-12-1-128 15,-2 2 0-15,-9 4 128 16,-6 5-128-16,-8 3 128 0,-7 6 576 0,-6 3 96 0,-9 5 32 0,-4-3 0 16,3-6-144-16,-4 3-32 0,-11 1 0 0,2-2 0 0,5-3-432 0,-4 0-96 15,-3 0 0-15,0-9-128 0,2 2 0 0,3-9 0 16,0-3 0-16,1-6-11504 15,2-5-2208 1</inkml:trace>
  <inkml:trace contextRef="#ctx1" brushRef="#br0" timeOffset="-64670.32">30615 13796 6447 0,'-7'-4'576'0,"1"1"-576"0,1-3 0 0,2 5 0 16,1-1 640-16,0 2 32 0,2 0 0 0,-3 0 0 16,-2 0 480-16,-2 3 112 0,-2 4 16 0,-7 2 0 15,2 5-464-15,-3 3-96 0,-2 3-16 0,0 4 0 0,-1 4 144 0,-1 3 32 16,2 6 0-16,-2 3 0 16,0 5-128-16,2 0-32 0,0 8 0 0,-2 1 0 0,2 3-208 0,-4 6-64 15,9 8 0-15,-3 4 0 0,1 3-144 0,2 6-48 16,0 0 0-16,4-4 0 0,5-4-416 0,0-6-96 15,5-11 0-15,6-6-16 32,0-12-1184-32,8-4-224 0,5-4-48 0,0-9-16 0,5-3 720 0,3-3 160 0,4-1 32 0,2-8 0 0,-33-9 704 0,0 0 128 15,129 7 0-15,-129-7 0 0,0 0 512 0,143-37 32 16,-143 37 0-16,122-52 0 0,-122 52-160 0,131-75-48 16,-131 75 0-16,101-83 0 0,-65 37-176 0,-4-1-32 15,-10-3-128-15,-1 1 192 0,-5-3-64 0,-1-1-128 0,-8-2 176 0,0-1-176 16,-5-2 976-16,-2 1 96 15,-2-6 16-15,-1-5 0 0,-1-1-160 0,-1-8-32 0,0-1 0 0,0 1 0 16,-2 2-672-16,-2 2-224 0,0 7 128 0,-1 10-128 16,-1 16 0-16,-4 12-176 0,-3 18 32 0,-6 10-7312 15,-9 12-1456-15</inkml:trace>
  <inkml:trace contextRef="#ctx1" brushRef="#br0" timeOffset="-60839.82">31056 13735 2751 0,'1'1'256'0,"-1"-2"-256"16,4-1 0-16,-2-2 0 0,-1 1 384 0,1 1 16 15,7 0 16-15,-4-5 0 0,4-1-32 0,-1 1-16 16,-1-4 0-16,-3 8 0 0,-1-1-128 0,-3 1-32 16,-3 3 0-16,-1-2 0 0,-1 2 448 0,0 0 96 15,0 0 16-15,-4 0 0 0,5 0 512 0,-6-5 96 16,5 1 32-16,1 3 0 0,-3-5-80 0,4-2-16 15,-1 3 0-15,1-6 0 0,1 1-640 0,0-4-128 16,-3 3-32-16,0-3 0 0,1 0-336 0,1 6-176 0,-2-6 160 0,-2 0-160 16,2 3 0-16,-2-1 0 0,-4 0 0 15,2 5 0-15,-1-2 0 0,-4 2 0 0,0 4 0 0,0 1 0 16,-3 2 0-16,-6 2 0 0,2 1 0 0,-3 6 0 16,1 0 0-16,0 1 128 0,-4 4-128 0,-1 4 0 15,2-1 128-15,-1-1-128 0,5 1 0 0,-4 0 0 16,3 1 0-16,2-4 0 0,2-2 0 0,1 2 0 15,-1-7-976 1,0 2-96-16,2-8-16 0,-1-1-7168 0</inkml:trace>
  <inkml:trace contextRef="#ctx1" brushRef="#br0" timeOffset="-60274">31951 13613 3679 0,'-5'0'320'0,"2"-2"-320"0,-3 2 0 0,5 0 0 0,-1 0 1024 0,0-2 144 15,-3 0 32-15,-6 1 0 16,-1-1-16-16,-5 2 0 0,-2 2 0 0,-1 1 0 0,1 1-592 0,0 8-112 16,2 0-32-16,1 0 0 0,-1 6 144 0,-1 1 32 15,2 0 0-15,-1 4 0 0,1 1 512 0,2 2 96 16,-5-1 32-16,4 6 0 0,-5 0-112 0,3 1 0 15,-4 6-16-15,2 0 0 0,-2 1-304 0,0 6-64 16,0-2-16-16,2 6 0 0,3 2-416 0,-1 3-80 16,-1 3 0-16,1 6-16 0,1 1-240 0,2 2 0 15,6 1 0-15,-1 4 0 0,4-1 0 0,3-2 0 0,5 1 0 0,3-8-160 16,2 0-192-16,6-7-32 0,4-5-16 0,3-11 0 31,7-3-1408-31,3-9-288 0</inkml:trace>
  <inkml:trace contextRef="#ctx1" brushRef="#br0" timeOffset="-59899.69">32225 13933 8287 0,'-7'-2'368'0,"2"1"80"0,1-1-448 0,2 2 0 16,1 0 0-16,1 2 0 0,0-1 1472 0,0 6 224 15,0 4 32-15,0 5 16 0,0 6 48 0,0 3 0 16,0 6 0-16,-4 4 0 0,8 1-496 0,-8 4-80 15,2 0-32-15,2 0 0 0,0 4-512 0,2 0-96 16,2-3-32-16,-1 3 0 0,1 5-336 0,-1-1-64 16,-1 3-16-16,-2 3 0 0,2 2-128 0,-6-1 0 0,-1 1 0 15,0-4 0-15,-4 1-160 0,0-6-16 16,-1 1 0-16,1-6 0 16,-1 0-784-16,1-5-144 0,-2-4-48 0,4-9-9696 0</inkml:trace>
  <inkml:trace contextRef="#ctx1" brushRef="#br0" timeOffset="-59598.45">32730 13581 6447 0,'4'2'272'0,"-3"0"80"15,1 1-352-15,0 1 0 0,0-2 0 0,-2 1 0 16,1 4 1728-16,1 2 256 0,2 8 64 0,1 6 16 0,-2 10 96 0,3 0 16 16,-3 5 0-16,4 2 0 0,2-1-528 0,5 2-112 15,3 5 0-15,7-1-16 0,4-1-496 0,2 6-112 16,5 1-16-16,0 3 0 0,-2-2-384 0,-4 7-64 16,1 2-32-16,-6 2 0 0,-3 8-288 0,-3 4-128 15,-6 3 128-15,-3-3-128 0,-6-3 0 0,-6-8 0 16,-8-6 0-16,-6-6 0 15,-8-3-960-15,-6-4-192 0,-7 2-16 0,-9-4-7600 0,-7-2-1536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2:38:30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29T22:43:33.645"/>
    </inkml:context>
  </inkml:definitions>
  <inkml:trace contextRef="#ctx0" brushRef="#br0">23273 14377 2751 0,'-5'6'256'0,"1"-1"-256"16,3 2 0-16,1-6 0 0,0 1 816 0,-2 2 112 0,0 6 32 0,-3 4 0 15,0 7-96-15,0 2-16 0,-2 1 0 0,0-1 0 16,3 5-560-16,1-2-112 0,-3 5-32 0,6-5 0 16,-1 0-144-16,-3-5 192 0,2-2-192 0,2-5 192 15,2 0 48-15,2 2 16 0,-3-2 0 0,1-4 0 16,0 6 16-16,-2 0 16 0,-2-1 0 0,0 1 0 15,-3-2 144-15,-4 2 16 0,4 4 16 0,-7 1 0 16,3-2 176-16,-5 6 16 0,0-2 16 0,2-1 0 16,-2 6-32-16,2-2 0 0,0 0 0 0,0 2 0 15,1-3-32-15,1 4-16 0,-4 1 0 0,2 1 0 16,1-5-48-16,-1 6-16 0,3-3 0 0,-3 1 0 0,5-1-32 0,-3-1-16 16,3 0 0-16,0-5 0 0,2-4-224 0,3 0-64 15,2-3 0-15,2-6 0 0,1 1-192 16,4-6 0-16,-2 0 0 0,6 0 0 0,1-3 0 0,2 0 0 15,3 0-128-15,1-2 128 0,1 0 0 0,3 0-128 16,1 1 128-16,3-1 0 0,2 0 176 0,3 2 144 16,-1 2 16-16,1-1 16 0,4-3-80 0,-3-3-16 0,1 1 0 15,-2-2 0-15,-1 3-256 0,-1-5 0 16,-1-2 0-16,-3-1 0 16,-1-3-464-16,-3-2-208 0,-4 3-32 0,-3-3-6800 15,-1 0-1360-15</inkml:trace>
  <inkml:trace contextRef="#ctx0" brushRef="#br0" timeOffset="296.75">23024 15126 7359 0,'5'5'656'0,"-1"-1"-528"0,3-4-128 0,0-4 0 0,1 1 432 0,3-4 48 16,8 4 16-16,14-6 0 0,-33 9-336 0,101-30-160 15,-101 30 160-15,112-33-160 0,-112 33 0 0,0 0 0 16,134-42 0-16,-134 42 0 16,0 0 0-16,103-38-128 0,-103 38 128 0,0 0 0 0,0 0 0 0,102-63 0 0,-81 42 0 0,-3-3 0 15,-1 0 0-15,-3-4 176 16,2-2 0-16,-2-3 0 0</inkml:trace>
  <inkml:trace contextRef="#ctx0" brushRef="#br0" timeOffset="529.45">23291 14292 13823 0,'-23'16'608'0,"9"-8"128"0,4-1-592 0,4-3-144 15,5-2 0-15,1-2 0 16,0 0 928-16,0 1 160 0,0 4 16 0,1 1 16 0,5-3-800 0,1 2-144 31,1 2-48-31,6-3 0 0,-2-1-128 0,6 1 0 0,1 1 0 0,0-1 128 16,6-3 320-16,-3 1 48 0,3 0 16 0,1-4 0 0,3 0-48 0,3 1 0 16,-32 1 0-16,0 0 0 0,111-23-464 0,-111 23 0 15,0 0-176-15,115-40-9488 0</inkml:trace>
  <inkml:trace contextRef="#ctx0" brushRef="#br0" timeOffset="25924.96">2357 4098 911 0,'-19'-11'0'0,"8"6"0"0,1 1 0 0,1-1 0 0,4 0 1808 0,1 3 288 0,1 0 48 0,-9-4 16 0,-6-7-1232 0,-3 3-240 31,-3-2-48-31,-4 0-16 0,0 6-624 0,0-1 0 0,0 2 0 0,-6 2-192 0,1 3 192 0,-2 1-128 31,3 1 128-31,-3 2-128 0,4-1 544 0,5-1 112 16,-2 1 32-16,4-1 0 0,3 0 176 0,3 1 32 16,1 4 16-16,1-3 0 0,1-1-496 0,2 6-96 15,-2-2-32-15,1 2 0 0,0 4-160 0,0 1 0 16,-4 6 0-16,3 2 0 0,-1 3-160 0,-1 6 160 15,-3 7 0-15,1 1-144 0,2 8 144 0,-4 0 0 16,2 0 0-16,-2 0 0 0,0 3 0 0,0-3 0 0,4 0 0 0,-1-3 0 16,2-6 0-16,4 0 192 0,4-1-64 0,4-4 0 15,2 0 64-15,2-5 32 0,4 3 0 0,3-3 0 16,5 5-96-16,0-1-128 0,2-3 176 0,0 6-176 16,0-3 0-16,0-3 0 0,0 3 0 0,2-6-192 15,-2 3 192-15,-1-4 0 0,3 2 0 0,0 0 0 16,0-5 0-16,1 3 0 0,0-4 0 0,1-1 0 15,-18-20 384-15,0 0 80 0,61 61 16 0,-61-61 0 0,0 0 48 0,73 58 16 16,-73-58 0-16,0 0 0 0,94 42-224 0,-94-42-64 16,0 0 0-16,129 28 0 0,-129-28 64 0,105 7 16 15,-105-7 0-15,102 6 0 0,-102-6-336 0,88 4 144 16,-88-4-144-16,0 0 0 0,120 5 128 0,-120-5-128 16,0 0 0-16,115 5 0 0,-115-5 0 0,0 0 128 15,125 14-128-15,-125-14 0 0,93 6 256 0,-93-6-64 16,94 8-16-16,-94-8 0 0,0 0-176 0,123 16 0 15,-123-16 0-15,0 0 128 0,117 30-128 0,-117-30 0 16,0 0 144-16,112 29-144 0,-112-29 0 0,0 0 0 0,116 33 0 16,-116-33 128-16,88 28-128 0,-88-28 0 0,92 19 0 15,-92-19 0-15,87 6 0 0,-87-6-128 0,0 0 128 16,127-2 0-16,-127 2 0 0,87-7 0 16,-87 7 0-16,84-14 0 0,-84 14 0 0,98-18 224 15,-98 18-32-15,108-15 0 0,-108 15-48 0,115-12-16 16,-115 12 0-16,103-16 0 0,-103 16-128 0,81-12 0 0,-81 12 0 15,0 0 0-15,107-7 0 0,-107 7 0 16,0 0 0-16,89-11 0 0,-89 11 0 0,0 0 0 0,95-7 0 0,-95 7 0 16,0 0 0-16,105-7 128 0,-105 7-128 0,0 0 0 15,98-14 0-15,-98 14 0 0,0 0 128 0,76-13-128 16,-55 7 0-16,0-2 0 0,-2 2 0 0,0-1 0 16,2-3 0-16,-2 3 0 0,-3-5 0 0,3 1 0 15,4-3 0-15,-4 0 0 0,0 4 0 0,0-4 0 0,1 0 0 16,-1 0 0-16,2 2 0 0,-4 0 0 0,1-4 0 0,1 4 0 15,-5 0 0-15,0-2 0 0,1 3 0 0,-2-3 0 16,-1 1 0-16,0-1 0 0,0 0 0 0,-3-4 0 16,3 1 0-16,2-4 0 0,0 2 0 0,2-6 0 15,1 1 0-15,2 0 0 16,4-4 256-16,-2 2 80 0,0-6 16 0,1 4 0 0,-3-3-352 0,-3-2 0 16,2 3 0-16,-4-1 0 0,-1 1 0 0,1 1 0 15,-5-3 0-15,-2 5-128 0,-2-1 128 0,-3 3 0 0,-4 1 0 0,1-2 0 16,-8 3 0-16,0 2 144 0,0 2-144 0,-1-2 0 15,-7-3 256-15,-1-2-64 0,1 3-16 0,-4-3 0 16,2 2 176-16,-2-1 32 0,-5-1 16 16,-1-2 0-16,0 4-400 0,-3-6 0 0,-1 4 0 0,1-5 0 15,-1 6 176-15,-3-4-48 16,0 3-128-16,-3-6 192 0,0 4 288 0,4-1 48 0,-2 4 16 0,-5-6 0 16,-7 1-192-16,-5-3-32 0,0 0-16 15,-11 4 0-15,0-3-304 0,-1-1 0 0,-6 4 0 0,9-1 0 16,5 4 288-16,1 0 0 0,-3 3 0 0,2-1 0 15,4 3-48-15,2-5-16 0,1 3 0 0,-7 0 0 0,-3-1-224 0,-2 0 0 16,1 1-144-16,1 2 144 31,2 2-512-31,-3 1-16 0,1 1 0 0,2 3 0 0,-1 4 128 0,-4-1 16 0,-1 8 16 0,-7 3 0 0,-3 0 368 0,-2 10-144 16,5-1 144-16,-5 7 0 0,2-1-288 0,-2 1 48 16,0 1 16-16,-3-1 0 0,-6 3 32 0,-1 6 0 15,-4-1 0-15,2-1 0 0,7 4-80 0,-4 0-16 16,-3 2 0-16,-7-1 0 31,-7 2-912-31,-2-4-176 0,2 2-32 0,5-2-9408 0</inkml:trace>
  <inkml:trace contextRef="#ctx0" brushRef="#br0" timeOffset="88649.59">27942 14344 4607 0,'-14'-3'400'0,"1"1"-400"0,3 0 0 0,3 0 0 15,4 1 464-15,-1 1 16 0,-3 0 0 0,-3 0 0 16,-6 1 224-16,-5 3 64 0,-7 1 0 0,-3 6 0 16,-2-3-624-16,1 8-144 0,3 1 0 0,-3 4 0 15,6 0 0-15,-3 7 0 16,2 0 0-16,0 3 128 0,0 6 320 0,5 3 48 0,-6 0 16 0,3 0 0 15,3 0-144-15,-1 2-32 0,2 3 0 0,2-3 0 0,0 0-336 16,1 3 0 0,5-1 0-16,-5 1 0 0,1 7 0 0,3 0 0 15,2 2 0-15,1 0 0 0,2-1 0 0,1 1 0 0,2 1-128 0,-1-1 128 16,6-1 0-16,1-6 0 0,3 0 0 0,6-4 0 16,3-1 400-16,6 0 112 15,6-6 32-15,4-4 0 0,5 1-160 0,7-9-16 0,5 4-16 0,2-7 0 0,-47-21-352 0,100 37 0 16,-100-37 0-16,102 33 0 15,-102-33 0-15,100 22-160 0,-100-22 160 0,110 7-160 0,-110-7 160 0,118-3 0 0,-118 3 128 0,129-21-128 32,-129 21 784-32,117-33 96 0,-117 33 16 0,94-40 0 0,-94 40 96 0,80-54 32 15,-45 19 0-15,-7 4 0 16,-6-1 128-16,-2-4 16 0,-3-4 16 0,-5-9 0 16,0 2-592-16,-6-9-112 0,-1 0-32 0,-5-3 0 15,-2 0-320-15,-5-2-128 0,0 0 0 0,-3-3 144 16,1 3-144-16,-3-2 0 0,1-3 144 0,-6-4-144 15,1-1 176-15,-5-3-48 0,0 7 0 0,-3-1 0 16,-2 3 96-16,0 2 16 0,-6 8 0 0,-1-1 0 0,-3 5 176 0,-4 4 32 16,-4 7 16-16,-5 7 0 0,0 11-80 0,-5 4-32 15,2 4 0-15,0 9 0 0,-4 3-144 16,-3 6-16-16,-6 8-16 0,3 4 0 0,1 5-176 16,3 0-144-16,2 1 144 0,6 1-208 15,-1 1-272-15,8-3-48 0,4-2-16 0,8-1 0 16,7-6-1152-16,5 4-224 0</inkml:trace>
  <inkml:trace contextRef="#ctx0" brushRef="#br0" timeOffset="89487.62">27722 14193 3679 0,'-10'10'320'16,"1"1"-320"-16,7-6 0 0,-1 0 0 0,3 0 752 0,-4 6 80 16,-1 4 0-16,-6 15 16 0,-1 8-80 0,2 11-32 0,1 3 0 0,7 6 0 15,1 5-160-15,2-1-16 0,3 1-16 0,5 3 0 16,1-5-368-16,6-2-176 0,3-3 160 0,3 1-160 15,10 4 0-15,-1-1 0 0,4 2 0 0,2-2 0 16,3 8 0-16,7-6-128 0,0 6 128 0,2-3 0 16,-1-4-336-16,3 0 32 0,-1-4 16 0,-6 0 0 15,-2-1 288-15,-6-4 0 0,-4 2 0 16,-6-5 160-16,-5-7-160 0,-14-11 0 0</inkml:trace>
  <inkml:trace contextRef="#ctx0" brushRef="#br0" timeOffset="89723.71">27306 15530 7359 0,'-16'-15'656'0,"7"6"-528"15,4-3-128-15,5 5 0 16,3-2 832-16,6 2 144 0,-2-7 32 0,10-7 0 0,15-15 720 0,13-20 160 15,14-8 32-15,8-6 0 0,1-2-384 0,0 5-80 0,1-1-16 0,3-6 0 16,6 0-784-16,4-3-144 0,9 0-48 0,-2-1 0 16,-1 0-464-16,-4 4 0 0,-7 5 0 0,-8 8 0 15,1 3-160-15,0 8 160 0</inkml:trace>
  <inkml:trace contextRef="#ctx0" brushRef="#br0" timeOffset="178067.39">2618 5853 6447 0,'-14'2'576'15,"2"1"-576"-15,5 3 0 0,2-5 0 16,0 3 976-16,-4-2 96 0,-7 6 16 0,-10 3 0 0,-12 5-240 0,-6-1-32 16,1 3-16-16,4-4 0 0,5-1-416 0,0 3-96 15,5-4-16-15,-1-1 0 0,1 1 192 0,-1-2 48 16,2 4 0-16,-5 4 0 0,3-1 320 0,-1 2 80 15,-6 2 16-15,1 2 0 0,-1 7-96 0,1-3 0 16,-3 6-16-16,4-3 0 0,4-2-368 0,0 7-80 16,-6 5-16-16,0 7 0 15,1 0-160-15,-1 2-16 0,4-1-16 0,4 3 0 0,-3-2-32 0,4-4 0 16,2-1 0-16,4-3 0 0,2-2 112 0,3-3 16 16,3-1 0-16,5 0 0 0,1 0 128 0,4 3 48 15,4 0 0-15,4-1 0 0,4 1-112 0,4-1-32 0,4-6 0 0,5-1 0 16,3-1-288-16,1-1 0 0,-25-28 128 15,70 61-128-15,-70-61 0 0,83 61 0 0,-83-61 0 0,101 58 0 16,-101-58-128-16,138 66 128 0,-138-66 0 0,165 68-144 16,-74-35 144-16,-91-33 0 0,178 54 0 0,-178-54-128 15,181 36 128-15,-78-25-192 0,8-6 192 0,-3 2-192 16,0-3 0-16,-3-3-16 0,-7-2 0 0,6-6 0 16,6-4 48-16,-2-3 16 0,4 6 0 0,-10-3 0 15,-6 8 144-15,2-8-160 0,-2-5 160 0,3-3-160 16,4 0-48-16,-4-5-16 0,-10 3 0 0,-2-4 0 15,0-4 224-15,7-4 0 0,7-4 144 0,0-1-144 16,-1 1 0-16,-11-6 0 0,-7-6 0 0,-9-3 0 16,-7-4 0-16,-5 4-288 0,-5 3 64 0,-7-3 16 0,-8-2 208 0,-8-4 0 15,-6 3 0-15,-10-1 0 16,-3 0 0-16,-7 0 0 0,-2 8 192 0,-3-5-192 16,-2-2 576-16,0-3 16 0,0 1 0 0,0-3 0 15,0-6-224-15,-2 7-48 0,-3 2-16 0,-4 3 0 0,-3 3-304 0,-7 9 0 16,-6 2 0-16,-6 5 0 0,-4 0 0 0,-8 8-176 15,-3 0 176-15,-2 5-208 0,2 4-48 0,-8 1 0 16,-9 5 0-16,-4-2 0 16,0 2 256-16,-2 3 0 0,-8-5 0 0,-3 4 0 0,0-1 0 0,3 2 0 0,2 1 0 15,-5 1 160-15,-4 0-32 0,-3 2 0 16,-7 5 0-16,-5-2 0 0,1 0 16 0,-6 4 0 0,-1 0 0 0,-3 3 0 16,0 5 80-16,-7-1 16 15,-5 3 0-15,-1 0 0 0,5 2-112 0,2 7-128 16,3 5 176-16,-8 6-176 0,-3 1 0 0,-1 14 0 0,1 10 0 15,5 4 0 1,-2 7-1856-16,1 7-368 0</inkml:trace>
  <inkml:trace contextRef="#ctx1" brushRef="#br0">21879 17934 0,'0'0'0,"0"0"16,0 0 0,0 0-1,65 5 1,79-22 0,10 11-1,-10 0 1,-4-10-1</inkml:trace>
  <inkml:trace contextRef="#ctx0" brushRef="#br0" timeOffset="-125824.61">19093 5179 4383 0,'-26'-5'384'0,"13"1"-384"15,3-1 0-15,1-3 0 0,2 6 0 0,2-2 0 16,0-1 0-16,-6-4 0 0</inkml:trace>
  <inkml:trace contextRef="#ctx0" brushRef="#br0" timeOffset="-125524.59">18859 5085 2751 0,'0'0'256'16,"0"0"-256"-16,0 0 0 0,-2 0 0 15,1-2 752-15,-3 2 96 0,1 2 32 0,-1-2 0 16,-1 5-384-16,3-1-80 0,2 1-16 0,0-1 0 16,2 3-800-16,3-2-176 0,-1-2-16 0,1 2-16 15,4 1 480-15,-2-3 128 0,5-1 0 0,-3 0 0 0,1-1 656 0,-5 1 208 16,4 0 32-16,-2 0 16 0,2 1 496 0,-1-3 80 15,-1 0 32-15,-1 0 0 0,1 0-416 0,0 0-80 16,3 0 0-16,-5 0-16 0,4 0-752 0,1 0-128 0,3-3-128 0,-3 1 144 16,4 0-144-16,3 0 0 0,1 1-160 0,3-3 160 15,0 1 0-15,1-3 0 0,6 3 208 0,-2 1-64 16,4-3 656-16,0 3 128 16,3 1 32-16,0-1 0 0,0 2-448 0,-2 0-64 0,2 0-32 0,0 0 0 15,-1 0-416-15,1 2 0 0,0-2 0 0,2 1-176 16,-2 3-64-16,2-2-16 15,0-1 0-15,3 1 0 0,2-2 112 0,4-2 16 0,-1 2 0 0,3-3 0 16,2-2 128-16,-1-2 0 0,0 1 0 0,-5 1 0 16,0-5 0-16,-4 3 0 0,-3-4 0 0,-2 6 0 15,0-2-720-15,-5-2-64 0,0 6-16 0,-5-1-7824 16</inkml:trace>
  <inkml:trace contextRef="#ctx0" brushRef="#br0" timeOffset="-124277.95">4364 7717 5519 0,'14'-5'496'0,"0"-1"-496"16,-5 3 0-16,-2 1 0 0,-2 2 1072 0,4-2 112 15,14 1 32-15,6-4 0 0,16-1-368 0,4-1-64 0,4 6-16 0,-1-3 0 16,4 2-768-16,-4 1 0 0,4 1 0 0,-1 0 0 15,1 0-176-15,2 0 176 0,3 1-192 0,-4 1 192 16,2 0-128-16,4 0 128 0,7-2 0 0,5 0 0 0,10 3 0 16,-1-1-128-16,-1-2 128 0,-2 0 0 15,-1 3 0-15,-2-10 0 0</inkml:trace>
  <inkml:trace contextRef="#ctx0" brushRef="#br0" timeOffset="-122919.95">6466 10340 3679 0,'-4'-5'320'0,"-3"1"-320"0,6 1 0 0,1 1 0 16,0 0 512-16,-2-5 48 0,-1 2 0 0,-3-9 0 16,-2 2-336-16,-1-2-64 0,0 0-16 0,0 7 32 15,2-2-176-15,-3 8 0 0,1-1 0 0,-1 4 0 0,1-1 0 0,0 6 0 16,2 2 0-16,-1 3 0 15,3-1 0-15,-2 3 0 0,1-4 0 0,5 1 0 16,-1-3 0-16,2 1 0 0,3-6 0 0,3 1-144 0,1-1 592 0,-1-6 128 16,5-1 32-16,1-1 0 15,2 0 528-15,3-5 96 0,4-4 32 0,0 1 0 0,4 1 0 0,-3-3 0 16,6 4 0-16,2-3 0 0,5-1-992 0,3-1-272 16,4 4 0-16,3-4 128 0,4 2-128 0,5 4-144 15,7-3 144-15,3 1-208 16,-64 12 208-16,117-10 128 0,-117 10 0 0,140 2 0 15,-65 3 192-15,6 2 64 0,7 5 0 0,4-3 0 0,6-1-384 0,-6-2 0 16,-3 0 0-16,0-4-8368 0</inkml:trace>
  <inkml:trace contextRef="#ctx0" brushRef="#br0" timeOffset="-121885.53">13572 11901 7359 0,'0'1'656'0,"2"3"-528"0,0-4-128 0,1 0 0 16,4 0 448-16,-2 2 48 0,-5-2 16 0,0 0 0 15,0 0 224-15,98 10 48 0,-98-10 16 0,77 12 0 0,-77-12-32 0,73 7-16 0,-73-7 0 0,87 11 0 16,-87-11 400-16,118 3 96 0,-118-3 16 0,145-3 0 16,-60 3 128-16,10-6 16 15,9-1 16-15,-3-1 0 16,-1-6-960-16,-1-2-192 0,0-1-32 0,11 6-11344 16</inkml:trace>
  <inkml:trace contextRef="#ctx0" brushRef="#br0" timeOffset="-121023.3">17800 13594 12895 0,'0'-2'1152'0,"0"2"-928"0,0-4-224 0,0 3 0 0,3-1 1248 0,2 2 208 0,-5 0 32 0,0 0 16 15,0 0-144-15,0 0-16 0,70-14-16 0,-70 14 0 31,0 0-816-31,73-4-176 0,-73 4-16 0,0 0-16 0,84-1-176 0,-84 1-128 16,0 0 144-16,106-4-144 0,-106 4 656 0,82-3 48 16,-82 3 0-16,94-4 0 0,-94 4 160 15,112-2 32-15,-112 2 16 0,122-15 0 0,-56 6-496 0,0-7-96 16,2-3-32-16,2 0-14048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9-29T22:46:21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9-29T22:46:22.226"/>
    </inkml:context>
  </inkml:definitions>
  <inkml:trace contextRef="#ctx0" brushRef="#br0">33486 17310 0,'0'0'0,"0"0"16,0 0-1,0 0 1,0 0 0,0 0-16,0 0 15,0 0 1,-8 89-1,13-80 1,0 1 0</inkml:trace>
  <inkml:trace contextRef="#ctx1" brushRef="#br0">23752 9166 4607 0,'0'2'400'0,"0"-2"-400"0,2 0 0 0,0 0 0 0,0 0 384 0,-1 0-16 16,3 0 0-16,-1 0 0 0,4-2-64 0,0 2-16 16,-2 0 0-16,1 0 0 0,-3 0 304 0,-1 0 64 15,1 0 16-15,-1 0 0 0,-2 0 192 0,0 0 32 16,-2 2 16-16,-1 0 0 0,1-1-144 0,2 3-16 16,-2-1-16-16,2-1 0 0,-1 1-288 0,1 1-48 15,0-1-16-15,0 3 0 0,0-3-144 0,1 2-48 16,-1 1 0-16,0 2 0 0,0-2-192 0,0-1 0 15,-1 5 0-15,1 1 0 0,0-1 0 0,0 2 0 16,1 0 0-16,-1 2 0 0,2 6 0 0,0-3 0 0,-2 2 0 16,0 0 0-16,-2 0 0 0,2 4 0 0,-2 3 0 15,1-1 0-15,-1-1 0 0,0 6 0 0,-1-6 0 0,1 6 0 16,-3-4 0-16,0 3 0 0,1-3 0 0,1 4 0 16,1-4 192-16,-2 0-48 0,3 6-16 0,-1-3 0 15,2 1-128-15,-2 3 0 0,2 0 0 0,-2 2 128 16,2-2-128-16,-1 2 160 0,1 1-160 0,0-1 160 15,1-3-160-15,1-3 192 0,0-1-192 0,1-2 192 16,1-3-16-16,-2 1 0 0,-1-1 0 0,1 0 0 16,-2-3-368-16,-2 3-80 0,2-2-16 0,-3 2 0 31,-1-4-176-31,1 2-48 0,-2-2 0 0,-1 0 0 0,-1 2 256 0,0-2 32 0,2-3 16 0,-5-6 0 16,3 4-240-16,0-3-64 0,0-3 0 15,2-3-5936-15</inkml:trace>
  <inkml:trace contextRef="#ctx1" brushRef="#br0" timeOffset="1763.72">24117 9070 3679 0,'5'0'160'0,"-3"-2"32"16,5 1-192-16,-4 1 0 0,-1 0 0 0,3 0 0 0,-3 0 192 0,3-2 0 0,5 2 0 0,3 0 0 16,1 0 192-1,-1 2 16-15,0-1 16 0,1 1 0 16,1-2 544-16,1 0 128 0,0 0 0 0,3 0 16 16,0-2-96-16,-2 1-32 0,3-1 0 0,-1-1 0 15,0-1-464-15,0 2-112 0,0 1-16 0,2-1 0 0,-2 2-128 0,2-4-48 16,0 3 0-16,-21 1 0 0,0 0-16 0,0 0 0 15,101-16 0-15,-101 16 0 0,0 0-192 0,0 0 144 16,122-19-144-16,-122 19 128 16,0 0-128-16,0 0 160 0,115-11-160 0,-115 11 160 0,0 0-160 0,0 0 0 15,103 7 0-15,-103-7 0 0,0 0 144 0,0 0 0 16,105 7 0-16,-105-7 0 0,0 0 96 0,88 5 16 16,-88-5 0-16,0 0 0 0,95 4-128 0,-95-4-128 15,0 0 176-15,97 3-176 0,-97-3 208 0,0 0-64 16,93 9-16-16,-93-9 0 0,0 0 64 0,0 0 0 0,109 16 0 15,-109-16 0-15,0 0 224 0,0 0 48 0,115 0 16 0,-115 0 0 16,0 0-208-16,94-7-32 0,-94 7-16 16,0 0 0-16,107-11 32 0,-107 11 16 0,0 0 0 0,120-5 0 15,-120 5-80-15,0 0-32 16,117-2 0-16,-117 2 0 0,0 0-16 0,108 2 0 0,-108-2 0 0,0 0 0 16,97 9 48-16,-97-9 0 0,0 0 0 0,96 5 0 15,-96-5 48-15,0 0 16 0,101-5 0 0,-101 5 0 16,0 0-128-16,120-12-128 0,-120 12 176 0,95-12-176 15,-95 12 224-15,97-14-64 0,-97 14-16 0,0 0 0 16,134-14-144-16,-134 14 0 0,0 0 0 0,126-9 0 0,-126 9 0 16,0 0 0-16,115-4 0 0,-115 4 0 0,0 0 0 0,124-1 0 15,-124 1 0-15,0 0 0 0,130 0 0 0,-130 0 0 16,0 0 0-16,120 0 0 0,-120 0 0 0,0 0 0 16,102 0 128-16,-102 0-128 0,0 0 0 0,95 1 0 15,-95-1 0-15,0 0 0 0,94 4 0 16,-94-4 0-16,0 0 0 0,107 3 0 0,-107-3 0 0,0 0 0 15,113-1 0-15,-113 1 0 0,0 0 0 0,115-2 0 16,-115 2 0-16,0 0 0 16,98 2 0-16,-98-2 0 0,0 0 0 0,0 0 0 0,111 10 0 0,-111-10 0 0,0 0 0 15,0 0 0-15,98 5 0 0,-79-3 0 0,-19-2 0 16,0 0 0-16,0 0 0 0,0 0 0 0,98 0 0 0,-79-2 0 16,-2 1 0-16,1-1 0 0,-3 0 0 0,1 0 0 15,1 2 0-15,-3-1 0 0,-2 1 0 0,1 0 0 16,-5 1 0-16,1 3 0 0,-4-1 0 0,1 1 0 15,1 3 0-15,-6 0 0 0,3 0 0 0,-3 1 0 16,1 1 0-16,0 2 0 0,1-3 0 0,-1 4 0 16,3 1 0-16,1-3 0 0,2 6 0 0,-1-4 0 15,2 0 0-15,2 4 0 16,-3-2 0-16,3 0 0 0,-1-2 0 0,-1 4 0 0,1 1 0 0,-1 2 0 16,0 2 0-16,-2 7 0 0,0 0 0 0,0 3 0 15,-2 4 0-15,-2-2 0 0,3 4 0 0,-5 1 0 0,3 0 0 0,-4-1 0 16,3 3 0-16,-6-2 0 0,1 2 0 0,-1-1 0 15,-1 2-144-15,2 1 144 16,-1 0 0-16,3-4 0 0,0-3-128 0,0-2 128 16,0-5-640-16,0 4-80 0,2-3-16 15,1-1 0-15,2 3 288 0,2-5 64 0,0 6 16 0,2-6 0 16,1 4-208-16,3-4-32 0,-3-5-16 0,2-1 0 16,4 0-144-16,-6 2-16 0,3-3-16 15,1-5 0-15,-6 4 464 0,3-3 80 0,-8-1 32 0,1-5 0 0,-1 2 0 16,-3-6 0-16,-2 7 0 0,-1-7 0 0,-2 6 224 0,-1-4 0 0,0 0 0 0,-1 1 0 15,-2-2 0-15,0 4 240 0,-3-3-32 0,-2-4 0 32,2 4 48-32,-7-5 16 0,-1 2 0 0,1-1 0 0,-5-1-144 0,-4-2-128 0,0 3 192 0,-3-3-192 15,-2 2 736-15,-2-2 32 16,0 4 16-16,0-4 0 0,2-4 32 0,-2 4 0 16,0 4 0-16,-1-4 0 0,1 0-304 0,-3 1-64 0,-1-1-16 0,-1 0 0 15,0-1-176-15,0-3-16 16,2 2-16-16,-9 4 0 0,1-2-224 0,-6-2 144 0,0 2-144 0,-2-1 128 0,3 1-128 0,-3 0 0 15,4 0 0-15,3 0 0 16,-2 0 0-16,3 0 0 0,3-2 0 0,-1 2 0 16,1 0 0-16,-1 0 0 0,-1 0 0 15,-4 2 0-15,-1-2 0 0,-1 0 0 0,0 1 0 0,3-1 0 16,2 0 0-16,1 2 0 0,5 2 192 0,-2-1-64 16,-7-1 80-16,6 0 16 15,-6 1 0-15,2-1 0 0,0-1-32 0,-5 3-16 0,-1-2 0 0,-2-2 0 0,-1-2-176 0,0-2 128 16,4 3-128-16,-1 1 128 15,5-2-128-15,-3 2 0 0,1 0 0 0,1 2 128 0,-2-2-128 0,1 1 0 0,-1-1 0 16,-3 4 0 0,-2-4 0-16,4 0 0 0,7-4 0 0,-2 3 0 0,3 1 0 0,4-2 0 15,2 2 0-15,-4 0 0 16,2 2 0-16,2-1 0 0,-1 6 0 0,1-3 0 16,1-1 0-16,-3 3-176 0,2 2 176 0,-2-4-128 0,-2-2 128 0,4 1 0 15,1 2 0-15,0-3 0 0,1 2 0 0,3-4 0 0,1 0 0 0,3 0 0 16,4 1 0-16,-2-1 0 15,2 0-144-15,-1 2 144 0,2 0 0 0,-1-2-176 0,3 1 176 0,-5 3-128 16,5 1 128-16,-1-1 0 16,2-1-144-16,2-1 144 15,0 1 0-15,-2-1 0 0,-2 3 0 0,1-3 0 0,-1-2 0 0,0 0 0 0,2 0 0 0,-1-2 0 0,-1 2 0 16,-1-1 0-16,-1-3 0 0,1 2 0 0,0 1-176 16,1-1 176-1,0 2-128-15,1 0 128 0,-1-2 0 0,2 2 0 0,2-2 0 0,0 1 0 0,1-1 0 16,-1 0 0-16,2-3 0 0,-1 1 0 0,4 3 0 0,-3-1 0 31,-1-3 0-31,3-2 0 0,-3 3 0 0,-3 3-128 16,2-5 128-16,-2 3-128 0,0 1 128 0,-5 2-208 15,0-3 80-15,-3 6 128 0,-1-1 0 0,-3 1 0 16,-2 3 0-16,0 2 0 0,0 1 256 0,2 1 32 16,-3 1 0-16,4 1 0 0,6-1-96 0,-2 1-32 15,5-5 0-15,3 1 0 0,2-2-160 0,1-3 128 0,5-3-128 0,1-2-8320 16,4 1-1760-16</inkml:trace>
  <inkml:trace contextRef="#ctx1" brushRef="#br0" timeOffset="2606.44">25281 9091 2751 0,'1'0'256'0,"-2"-2"-256"16,1 2 0-16,0 0 0 0,0 0 336 0,0-1 32 16,0 1 0-16,0-2 0 0,0-2-368 0,0 3 144 0,-2-5-144 0,-2 5 0 15,3-1 688-15,-1 2 16 0,-3-2 16 0,1 0 0 16,1 1 272-16,-1-1 48 15,2 0 16-15,1 2 0 0,1-1 64 0,0 1 16 16,0-4 0-16,0 4 0 0,0 0-624 0,0 0-112 0,0 4-16 0,-2-1-16 16,-1 0-160-16,-1 1-16 0,1 5-16 0,-3-1 0 15,3 5 224-15,-4-3 48 16,2 6 16-16,-1-2 0 0,1 1 192 0,0 4 48 16,0 1 0-16,1 4 0 0,-1-1-80 0,2 3-16 0,-1 3 0 0,1 8 0 15,1 1-208-15,0 2-32 0,-1 6-16 0,-1 1 0 16,1 5-224-16,-1 4-128 0,1 1 128 0,-4 1-128 15,0 1 304-15,0 5-16 0,-4 2 0 0,4 1 0 0,-1-5 32 0,1 1 16 16,3 1 0-16,-3-3 0 16,5-1-96-16,1-8-32 0,1-3 0 0,1-2 0 15,3-4-208-15,-1-1 0 0,-1-5 0 0,3-4 0 32,1 0-512-32,1-7-192 0,-4-2-32 0,4-3-7008 0,2-3-1392 0</inkml:trace>
  <inkml:trace contextRef="#ctx1" brushRef="#br0" timeOffset="3315.06">26837 8959 4607 0,'3'0'400'0,"1"0"-400"16,-3 0 0-16,-1 2 0 0,0-1 720 0,2 4 64 15,-2 1 16-15,5 1 0 0,-3 7 48 0,-2 3 16 16,-2 2 0-16,-3 4 0 0,0 5-16 0,0 1 0 16,1 6 0-16,-3 2 0 0,0 1-304 0,4 2-64 0,-2 2-16 0,1 3 0 15,2 0-96-15,1-1-32 0,1 5 0 0,-2-6 0 16,4 8 160-16,-2-2 16 0,1 3 16 0,-1 5 0 16,0 6-128-16,-1 0-16 15,-1 3-16-15,-2-2 0 0,-3 3-176 0,0-1-16 0,1 3-16 0,-7 3 0 16,3-3-160-16,-4 5 160 0,2 1-160 0,0-6 160 15,1-6-160-15,1-4 0 16,3-5 0-16,3-7 128 0,-1-10-128 0,5-8 0 0,3-6-192 0,-1-6-5920 16,5-3-1184-16</inkml:trace>
  <inkml:trace contextRef="#ctx1" brushRef="#br0" timeOffset="3953.1">28010 9048 9215 0,'3'-2'816'0,"0"0"-656"16,3 2-160-16,-5 0 0 0,-1 0 144 0,2-3 0 15,2 3 0-15,1 0 0 0,2 3 112 0,-4-1 32 0,-1 0 0 0,0 3 0 16,-2-2 800-16,0 6 144 16,0-2 48-16,0 3 0 15,0 1 160-15,0 5 32 0,2 1 16 0,-1 4 0 16,1-2-480-16,0 5-112 0,-2 4 0 0,3 0-16 16,-3 5-128-16,0 6-32 0,-3 6 0 0,1 2 0 0,-1 2-368 0,-1 1-80 15,2 6-16-15,-1 3 0 0,-6 4 112 16,2 0 16-16,0 6 0 0,0-3 0 0,0 2-192 0,0-5-48 15,0 3 0-15,0-3 0 0,-1-4-144 0,1 4 0 16,0-6 0-16,2-1 0 0,-1-4 0 0,1 1 0 16,-2-3 0-16,2-5 0 15,1-3-416-15,3-5-16 0,1-4 0 0,1-12-12112 0</inkml:trace>
  <inkml:trace contextRef="#ctx1" brushRef="#br0" timeOffset="6689.32">24742 8387 911 0,'0'-3'0'0,"-3"-4"0"15,3 5 0-15,0 2 0 0,-2-1 400 0,0-1 0 16,-1-2 0-16,-1-4 0 0,-1 4 224 0,-4-3 32 0,4 2 16 0,0 1 0 16,0 3 96-16,1-1 32 0,1-2 0 0,1 3 0 15,0-3-208-15,0-1-32 0,-1 3-16 0,-2 1 0 16,-1 1 80-16,1 0 16 0,-3 0 0 15,1 1 0-15,-2 1 112 0,-2 3 16 0,1 0 16 0,-1-1 0 16,-1-1-208-16,4 6-32 0,-5-4-16 0,3-1 0 16,3 3-192-16,0-2-32 0,0 0-16 0,2-3 0 15,0 5-128-15,3-4-32 0,-3 4 0 0,1-3 0 16,2 6 64-16,-3-3 16 0,3 6 0 0,-3-3 0 16,2 4 288-16,-3-2 48 0,1 2 16 0,3-4 0 15,-3 3-48-15,3-6 0 0,2 5 0 0,-1-5 0 16,2 3-304-16,1-3-64 0,5 2-16 0,-5-2 0 15,3-2-128-15,0 4 0 0,2-2 0 0,-1-2 0 16,1 4 0-16,1-4-144 0,-1 2 144 0,4 2 0 16,-3-4-128-16,3 4 128 0,5-2 0 0,-4-4 0 0,3-1 0 15,3-2 0-15,-1 0 0 0,2-2 0 0,4-3 0 0,-2-6-128 16,0 4 128-16,-4-7 0 0,1 4 0 0,-4-4-160 16,0 0 160-16,-7 2-128 0,0 0-48 15,-4-2 0-15,-1-2 0 0,-4 4 0 0,-3-4-16 0,-2-1-16 16,-4 1 0-16,-1-1 0 0,-2 1 208 0,-3 2 0 15,1 2-160-15,-3-2 160 0,0 5 0 0,0 1 0 16,0 2 0-16,-1 3 0 16,5-1-528-16,1 4 16 0,0 2 0 0,3 2-8272 0</inkml:trace>
  <inkml:trace contextRef="#ctx1" brushRef="#br0" timeOffset="7099.22">26067 8330 11055 0,'-4'2'480'0,"-1"-2"112"0,1 1-464 0,3-1-128 0,1 0 0 0,1 0 0 15,1 2 880-15,-2 0 144 16,5 0 48-16,-3 6 0 0,-2 1-32 0,0 2 0 0,0 3 0 0,-2 5 0 15,-3 5-144-15,-2 0-48 0,-3 3 0 0,-3 4 0 16,3 0 96-16,-4 1 16 0,-2 2 0 0,-1 3 0 16,0 1-480-16,-1-1-96 0,1 0 0 0,3-4-16 15,3-9-560-15,6-1-128 0,7-8 0 0,7-11-11136 16</inkml:trace>
  <inkml:trace contextRef="#ctx1" brushRef="#br0" timeOffset="7783.03">27590 8184 8287 0,'1'1'736'0,"3"-1"-592"15,1 0-144-15,2-1 0 16,-4 1 864-16,1-2 144 0,3 2 16 0,3-2 16 0,8 0-288 0,4 1-64 0,3-3-16 0,-1 8 0 15,-5-1-672-15,-1 4 0 0,-8 5 0 0,1 4 0 16,-10 0 0-16,-1 3 0 0,-1 4 0 0,-6 1 0 16,-4-1 0-16,-3 4 0 0,0 0 0 0,-3 2 192 15,3-1 272-15,-5 2 64 16,0-3 16-16,0 3 0 16,-2-4 0-16,5-1 0 0,-1 1 0 0,-3-2 0 15,5-3-544-15,-3-4 0 0,4 3-160 0,-1-5 160 16,2 1-656-1,0-6-16-15,0 4 0 0,5-7 0 0,-1 4 416 0,2-8 96 0,5 1 16 0,4-1 0 16,0-6 560-16,3-1 112 0,2 1 32 0,3-9 0 16,3 3 16-16,0-5 0 0,5-3 0 0,-2-1 0 15,1-1-128-15,0 0-32 0,-1-2 0 0,0 2 0 0,-1 0-224 0,1-1-32 16,2 5-16-16,-4 4 0 0,1 1 464 0,-1 1 96 16,2 0 0-16,1 4 16 0,-3 0-32 0,4-2-16 15,-3 3 0-15,1 3 0 0,0-3-464 0,1 3-80 16,-3-1-128-16,2-3 176 15,-1 3-784-15,3-2-160 0,-2 3-16 0,1-3-10224 0</inkml:trace>
  <inkml:trace contextRef="#ctx1" brushRef="#br0" timeOffset="8383.7">28593 8281 14735 0,'-7'4'1312'0,"0"-3"-1056"0,2 3-256 0,3-4 0 15,2 0 224-15,0 0-16 0,2 0 0 0,-2 0 0 0,2 2 48 0,0-2 16 16,1 3 0-16,2 1 0 0,-1-3-272 0,3 1-176 16,3 2 32-16,1-4 0 0,3 3 144 0,3-3 256 15,2 0-64-15,2-3-16 0,0 6 448 0,0-3 80 0,2 2 32 0,-1 0 0 16,-4 1-272-16,-4 2-48 0,-2 4-16 0,0-2 0 15,-8 0-64-15,-3 5-16 0,-1 0 0 0,-3 1 0 16,-2 2 64-16,-6 3 0 0,-1 1 0 0,-4 0 0 16,1 0 0-16,-3 2 16 15,-1-2 0-15,0 0 0 0,-4 0-160 0,4 1-48 0,0-1 0 0,1 0 0 16,4-3-192-16,4-1 0 0,1-4 0 0,4-3 0 16,3-2 0-16,2-1 0 0,7-2 0 0,-3-3 0 15,4 0-304-15,1-3 48 0,2 1 16 0,-1-3 0 31,4 1-400-31,0 3-64 0,0-1-32 0,2-2 0 0,-3 3 432 0,5-3 96 0,-2 3 16 0,5 1 0 16,-1 0 192-16,0 0 0 0,1 1 0 0,-1 3 0 0,-2-3 0 0,-4 1 0 16,-6 2 0-16,-1-1-144 0,-1 6 144 15,-6-2 0-15,0 3 0 0,-6 1 0 0,-1 4 800 0,-1 1 192 16,-6 0 32-16,0 1 16 0,-2-1-16 0,-1 1 0 16,-4 2 0-16,-2-1 0 15,1-1-688-15,-1-1-144 0,0-6-16 0,2-1-8656 16,0-5-1728-16</inkml:trace>
  <inkml:trace contextRef="#ctx1" brushRef="#br0" timeOffset="18203.8">24444 9790 4079 0,'-7'8'368'0,"2"-4"-368"32,2-4 0-32,1 2 0 0,0-1 0 0,0 1 0 0,-6 3 0 0,-3 6 0 0,-6 1 0 0,-1-2 0 15,4 3 576-15,0-7 144 16,2 5 48-16,2-6 32 0,1 0-144 0,-1 2-16 16,1-1-16-16,-2-3 32 0,3 2-480 0,-3 0-176 0,4 1 0 0,0-3 176 0,2 1-32 0,0 1 0 15,3 0 0-15,0-3 48 0,-1 1-64 0,1-3-128 16,0 4 192-16,1 1-16 15,1-1-176-15,-2-3 0 0,0 3 0 0,0-2-128 0,2 4 256 0,-1-2 48 16,-1-1 16-16,2 1 16 0,-2-2 208 0,2 1 32 16,-3 4 16-16,1-3 48 0,2-1 32 0,-2-1 16 15,2 1 0-15,2 3 32 0,0-1-352 0,3-2-80 16,-3 1-16-16,3 1 32 16,-2 0-176-16,1 0 0 0,-1-1-192 0,-1 3 192 0,0 0-160 0,0-4 160 15,-1 6-192-15,1-4 192 0,0-1 0 0,0 3 0 16,-1-2 0-16,-1-2 0 0,2-1 384 0,-2 0 160 0,4 5 32 0,-3-4 0 31,-1 1 272-31,0-1 64 0,0 1 16 0,2 1 0 16,-2-1-368-16,2-1-80 0,-1 0-16 0,-1 1 0 0,2 1-272 0,-2-3-64 0,2 1-128 0,0-1 192 15,-1 0-192-15,1 0 0 0,2-2 0 0,-3 3 0 16,1 1 0-16,2-3 0 0,-1-1 0 0,1 2 0 16,1-2 176-16,-3-2 80 0,1 1 32 0,1-3 0 15,-1 1 224-15,2 1 32 0,-3 0 16 0,1-1 0 16,1-1-64-16,-1-3-16 0,1 4 0 0,1-6 0 15,-3 0-160-15,1 4-48 16,3-5 0-16,-3 1 0 0,2-3-272 0,-1 5 160 0,-1-5-160 0,1 3 128 0,-1-3-128 0,1-1 0 16,-2 3 0-16,1-4 0 15,0-2 192-15,1 2 0 16,1-1 0-16,-3-4 0 0,1 1 80 0,3-1 32 0,2 0 0 16,-2-2 0-16,1-2-304 0,0 2 0 15,-2 1 128-15,2-1-128 0,1 2 0 0,-4-4 0 0,1 4 0 0,0-2 0 16,1 0 0-16,-3-2 0 0,1 4 0 15,1 0 0-15,0 3 0 0,-3-1 0 0,3 1 0 0,2 1-144 16,0-1 144-16,2-3 0 0,3 1 0 0,2 1 0 16,-2-1 0-16,4 1-128 0,-1 3 128 0,1-2 0 15,1 1-160-15,1 1 160 0,-6 3-192 0,2-1 192 16,-2 3-320-16,-1 1 64 0,-3 1 0 0,1 0 0 16,-4 3 256-16,1 3-128 0,-5 1 128 0,1 0 0 15,0 0 0-15,-4 0 0 0,2 3 0 0,-2 2 0 16,1-1 0-16,-1 1 0 0,-2-2 176 0,3 4-176 15,-1-3 224-15,0 1-64 0,2 4-16 0,0 0 0 0,0-2-144 16,0 5 0-16,2-2 0 0,1 1 0 0,3 3 176 0,-1-4-48 16,4 4-128-16,-3 0 192 0,5 2 64 0,-2 1 16 15,1 0 0-15,-1 3 0 0,-2-3-272 0,2 2 128 16,-3 2-128-16,1 2 0 0,0 1 128 0,-1-3-128 16,-1 5 0-16,0-2 0 0,-3-1 0 0,-2 3 0 15,2-1 0-15,-2-1 0 0,0 6 0 0,-2-4 0 16,2 5 0-16,-2-1 0 0,-3 3 176 0,3 0-176 15,0 2 160-15,1-4-160 0,-1 2 128 0,2-1-128 16,2-5 0-16,-1 3 144 0,1-6-144 0,2-3 0 16,1-2 0-16,0-1 0 15,2-2-560-15,2-6-80 0,-2-5-32 0,1-3-12432 0</inkml:trace>
  <inkml:trace contextRef="#ctx1" brushRef="#br0" timeOffset="18550.4">24472 9856 10127 0,'7'3'448'0,"-7"-1"96"0,4 0-544 0,-1-2 0 0,0 0 0 0,1 0 0 0,1 0 480 0,6 0-16 16,8 0 0-16,7-4 0 0,-26 4-464 0,0 0 0 0,0 0 0 0,122-19 0 31,-122 19-896-31,0 0-112 0,94-14-16 0,-94 14-16 0,0 0 672 0,0 0 144 0,117-10 32 0,-117 10 0 16,0 0 576-16,0 0 112 0,113-23 16 0,-113 23 16 15,0 0-528-15,92-35 0 0</inkml:trace>
  <inkml:trace contextRef="#ctx1" brushRef="#br0" timeOffset="27911.21">23404 11065 5519 0,'-5'0'496'0,"1"0"-496"0,1 0 0 0,1 0 0 16,0 0 704-16,0 0 32 0,-8 0 16 0,-4 0 0 16,-3-2-560-16,-4 0-192 0,2 0 0 15,-1 1 144-15,6-3 48 0,0 2 0 0,2 1 0 16,4-3 0-16,1-1 192 0,1-4 64 0,3 4 0 0,1-6 0 16,2 3-224-16,2-3-32 0,0 3-16 0,1-3 0 15,-1 4-176-15,1-1 0 0,3-1 0 0,-6 2 0 16,1-2 208-16,1 6 64 0,2-3 16 0,-3 3 0 15,1-2-32-15,0 3 0 0,0 0 0 0,-2 2 0 16,0 2-48-16,0 1-16 0,3 4 0 0,-3 0 0 0,0 6 192 16,2-3 48-16,-1 6 0 0,1 1 0 0,0 2-48 0,1 2-16 15,1 5 0-15,1-1 0 0,-3 1 0 16,1 3 0-16,3 5 0 0,-5-1 0 0,5 3-240 16,-6 2-128-16,1 4 128 0,-2-3-128 0,-5 2 0 0,5 1 0 15,-3-2 0-15,-1 2 128 0,-2 0 80 0,0-4 32 16,0 2 0-16,-3-3 0 15,3-1-112-15,0-4 0 0,1-1-128 0,-1-1 192 16,6-2-192-16,-5-1 128 0,3-2-128 0,1-4 0 0,2-4 0 16,-2-5 0-16,4-3 0 0,0-5 0 15,0-4-464-15,1-2 16 0,2-5 0 0,-1-4 0 0,1 3 80 0,0-8 32 16,1-3 0-16,1-4 0 0,-2-1 192 0,0-1 144 16,2 1-192-16,0-2 192 0,-2 2-192 0,0 1 64 15,1 0 128-15,1 4-208 0,-4 2 208 0,2 1 0 0,-1 4-160 16,3 7 160-16,-4-1-240 0,-1 5 32 15,0 2 0-15,-2 3 0 0,1 1-64 0,-1 7-16 0,0 4 0 0,-1 1 0 16,2 3 288-16,-1 2 224 16,0 3-32-16,2-3-16 0,-2 6 112 0,0-2 32 0,0 6 0 0,-2-8 0 15,1 4 0-15,-3-4 16 0,3-5 0 0,-8-1 0 0,0-4-64 16,0-4-16-16,-1 1 0 0,-2-4 0 0,-2-2 64 16,-5 0 0-16,-1-2 0 0,0-1 0 15,-1-2 0-15,-2-2 0 0,0-1 0 0,2-2 0 16,-3 1-80-16,3-1-16 0,2 2 0 0,1-4 0 31,6 3-944-31,0-3-192 0</inkml:trace>
  <inkml:trace contextRef="#ctx1" brushRef="#br0" timeOffset="28381.46">23775 11726 2751 0,'-12'20'256'0,"3"-12"-256"0,2 3 0 0,0-6 0 0,4 2 2944 0,-1-4 528 16,1 1 112-16,-2 5 32 0,-8 1-2704 0,-1 9-528 0,-1 2-128 0,1 0 0 15,-2 2-256-15,0-2-288 16,2-1 64-16,2 0 16 0,-2-1 208 0,0-2 0 0,6 2 0 0,-6-1 0 15,5-4 416-15,-1 1 80 0,4 1 16 0,-4-6 0 0,5-1 48 0,3 0 16 16,-3-2 0-16,3-4 0 16,2-3-304-16,0 0-48 0,2 0-16 0,-2-1 0 0,3-3-208 15,-1-1-160-15,0-2 32 0,1 2 0 32,2-6-464-32,-1 4-96 0,1-5-16 0,0 0 0 15,1 0 224-15,0-4 32 0,1 4 16 0,0-2 0 0,2-4 432 0,0 1 224 0,-2 0-32 0,0-3 0 16,0 3 448-16,-2 0 64 0,2-1 32 0,-2 4 0 15,0 2-256-15,-1 0-48 0,-1 5-16 0,1 2 0 0,-2 1-64 0,-1 4-16 16,5 5 0-16,-5 1 0 0,1-1 32 0,2 7 0 16,-1 0 0-16,1 0 0 15,2 4 96-15,1 0 32 0,2 0 0 0,-4-3 0 0,6 5-176 0,-2-1-16 0,1 2-16 0,0-1 0 16,3-1-448-16,-6 2-96 0,5-1 0 0,-3-2-16 31,1-3-560-31,2-4-128 0,2 0 0 0,0-4-5952 0,4-1-1168 16</inkml:trace>
  <inkml:trace contextRef="#ctx1" brushRef="#br0" timeOffset="28606.68">24073 11728 12895 0,'-14'11'576'0,"5"-6"112"0,4-2-560 0,-2 1-128 16,5 1 0-16,1-3 0 0,-3 1 448 0,1 4 64 15,-8 9 16-15,3 3 0 0,-5 2-304 0,6 3-64 16,0 1-16-16,4-4 0 0,1 1 800 0,2-3 144 16,4 1 48-16,3-1 0 0,-2 0-48 0,5-2 0 15,3 1 0-15,-1-4 0 0,2-4-896 0,1 1-192 16,-1-6 0-16,4 2 0 16,-3-6-1424-16,3-1-256 0,1-5-48 0,-2 0-6848 0</inkml:trace>
  <inkml:trace contextRef="#ctx1" brushRef="#br0" timeOffset="28842.99">24500 11174 13823 0,'-2'16'608'0,"0"-7"128"0,-1 1-592 0,1-1-144 0,0-4 0 0,2 4 0 0,0-1 832 0,0 12 128 16,0 11 16-16,0 11 16 0,0 5-384 0,0 0-80 15,2 2-16-15,-2-4 0 0,0 4 368 0,0-4 64 16,2 2 16-16,1-5 0 0,-1 0-96 0,-2-4-16 16,0 2 0-16,2-2 0 0,-2 1-704 0,0-3-144 15,-2-1 0-15,2-2-7616 16,2-3-1520-16</inkml:trace>
  <inkml:trace contextRef="#ctx1" brushRef="#br0" timeOffset="29095.73">24632 11631 13823 0,'-10'7'608'0,"3"0"128"0,3-1-592 0,-2-2-144 0,2 1 0 0,1 0 0 16,-1 1 720-16,-3 6 112 0,-2 5 32 0,-5 8 0 16,-1 1-416-16,1 3-96 0,-4-4-16 0,4 4 0 15,0-4-144-15,1 3-16 0,2-4-16 0,1-1 0 16,1-4 64-16,4-2 16 0,-2-1 0 0,3-2 0 15,4-4 464-15,2-1 112 0,3-2 16 0,4-4 0 16,1 3 256-16,4-3 48 0,5-1 16 0,4-2 0 16,-23 0-528-16,0 0-112 0,93-5 0 0,-93 5-16 0,83-6-496 15,-83 6 0-15,93-7 0 0,-93 7 0 32,88-8-1344-32,-88 8-272 0</inkml:trace>
  <inkml:trace contextRef="#ctx1" brushRef="#br0" timeOffset="30148.88">29665 10862 8287 0,'0'-1'736'0,"2"1"-592"0,-1-2-144 0,-1 0 0 0,0-1 512 0,2-1 80 0,0-4 16 0,0-6 0 16,-1 0 224-16,-1-5 32 0,-1 1 16 0,-5 2 0 15,1 1-80-15,-3-1-16 0,-1 0 0 0,-3 6 0 16,3-2 64-16,-5 3 16 0,2-1 0 0,0 3 0 16,-4-2-112-16,4 5-32 0,-4-1 0 0,2 2 0 0,0-1-272 15,0 3-64-15,4 1-16 0,-6 0 0 16,2 0-368-16,2 1 0 15,0 5 0-15,-1-3 0 0,7 0-352 0,-7 6-32 0,6 2-16 0,-1 1 0 0,1 0 112 0,3 4 32 16,-3 1 0-16,2 4 0 0,2 3 256 0,1 3 0 16,0 0 0-16,2 8 0 0,-3 4 0 0,1 6 144 31,2 0-16-31,0 7 0 0,0 2-128 0,0 2 160 16,0 3-160-16,0 2 160 0,2 5-160 0,-2-5 128 15,3-1-128-15,-3-8 128 0,-3-9 0 0,-3-4-128 0,3-1 192 0,-1-5-64 31,3-1-560-31,-1-6-112 0,-2-5-32 0,1-2-8800 0</inkml:trace>
  <inkml:trace contextRef="#ctx1" brushRef="#br0" timeOffset="30689.55">29045 11341 10127 0,'-6'7'896'0,"-1"-5"-704"15,4 2-192-15,-1 1 0 0,4-3 1040 0,0-1 176 16,2 1 48-16,0 3 0 0,1 4-288 0,6 1-48 16,-2 6-16-16,5-4 0 0,0 1-272 0,2-1-48 15,4-5-16-15,-1 1 0 0,4-2 128 0,2-5 0 0,5 1 16 0,1-4 0 16,-29 2-464-16,0 0-112 0,101-14-16 0,-101 14 0 16,0 0-320-16,115-19-64 0,-115 19 0 0,0 0-16 15,117-14-352-15,-117 14-64 0,0 0-16 0,89-8 0 16,-70 8 176-1,2 0 16-15,-3 0 16 0,-1 0 0 16,-3 3-144-16,-2 2-48 0,0 2 0 0,-3 0 0 16,0 5 128-16,-7 2 32 0,1-1 0 0,-1 4 0 0,-2 0 528 0,-2 3-128 0,0-1 128 0,-1 0 0 0,3 2 192 15,-5 3 112-15,3-1 16 0,0-2 0 0,0 0 512 0,1-2 96 16,-1 0 32-16,2-2 0 0,0 1 112 16,0-3 16-16,0-1 16 0,0-3 0 0,2-2-512 0,-1-4-96 15,1-2-32-15,0-1 0 0,1-2-464 0,1-2 0 16,-1 1 0-16,1-3 0 0,-3-5-240 0,3 2-32 15,3-3-16-15,-5-1 0 16,1-2 288-16,1-3-128 16,-1 0 128-16,-1 1 0 0,3-5 0 0,-5-2 304 0,4 3-48 0,-1-4 0 0,1 2 128 15,-3-2 32-15,6 2 0 0,-5-3 0 0,1 1 32 0,1 3 0 16,1 0 0-16,0 1 0 0,2 2-192 0,0-2-48 0,4 3 0 0,-1 6 0 31,1-3-208-31,-1 6 0 0,2-1 0 0,-1 2 0 0,5 3 0 0,-4-1 0 16,2 1 0-16,1 1 0 0,1 0 128 0,1 2-128 0,1 2 0 0,1-2 0 31,-3 5-704-15,5-3-224-16,-2 2-48 0,0-1-16 15,2 1-1104-15,0 1-208 0,0-2-64 0,0 1-5776 0</inkml:trace>
  <inkml:trace contextRef="#ctx1" brushRef="#br0" timeOffset="31000.12">30325 11375 2703 0,'14'5'0'0,"-12"-5"0"0,-2 0 144 15,0 0-16-15,0 0-128 0,0 2 0 0,0 1 0 0,-2 0 0 0,-3 6 320 0,0 0 32 16,-2 3 16-16,-4 0 0 0,3 4 176 0,-6 1 32 15,0 1 16-15,0-1 0 0,0 2 592 0,-2 2 112 16,1 2 32-16,1 7 0 0,0-4 208 0,-2 5 64 16,2 2 0-16,2 4 0 0,3-1-672 0,4-3-128 15,0 4-32-15,5-4 0 0,7-2-512 0,-2-6-96 16,7-6-32-16,0-5 0 0,8-7-128 0,-1-7 0 16,5 0 0-16,0-5 0 0,3-6-192 0,-27 11-80 15,0 0-16-15,0 0 0 0,102-73 16 0,-102 73 0 16,0 0 0-16,68-68 0 0,-68 68 272 0,0 0 176 15,61-78-32-15,-47 50 0 0,0 5 288 0,-2-1 48 16,-1-2 16-16,-2 3 0 0,-6-1 112 0,-1 1 32 0,-2 0 0 0,-4 2 0 16,1 4-112-16,-4 5-16 0,2 1 0 0,-2 3 0 15,-5 1-288-15,-1 5-64 0,1 5-16 0,-4 4 0 16,4 0-144-16,2 4-224 0,-2-1 48 0,1 6 16 16,2-4-656-16,4-3-128 0,-4 1-16 15,8-3-16-15,-1-2-624 0,2 1-112 16</inkml:trace>
  <inkml:trace contextRef="#ctx1" brushRef="#br0" timeOffset="31379.3">30728 11408 4607 0,'2'5'400'0,"-2"2"-400"16,1-2 0-16,-1-1 0 0,0 3 864 0,0-2 96 15,4 0 0-15,-4 7 16 0,0 6 96 0,-4 6 16 16,3 2 0-16,-3 7 0 0,1 2-416 0,-3-2-80 15,1 0-16-15,0 0 0 0,0 2 64 0,1-2 16 16,-1-1 0-16,2-6 0 0,1 0-320 0,0-2-64 0,0-3-16 0,2-5 0 16,-1-4-256-16,1-2-176 0,0-4 32 0,0-6 0 31,0-2-240-31,1-5-32 0,1-4-16 0,2-6 0 0,3 0 224 0,-4-4 32 0,6-2 16 0,-1-5 0 16,-1 2 480-16,6-5 80 0,-6 3 32 0,3-3 0 15,-1 1 224-15,-2 0 48 16,1 2 16-16,-1 1 0 0,0 0 16 0,-1 1 0 0,-1 4 0 0,2 3 0 15,-5 5 32-15,1 3 16 0,1 6 0 0,-3 0 0 16,3 5-96-16,-2 5-32 0,1 0 0 0,-1 0 0 16,0 6 272-16,-1-2 48 0,4 1 16 0,-1 0 0 15,3 4-240-15,-4-1-48 0,3 0-16 0,-1 5 0 0,0 3-432 0,-1 7-64 16,-1 0-32-16,-1 5 0 0,1 7-160 0,-1 0 0 16,-2 7 0-16,0-5 0 15,4-1-464-15,-3-4-32 0,4-2 0 0,1-14-9040 16,6-4-1824-16</inkml:trace>
  <inkml:trace contextRef="#ctx1" brushRef="#br0" timeOffset="31670.31">31392 10328 21071 0,'3'3'448'0,"-3"-1"112"0,-3 0 16 0,3 1 32 16,0-1-480-16,0 1-128 0,3 1 0 0,-6 1 0 0,6 9 1664 0,-8 4 304 0,0 4 64 0,-2 4 16 16,-2 6-1456-16,-1 1-272 0,1 5-64 0,-1-1-16 15,3 1 512-15,3 2 96 0,1 2 32 0,3 0 0 16,3 5-208-16,1-2-32 16,4 7-16-16,3-1 0 0,1 3-464 0,2 0-160 0,-2 7 0 0,0 1 144 15,2 1-144-15,-2 3 0 0,2-3 0 16,-3-2 0-1,1-5-944-15,-3-6-64 0,-4-6-16 0,-2-3 0 16,-1-2-1200-16,-4-3-240 0,1-6-48 0,-1 0-8752 0</inkml:trace>
  <inkml:trace contextRef="#ctx1" brushRef="#br0" timeOffset="31878.7">31012 11164 3679 0,'9'-2'320'0,"-4"2"-320"16,0-2 0-16,2 1 0 15,-2-1 1648-15,1 2 256 0,2 2 48 0,5-1 16 0,11 3-16 0,9 5 0 0,9 1 0 0,0 7 0 16,5 1-112-16,5 1-32 0,5-2 0 0,11-1 0 16,7-9-352-16,2-5-80 0,-77-2-16 0,150-23-9376 31,-150 23-1888-31</inkml:trace>
  <inkml:trace contextRef="#ctx1" brushRef="#br0" timeOffset="37469.73">26032 9473 2751 0,'-2'3'256'0,"0"-3"-256"0,2 0 0 15,0 0 0-15,0 0 384 0,0-3 48 0,0 1 0 0,0 0 0 32,-2 0 0-32,2-1 0 0,-1-2 0 0,1-2 0 15,0 3 272-15,0-1 48 0,0-2 16 0,0 2 0 16,-2 1 400-16,-2 1 96 0,1 1 16 0,0-3 0 16,1 5-128-16,-2 0-32 0,3 0 0 0,-5 0 0 15,1 3-336-15,0-1-64 0,1 0-16 0,-4 1 0 0,2 1-224 0,3-2-48 16,-4 4-16-16,2-2 0 0,1-1-80 0,1 1-16 15,1-1 0-15,-3 4 0 0,3 0 48 0,0-1 0 16,2 2 0-16,-1 1 0 0,-1 1-112 0,2 1 0 16,-2 3-16-16,-1 5 0 0,3-2 16 0,-2 6 16 15,-3 5 0-15,1 0 0 0,1 5 32 0,-1 2 0 16,2 1 0-16,-5 4 0 0,6 0 80 0,-3-1 0 16,3-1 16-16,-3 2 0 0,2 0 48 0,-1-3 0 15,1-4 0-15,0 2 0 0,2-2-240 0,0-4-32 0,0 4-16 0,0-6 0 16,0-1 656-16,0-5 128 0,0 0 16 0,0-6 16 31,0 1-1856-31,0-4-368 0,-1 2-80 0,1-4-16 16,0-1 272-16,0 2 48 0,-2-3 16 0,0 1 0 0,0-2-192 15,1-2-32-15,-1 6-16 0,0-4 0 16,-1-2-48-16,1 4-16 0,0-6 0 0,0-1 0 0,2 0-288 0,0-2-48 0,0-2-16 0,2-3-3856 16</inkml:trace>
  <inkml:trace contextRef="#ctx1" brushRef="#br0" timeOffset="38039.3">25978 9676 4399 0,'0'-12'0'0,"0"2"176"0,0-1-48 0,0 6 16 0,0 0-144 0,0 1 0 15,0-1 0-15,0-2 0 0,1-7 1056 0,1 2 176 16,0-2 48-16,1-2 32 0,3 8 16 0,-1-1 0 0,4 6 0 0,-4-3 16 15,3 5-304-15,1-3-64 0,0 4-16 0,0 4 48 16,1-1 208-16,-1 1 64 0,3-1 0 0,0 4 16 16,0-2-112-16,4 0-32 0,-5 1 0 0,4 1 48 15,-1-4-752-15,-2 1-160 0,2-1-32 0,-2-1 48 16,1 3-304-16,-3-3 0 0,-1 1 0 0,0 1 0 16,-1-3 224-16,-1 3 16 0,-2 3 0 0,-1-2 32 15,-2 0 192-15,-2 2 48 0,0 2 0 16,-4 0 16-16,1-1-144 0,-1 6-16 0,-6-3-16 0,1 3 32 15,-5 1-240-15,0 1-144 0,4 2 160 0,-6-1-32 16,0 0-128-16,-1-1 128 16,1 7-128-16,-1-8 160 0,-1 3 160 0,6-3 16 0,-2 3 16 0,2-4 32 15,2-4-128-15,1 2-48 0,2-1 0 0,2-2 0 0,3-2-208 0,2 3 0 16,0-5 0-16,2 2 0 0,1 0 0 0,2-3 0 16,4 3 0-16,-2 0 0 15,5-4 0-15,1 2-128 0,-13-5 128 0,0 0 0 0,0 0 0 0,0 0-192 16,94 18 192-16,-94-18-160 0,0 0-48 0,0 0-16 15,0 0 0-15,102 7 0 0,-102-7-144 0,0 0-16 16,0 0-16-16,0 0 0 16,0 0 80-16,0 0 0 0,82 31 16 0,-80-22 0 0,0-2 1136 0,-2 3 208 15,-4-1 48-15,-1 5 16 16,-2-2-1104-16,-3 2-320 0,-3 2 0 0,-2 1-16 0,1 4 784 0,-4 0 176 16,-1 3 16-16,-5 1 16 0,1-3-32 15,-3 1-16-15,-2 3 0 0,-3-3 0 0,-1-1-160 0,-2-3-16 0,4-1-16 0,-3-6 0 16,7-1-416-16,1-5 0 0,10-4 0 15,2-9-11456-15,6 0-2320 16</inkml:trace>
  <inkml:trace contextRef="#ctx1" brushRef="#br0" timeOffset="51949.18">27631 9669 4607 0,'2'0'400'0,"0"-1"-400"16,0 1 0-16,-2-2 0 0,1 0 336 0,-1-1-16 15,0 1 0-15,2-2 0 0,2-1 0 0,-4-3-16 0,-4 4 0 0,1 1 0 0,-1-1 656 0,-3 1 128 16,2-1 16-16,0 2 16 16,-1 1-48-16,-1 1-16 15,1-2 0-15,0 2 0 0,-1 0-160 0,2 0-48 0,-2 2 0 0,0-2 0 0,2 1-144 0,-2 1-48 16,-2 2 0-16,2-4 0 0,-1 1-304 0,-3 1-64 15,6-2-16-15,-6 0 0 16,3 2-128-16,-8-2-16 0,4 3-128 0,-2-1 192 0,0-2-64 0,-2 4 0 16,2 1-128-16,-1 0 192 0,2-2 0 0,-4 6 0 15,3 0 0-15,0-2 0 16,0 3 0-16,2 2-16 0,0-1 0 0,1 5 0 0,-3-2-176 0,2 1 0 0,2 4 0 16,-6 2 0-16,4 2 0 0,-2 0 0 0,0-1 0 15,-2 4 0-15,4-3 0 0,2 0 0 16,-3-1 0-16,0 4 0 0,2-1 320 0,-1-3 16 0,5 5 16 0,-4-3 0 15,4 0 256-15,4-3 48 0,-2 0 16 0,3 3 0 16,4-1-32-16,-1 0 0 16,5-2 0-16,1 5 0 0,-2-7 816 0,2 0 144 0,3 2 48 15,3-2 0-15,0-1-1936 0,0-1-384 0,4 2-80 32,1-5-16-32,4 2 768 0,3-2 0 0,2-2 0 0,3-2 0 0,-30-10 0 0,0 0 0 0,94 14 0 0,-94-14 0 0,0 0 0 0,0 0 0 15,105-14 0-15,-83 7 0 16,-2-5 0-1,2 0 0-15,-3 0 0 0,2-6 0 0,0 1 0 16,0-6-144-16,2-5 16 0,-2-1-14240 16</inkml:trace>
  <inkml:trace contextRef="#ctx1" brushRef="#br0" timeOffset="57581.98">24254 9450 1439 0,'0'2'0'0,"0"-2"0"0,0 0 0 0,0 0 128 0,0 0-128 0,0 0 0 15,0 0 0-15,0 0 0 0,0 0 448 0,0-2 64 0,4 2 0 0,-1-2 16 16,1 0 272-16,-1-1 48 0,1 1 16 0,1-3 0 16,-2 3-176-16,1 2-48 0,3-1 0 0,-5 1 0 15,3 0-64-15,-2 0-32 16,-1 0 0-16,0 0 0 0,1 0-192 0,-1 1-32 0,-2-1-16 0,2 2 0 16,-1 1 0-16,1 1 0 0,0-1 0 0,0 1 0 15,-1 3 128-15,1-2 16 16,0 2 16-16,1 2 0 0,-1 0-64 0,0-1-16 15,3 3 0-15,0-3 0 0,2 3-128 0,-1-2-16 0,1-1-16 0,0 1 0 16,1 0-224-16,1 1 128 0,1 1-128 0,1-1 0 16,-1 0 0-16,-1 4 0 0,1-1 0 0,-1-1 0 15,0 2 0-15,1-2 0 16,-1 2 0-16,2 0 0 0,2 1 240 0,-2-2 0 16,1-1 0-16,4 4 0 0,-4-4-32 0,5-2 0 0,-1 6 0 0,0-4 0 15,-1-2-208-15,-4 4 0 16,1-3 0-16,2-1 0 0,-3 4 0 0,-1-5 0 15,-1 5 0-15,-1-2 0 0,3 0 0 0,-2 2 0 0,1 0 128 0,-1-3-128 0,-2 3 320 0,0-1-16 16,0 1-16-16,0-1 0 0,1 2-144 0,-2 1-16 16,-3 0-128-16,2-1 192 0,2 3-192 0,-2-4 144 15,2 3-144-15,0 0 128 16,0-3-128-16,2 0 0 0,-4 0 0 0,2 2 0 16,2 1 0-16,-4-1 0 0,0 0 0 0,2-2 0 15,-5 0 0-15,3 1 0 0,-1 3 0 0,-2-1 0 0,1-3 0 0,1 0 0 16,-4 3 0-16,3 1 0 15,-3-3 0-15,2 3 0 0,0-1 0 0,-1 1 0 16,1-1 0-16,-2-1 0 0,2-2 0 0,-2 0 0 16,0 0-320-16,2-6 64 0,-2 5 16 0,3-8 0 15,-1 3-928-15,-2-2-192 0,0-3-48 0,2 1-5760 16</inkml:trace>
  <inkml:trace contextRef="#ctx1" brushRef="#br0" timeOffset="57973.04">24294 10573 2751 0,'-5'6'128'0,"0"-5"16"0,1 3-144 0,3-1 0 0,-1-3 0 0,2 0 0 15,0 0 656-15,0-3 112 0,0 1 0 0,2-1 16 16,3-1-224-16,2-8-48 0,0 3-16 0,5-5 0 0,0-3-32 0,2-2 0 16,2-2 0-16,1-4 0 0,1-1 48 0,1 2 16 15,4-4 0-15,-1-3 0 0,1-2 224 0,3-6 32 16,2 3 16-16,0-3 0 0,0 1-176 0,-1 1-48 15,0-3 0-15,2 0 0 0,1 0-256 0,-1 0-48 16,-1-3-16-16,2 1 0 16,-2-3-32-16,0-4-16 0,0 5 0 0,0-4 0 0,-1 7-208 0,1 0 0 15,0 4 0-15,0 1 0 0,0-1 0 0,3 0-256 16,4-1 48-16,-3-2-7408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2:48:4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25471 483 4079 0,'-4'0'368'0,"2"0"-368"0,-1 2 0 0,1-2 0 0,0 0 0 0,-1 0 0 0,1 2 0 0,-1 0 0 16,-3 3 0-16,1-2 0 16,-4 1 0-16,1-1 0 0,1-1 0 0,0 0 0 0,2 0 176 0,3-2-48 15,-3 3 0-15,1-6 32 0,2 1-160 0,2 0 0 16,0 0 0-16,-1 1 0 15,1-3-192-15,-2 2 32 0,2 1 0 0,0-1 32 0,0-2-80 0,-2 3-16 16,2-1 0-16,0 0 16 0,-2 2 0 0,2-2 0 16,-3 1 0-16,1-1 16 0,0 0 192 0,-1 1 0 15,0 1 128-15,-1-4-128 0,-5 2 432 16,4 2-16-16,0 0 0 0,-4 0 16 0,2 0 96 0,2 0 32 0,-2 0 0 0,-2 0 16 16,6 0-32-16,-6 0-16 0,2 0 0 0,0 2 16 15,2-2 32-15,-2 4 16 16,2-4 0-16,-1 0 32 0,1 0-112 0,0-4 0 0,-4 4-16 0,1 0 16 15,1 0-64-15,-2 0-32 0,0 0 0 0,2 4 16 16,0-3-112-16,-1 3-32 0,1-1 0 0,-2-1 16 16,2 5-32-16,0 0 0 0,-2 0 0 0,0 2 0 15,3-2-32-15,0 1-16 16,-1-1 0-16,0 0 0 0,0 4-224 0,2-4 0 0,-2 5 0 0,2-3 0 16,0 3 0-16,-2-2 0 15,0 2 0-15,2 2 0 0,-2 0 272 0,0-2 16 0,1 6 0 0,1 1 0 16,0 0 16-16,-2 2 0 15,3 2 0-15,-2-2 0 0,0-1-96 0,1 0-16 0,-2 2 0 0,2-1 0 16,0 0-192-16,-1 0 0 0,1 2 0 16,0-2 0-16,0-1 0 0,-2 0 0 0,2-1 0 0,-1 0 0 15,1 0 0-15,2 0 0 0,-1 0 0 0,-1-1 0 16,3-1 240-16,2-1 96 0,0 0 32 0,0-2 0 0,0 1-128 0,4-3-32 0,1-3 0 16,4 3 0-16,-6-5-208 0,7 5 0 15,1-1 0-15,5-1 0 0,1-1 0 0,0 1-128 0,-17-10 128 16,0 0-160-16,0 0 160 0,0 0 0 15,98 23 0-15,-98-23-128 0,0 0 128 0,0 0 0 0,0 0 0 0,106 12 0 16,-106-12 0-16,0 0-208 16,0 0 80-16,89 4 128 0,-89-4-160 0,0 0 160 0,0 0 0 15,93-11-144 1,-93 11 144-16,0 0 0 0,0 0 0 0,80-28-128 0,-65 16-32 0,1 2 0 16,-2-4 0-16,0-2 0 0,2-1 368 0,-2-2 80 15,1-2 16-15,3-4 0 0,-1-1-32 16,1 2 0-16,-4 3 0 0,-1-2 0 0,5 2-80 0,-2 1 0 15,1 0-16-15,-5 3 0 0,0 3 16 0,1-2 16 16,-1-1 0-16,-2-2 0 0,1 3 96 0,-3-1 16 16,1 3 0-16,-2-4 0 0,0 3-112 0,-5-3-16 15,0 3 0-15,-4-3 0 0,-3 2-192 0,-1 3 0 16,-4-5 0-16,1 1 0 0,-3 1 0 0,2-1 0 16,-4-3 0-16,-2 1 0 0,0 2 0 0,1-1 0 15,1-1 0-15,0 2 0 0,1-1 384 0,5 1 0 0,-4-2-16 16,1 0 0-16,1 0-144 0,-1-1-32 0,-1 3 0 15,0 0 0-15,-4 3-192 0,-1 0 176 0,-1 2-176 16,-1 3 160-16,0-2 64 0,0 4 16 0,-2 2 0 0,2-4 0 16,3 6-240-16,2-4 0 0,-2-2 0 0,6 2 0 31,3-1-832-31,3 1-128 0,1 0 0 0,3 0-10496 0</inkml:trace>
  <inkml:trace contextRef="#ctx0" brushRef="#br0" timeOffset="1331.59">25338 1919 911 0,'-7'3'0'0,"2"1"0"15,-2-1 0-15,2-1 0 0,1 0 304 0,3-1-32 16,-1 1 0-16,-5 0 0 0,-2 7 448 0,-5-1 96 0,-2 3 16 0,1-1 0 16,-3 4-32-16,4-2 0 15,-1-1 0-15,1 3 0 0,5 0 64 0,-5-4 16 0,2 7 0 0,1-3 0 16,1 2-48-16,1-4-16 0,-3 4 0 0,5 1 0 15,-5 1 144-15,5-3 48 0,-3 3 0 16,3-1 0-16,-4 1-304 0,4 1-48 0,0-2-16 0,2 2 0 16,0-1-224-16,1-4-48 15,4 1-16-15,0 1 0 0,0 0 80 0,0 0 16 16,2 1 0-16,1-3 0 0,1 3-128 0,-2 1-32 16,1-1 0-16,2 1 0 0,-1-1-288 0,-1 0 0 15,3 3 0-15,1-5 0 0,-4 3 128 0,2-4-128 16,4 1 0-16,-2 1 0 0,3 0 336 0,-3-2-32 15,6-2-16-15,-5 3 0 0,6-1-160 0,-2-3-128 16,4 3 144-16,0 0-144 0,1-4 0 0,2 2 0 0,1-7 0 16,0 2 0-16,0-3 0 0,-1-4 0 0,2-2 0 15,-2-5 0-15,0 0 192 0,-2-5 112 0,-1 2 16 0,0-6 0 16,-2-3 0-16,-2-4 16 0,2-5 0 0,-2 0 0 16,0-3 64-16,1-2 16 0,-1 2 0 0,2-6 0 15,0-1 256-15,0-1 48 0,1 3 16 0,-1-1 0 16,4 1-480-16,-3 3-80 0,3-1-32 0,-3 7 0 15,-1-1-144-15,-1 5 0 0,-1 2 0 0,0 2 0 16,-3 0 0-16,1 1 0 0,-5-1 0 0,1 2 0 16,-3 1 0-16,2 4 0 0,-5-2 0 0,0-2 0 0,-1 6-144 0,-6-4 144 15,0 0 0-15,-2 0 0 0,2 5-384 0,-4-3 16 16,1 5 16-16,-2-3 0 16,1 3-144-16,-1-4-16 0,-2 4-16 15,0-1 0-15,-3-3 528 0,-1 4 0 0,1-1 0 0,0 4 0 16,-3 1 0-16,-1-1 0 0,1 2 0 0,-3-1 0 0,2 3-144 0,-2 0-32 15,4 0 0-15,0-2 0 16,2 2-528-16,3-3-96 0,3 1-32 0,6-3-10816 16</inkml:trace>
  <inkml:trace contextRef="#ctx0" brushRef="#br0" timeOffset="66762.47">25755 11106 5519 0,'-2'4'496'0,"-2"1"-496"0,3-1 0 0,1-4 0 16,0 0 832-16,0 1 64 0,-4 4 0 0,2 1 16 15,-5 4 144-15,2-5 32 0,0 4 0 0,3-5 0 16,-3-1-192-16,2-3-48 0,1 0 0 0,-2 0 0 15,3 0-64-15,-1 0-16 0,2 0 0 0,0 0 0 0,0-3 96 0,0 1 16 16,2-3 0-16,-1-2 0 0,1 1-48 0,2-6 0 16,-1 4 0-16,2-6 0 15,-1 0-336-15,1-4-80 0,5-1-16 0,-3-4 0 0,6-4-400 0,-3-3 0 16,2 0 0-16,-1-3 0 0,1-2 0 0,0 2 0 16,4-5 0-16,-2 0 0 15,1 1 0-15,1-5 0 0,2 1 0 0,-3-3 0 0,3 2 0 0,1 0 0 16,0-3 0-16,-2 0 0 0,3 3 0 0,0 2 0 15,3 2 0-15,-2 3 0 0,-2 2-128 0,-19 33 128 16,37-58 0-16,-37 58 0 0,0 0 0 0,49-54-176 0,-37 46 176 16,-4-1-128-16,1 5-96 0,0 4-16 15,-6 2 0-15,3 7 0 0,-1 1 240 0,0 6 0 16,-1 1 0-16,-1 4 0 0,2 4 432 0,2 6 16 16,-3 2 16-16,1 2 0 0,-2 3-272 0,3 1-64 15,-3-3-128-15,-1 4 192 0,1 0-192 0,-1-1 0 16,-2-1 0-16,2 0 0 0,-2-1 336 0,0 3-16 15,2-2-16-15,-2-1 0 0,0 1 80 0,0 0 32 16,0-1 0-16,0 1 0 0,0 1-288 0,0-3-128 0,-2 2 128 0,-2-1-128 16,3-4 0-16,-1 0 0 0,0-1 0 0,0 1 0 31,1-2-688-31,-3-5-16 0,2-3 0 0,1-2 0 0,1-4-1376 16,0 0-288-16,0-1-48 0,1 0-7184 0</inkml:trace>
  <inkml:trace contextRef="#ctx0" brushRef="#br0" timeOffset="67033.67">25906 10843 7359 0,'-8'0'656'0,"2"0"-528"0,1 0-128 0,5 0 0 0,0 0 1504 0,-2 0 272 15,-3 0 48-15,0-1 16 0,-4 1-304 0,0-2-48 0,6 0-16 0,-1 0 0 16,3 1-304-16,2-1-64 0,3 2-16 0,-1-4 0 15,4 3 624-15,4 1 112 0,-2-2 32 0,5 0 0 16,1 0-368-16,-15 2-64 0,0 0-16 0,0 0 0 0,89-34-864 0,-89 34-176 16,0 0-48-16,84-32 0 0,-84 32-320 0,0 0-160 15,0 0 16-15,94-35 0 16,-94 35-720-16,0 0-144 16,0 0-16-16,0 0-16 0,101-29-864 0,-101 29-160 0,0 0-48 0,0 0-9920 15</inkml:trace>
  <inkml:trace contextRef="#ctx0" brushRef="#br0" timeOffset="67339.62">26574 10549 1839 0,'0'-5'0'0,"0"3"0"0,0 2 0 0,1-2 160 0,1 1-160 0,0 1 0 0,0 0 0 0,3-2 0 15,4 2 1376-15,4-2 240 0,1 0 48 0,-14 2 16 16,0 0 1184-16,0 0 224 0,93-15 48 0,-93 15 16 16,0 0-784-16,92-25-176 0,-92 25-16 0,0 0-16 0,94-29-1392 0,-94 29-288 15,0 0-48-15,89-32-16 0,-89 32-416 0,0 0 0 16,0 0 0-16,101-31 0 15,-101 31-944-15,0 0-64 0,0 0-16 0,0 0 0 16,87-30-384-16,-71 29-96 0,-6-5-16 0,-1 3-7888 16</inkml:trace>
  <inkml:trace contextRef="#ctx0" brushRef="#br0" timeOffset="67566.64">26673 10761 12431 0,'-12'4'256'0,"5"-2"64"0,2-2 16 0,3 0 48 0,5 0-384 0,-1-2 0 0,2-2 0 0,1 1 0 16,5-4 1056-16,4 0 144 0,-14 7 16 0,0 0 16 15,0 0 944-15,93-42 192 0,-93 42 48 0,0 0 0 16,0 0-288-16,99-47-48 0,-99 47-16 0,0 0 0 16,83-36-1104-16,-83 36-208 0,0 0-48 0,89-32-16 15,-89 32-544-15,0 0-144 0,0 0 0 0,108-28 0 16,-108 28 0-16,0 0 0 0,0 0 0 0,0 0 0 15,100-3-624-15,-88 3-32 0,-2 2-16 0,-1-1-14368 16</inkml:trace>
  <inkml:trace contextRef="#ctx0" brushRef="#br0" timeOffset="68339.21">27816 10234 14735 0,'-2'0'1312'0,"2"0"-1056"16,0 0-256-16,0 0 0 0,0 0 912 0,0 0 128 15,-3 0 32-15,1 0 0 0,-1 0 32 0,-1-2 16 0,-1 4 0 0,-2-2 0 16,0 0-368-16,0 1-80 0,-3 5-16 0,1-3 0 15,-3 4 208-15,3 0 32 16,-2 2 16-16,3 0 0 0,-1 1-208 0,4 0-64 0,-6 3 0 0,4-3 0 16,4 4-256-16,-4 2-48 0,3-1-16 0,1 1 0 15,1-2-80-15,2 3-32 0,2 3 0 0,0 0 0 16,1 7-208-16,2-1 0 0,1 2 0 0,2-1 0 16,3-4-160-16,-1 5 160 0,4-2-128 0,0-3 128 15,4 3 0-15,1-5-160 16,2 0 160-16,0-4 0 0,3-1-160 0,2-6 160 15,-26-10-128-15,0 0 128 0,77 16-272 0,-77-16 16 0,0 0 16 0,0 0 0 16,99-14-96-16,-99 14-32 16,0 0 0-16,0 0 0 0,103-45 224 0,-103 45 144 0,0 0-192 0,70-61 192 15,-51 35 0-15,-2 1 0 0,-3-3 0 0,-3 0 0 0,-4 2 128 0,-6-3-128 16,-1 4 0 0,-1-4 144-16,-8 4 112 0,-2 1 0 0,-3 0 16 0,-3 1 0 15,-4 4 176-15,-2 1 48 0,-4 6 0 16,-3 0 0-16,-1 5-272 0,-2 0-48 0,-1 5-16 0,1 2 0 15,2 0-160-15,0 0 0 0,1 2 0 0,2 5 0 16,4-2-448-16,1 0 0 16,4 6-16-16,1-2-8976 0,3 1-1792 0</inkml:trace>
  <inkml:trace contextRef="#ctx0" brushRef="#br0" timeOffset="69411.64">29796 9730 8287 0,'3'2'736'0,"1"2"-592"16,-3-3-144-16,-1 3 0 0,2-2 224 0,-2 3 16 0,5 0 0 0,-3 9 0 15,0 3 608-15,1 6 128 0,-1 1 32 0,-2 6 0 16,-2 0 416-16,1-1 96 0,-1 6 16 0,-2 2 0 16,-1 4-480-16,0-1-96 0,0 8 0 0,1-5-16 15,-1 8-112-15,1-6-32 0,1 4 0 0,0-6 0 16,-3 1-320-16,3-1-64 0,1-1-16 0,-1-4 0 16,1-5-400-16,0-3 0 0,0 0-192 0,2-6 192 15,0 2-1536-15,0-5-176 0</inkml:trace>
  <inkml:trace contextRef="#ctx0" brushRef="#br0" timeOffset="69887.7">29951 9777 3679 0,'3'6'160'0,"1"-5"32"0,1 3-192 0,-5-4 0 0,3 3 0 0,-1-1 0 0,2 3 1024 0,-1 2 176 0,6 4 16 0,0 1 16 16,1 5 176-16,0 1 16 0,-1 3 16 0,-2-2 0 16,-2 2-208-16,1-2-32 15,-5 0-16-15,1 0 0 0,-2 0-256 0,-2-1-48 16,-1-1-16-16,-8-1 0 0,4 0-448 0,-5-1-96 0,-2 3 0 0,-1-1-16 15,-1-3-304-15,-1 3 0 16,-3-1 0-16,1 1-144 0,0-3-16 0,0-3 0 0,0 3 0 0,-6-7 0 31,6 3-288-31,5-6-48 0,-3-1-16 0,3-3 0 0,3 4 288 0,1-8 48 16,-1 1 16-16,4 3 0 0,2-4 160 0,-2 1 0 0,4-1 160 16,3 1-160-16,2 1 224 0,1 0-48 0,4 1-16 0,2 1 0 0,1 0 464 0,4-2 80 15,2 2 32-15,1 2 0 16,-17-2 608-16,0 0 128 0,0 0 32 0,77 19 0 15,-56-11-224-15,-21-8-32 0,0 0-16 0,73 33 0 16,-73-33-272-16,63 27-48 0,-63-27-16 0,62 21 0 0,-62-21-528 16,0 0-112-16,95 27-32 0,-95-27 0 15,0 0-368-15,74 32-80 0,-54-20-16 0,-6-3 0 16,0 5-1344-16,-4-4-272 16,2 4-48-16,-8 2-11760 0</inkml:trace>
  <inkml:trace contextRef="#ctx0" brushRef="#br0" timeOffset="70207.27">30521 9938 9215 0,'3'1'816'0,"2"-1"-656"15,-3 0-160-15,2 0 0 0,-1-1 336 0,2 1 48 16,6 0 0-16,4-2 0 0,-15 2-384 0,0 0 0 0,0 0 0 0,105-11-192 16,-105 11 192-16,0 0 0 0,92-8 0 0,-92 8 0 15,0 0 0-15,114-14 0 0,-114 14 0 0,0 0 0 16,113-16-128-16,-113 16 0 0,0 0 0 0,0 0 0 15,104-14 128-15,-88 18 128 0,-4-1-128 0,-19-1 192 16</inkml:trace>
  <inkml:trace contextRef="#ctx0" brushRef="#br0" timeOffset="70411.03">30557 10232 13823 0,'-5'7'608'0,"3"-5"128"0,2-1-592 0,4-1-144 15,-1 0 0-15,1-1 0 0,3 1 576 0,0-2 96 16,7-2 16-16,-14 4 0 0,0 0 464 0,0 0 112 16,111-31 16-16,-111 31 0 0,0 0 32 0,119-28 16 15,-119 28 0-15,90-19 0 0,-90 19-512 0,91-16-112 16,-91 16 0-16,85-19-16 0,-85 19-496 0,0 0-192 0,115-31 128 0,-115 31-128 31,0 0-896-31,96-28-272 0,-96 28-48 0,0 0-10176 0</inkml:trace>
  <inkml:trace contextRef="#ctx0" brushRef="#br0" timeOffset="70806.72">31627 9762 18431 0,'-19'12'816'0,"5"-2"160"0,0-3-784 0,5 2-192 0,4-5 0 0,3-1 0 0,-5 0 464 0,-1 8 48 16,-8 5 16-16,-5 3 0 15,2 5 112-15,0-3 32 0,1 3 0 0,6-1 0 0,2 0 480 0,1-2 80 16,6 0 32-16,3-2 0 0,3-2-256 0,4 1-48 16,2-3-16-16,3 1 0 0,0-2-496 0,2 1-112 15,2-2-16-15,-1-5 0 0,3 3-320 16,1-6 0-16,0 4 0 0,-19-9 0 0,0 0 0 0,0 0 0 15,92 10 0-15,-92-10 0 0,0 0 0 0,0 0 0 16,89-10 0-16,-89 10 0 16,0 0 0-16,0 0 0 0,0 0 0 0,72-51 0 15,-62 37 0-15,-6-3 0 0,1 1 0 0,-2-3 0 16,3 2 0-16,-6-4 128 0,0 0 0 0,-4 0 0 0,2-2 256 0,-3 2 64 16,0 0 16-16,-5 4 0 0,1 1-16 0,-2 2 0 15,-3 6 0-15,1 1 0 0,-7 3-224 0,-4 6-48 0,-4 7-16 16,-5-1-16064-16</inkml:trace>
  <inkml:trace contextRef="#ctx0" brushRef="#br0" timeOffset="102824.3">25723 12315 5519 0,'-1'2'496'0,"1"1"-496"16,0-3 0-16,0 0 0 0,0 0 448 0,0 0 0 15,0 0 0-15,0 0 0 0,-4 0-160 0,2 0-32 0,1 0-16 0,-1 0 0 16,0-3 480-16,0 1 112 0,1 0 0 0,-1 1 16 0,0-1 256 0,2-2 48 16,0-1 16-16,0-2 0 0,0 4-528 0,-3-3-128 15,1-2 0-15,0 4-16 0,-1-3-368 0,-1-3-128 16,1 3 0-16,1-4 0 0,-5 6 0 0,2-5 0 15,-1 5-176-15,1 1 176 16,-2-1-256-16,2 3 64 0,-2-1 0 0,-2 3 16 0,4-2 16 0,-5 2 0 16,3 0 0-16,0 2 0 15,0 5 160-15,0-2 0 0,2 2-144 0,-2 3 144 0,1-3 0 0,-2 7 0 16,1 0 0-16,1 0 0 0,-4 2-128 0,1 1 128 16,-1 2 0-16,1 4 0 0,-3 0 0 0,1-1 0 15,-1 3 128-15,2 2-128 0,1 0 336 0,-1 0-16 16,1 3 0-16,0 1 0 15,2-3 624-15,4 0 112 0,3-7 32 0,0-2 0 16,2-5-32-16,4-5 0 0,5 1 0 0,-1-3 0 0,1-5-672 0,1-2-144 16,4 0-32-16,-2-5 0 15,3 0-208-15,-1-4 0 0,1 0 0 0,2-3-160 0,-1 0 160 0,1 0 0 0,0-4-144 0,-1-2 144 16,-18 18 0 0,0 0-176-16,54-61 176 0,-39 37-128 0,1 3 128 0,0-1 0 0,-1 2 0 0,3-1-128 15,-8-1-32-15,2 1 0 16,2 0 0-16,-7 2 0 0,4-2-192 0,-6 5-32 0,4 1-16 0,-4 1 0 15,-2 0 16-15,-1 5 0 0,-2-1 0 16,0 4 0-16,0 3 384 0,0 1-160 16,-2 0 160-16,1 6 0 0,1-1 0 0,-2 3 0 0,-2 4 0 0,1-1 0 0,-1 5 464 0,1 0 0 15,1 1 0-15,1 1 0 0,1 1 128 16,-2 1 32-16,-2 3 0 0,4-2 0 0,0 4-48 0,0-6-16 16,4-1 0-16,-2-2 0 0,1-1-304 0,2-6-64 15,6 4-16-15,-3-8 0 0,5 1-368 0,2-4-64 16,-1-4 0-16,2-1-16 31,-16 5-1488-31,0 0-288 0,0 0-64 0,77-49-7616 0</inkml:trace>
  <inkml:trace contextRef="#ctx0" brushRef="#br0" timeOffset="103261.86">26189 12233 5519 0,'-4'7'240'0,"2"-2"64"0,1-1-304 0,1-1 0 0,0-1 0 0,0 0 0 0,0 1 640 0,0 6 64 0,0 0 0 0,-2 5 16 16,2 0 112-16,-2-2 0 0,2 4 16 0,0-1 0 16,-2 1 48-16,2-2 16 0,0-2 0 0,0 4 0 15,0-1-288-15,2 1-64 0,-2 0-16 0,2 1 0 16,-2-1-224-16,0 1-64 0,-2 1 0 0,2 1 0 16,0-2-256-16,0 1 0 0,-2-1 0 0,2-5 0 15,0-1 0-15,0-1 0 0,0-3 0 0,-1-3 0 0,1 1 128 0,-4-2-128 16,4-1 144-16,0 0-144 0,-2-2 128 0,2 0-128 31,0-2 0-31,2-1 0 0,-2-4 304 0,5 1-48 0,-5-1 0 0,4-5 0 0,-1-3 128 0,3-3 0 31,-1-3 16-31,-2 0 0 0,4-1 64 0,-2-6 16 16,1 3 0-16,1-2 0 0,-2-1 144 0,0 2 16 16,-1-6 16-16,1 6 0 0,-2 0-160 0,4 3-48 15,-5 1 0-15,1 2 0 0,1 5-272 0,-2 1-176 16,1 5 192-16,2 0-192 0,-3 6 0 0,2-1 0 0,1 3 0 15,2 1 0-15,-4 0 240 0,4-2-64 0,2 2-16 0,1-2 0 16,3 1 80-16,1-1 16 0,-2-3 0 0,3 3 0 16,1 0-256-16,-2 0-160 0,0 1 32 0,-2 1 0 15,2 0-864 1,4 0-160-16,-4 0-48 0,1 0 0 16,1 0-688-16,0 1-144 0,-16-1-16 0,0 0-6064 0</inkml:trace>
  <inkml:trace contextRef="#ctx0" brushRef="#br0" timeOffset="103679.57">26802 12106 2751 0,'-4'11'256'0,"3"-5"-256"16,-3-2 0-16,4 1 0 0,0-1 1152 0,-2 1 176 15,-1 7 32-15,-2 7 16 0,1 7-352 0,-4 4-80 16,1-2-16-16,3 1 0 0,-1-2-336 0,1-5-64 15,3 4-16-15,1-3 0 0,0 0-64 0,-2-4 0 0,2 0-16 0,-2-2 0 16,2 1-304-16,-2-6-128 0,1-2 128 0,1 3-128 16,-2-5 256-16,2-1-48 0,-2-1 0 0,2-3 0 15,0-3 176-15,0-2 16 0,2-3 16 0,-2-2 0 16,3 0-160-16,3-7-16 0,-1 4-16 0,2-8 0 16,0 1-416-16,2-2-96 0,-3-4-16 0,3-3 0 15,-2 3 304-15,2-5 272 0,1 1-48 0,1-3-16 16,-2 2 448-16,-1 0 96 15,3 0 16-15,-3 1 0 0,3-3-176 0,-2 6-16 0,-1-3-16 16,1 7 0-16,0 0-240 0,-2 5-32 0,3 4-16 0,-5 1 0 16,2 5-16-16,0 1-16 0,2 2 0 0,0-1 0 15,-1 3 144-15,5 0 16 0,-5 0 16 0,3 2 0 16,1-2 0-16,0 1 0 0,2-1 0 0,2 2 0 0,-2 0-288 0,0 0-128 16,1-1 128-16,-1-1-128 31,-1 2-672-31,2 2-224 0,1 1-32 0,-2 0-16 0,5-2-608 0,-5 1-128 0,3 1-32 0,3 0-7184 15</inkml:trace>
  <inkml:trace contextRef="#ctx0" brushRef="#br0" timeOffset="104255.74">27595 11780 1839 0,'-5'0'160'0,"-1"0"-160"0,3 0 0 0,1 0 0 0,0 0 1008 0,-1 0 160 16,-6 0 48-16,-3 0 0 15,-5 0-688-15,-4 0-128 0,1 2-16 0,-4 0-16 0,3 1-368 0,2 3 144 16,0-3-144-16,1 1 0 15,6-1 336-15,-3-3-32 0,4 2-16 0,2-1 0 16,4-1 32-16,-4 0 16 0,4-1 0 0,-2-1 0 0,2 2-336 0,1 0 0 16,1-2 0-16,1 2 0 0,1-1-336 0,-3 1 16 15,2 3 0-15,2-1 0 0,0 1 48 0,0 4 16 16,0 0 0-16,0 4 0 0,2-3 256 0,2 6 0 16,-3 2 0-16,4 0 0 15,-1 3 128-15,-1 2 144 0,3 1 32 0,-3 1 0 16,1 1 320-16,-1 4 64 0,1-2 16 0,-1 4 0 15,-1-2 208-15,-2 3 48 0,0 1 16 0,0-5 0 16,0 3 80-16,0-4 16 0,2 5 0 0,-2-3 0 16,0 5 80-16,1-6 32 0,1 0 0 0,0-4 0 15,3-4-608-15,0 0-128 0,-3 1-32 0,2-7 0 16,1 1-288-16,-2-3-128 0,4-2 0 0,-3-2 128 0,3-4 32 0,1-3 0 16,-2 0 0-16,1 0 0 0,1-5 0 0,1-4 0 15,1 4 0-15,-1-4 0 0,0 0-160 0,0 2 0 16,-1 2 144-16,-2-2-144 0,0 6 0 0,1-1 0 15,-3 0 0-15,-1 2 0 0,1 0 0 0,3 2 0 16,-4 0 0-16,3-2 0 0,-1 3 0 0,2-1 0 16,0 1-144-16,3 1 144 0,-3-3-144 0,5 1 144 15,-3 0-192-15,5 0 192 16,2-1-1472-16,-4-1-176 0,4 0-32 0,-4 0-7856 0</inkml:trace>
  <inkml:trace contextRef="#ctx0" brushRef="#br0" timeOffset="104656.46">27874 12535 2751 0,'0'0'256'16,"0"-2"-256"-16,1-2 0 0,1-3 0 0,0 4 624 0,0-1 80 15,-1-1 0-15,6-5 16 16,-1-9-432-16,2-6-96 0,3-6 0 0,3-2-16 0,-6 1 848 0,3-2 192 0,-2-1 16 0,1-2 16 31,-5 2 688-31,2 0 144 0,2 2 32 0,-4-1 0 0,6-1-704 0,-6 0-128 0,2-2-16 0,1 2-16 16,-2 6-800-16,1-4-144 15,1-2-48-15,1 5 0 0,2 2-256 0,-1 4 128 0,2 1-128 0,0 4 0 16,2-2 0-16,-14 21 0 16,0 0 0-16,0 0 0 0,0 0 0 0,74-47 0 15,-62 47 0-15,0 2 0 0,-3 0 0 0,-2 7 0 16,1-3 0-16,-2 7 0 0,2 1 176 0,-6 3 128 15,1 4 16-15,1 3 16 0,-1 1 448 0,3 4 96 16,-3 3 16-16,2 2 0 0,-1 1-384 0,3 2-80 0,-4 3-16 0,4 0 0 16,-1-2-416-16,-1-1 0 0,0 3 128 15,2 2-128-15,0 1 0 0,3-3 0 16,1-1 0-16,3-3 0 0,-4-1-176 0,4-4-64 0,2-1-16 0,-2-7-8304 16,1-1-1664-16</inkml:trace>
  <inkml:trace contextRef="#ctx0" brushRef="#br0" timeOffset="104862.66">28116 12285 15663 0,'-7'0'688'0,"3"-1"144"0,4-4-656 0,2 1-176 0,0 2 0 0,1 1 0 16,3-3 912-16,1-1 160 0,3-4 16 0,4 0 16 15,2-1-128-15,-1 1-16 0,-1 2-16 0,2 4 0 16,-4-1 272-16,2 1 64 0,3-4 16 0,-1 3 0 0,2-3-560 0,1-1-112 16,0 2-32-16,-2 0 0 0,-17 6-752 0,0 0-160 15,0 0-16-15,0 0-12576 16</inkml:trace>
  <inkml:trace contextRef="#ctx0" brushRef="#br0" timeOffset="105430.81">28921 11592 10127 0,'-4'4'896'0,"4"-4"-704"0,2 0-192 0,0 0 0 0,3 0 1584 0,-3 0 272 16,3 0 64-16,2-2 16 0,4 0-80 0,2 1-32 16,1-5 0-16,2 1 0 0,-2 2-1040 0,0-3-208 15,0 3-32-15,-2-2-16 0,0 1 112 0,-1 2 32 16,1 1 0-16,2-1 0 0,-5 2 64 0,1 2 16 15,-3-1 0-15,0 3 0 16,-2 5-336-16,-1-2-64 0,-1 1-16 0,-1 3 0 0,0 4-80 0,-1 1-32 16,-1 2 0-16,0 2 0 0,2 5-80 0,-2-4-16 15,4 5 0-15,-4 0 0 0,3-3 16 0,1 4 0 16,-1-2 0-16,4-1 0 0,-2 6-16 0,2-2 0 0,4 3 0 16,-1-1 0-16,2-1-128 0,2 3 0 0,-3-3 0 0,4 1 0 15,-2-4 0-15,-1 2 0 16,-2-4 0-16,3-3 0 0,-7-2 0 0,1 0 0 0,0-1 0 0,-3-1 0 15,-2 1 128-15,-2-4-128 0,-2-4 0 0,0 2 128 16,-1-3-128-16,-6 1 0 0,0-3 0 0,-1 2 0 16,-1-4 432-16,-3 4 0 0,0-2 0 0,1-2 0 15,-1 6 16-15,-4-4 0 16,-3 3 0-16,-1-1 0 0,-3 5-240 0,-1-2-32 0,2-2-16 0,-2 4 0 16,3-3-32-16,0 3 0 0,-1 0 0 0,1-4 0 15,2 4-128-15,0-4 0 0,4-3 144 0,-2 2-144 0,3-4-176 16,6-1-96-16,-4-4-32 0,5-4-11024 15,5-1-2192-15</inkml:trace>
  <inkml:trace contextRef="#ctx0" brushRef="#br0" timeOffset="105961.58">29794 11925 15663 0,'-5'0'1392'0,"1"-4"-1120"16,4 4-272-16,0 0 0 0,0 0 736 0,-2 0 96 15,1 4 0-15,-3-4 16 0,1 2 16 0,3-1 0 0,-4-1 0 0,4 2 0 16,4 0 416-16,-1-2 96 0,6 0 16 0,1-4 0 16,6 1-544-16,3-4-96 0,-1 3-32 0,-3-1 0 15,-15 5-320-15,0 0-64 0,0 0-16 0,98-28 0 16,-98 28-160-16,0 0-32 0,96-17-128 0,-96 17 192 15,0 0-528-15,118-16-112 16,-118 16-32-16,0 0 0 0,119-15-1056 16,-119 15-224-16,0 0-32 0,89-16-9408 0</inkml:trace>
  <inkml:trace contextRef="#ctx0" brushRef="#br0" timeOffset="106220.38">29932 12157 2751 0,'-14'5'256'0,"5"-2"-256"15,2 1 0-15,3-4 0 0,4-4 1536 0,0 3 256 16,2-1 48-16,0 0 16 0,1-5-1328 0,-1-2-256 16,3 4-48-16,8-5-16 0,-5 3-208 0,6-2-160 0,-14 9 32 0,0 0 0 15,0 0 1280-15,110-38 272 0,-110 38 48 0,89-28 16 16,-89 28 624-16,101-25 112 0,-101 25 16 0,101-27 16 15,-101 27-976-15,0 0-192 0,124-37-32 0,-124 37-16 32,0 0-1440-32,0 0-304 0,99-16-48 0,-81 13-10448 0</inkml:trace>
  <inkml:trace contextRef="#ctx0" brushRef="#br0" timeOffset="106637.1">31052 11725 15663 0,'5'-7'688'0,"-1"-2"144"0,1 2-656 0,0-2-176 0,0 6 0 0,-1 1 0 16,1-3 192-16,4-6 0 16,5-1 0-16,3-7 0 0,-17 19-192 0,0 0-144 0,0 0 144 0,72-56-208 15,-58 49 688-15,1 6 144 16,-2-1 16-16,0 4 16 0,3-1 832 0,0 8 176 0,-6 0 16 0,2 3 16 16,1 0-320-16,-6 4-64 0,0 3-16 0,0 5 0 15,1 1-480-15,1-1-112 0,-4 6 0 0,4-4-16 16,0 5 224-16,-2-3 48 15,1 5 16-15,-1-1 0 0,0-3-144 0,0 2-16 16,2 3-16-16,0-7 0 0,-2 5-528 0,3-8-96 16,-1 1-32-16,1-1 0 0,-1-3-144 0,3-2 0 15,0-2 0-15,1-4 0 0,1 1-480 16,1-6 32-16,-3 1 0 0,4-6 0 0,-2 3-1072 0,2-5-208 0,-2 1-32 16,0-4-12768-16</inkml:trace>
  <inkml:trace contextRef="#ctx0" brushRef="#br0" timeOffset="106885.2">31861 11537 11055 0,'-6'3'976'0,"3"0"-784"0,1 3-192 0,0-3 0 0,2 1 1776 0,-1-3 304 0,-3 5 64 0,-1 4 16 16,-4 6 528-16,-6 6 96 0,-6 8 32 0,-5 1 0 15,-2 6-512-15,-4 0-80 16,-1 3-32-16,-2 1 0 0,-5 6-864 0,0-3-176 0,0 0-48 0,2-3 0 16,-2 1-768-16,1-2-144 0,-1-2-48 0,2-1 0 15,1-4-144-15,1-5 0 0,-1 0 0 0,2-11-12240 16,6-6-2448-16</inkml:trace>
  <inkml:trace contextRef="#ctx0" brushRef="#br0" timeOffset="148271.1">16305 5244 14735 0,'1'0'1312'0,"1"-2"-1056"16,2 2-256-16,-1-2 0 0,1 2 416 0,1-3 32 16,3 1 0-16,8-2 0 0,5 3 64 0,-21 1 32 15,0 0 0-15,0 0 0 0,101-6 592 0,-75 6 112 16,0 2 32-16,1-2 0 0,-27 0-48 0,0 0 0 16,0 0 0-16,113-8 0 0,-113 8-464 0,0 0-112 0,0 0-16 0,115-20 0 15,-115 20-272-15,0 0-64 0,0 0-16 0,0 0 0 16,94-5-288-16,-82 5 0 0,-7 5 0 0,-3 2 0 15,0 0 0-15,-6 2 0 16,1 1 0-16,-4 6 0 0,0 2 0 0,-5 2 0 0,1 0 0 0,-4 1 0 16,-1 6 0-16,-3 1 0 0,0 2 0 0,-1-2 0 15,3 1 0-15,0-3 0 0,-3 6 0 0,-1-3 0 16,1 5 0-16,-1-3 0 0,0 4 0 0,0-2 0 16,-4 3 0-16,-1 1 128 0,4-2-128 0,1 3 0 15,-4-1 416-15,4-4-32 0,2-5 0 0,4 1 0 0,1-3 0 16,0 2 0-16,3-2 0 0,3 0 0 0,-1 1-16 0,4-5-16 15,-1 3 0-15,6-3 0 0,0-3-224 0,6-5-128 16,2 2 160-16,-1-4-160 0,7-5 0 0,5-3 0 16,6-1 0-16,-25-3 0 0,0 0 0 0,99-10 0 15,-99 10 0-15,0 0 0 16,113-23-560-16,-113 23-48 0,0 0-16 0,128-24 0 16,-128 24-1616-16,88-11-336 0,-88 11-64 0,96-8-9264 0</inkml:trace>
  <inkml:trace contextRef="#ctx0" brushRef="#br0" timeOffset="149674.93">18260 5319 15663 0,'-7'7'1392'0,"3"-7"-1120"0,1 1-272 0,1 1 0 31,2-2-320-31,0-2-112 0,0 1-16 0,-2 1-16 16,2-4 16-16,-5-1 16 0,2 0 0 0,-3-1 0 0,1 6 432 0,-4 0 0 16,1 0 0-16,-3 4 176 0,1 3 784 15,-2 0 176-15,-2 0 16 0,1 7 16 0,-4 0-224 0,1 3-48 0,-1 2-16 0,0 2 0 16,3 0-496-16,-4 2-80 0,6 3-32 0,-5 2 0 15,4-1-80-15,-1 1 0 0,2 5-16 0,0 1 0 0,3-1-176 32,1 3 128-32,1 1-128 0,3-2 128 0,1-4-128 0,3-3 0 15,5 0 0-15,4-6 0 0,1 1 0 0,7-4 0 16,-3 0 0-16,6-1 0 0,4-1 0 0,-1-1-144 16,8-2 144-16,-31-14 0 0,0 0-176 0,101 22 176 15,-101-22-160-15,0 0 160 0,129-3-256 0,-129 3 64 16,92-24 0-16,-92 24 0 15,84-41-224-15,-84 41-32 0,75-47-16 0,-75 47 0 0,63-57 144 0,-41 26 16 0,-3-2 16 16,1-2 0-16,-3 3 464 0,-5-4 80 16,-1 1 32-16,-3-3 0 0,-1-1-16 0,-7 3 0 0,-5 3 0 0,-2-4 0 15,-5 7 144-15,-5-1 32 0,-6 0 0 0,-5 8 0 16,-2 6-256-16,-8-1-64 0,-7 11 0 0,-6 2 0 16,-3 7-128-16,5 3 0 0,-1 4 0 0,6 5 0 15,3 1-320-15,2 3-32 0,8 3-16 0,-1-2 0 16,8 0-752-1,5-2-160-15</inkml:trace>
  <inkml:trace contextRef="#ctx0" brushRef="#br0" timeOffset="150084.54">18209 5845 13823 0,'0'1'1216'0,"0"1"-960"0,2 0-256 0,1-2 0 15,1 0 528-15,1 0 64 0,4 2 16 0,7-1 0 0,4 1-608 16,5 5-128-16,3 2-32 0,0-1 0 0,1 5 528 0,3 4 96 16,-3 0 32-16,3 3 0 0,1-1 368 0,-7 2 80 15,2 1 16-15,-2 4 0 0,-3-1-368 0,-3-4-64 16,0 1-16-16,-3 1 0 0,2 0-192 0,-1-6-32 15,-1 0-16-15,0-4 0 32,1 1-1072-32,-1-7-224 0</inkml:trace>
  <inkml:trace contextRef="#ctx0" brushRef="#br0" timeOffset="151242.92">19410 5947 10127 0,'2'-3'896'0,"3"-4"-704"0,-2-2-192 0,1 6 0 16,1-4 384-16,2-5 64 0,7-9 0 0,10-16 0 15,6-5 320-15,-4-5 64 0,4 2 0 0,-8 0 16 16,3 5 160-16,-6 1 16 0,-2 3 16 0,-1 4 0 16,-2 1-304-16,-4 5-64 0,-1 5-16 0,0 5 0 15,-4 2-352-15,0 4-80 0,1 6-16 0,-3 3 0 0,1 2 48 0,-3 3 16 16,3 5 0-16,-3-1 0 0,1 6 32 0,2 2 0 15,-1 1 0-15,1 2 0 16,3 2-64-16,-4 0-16 0,4 2 0 0,0-2 0 0,-2 5-96 0,2 0 0 16,0-2-128-16,-2 8 192 0,1-1 160 0,-3 1 32 15,2 2 0-15,-5 3 0 0,2 0 176 0,-2-3 32 16,0-1 16-16,-2-5 0 0,2 0-96 0,0-7-32 16,0-2 0-16,0-8 0 0,4-1-480 0,-1-6 128 15,3-3-128-15,2-6 0 16,1-4-640-16,2-3-192 0,1-7-16 0,2-4-16 15,1-4 160-15,1-5 48 0,1 1 0 0,1-6 0 0,1-1 224 0,0-4 48 0,-1-1 16 0,-1 1 0 32,-3-2-256-32,0 1-48 0,0 1-16 0,-2 5 0 15,0 3 224-15,-1 4 32 0,1 0 16 0,-2 4 0 0,4 4 224 0,-3-1 64 16,1 9 0-16,-2 2 0 0,1 0 128 0,-1 6 0 0,1 5 0 0,1 1 0 16,-3 3 384-16,1 8 48 0,-3-3 16 15,0 8 0-15,-2-4 592 0,1 7 128 0,1 4 32 0,-1 5 0 16,0 5 0-16,-1 3 0 0,4 5 0 0,-6 2 0 0,1 2-208 15,-1 1-32-15,1 2-16 0,-1-2 0 16,-3-1-432-16,-3 0-64 0,1 6-32 0,-2-6 0 0,3 2-416 0,-3-3 0 16,1-4 0-16,1 0-176 31,-3-2-1168-31,3-5-256 0,2-3-32 0,2-8-11824 0</inkml:trace>
  <inkml:trace contextRef="#ctx0" brushRef="#br0" timeOffset="152130.13">21360 5339 11967 0,'-2'-1'1072'0,"2"-1"-864"0,0 0-208 0,0 2 0 15,0 0 256-15,0 0 16 0,-2 0 0 0,1 0 0 16,-1 2 656-16,0 0 128 0,2 1 32 0,-2 1 0 16,-1 1 160-16,3 2 32 0,0 0 16 0,0 5 0 0,0-3-336 0,3 3-64 15,-3 2 0-15,0 0-16 0,0 3-208 0,0 2-32 16,-3 6-16-16,3-3 0 0,0 5 0 15,0 2 0-15,0 1 0 0,3 3 0 16,-1 7-144-16,-2 3-32 0,0 1 0 0,2-2 0 16,-2-2 624-16,0 3 112 0,0-4 32 0,0-1 0 15,2-5-1760-15,-2 0-352 0,0-3-64 0,1-4 0 16,3-5 320-16,-1-4 80 0,4-5 16 0,-5-5-12992 0</inkml:trace>
  <inkml:trace contextRef="#ctx0" brushRef="#br0" timeOffset="152712.37">21398 5477 2751 0,'-5'7'256'0,"1"-4"-256"15,3-1 0-15,1-4 0 0,0 2 336 0,-4 0 32 16,-1 4 0-16,-2-1 0 0,0-1 608 0,-2 2 128 16,4 1 32-16,-2-3 0 15,4-2 720-15,3-2 128 0,0 0 48 0,3-5 0 0,4 4-512 0,0-6-112 16,5 0 0-16,0 2-16 0,6-3-864 0,-1-1-160 16,4 3-48-16,0-1 0 0,-21 9-48 0,0 0-16 15,0 0 0-15,101-35 0 0,-101 35-256 0,0 0 0 16,0 0 0-16,0 0 0 0,105-17 0 0,-90 19 0 15,-2 1 0-15,-3 4 0 0,-3 2 0 0,-2 3 0 16,-1-2 0-16,-6 8 0 0,0-1 144 0,-3 2 32 16,-2 0 0-16,-5 4 0 0,0 5 272 0,-4-4 64 0,-1 1 16 0,-3 3 0 15,0-1-16-15,-3 3-16 0,0-6 0 0,2 3 0 16,-1-3 80-16,1-3 32 0,0-2 0 0,2-3 0 16,3 1 0-16,2-6 0 0,2 3 0 0,1-9 0 15,4 2-128-15,4-4-32 0,-1-3 0 0,4-2 0 16,2-5-448-16,3 2 0 0,6-3 0 0,-2-3 0 15,1-3-208-15,4 2-96 0,2-2-16 0,1-3 0 16,2 3 112-16,2 0 16 0,-21 14 0 0,0 0 0 16,0 0 848-16,103-44 176 0,-103 44 48 0,0 0 0 31,92-12-1776-31,-92 12-368 0,0 0-64 0,0 0-16 0,91 17 960 0,-79-6 192 16,-1 6 48-16,-6 2 0 0,-3 1 144 0,-4 4 0 0,-3 6 128 0,-2-3-128 15,-4 7 784-15,-5 0 96 0,-1 0 16 16,-4 2 0-16,-1 4 0 0,-5-2 0 0,1 3 0 0,-3-3 0 0,-3 0-384 0,-4-1-64 15,1-6 0-15,0-5-16 0,2-1-176 0,1-8-48 16,-2-1 0-16,-1-8 0 16,0-4-912-16,-3-11-192 0</inkml:trace>
  <inkml:trace contextRef="#ctx0" brushRef="#br0" timeOffset="186519.89">23085 5296 1839 0,'-5'-4'160'0,"3"3"-160"0,0-1 0 0,1 0 0 0,1 0 448 0,0 1 64 15,0-1 16-15,0-2 0 0,0-4 224 0,0 3 32 16,-2-8 16-16,-2 8 0 0,1-5 608 0,1 4 112 16,-5 3 16-16,2-1 16 0,0-2-208 0,-2 2-32 15,1 2-16-15,1-1 0 0,0-2-384 0,1-1-80 16,1 3 0-16,0-1-16 0,1 1-192 0,0-1-48 15,0-1 0-15,-3 3 0 0,2 1 272 0,-1 1 48 16,1-2 16-16,1 4 0 0,0-2-208 0,-1 1-64 16,1 6 0-16,0-3 0 0,2 1-176 0,-2 6-32 15,2-3-16-15,-3 10 0 0,1-3-96 0,0 5-32 0,1 2 0 0,-6 1 0 16,3 3 16-16,1 2 0 16,-1 3 0-16,3-1 0 0,1 5-112 0,0-1-32 15,0 3 0-15,0-2 0 0,0 3-160 0,0-1 0 0,0 1 0 16,-4 0 0-16,4-1 0 0,-3 1 0 0,1 1 0 0,-2 1 128 15,1-2 192-15,-1 2 16 16,1-2 16-16,-2-3 0 0,3 0-144 0,0-4-16 0,0-3-16 0,1 4 0 16,1-5-176-16,0 0 0 0,0-3 0 0,0-5 0 15,3-1-272-15,-1-5-48 0,1 0 0 0,1-1 0 16,1-5-1216-16,-1 0-256 0,1-4-64 16,-2-1-10720-16</inkml:trace>
  <inkml:trace contextRef="#ctx0" brushRef="#br0" timeOffset="187059.11">23165 5265 3679 0,'-10'-9'320'0,"3"4"-320"0,3 1 0 0,2 1 0 16,4 1 3344-16,2 0 608 0,-1-1 112 0,4-1 32 16,-2 1-3792-16,6-4-752 0,-1-2-160 0,2 6-32 31,-5-3-1600-31,0-1-336 0,0 4-64 0,0 1-16 0,0 2 2048 0,2 0 416 0,0 0 192 0,-9 0-192 16,0 0 1984-16,0 0 384 0,0 0 96 0,0 0 16 15,94 0 336-15,-94 0 64 0,0 0 0 0,0 0 16 16,0 0-1296-16,90 11-256 0,-90-11-48 0,0 0-16 15,0 0-832-15,0 0-256 0,61 47 128 0,-55-30-128 0,-3-1 160 16,-3 1-32 0,-2-1-128-16,-1 1 192 0,-6 4 0 0,1 2-16 0,-6-1 0 0,-2-2 0 0,0-1-176 0,-3 0 0 15,-2-2 0-15,-3 2 0 0,1 1 0 0,-7-1 0 16,3 0 128-16,-5-3-128 16,1-1 0-16,1-1 0 0,1-3 0 0,1 1 0 0,-2-3 0 0,4 3 0 0,2-7 0 15,-1 4 0-15,3-4 0 16,-1-2 0-16,2 3 0 0,-2-1 0 0,4 0 0 0,0-1 0 15,7-3 0-15,-4 6 0 0,6-3 0 0,1-1 240 16,4 1-64-16,-2-1-16 0,5 4-32 0,0-2-128 16,4 1 192-16,3 4-64 0,0-3-128 0,2 5 0 15,6-3 0-15,-13-9 0 0,0 0 240 0,0 0 64 0,82 59 16 16,-82-59 0-16,0 0 512 16,108 51 96-16,-108-51 32 0,94 33 0 0,-94-33-416 0,106 24-80 15,-106-24-16-15,106 21 0 0,-106-21-672 0,91 26-144 16,-91-26-16-16,0 0-15456 0</inkml:trace>
  <inkml:trace contextRef="#ctx0" brushRef="#br0" timeOffset="-154933.87">25610 14017 2751 0,'0'0'256'0,"-2"0"-256"15,2-2 0-15,0 2 0 0,0-3 352 0,0 1 32 0,0-2 0 0,0 1 0 16,0-2-256-16,-3-4-128 0,6 4 128 0,-6-1-128 16,3-1 448-16,0 4 0 0,0 0 16 0,0-3 0 15,0 5 592-15,3-5 112 0,-1 5 32 0,-2-1 0 0,2-2 128 0,1-1 16 16,1 0 16-16,1 1 0 16,0 1 16-16,2-4 0 0,0-2 0 0,0 1 0 15,4-3-224-15,-3 1-32 0,1-1-16 16,0-4 0-16,-1 2-320 0,1-2-64 0,2-1-16 0,-1-3 0 0,-1 3-224 0,-1-5-48 15,5-1-16 1,-1-5 0-16,2 3-80 0,-4-2-16 0,1 0 0 0,4 3 0 16,-2-5 64-16,0 0 16 0,-13 28 0 0,34-61 0 15,-19 28-112-15,3 2-32 0,-6 3 0 0,-12 28 0 0,33-61-16 16,-33 61-16-16,35-64 0 0,-35 64 0 0,36-58-224 0,-18 34 0 0,-4 1 0 16,0 2 0-1,0 6 0-15,0 1 0 0,-4 2 0 0,1 3 0 16,-1 2 0-16,-1 2 0 0,-1 1 0 0,1 4 0 0,0 2 192 0,0 0-16 15,-2 3 0-15,0 2 0 0,1 0 80 16,1 5 0-16,-2-3 16 0,2 5 0 0,-1 3-32 0,-1-1-16 0,0 3 0 0,2 0 0 16,0 2-224-16,-1 0 144 15,-1 5-144-15,4-3 128 16,-2 1-128-16,1 0 0 0,0 6 144 0,1 1-144 0,-2 2 0 16,1 4 144-16,1 3-144 0,-3 2 0 0,3-2 0 0,-1 0 0 15,-1 0 0-15,0-3 0 0,-2-4 0 0,1-5 0 16,1 1 0-16,1-4 0 15,-3-6-1024-15,6-4-192 0,-6-2-64 0,5-6-13184 16</inkml:trace>
  <inkml:trace contextRef="#ctx0" brushRef="#br0" timeOffset="-154623.08">26114 13512 3679 0,'-13'7'160'0,"8"-4"32"0,0 2-192 0,0-1 0 0,3-2 0 0,0-2 0 16,2 0 944-16,0 1 144 0,-2-1 16 0,-1 0 16 16,1 2-352-16,4-2-64 0,1-2 0 0,-1 2-16 15,0 0-240-15,1 0-64 0,3 0 0 0,1 0 0 16,1-1 848-16,3 1 176 0,-4-2 16 0,5 2 16 15,0-2 352-15,2 0 64 0,4-3 0 0,-3 3 16 16,4-1-480-16,-1 3-112 0,1-4 0 0,2 1-16 16,-21 3-768-16,0 0-160 0,0 0-16 0,91-16-16 31,-91 16-1152-31,0 0-240 0,0 0-32 0,88-15-10704 0</inkml:trace>
  <inkml:trace contextRef="#ctx0" brushRef="#br0" timeOffset="-154009.02">27161 13407 5519 0,'-5'7'496'0,"-1"-5"-496"0,3 0 0 0,1-2 0 0,2-2 736 0,0 0 48 15,2 0 16-15,-2-3 0 0,2 2 112 0,-1-6 32 16,5-1 0-16,-5 3 0 0,3-4-144 0,1 6-32 16,-1 1 0-16,1 1 0 0,-2-1 512 0,3 4 112 15,-1 0 16-15,0 4 0 0,2-2 128 0,-2 1 48 16,4 1 0-16,0-3 0 0,1 3-368 0,6 1-80 15,-2-1-16-15,1-3 0 0,5 1-768 0,-1 0-160 16,5 0-16-16,-3-2-16 0,2 0-160 0,1 0 0 16,4 0 0-16,-7-2 0 15,2 0-1280-15,-4 0-144 0,-2 2-32 0,-3 0-10320 0</inkml:trace>
  <inkml:trace contextRef="#ctx0" brushRef="#br0" timeOffset="-153772.95">27274 13527 20271 0,'-5'11'896'0,"3"-4"192"0,-1-2-880 0,3-2-208 0,0-1 0 0,3 0 0 16,-1 0 960-16,0 3 128 0,3 0 48 0,2-1 0 15,3-1-512-15,4 4-112 0,-3-5 0 0,3 0-16 16,1-1-336-16,3 1-160 0,1-4 160 0,4 1-160 15,-3 1-192-15,3-2-128 0,-23 2-16 0,0 0-16 16,0 0-1408-16,108-12-288 0,-108 12-48 0,0 0-6976 16</inkml:trace>
  <inkml:trace contextRef="#ctx0" brushRef="#br0" timeOffset="-153055.47">28557 13642 1839 0,'-2'14'160'0,"-2"-7"-160"0,3 0 0 0,1-2 0 15,0-3 2016-15,0 0 368 16,0-2 80-16,0 3 16 0,0 1-1120 0,0-2-208 0,-4 5-64 0,1-4 0 16,1 1-448-16,-1-1-112 0,-1-3-16 0,2 0 0 15,-3 0 208-15,3 0 48 0,1-2 0 0,-1-1 0 0,2-2 192 0,2-2 64 16,1 1 0-16,2-6 0 15,2 2-336-15,0-4-64 0,2-4-16 0,5-3 0 16,-4 1-160-16,4-5-48 0,2-3 0 0,1 0 0 0,-4-3-32 16,2-2-16-16,1 0 0 0,0 0 0 15,1-2-64-15,0 0-16 0,-3 0 0 0,2 0 0 0,0 8 192 16,-1-3 48-16,-1 7 0 0,0 2 0 0,0 6-176 0,-3 1-16 16,-1 3-16-16,-1 1 0 15,0 5-176-15,-1-1-128 0,-2 1 144 0,2 2-144 16,-1 1 0-16,0 2 128 0,4 2-128 0,-6 0 0 0,4 3 192 0,-1 0-16 0,-1 0 0 15,0 6 0 1,2-1 192-16,-4 6 32 0,0-1 16 0,1 3 0 0,-3 3-144 0,1 1-16 0,1 3-16 0,-3 4 0 16,1-2-64-16,1 4-16 15,-1-2 0-15,4-1 0 0,-3 2-160 0,-1-2 128 0,2 3-128 0,4-3 128 16,-6 3-128-16,3-1 0 0,-1-4 0 0,0 0 0 16,-1 4 0-16,-3-7 0 0,3-1 0 0,-2-1 0 31,-1-2-512-31,1-3-64 0,2 0-32 0,-4-1 0 15,0-6-1456-15,0 1-304 0,0-6-48 0,0-2-10128 0</inkml:trace>
  <inkml:trace contextRef="#ctx0" brushRef="#br0" timeOffset="-152794.72">28808 13416 2751 0,'-9'-7'256'0,"4"2"-256"15,-2 1 0-15,5 1 0 0,2 1 1232 0,0 0 208 16,0-1 32-16,0-1 16 0,0 1 448 0,0-4 96 16,2 0 16-16,1 3 0 0,2-1-1200 0,-3 3-224 15,3 4-48-15,-1-2-16 0,3 4 352 0,-4-3 80 16,4 5 16-16,2 1 0 0,-2-2 544 0,5-3 112 0,-1-1 32 0,1-1 0 16,4-1-592-16,-3 1-112 0,5-4-32 0,-1-1 0 15,2-2-768-15,1 2-192 0,-3-1 0 0,1-2 0 31,1 4-960-31,2-1-224 0,-2 0-48 0,0-2-16 16,2 2-1024-16,-4-1-208 0</inkml:trace>
  <inkml:trace contextRef="#ctx0" brushRef="#br0" timeOffset="-152541.95">29729 12989 3503 0,'-1'2'0'0,"1"1"144"0,0 1-144 0,0-2 192 0,1-1-192 0,-1 3 0 16,0-1 0-16,0 9 0 0,0-1 1088 0,0 5 192 16,0 1 16-16,0 2 16 0,-1-1 16 0,1 1 0 15,0 0 0-15,-2 5 0 0,0 4 304 0,0 2 64 16,1 6 16-16,-1 3 0 0,0 1-576 0,-1-2-112 0,-1 2-32 0,1-3 0 15,1-6-688-15,2 0-144 0,4-4-32 0,-3-1-6944 16,6-11-1392-16</inkml:trace>
  <inkml:trace contextRef="#ctx0" brushRef="#br0" timeOffset="-152289.91">29485 13357 16575 0,'-10'8'736'0,"8"-4"160"0,-1 1-720 0,1-1-176 0,4-3 0 0,-2 1 0 0,3 0 1024 0,1 0 192 15,3 6 16-15,3-1 16 0,6 0-576 0,-2 4-112 16,3-6-32-16,6 0 0 0,0 2-96 0,-3-5-32 16,8-2 0-16,-28 0 0 0,0 0-112 0,98-9-32 15,-98 9 0-15,0 0 0 0,103-19-256 0,-103 19 160 16,0 0-160-16,96-16 128 15,-96 16-1136-15,0 0-224 0,0 0-48 0,108-22-8800 0</inkml:trace>
  <inkml:trace contextRef="#ctx0" brushRef="#br0" timeOffset="-152068.9">30383 13101 13823 0,'-4'1'1216'0,"4"1"-960"0,0 0-256 0,0-2 0 16,2 2 1584-16,-2 1 272 0,0 2 48 0,-2 2 16 16,1 9-320-16,1 0-48 0,-4 3-16 0,1 3 0 15,-1-1 32-15,2 4 0 0,-1-1 0 0,1-1 0 16,2-1-288-16,0 3-64 0,0-1-16 0,2 1 0 0,1 4-768 0,-1-1-160 16,0 7-16-16,-2-2-16 0,0 0-240 0,0-3 128 15,0 1-128-15,2-5 0 0,-1-5 0 0,5-5-256 16,-3-4 16-16,11-14-16096 15</inkml:trace>
  <inkml:trace contextRef="#ctx0" brushRef="#br0" timeOffset="-147408.27">28449 13066 2751 0,'0'0'256'0,"0"0"-256"0,0 2 0 0,-2-2 0 15,2 1 800-15,-2-1 112 0,0 4 32 0,1-1 0 16,-5 2 384-16,1-1 80 15,0 5 0-15,0-2 16 0,-2-2-464 0,2 2-112 0,-1-2-16 0,3-1 0 0,-4 1-128 0,2 2-16 16,1-2-16-16,1 0 0 16,1 2 32-16,-5-2 16 0,3 1 0 0,1 2 0 15,0-1-256-15,1-2-48 0,-3 6-16 0,-1-4 0 16,3 7-208-16,-1-2-32 0,-1 5-16 0,2 3 0 0,-1 0 192 0,2 3 48 16,1 0 0-16,1 6 0 0,-2 1 288 0,4 5 64 15,-1 3 16-15,3 2 0 0,-1 4-368 0,4-4-80 16,-1 5-16-16,1 4 0 0,1 0-288 0,3 3 0 15,1 0 0-15,4 0 0 32,5-5-448-32,3 0-64 0,4-5 0 0,5-3-10640 0</inkml:trace>
  <inkml:trace contextRef="#ctx0" brushRef="#br0" timeOffset="-146712.89">30608 12899 7359 0,'1'1'656'0,"-1"3"-528"15,2-2-128-15,-2-1 0 0,2 1 1136 0,0 2 192 16,1-3 32-16,2 8 16 0,2 1 160 0,4 1 48 16,-1-1 0-16,4 2 0 0,0-5-512 0,0 6-112 15,4-6 0-15,-1 5-16 0,4-3-512 0,3 4-112 16,-3 5 0-16,5 3-16 0,4 5-112 0,-2 0 0 0,1 5-16 0,-1-1 0 15,0 5 256-15,-10 0 48 0,-6-1 16 0,-3 1 0 16,-4-2-112-16,-5 4-32 0,-4 1 0 0,-3-5 0 16,-3 2 32-16,-2-3 16 0,-4-5 0 0,0 5 0 15,-3-4-112-15,-7 5-32 16,-2 0 0-16,-5-2 0 0,-2 2-256 0,-1 4-144 0,-5-2 16 0,0 0 0 16,2-2-768-1,1-4-160-15,5 3-32 0,1-8-6592 0,8-5-1312 0</inkml:trace>
  <inkml:trace contextRef="#ctx0" brushRef="#br0" timeOffset="-145908.1">31451 13069 10127 0,'-9'5'896'0,"4"-1"-704"16,3-2-192-16,1-2 0 0,1 0 624 0,0 1 80 0,-6 1 32 0,1 2 0 16,-3 4-560-16,-1-2-176 0,2-1 0 0,0 2 0 15,2 0-176-15,-1-4-144 0,3 6-16 0,1-2-16 16,2-2 544-16,2 6 96 0,-2-6 32 0,2 7 0 15,5-5 352-15,1 3 80 0,-1-3 16 0,6 2 0 16,-1 0-368-16,2-6-64 0,3 8-16 0,-1-6 0 16,3-3-320-16,0-2 0 0,0-4 0 0,-3-1 0 15,1-5 0-15,-8 3 0 0,3-4 0 16,-5 2 0-16,4-3 0 0,-6 4 0 0,2-5 0 0,0-1 0 0,-4 4 0 16,-1 0 0-16,0-4 0 0,-2 3-128 15,-2-3 128-15,-3 5 0 0,-2-1 0 0,-2 0 128 16,1 1-128-16,-3 0 0 0,-1 2 0 0,-2 2 0 15,0 1 0-15,-2 3 128 0,-1 1-128 0,-1 1 0 0,1 3 0 0,0-1-160 16,1 6 16-16,4-4-4752 16,0 1-944-16</inkml:trace>
  <inkml:trace contextRef="#ctx0" brushRef="#br0" timeOffset="-145524.58">31941 12956 2751 0,'-11'17'128'0,"4"-3"16"0,0-1-144 0,2-5 0 15,2-2 0-15,-1 0 0 0,1 1 832 0,-6 7 128 16,-5 9 16-16,-5 7 16 16,-4 3-192-16,1 3-32 0,-1 1-16 0,-1-1 0 0,-1 1 144 0,1 3 16 15,3-2 16-15,-5 4 0 0,1 0 560 0,1 2 112 16,-4-3 32-16,2 3 0 0,0-2-16 0,0 0 0 16,-1-1 0-16,-2 5 0 0,4-3-528 0,-1-1-96 15,2-2-32-15,3-5 0 0,0 0-544 0,4-4-112 16,3-5-32-16,0-3 0 31,5-1-576-31,4-6-112 0,-2-2-32 0,3-4 0 16,1-1-1392-16,3-5-272 0,-2-3-64 0,4-1-16 0,-2 0-288 0,2-3-48 0</inkml:trace>
  <inkml:trace contextRef="#ctx0" brushRef="#br0" timeOffset="-145144.1">31927 13651 5119 0,'-9'9'0'0,"2"-6"224"0,2 1-64 0,3-3-16 0,-3 1-144 0,3-2 0 15,-1 2 0-15,-2 1 0 0,-6 3 480 0,1-1 64 16,-8 5 16-16,1 1 0 0,1 4-240 0,0-1-64 15,1 2 0-15,3 1 0 0,-4-1 912 0,2 2 176 0,5-1 48 0,-1-1 0 16,1 3 272-16,0-4 64 0,2 5 16 0,4-5 0 16,-4 3-688-16,3-1-144 0,3-3-16 0,1 0-16 15,3 0-624-15,1-5-128 0,1-1-128 0,0-1 176 16,6-5-176-16,1 2-176 0,0-1 48 0,4-6 0 0,-6 1-96 0,2-2-16 16,-1-4 0-16,1-3 0 0,0 1 240 0,-3-4 0 15,1 0 0-15,-1-4-144 0,1 3 416 0,-1-3 96 16,2 4 16-16,-6-3 0 0,4 0 288 0,-4-1 64 15,2 1 16-15,-4 1 0 16,-1 2-256-16,-2 4-48 0,0-3-16 0,-2 5 0 16,-1-3-432-16,-1 6 0 0,1-5 0 0,-6 3-12032 0</inkml:trace>
  <inkml:trace contextRef="#ctx0" brushRef="#br0" timeOffset="-141696.17">32791 13010 7359 0,'0'4'656'0,"0"-4"-528"0,0 0-128 0,0 0 0 15,0 0 704-15,0-2 96 0,0 2 32 0,-2 0 0 0,-3 0-352 0,2-2-64 16,-3 2-16-16,3-2 0 0,-6 2 304 0,2-1 48 16,2 1 16-16,-5-2 0 0,3 0 432 0,-4-1 80 0,2-3 32 0,1 3 0 15,-1 1 16-15,0-3 0 0,1 0 0 0,-1-4 0 16,0 5-800-16,1-2-144 15,-3-3-48-15,2 5 0 16,-1 1-336-16,-1 1 0 0,1 4 0 0,-6 1 0 16,1 1 0-16,-1 6 0 0,0-1 0 0,2 1 0 15,-3 1 0-15,-1 3-128 0,5 0 128 0,-1-2-128 16,1 5 128-16,3 1-192 0,1-1 192 0,0 2-192 16,4 2 192-16,0 0-192 0,5 4 192 0,-3-1-192 15,3-1 48-15,3 4 0 0,1 0 0 0,1-7 0 0,3 3 144 16,-1 0 0-16,7-4 0 0,0 0-128 0,4-3 128 0,3 1 0 15,1-1 0-15,-3 0 0 0,1-3 128 0,-1-2-128 16,0 3 160-16,-5 0-160 0,-2-2 0 0,-1 4 0 16,-8 1 0-16,1 2 0 0,-3-1 0 0,1 1 128 15,-4 2-128-15,-1 5 0 0,1-4 176 0,-1 1-16 16,-4-2 0-16,0 0 0 0,1-2 32 0,-4 0 0 16,-2 2 0-16,-2-2 0 15,-5-3-528-15,-1 0-112 0,-4-6 0 0,1-3-16 16,1-3-240-16,-1-3-32 0,2-1-16 0,2-3 0 0,2 1 1248 0,3-7 240 0,1-3 48 0,5-2 16 15,4-5 64-15,-1-2 16 0,9-1 0 0,-3-8 0 16,4 2-384-16,2-3-80 16,4-2-16-16,-1 1 0 0,4-1-224 0,2-2-48 0,1 2-128 0,3 0 192 15,1 2-192-15,1-6 144 0,-22 37-144 0,58-75 128 16,-58 75 0-16,54-68 0 0,-54 68 0 0,69-80 0 16,-69 80-128-16,86-83 0 0,-86 83 0 0,99-86 128 15,-99 86-128-15,96-83 0 0,-96 83 0 0,85-77-8816 16,-85 77-1712-16</inkml:trace>
  <inkml:trace contextRef="#ctx0" brushRef="#br0" timeOffset="-140788.1">30981 15060 10127 0,'-7'4'896'0,"3"-3"-704"16,1 3-192-16,1-4 0 0,0 0 560 0,2 0 80 0,0 0 0 0,-2 0 16 15,-1 0 496-15,1 0 80 16,0 2 32-16,1-2 0 0,2 1-240 0,3-1-64 16,1 0 0-16,6-3 0 0,-1-4 16 0,2 2 0 0,6-6 0 0,-1 1 0 0,8-4-432 0,-3-4-96 15,3 1 0-15,-25 17-16 16,0 0-432-16,0 0 0 0,92-75 0 0,-71 54 0 31,0 2-448-31,-2-4-32 0,0-1 0 0,-1 0 0 0,-1 1-608 0,-1 2-112 0,1 2-16 0,-1 0-16 0,1 1 800 16,-3 1 176-16,0 1 16 0,2 4 16 15,-1 0 224-15,1 0 0 0,-2 3 0 0,2 0 0 16,-2 6 0-16,0 1 0 0,-2 2 0 0,2 0 0 0,-2 2 0 0,0 5 0 0,-1 1 0 16,-1 1 0-16,1 2 192 0,1-1-64 15,-4 2 0-15,3 2-128 16,-1-2 880-16,3-1 64 0,0 4 16 0,1-2 0 16,4-3 208-16,-1 4 48 0,2-2 16 0,2-3 0 15,0 1-624-15,4-1-128 0,-6-4-32 0,3 2 0 16,3-2-288-16,-4-3-160 0,-4 2 160 0,-1 1-160 0,-2-2-208 0,0-1-144 0,-7 2-32 0,1-1 0 15,-2 2-1520-15,-5-1-304 16,-1 1-64-16,-1-3-7632 0</inkml:trace>
  <inkml:trace contextRef="#ctx0" brushRef="#br0" timeOffset="-140474.99">31477 14790 3679 0,'2'-3'160'0,"0"-3"32"0,-1 3-192 0,1 1 0 0,0 2 0 0,-2 0 0 16,3 2 128-16,-1-2 0 0,2 2-128 0,-1 5 192 15,1 0-32-15,-3 1-16 0,1 6 0 0,-2 2 0 16,0 1 624-16,0 1 112 0,0 3 16 0,0 0 16 15,4-1 976-15,-4 3 192 0,0 8 32 0,1-1 16 16,5 1-144-16,-5 4-48 0,3 4 0 0,-4-3 0 16,0 6-688-16,-2 0-144 0,-1 1-16 0,-1-1-16 15,1-2-640-15,-6 2-128 0,0-2-32 0,2-7 0 16,-1 2-400-16,-1-4-96 0,0-3-16 0,2 2 0 16,-2-6-1136-16,4-1-224 0,2-1-64 0,1-8-8448 0</inkml:trace>
  <inkml:trace contextRef="#ctx0" brushRef="#br0" timeOffset="-139035.58">30946 16345 9215 0,'-7'7'816'0,"2"-3"-656"0,1-1-160 0,1-3 0 16,1 0 1136-16,2 0 192 0,0 2 32 0,0 0 16 15,-5 0 80-15,1 3 16 0,1-3 0 0,1 1 0 16,2-1-960-16,0 1-192 0,0 4-48 0,0-2 0 15,0 1-64-15,0 2-16 0,2 1 0 0,-2 3 0 16,0-1 384-16,1 4 64 0,-1 1 0 0,2 0 16 0,0 3 160 0,3 0 16 16,-3 4 16-16,-2-1 0 0,0 5-336 0,0-5-64 15,0 3 0-15,0-3-16 0,-5 3-432 0,-1-6 0 16,1 2 0-16,0-6 0 0,-4-1 0 16,2 2-256-16,0-6 48 0,2-3 0 15,2-1-368-15,-1-5-80 0,4 3-16 0,0-4 0 16,0-5 96-16,2-1 0 0,3-1 16 0,0-5 0 15,4-3-144-15,-2-1-16 0,2-3-16 0,-1 0 0 0,3-2 400 16,-4 0 80-16,5 0 0 0,-5-2 16 0,5 1 96 0,-3-5 16 16,1 3 0-16,1-6 0 0,-1 4 128 0,1-3 224 0,1 4-48 15,0 4-16-15,2-1 384 0,-2 3 80 16,2 3 16-16,-2 2 0 0,1 7-416 0,-3-2-80 0,2 8-16 0,-1 1 0 16,-1 5-128-16,2 0 160 0,1 0-160 15,-5 6 160-15,3-1 208 0,-1 4 32 16,-3 0 16-16,2-2 0 0,1 6 96 0,1 1 0 0,1-2 16 0,-2 1 0 15,1-1-256-15,1-5-48 0,-3-1-16 0,3-3 0 16,0-1-208-16,0-5 128 0,2 0-128 0,2-4 0 16,-7 0 0-16,3-1 0 0,-3-6 0 0,-1 2 0 15,-4 0 0-15,1-3 0 0,-1 3 0 0,1-5 0 16,-3 1 0-16,-2 1 0 0,0-4 0 0,0 5 0 16,-2-1 0-16,-3 1 0 0,1-3 0 0,-3 3 144 15,-2-1-144-15,1 4 0 0,-5-2 0 0,3 4 0 16,-4 2 0-16,0 2-144 0,4 6 144 0,-3 1 0 0,5 0 0 15,-3 5 0-15,3 0 0 0,1 2 0 0,0 2 0 0,1-1 0 16,5 3 0-16,-3-1 0 0,2 0 272 0,1-1 16 16,1 5 0-16,1-2 0 0,1 0 32 0,2 1 16 15,3-5 0-15,-4 3 0 0,4-4-176 0,2-1-32 16,1-4-128-16,2 0 192 0,4-4-192 0,2-3 0 16,-1-2 0-16,-3 0 0 15,3-4-560-15,-3 1-48 0,2-6-16 0,0 4 0 16,-2-7-528-16,0 3-96 0,-2-3-32 0,3 0 0 15,-4-2 368-15,1-2 64 0,4-1 16 0,-6 1 0 0,1-1 496 0,1-1 96 0,0-1 32 0,0 3 0 16,-1 1 208-16,1-1-192 0,0 0 192 16,-5 1-192-16,2 2-48 0,0 3 0 0,-2 1 0 0,-1 1 0 15,0 8 240-15,-3-2-176 0,-1 4 176 0,1 3-160 16,-1 5 160-16,3-1 128 16,-5 5-128-16,0 2 176 0,0-1 592 0,0 3 112 15,-1 1 16-15,-3 2 16 0,1 1-144 0,-1-1-16 0,-1 7-16 0,1-4 0 16,-2 1-368-16,-1 3-80 0,1-2-16 0,-2-2 0 15,1 2-272-15,3-5 0 0,-3-3 0 0,0-4 0 16,4-4-144-16,-6 1-144 0,6-3-32 0,-3-4 0 16,6-3 128-16,-1-1 0 0,-3-1 16 0,8-3 0 15,-3-3-304-15,1-5-64 0,5-2-16 16,2 0 0-16,-4-5 0 0,4-5 0 0,-1 1 0 16,3-1 0-16,-1-1 368 0,2-1 64 0,-3 3 128 0,3-3-208 15,-1 0 208-15,-1 2-144 0,1 1 144 0,-3-3-128 0,1 3 128 16,-2 1 0-16,0 1 0 0,-2 2 128 15,2 3 208-15,-1 0 48 0,-1 9 16 0,2 0 0 0,-5 4 64 0,-1 5 16 16,3 5 0-16,-4 0 0 0,1 5 64 0,-1 0 16 16,2 5 0-16,-2 1 0 0,0 1 320 0,-2 0 64 15,2 7 16-15,0-1 0 0,-1-1-432 0,1 4-80 0,0 0 0 0,0 0-16 16,1 0-304-16,1 1-128 0,2-3 0 16,1-5 128-16,-3 0-352 0,3-5-80 0,-2-2-16 0,1-6 0 31,1 1-704-31,-1-4-128 0,-1-1-48 0,-1-2 0 15,0-2 160-15,-1-2 16 0,1 0 16 0,2-5 0 16,-3-2 384-16,3 1 80 0,-3-4 16 0,3-4 0 0,-1 2 224 0,3-5 48 16,-5 0 16-16,1-6 0 0,2 3 80 0,-3-3 16 0,3-1 0 0,-2 2 0 15,5-4 144-15,-6-2 0 0,6-3-144 0,2 3 144 16,-4 1 0-16,4 3 0 16,0 3 0-16,-1-1 128 0,3 3 128 0,-1 2 0 0,1 8 16 0,-3 2 0 0,3 4-272 0,-2 5 0 15,-1 4 128-15,-1 1-128 0,2 5 496 16,-4 4 32-16,2-1 16 0,-2 4 0 15,2 2 128-15,0 4 32 0,0 3 0 16,0-2 0 0,2 6-1024-16,-4-2-208 0,1 3-48 0,2-1-8592 0</inkml:trace>
  <inkml:trace contextRef="#ctx0" brushRef="#br0" timeOffset="-138057.45">32272 16452 4607 0,'-9'-2'400'0,"0"2"-400"0,6 0 0 0,-1 0 0 31,3 2 1728-31,-1-2 256 0,-10 1 48 0,-4 3 16 0,-1 6-752 0,-4 1-144 0,2 3-16 0,1 5-16 32,3 4-896-32,1 1-224 0,0 0 0 0,1 1 0 0,3 3 0 0,1-2 0 15,2-2 0-15,4 2 0 0,1-5 144 0,-1-2 48 0,6-1 0 0,-1-4 0 16,1-2 48-16,3-2 16 0,2-3 0 0,-1-5 0 15,2 0-256-15,0-2-160 16,1-2 32-16,2 0 0 16,-1-5-496-16,-1-3-80 0,1 3-32 0,1-7 0 0,-2 0-16 0,2 0 0 0,-3-2 0 0,2-1 0 0,-1-2 304 0,-1 0 48 15,0 1 16-15,1-1 0 16,-5 0 384-16,2 0-128 0,0 1 128 0,-3-1 0 16,-1 2 0-16,1-1 128 0,-3 3 0 0,1 2 0 0,2 5 304 15,-4 1 64-15,0 0 16 0,-4 5 0 0,4 2-112 0,-2 5-16 16,1 1 0-16,1-1 0 0,-2 3 112 0,0 1 16 15,0 2 0-15,2-1 0 16,-1 7-80-16,1-1-16 0,0 2 0 0,1 1 0 0,-1 2-224 0,2 0-32 31,0 3-16-31,1 4 0 0,4-4 32 0,-3-1 0 0,1-1 0 0,0-6 0 16,4-2-176-16,0-3 0 0,-1-5 0 0,6-4 0 16,-3 0-128-16,1-4-128 0,0-1 0 0,0-4-16 31,-1-2-736-31,-4-1-144 0,2-3-16 0,-2-2-16 15,-1-4 528-15,3 1 96 0,-4-1 32 0,2-4 0 0,0-1 528 0,0 0 128 0,0 1 0 0,-1 2 16 16,1-3 272-16,-4 1 48 0,4 0 16 0,-5 3 0 16,-1 0 16-16,1 1 0 0,-2 7 0 0,0-2 0 15,0 2 144-15,0 7 48 0,0 1 0 0,0 2 0 16,0 6-256-16,-2 3-48 0,1 5-16 0,-1 2 0 0,-3 5-128 0,3 0-32 16,-1 4 0-16,-1 1 0 0,1 6 304 0,3-2 64 15,-2 1 16-15,2-1 0 0,0 4-16 0,2-6 0 16,-1 2 0-16,5-4 0 0,-1-5-416 0,2-3-160 15,3-6 0-15,1 2 144 16,-1-8-768-16,4-1-144 0,0 3-48 0,2-8 0 16,-4-2-976-16,0-1-192 0,2 0-32 0,-5-4-16 15,1 1 592-15,1-6 112 0,-1 1 32 0,-1-4 0 0,-1 0 912 0,-1-4 192 16,4-2 48-16,-2 2 0 0,1-1 432 0,-3 1 96 16,3 0 0-16,-4-4 16 0,2 3 176 0,-1 1 48 15,2 2 0-15,-2 3 0 0,-2 2 16 0,1 2 0 0,-1 3 0 0,0 2 0 16,-3 5-144-16,1 2-32 0,-1 2 0 0,1 7 0 15,-1 0 288-15,-2 3 48 0,0 0 16 0,0 2 0 16,0 3 208-16,-2 2 32 0,1 2 16 0,-1 0 0 16,2 0-448-16,-2 4-96 0,0-3-16 0,2 1 0 15,0-4-352-15,0 4-160 0,0-1 128 0,0-1-128 16,2-3 0-16,0-6 0 0,0 0 0 0,-1-7 0 16,1-1-608-16,3-3-208 15,-3-2-32-15,3-3-16 0,1 1-416 0,-3-4-64 0,2-2-32 0,-1-5 0 16,1 4 816-16,-1-6 176 0,1-1 16 0,0-4 16 15,0-2 496-15,-1 0 112 0,1-3 0 0,-2 4 16 0,1-1 240 16,-1 0 32-16,1-3 16 0,1 2 0 0,-1 1 176 0,1-3 32 16,4 3 16-16,-6 4 0 15,2 0-96-15,2 2-32 0,-2 6 0 0,-1 3 0 0,1 4-208 0,0 2-64 16,1 8 0-16,-1-3 0 0,0 7 64 0,2-1 16 16,-3 5 0-16,1 0 0 0,3 3 192 0,-4 1 48 15,3 3 0-15,2 0 0 0,-4 0-528 0,4-1-176 16,-2 3 0-16,3 2 144 15,0-3-1872-15,3 1-368 0,-1-2-80 0,0-2-8960 0</inkml:trace>
  <inkml:trace contextRef="#ctx0" brushRef="#br0" timeOffset="-137439.95">33133 16659 911 0,'-9'-14'0'0,"2"5"0"0,2-3 0 0,-2 7 0 15,3 0 2128-15,1-1 352 0,-1 3 64 0,-3-7 16 16,-5-4-48-16,-2-2 0 0,-3-2 0 0,-1 10 0 15,4-1-880-15,1 9-176 0,0 7-48 0,5 0 0 16,-5 7-448-16,6 0-80 0,-1 3-32 0,3 2 0 16,1 4-400-16,2-2-96 0,2 0-16 0,2 0 0 15,2-2-64-15,1-2-16 0,5-1 0 0,-1-5 0 16,3-1-400-16,0-3-96 0,4-4-16 0,0-3 0 16,-1 0-1024-16,1-3-192 0,1-2-64 0,-4-6 0 15,-1 3-256-15,0-6-64 0,-5-4-16 0,0-1 0 16,-2-2 704-16,2-3 144 15,-2-4 16-15,1 2 16 0,-5-2 512 0,1 2 96 0,0-4 32 0,0 2 0 0,-2-3 160 16,-2 3 48-16,2-3 0 0,-2-4 0 16,2 4 832-16,-2-4 160 0,2-2 48 0,0-1 0 0,0-1 448 0,0 6 112 15,0 4 16-15,2 6 0 0,-2 7-576 0,0 11-128 16,0 7 0-16,-2 8-16 0,2 6-240 0,-5 7-32 16,2 5-16-16,-1 6 0 0,-1 3 688 15,3 1 128-15,-1 9 16 0,3-1 16 16,3-1-608-16,-3 5-112 0,4 4-16 0,1-3-16 0,0-4-400 0,0 2-160 0,-1-4 128 0,1-3-128 15,0 0 0-15,1-11 0 16,1 4 0-16,0-7 0 0,1-6-384 0,-1-4-16 16,2-3 0-16,-2-4 0 0,3-1 112 0,-4-3 32 15,1-5 0-15,0-2 0 16,1 0-560-16,-3-5-96 0,2-4-32 0,0 2 0 0,-1-5 352 16,1 0 64-16,0-4 16 0,1-3 0 0,-4 1 512 0,3-4 0 0,1-3 192 0,-4 1-48 15,3-2 48-15,-4-2 16 0,3 2 0 16,-6-2 0-16,0 4-208 0,0 3 0 0,-6-2 0 0,3 2 0 15,-1 2 0-15,-1 3 0 0,0 4 0 0,-2 5 144 16,2 2 256-16,1 2 48 0,-3 8 16 0,2 0 0 16,2 4 560-16,1 5 96 0,0 3 32 0,2 4 0 0,0 2-576 0,0 3-128 15,2-4 0-15,-2 1-16 0,3 7-176 0,3-1-16 16,-1 3-16-16,2-5 0 0,-2 0-224 16,2-3 0-16,2-1 0 0,1-2 0 0,1-1 0 0,1-4 0 31,2-2-144-31,1 0 144 0,3-7-1408 0,1 2-176 0,7-2-32 0,-5-6-11056 0</inkml:trace>
  <inkml:trace contextRef="#ctx0" brushRef="#br0" timeOffset="-137078.34">33497 16596 15663 0,'-7'-7'688'0,"3"4"144"0,-1 1-656 0,3 0-176 0,2 2 0 0,0 2 0 16,0-2 1200-16,-1 2 208 0,-1 1 32 0,0 6 16 15,1 1-240-15,-1 6-32 16,2 2-16-16,-2 1 0 0,2 0 176 0,2 4 48 0,-2 3 0 0,2-2 0 16,1-1-384-16,0 3-80 0,-1-4-16 0,0-2 0 15,-2-3-704-15,-2-1-208 0,-1-6 0 0,-4 4 128 32,0-5-1040-32,-2 1-208 0,-1-3-32 0,1 2-16 15,0-4 512-15,1-3 96 0,1-2 32 0,-2-2 0 0,2-3 528 0,0-6-128 0,2 1 128 0,1-6 0 0,1-1 0 0,3-6 0 16,1-3 0-1,1 0 0-15,2-4 0 0,4 3 0 0,-1-7 0 0,6 0 0 0,-3 2 432 0,4-3-16 16,2 4 0 0,-16 31 0-16,0 0 352 0,57-90 80 0,-57 90 16 15,0 0 0-15,0 0-448 0,86-86-96 0,-69 69 0 0,0 1-16 0,-1 0-176 0,0-1-128 16,-1 7 144-16,-4-1-144 31,3-3-496-31,-2 5-192 0,-2-3-32 0,1 2-8768 0,-1-2-1760 0</inkml:trace>
  <inkml:trace contextRef="#ctx0" brushRef="#br0" timeOffset="-107160.02">28961 14919 4287 0,'12'-12'0'15,"-3"1"0"1,-7 8 0-16,-2 1 0 0,0 2 0 0,1 0 0 16,5-7 0-16,4-3 0 0,1 1 0 0,-1-3 0 15,0 7 0-15,-1-1 0 0,0 1 0 0,0 3 0 16,-2 1 0-16,-1 1 0 0,3-2 0 0,2 0 0 15,-1-1 0-15,-1-3 0 0,3 3 0 0,-2-1 0 0,-1 1 0 0,2-2 0 16,-3 0 0-16,3 1 0 0,-4 1 240 0,0-1 64 0,0 1 16 0,-2-1 0 16,0 1 560-16,0 1 112 0,-1 2 32 0,-2 0 32 15,1 0 144-15,-3 0 16 0,2 0 16 0,-4 0 48 16,2 0-208-16,-2 0-48 0,1 0 0 0,-1 2 0 16,0-1-192-16,2-1-64 15,0 2 0-15,0 2 48 0,2-3-16 0,0-1 0 0,1 2 0 0,-1 0 0 16,1-2-112-16,3 0-32 0,-5 2 0 0,1-1 48 15,0 1 48-15,0 0 16 0,-2 1 0 0,0 1 32 16,0-1 48-16,-2 1 16 0,2-1 0 0,-2-3 0 0,0 4-128 0,2-3-32 16,-5 5 0-16,5-5 48 0,-2 3-320 0,2-2-64 15,-1 1-16-15,-1 2 32 0,0 1-112 0,0-1-16 16,2-2-16-16,-1 6 0 0,-1-2-64 0,2 2-16 16,-2 1 0-16,2 1 0 0,-2-3 0 0,-1 4 0 15,-1 2 0-15,1-1 0 0,-1 4 16 0,1-3 0 16,1 2 0-16,-3-2 0 0,3 1-32 0,1 1 0 15,1 0 0-15,0-4 0 0,0-2-144 0,1 2 192 16,-1-3-192-16,2 3 192 0,0-3-192 0,1 0 0 16,-1-2 0-16,-2 0 0 0,2 0 0 0,-1-4 0 15,1 1 0-15,2-3 0 0,-1 3 0 0,2-2 0 0,1-2 0 0,1-2 0 16,1 2-144-16,-1 0 144 0,5 0 0 0,-3-4 0 16,0 8 0-16,3-2-128 0,0-1 128 0,2 3 0 15,0-1 0-15,-2 2 0 0,1 2 0 0,-1 0 0 16,0 2 0-16,-2 0 0 15,-3 3 0-15,0-3 0 0,0 5 0 0,-3 1 0 0,-2 1 0 0,-1 0 0 16,-2 3 0-16,-1 4 0 16,-2-3 0-16,-4 3 0 0,-1 0 192 0,-3 5 64 0,0 1 0 0,-2 1 0 15,-4-2 96-15,-3 3 32 0,2 0 0 0,-4-1 0 16,8-4-176-16,-8 0-16 0,0-1-16 0,1-3 0 0,-1-1-176 0,2-7 128 16,-3-2-128-16,5-7 128 0,3-1-128 0,-1-6 0 15,3-1 0-15,1-4 0 16,3-5-736-16,1 1-128 0,2-5-32 0,2-1 0 15,-2 0-2048-15,4-1-432 0,-1 3-80 0,4-5 0 16,0 3-176-16,0-4-16 0</inkml:trace>
  <inkml:trace contextRef="#ctx0" brushRef="#br0" timeOffset="-106815.18">29219 14881 5519 0,'0'1'496'0,"0"1"-496"0,2-2 0 0,-1 0 0 0,1 0 1968 0,2-2 288 16,-3 2 64-16,3-1 16 0,3-5-144 0,1 3-16 16,1-1-16-16,0-1 0 0,1-3-800 0,1 4-144 15,-1-3-48-15,2 0 0 0,2 2-192 0,0 0-32 16,2-2-16-16,1 3 0 0,6-3-128 0,2-1-32 16,1 2 0-16,3-2 0 0,-29 8-160 0,0 0-32 15,107-32-16-15,-107 32 0 0,0 0-432 0,120-38-128 16,-120 38 0-16,0 0 0 15,124-58-832-15,-124 58-288 0</inkml:trace>
  <inkml:trace contextRef="#ctx0" brushRef="#br0" timeOffset="-24067.98">21302 15577 7359 0,'-3'4'656'0,"1"-2"-528"0,2-2-128 0,0 0 0 0,0 0 640 0,2 0 112 0,-2-4 16 0,3 2 0 16,1-1 240-16,3-1 48 0,-4 3 16 0,1-3 0 16,1 1-608-16,0 1-112 0,-3 0-32 0,1-1 0 15,-3 3 336-15,2 5 64 0,-2-2 16 0,-2 3 0 32,1-1 480-32,-1 4 112 0,-5-1 16 0,2 6 0 0,0-2 0 0,-1 1 0 0,1 1 0 0,-2 1 0 15,5 3-448-15,-3 1-96 16,2 2-16-16,-1 0 0 15,2 3-464-15,1 4-80 0,-1 0-32 0,2 3 0 16,0-5-208-16,0 6 0 0,3-8 0 0,-1 2 0 16,0-3-272-16,1-2 48 0,3-4 16 0,-5-3 0 0,1-5-48 0,2 1 0 15,-3-5 0-15,-1-3 0 16,0 2-128-16,0-4-16 0,0 0-16 0,-1-4 0 16,-3 4-144-16,2-5-16 0,-5-4-16 0,2 4 0 15,0-2 96-15,-2-5 32 0,2-2 0 16,-1 2 0-16,3-6 320 0,1-1 144 0,-3 0-128 0,5-5 128 0,0 1 0 0,5-2 0 15,-3-1 0-15,3 0 0 0,2 0 0 0,2-4 0 16,0 4 0-16,-1-2 0 0,1 6 0 0,2 1 0 16,1 2 0-16,0 0 0 0,0 3 0 0,-3-1 0 15,3 6 0-15,-3 1 0 0,-1 3 0 0,-1 0 144 16,0 5 0-16,0 0 0 0,0 6 336 0,0 3 64 16,-3 0 16-16,1 1 0 0,0 3 144 0,2 4 48 0,-2-1 0 0,1 2 0 15,2-4-240-15,1 4-64 0,0 1 0 0,-2-1 0 16,5 1 496-16,-5-1 80 0,5-2 32 0,-3 2 0 31,3-4-1680-31,-2-3-336 0,4-1-64 0,-1-2 0 0,1-3 1600 0,0-1 336 0,-2-2 64 0,2-2 16 31,-6 0-1632-31,5-3-320 0,-5-4-64 0,3 2 0 0,-1-5 1024 0,1 4 0 0,-1-5 176 0,1 3-16 16,-1-2 96-16,2-4 32 0,-1 2 0 0,-1 0 0 16,1-2-16-16,-1 1 0 0,0-3 0 0,-1 1 0 15,2-2-272-15,-4 0 160 0,0-1-160 0,-2 1 128 16,-2 2-128-16,-3-2 0 0,-1 1 0 0,-3 6 0 0,-3-2 0 0,-2 0 0 15,-3 7 0-15,0-1 0 0,-2 6 0 0,-2 4 0 16,-1 5 0-16,0 1 0 0,1 6 128 16,2 0-128-16,0 5 192 0,4 2-64 0,-1 0 80 0,6 2 16 15,1-1 0-15,3 5 0 0,6-3-96 0,-2-1 0 16,6-1-128-16,0 4 192 0,1-3-192 0,2 0 0 16,2-4 0-16,2 2 0 0,1 0-336 0,1-6-16 15,3 3 0-15,1-4 0 16,3-6-672-16,1 1-128 0,-26-9-16 0,0 0-16 15,96 7-1216-15,-96-7-240 0</inkml:trace>
  <inkml:trace contextRef="#ctx0" brushRef="#br0" timeOffset="-23741.07">22289 15327 911 0,'-11'-6'0'0,"8"3"0"16,-4-1 0-16,1 1 0 0,3 3 1920 0,0 3 288 0,1-1 64 0,-9 3 16 15,-1 1 208-15,-2 7 64 0,-5 3 0 0,0 3 0 16,1 0-1344-16,-1 4-256 0,2-4-48 0,1 4-16 16,2 1-448-16,5-5-112 0,-3 1-16 0,7-1 0 0,2 0 304 0,-1 0 48 15,4 0 16-15,5-1 0 0,-1-1 80 0,3 2 32 16,3-3 0-16,-1 3 0 0,1-2-480 0,3 1-112 16,-1-1-16-16,-2 1 0 0,1-4-192 0,-3 1 0 15,-1-1 0-15,-3 0 0 16,-1 4-160-16,-4-4 160 0,-1 1-128 0,-3-1 128 15,-1 0 0-15,-2 2 0 0,-1-1 0 0,-1 1 128 0,-1-2 320 0,-1 0 64 16,-2 3 0-16,-3-1 16 0,-3 0-240 0,1-1-48 16,-2-2-16-16,-3 1 0 0,3-2-224 0,0-2 0 15,-3-1-192-15,4-4 192 16,7 0-1344-16,-1-5-176 0,5-1-16 0,2-5-16 16,3-2-1168-16,4-1-224 0</inkml:trace>
  <inkml:trace contextRef="#ctx0" brushRef="#br0" timeOffset="-23408.29">22294 15682 3679 0,'3'9'320'0,"-1"-4"-320"0,0 0 0 0,0-3 0 16,-1 1 1728-16,1 1 288 0,0-3 48 0,3 5 16 16,-3-3-352-16,5 8-64 15,1-1 0-15,-4 2-16 0,1-3-1024 0,-1 1-208 0,-3-3-32 0,3 4-16 16,-4-4 176-16,-4 3 32 0,3-3 16 0,-1 2 0 0,0-2 592 0,-1-2 112 15,1 4 32-15,-2-2 0 16,4 2 32-16,-3-3 16 0,1-2 0 0,2 1 0 16,0 0-544-16,2-1-128 0,1-2 0 0,1-2-16 15,1-2-416-15,4-3-80 0,-2-2 0 0,5 0-16 0,-2-5-176 0,3 3 0 16,-1-5 0-16,2-2 0 0,0 1 0 0,0 1 0 16,-2-6 0-16,2 3 0 0,0 0-128 15,-2-1 128-15,-2 1 0 0,3 1 0 16,-5 0 0-16,3 6 0 0,-6 0-144 0,2-1 144 15,0 1-176-15,-7-1 32 0,3 6 0 0,1-2 0 16,-1-2-1248-16,1 4-240 0</inkml:trace>
  <inkml:trace contextRef="#ctx0" brushRef="#br0" timeOffset="-23169.44">22973 14997 15663 0,'-1'2'688'0,"-1"0"144"0,2 0-656 0,2-1-176 31,-2 1 0-31,0 0 0 0,1 5 1280 0,3 0 208 16,1 3 48-16,2 8 16 0,-3 3-528 0,1 3-128 15,-2 4 0-15,1 3-16 0,-1 4-736 0,-3 0-144 16,2 5 0-16,-4 2 0 0,-1 3 0 0,1 2 0 15,-1 2 0-15,-1-2 0 0,1 0 160 0,1-4 32 0,2-1 0 0,0 0 0 16,0-4-448-16,3-3-64 0</inkml:trace>
  <inkml:trace contextRef="#ctx0" brushRef="#br0" timeOffset="-22906.92">23179 15072 10127 0,'7'2'448'0,"-2"0"96"15,2 1-544-15,-5-1 0 0,1 1 0 0,1 1 0 0,-1 1 1440 16,4 4 176-16,0 8 48 0,6 8 0 0,-6 4-352 0,-2 8-64 16,-3 3-16-16,-2 2 0 0,-2 6-592 0,-2 1-112 15,1 0-16-15,-2 3-16 0,3 1 80 0,-5-6 32 16,3 5 0-16,1-3 0 0,-1-4-144 0,4-3-16 15,0-2-16-15,4-5 0 16,1-2-1168-16,0-9-224 0</inkml:trace>
  <inkml:trace contextRef="#ctx0" brushRef="#br0" timeOffset="-22723.52">23020 15555 12895 0,'0'-4'576'0,"2"2"112"0,3 1-560 0,-3-1-128 0,0 0 0 0,1 1 0 16,3 1 1536-16,2-2 256 0,5-3 64 0,6 1 16 0,5 2-400 0,2 1-96 15,-26 1-16-15,0 0 0 0,0 0-912 0,129-14-192 16,-129 14-48-16,0 0 0 31,122-20-1184-31,-122 20-240 0</inkml:trace>
  <inkml:trace contextRef="#ctx0" brushRef="#br0" timeOffset="-22375.58">23702 15490 911 0,'-7'4'0'0,"2"-4"0"16,1 1 0-16,1-1 0 0,3 0 1888 0,0 0 288 0,3 0 64 0,-1-1 16 0,-2 1 832 0,5-4 176 15,4-1 16-15,3-4 16 0,4 4-1792 0,1-2-352 16,4-2-80-16,0 6-16 0,3-2-704 15,3-1-144-15,-3 5-16 0,2-3-16 0,0 4-176 0,0 0 192 32,-3 0-192-32,0 2 192 0,-4 1-448 0,-5 3-96 0,-2 1-16 0,-5 0-7024 15,-2 5-1408-15</inkml:trace>
  <inkml:trace contextRef="#ctx0" brushRef="#br0" timeOffset="-22217.81">23688 15860 2751 0,'-7'6'256'0,"3"-2"-256"0,3-4 0 0,1 0 0 0,1 0 2080 0,3 0 368 16,3 0 80-16,-2-4 16 0,9 1 480 0,4-7 112 0,4 3 0 0,4-7 16 15,4 0-1408-15,-30 14-272 16,0 0-64-16,94-47-16 16,-64 31-1248-16,-30 16-144 0,0 0-224 0,0 0 48 15,115-37-2096-15,-93 30-416 0</inkml:trace>
  <inkml:trace contextRef="#ctx0" brushRef="#br0" timeOffset="-21758.52">24427 15536 11055 0,'2'-9'480'0,"-1"-3"112"0,3 3-464 0,-3-2-128 0,1 6 0 15,2 0 0-15,-3-4 432 0,-1-1 64 0,6-8 16 0,-3-2 0 16,-1-3-704-16,-4 4-128 16,-1 8-16-16,-3 3-16 0,-4 4 176 0,1 6 48 0,-1 5 0 0,-1 2 0 15,-4 6 1040-15,2 3 224 0,-2 4 32 0,-1 8 16 16,2-1 160-16,0 5 48 0,2-3 0 0,2 0 0 16,1 6-912-16,2-2-176 0,2 3-48 0,-1-1 0 15,5-3-256-15,1-6-224 0,0 0 32 0,3-7 16 16,2-2 176-16,2-7-128 0,4-3 128 0,3-5-128 15,3-3 128-15,1-4 0 0,-1-1 0 0,2-8 128 0,0 0-128 0,1-7 0 16,-3-2 0-16,0-5 0 0,-1 5 0 0,0-5-256 16,-1-4 64-16,-2 1 0 0,-1 1 192 0,-2 0 0 15,1 0 0-15,-3-2 0 0,3 1 256 0,-4-1-32 16,0 6 0-16,-2-1 0 0,0 3 192 0,2 3 32 16,-3 3 16-16,-1 4 0 0,1 6-336 0,-2 6-128 15,-1 4 0-15,-1 3 144 0,-1 7-144 0,-1 3 0 16,0 4 0-16,-1 2 0 0,1 3 272 0,-2-2-16 15,3 6-16-15,-3-2 0 0,4 1 96 0,0-2 32 16,0 4 0-16,5-5 0 0,-5-3-208 0,6-1-32 0,2-6-128 16,4-2 192-1,4-2-880-15,2-5-176 0,4-7-32 0,3 0-9520 0</inkml:trace>
  <inkml:trace contextRef="#ctx0" brushRef="#br0" timeOffset="-21379.31">24988 15354 8287 0,'-5'18'368'0,"1"-8"80"0,2 4-448 0,2-7 0 16,0 2 0-16,0-2 0 0,-1 2 1088 0,1 4 144 0,-2 14 32 0,0 4 0 16,0 9-560-16,1-2-128 0,1-3 0 0,0 0-16 0,-4 0-432 0,4-2-128 15,0-2 0-15,4-3 0 0,-4-3 0 0,-4-1 0 16,4-3 0-16,0-4 0 0,-2-3 0 0,2 0 0 15,-1-3 0-15,1-4 0 0,0-6 0 0,0 1 0 16,0-4 0-16,0 2 0 16,1-5 0-16,1-4 0 0,2 2 0 0,-4-7 0 0,3 2 0 0,1-3 0 15,-3-3 0-15,1-1 0 0,-2 0 224 0,0-4-64 16,-2-1-16-16,1-2 0 0,-1-4 880 0,-2 0 160 16,4-3 32-16,-1-5 16 0,1 1 304 0,0-3 64 0,3-1 16 15,1 1 0-15,3 3-720 16,-2 0-160-16,4 6-32 0,1 0 0 0,-3 8-384 0,0 6-96 0,2 4-16 0,-2 3 0 15,0 3 16-15,-4 0 0 0,4 4 0 16,2 3 0-16,-2-2-96 0,5 2 0 16,-3 2-128-16,1-2 192 15,4 3-816-15,0 2-160 0,2 1-48 0,1-3-11776 0</inkml:trace>
  <inkml:trace contextRef="#ctx0" brushRef="#br0" timeOffset="-14261.9">25434 15381 911 0,'-4'0'0'0,"3"-2"0"0,-1 2 0 0,0-2 0 0,2 2 1904 0,0-2 288 16,0 1 64-16,0-3 16 0,0-5-992 0,2 2-208 0,1-3-48 0,-1 1 0 15,2-1-160-15,1 1-32 0,-3 0-16 0,-1 4 0 16,3 0 448-16,-4-2 80 0,2 5 32 0,-2 0 0 31,0 4 448-31,-2 0 96 0,-2 5 0 0,1 0 16 0,1-2-144 0,-1 6-48 16,-3 1 0-16,1-2 0 0,2 4-528 0,-2 0-96 15,3-2-32-15,-2 4 0 0,3 0-576 0,-3 1-112 16,2 0-16-16,1 3-16 16,1 1-368-16,0 1 0 0,-2 1 0 0,-3 5 0 0,3 0 0 0,0 1 0 0,0 1 0 15,2 3 0-15,0 2 0 0,0 0 0 16,0-1 0-16,0-2 0 0,0 1 0 0,2-4 0 16,0-4 0-16,1-4 0 0,3 0-256 0,-5-4 0 15,5-1-16-15,-3-8 0 16,4 1-416-16,-3-5-80 0,-1-4 0 0,2-2-16 15,-1-3-48-15,1-6 0 0,-3 2 0 0,1-3 0 16,1-3 64-16,-1-3 16 0,4 1 0 0,-5-4 0 0,1 2 512 0,1-2 112 16,5-2 128-16,-8-5-208 0,5 4 208 0,-1-6 0 15,2 1 0-15,-4-4 0 0,2 1 0 0,-1-4 0 16,1-6 0-16,-3 0 0 0,-2 2 400 0,0-2 80 0,0-3 16 16,0 3 0-16,2 6-176 0,-2 6-16 0,1 6-16 15,1 10 0-15,0 3-128 0,0 8-32 0,-1 1 0 0,-1 2 0 16,4 0 128-16,1 2 0 0,0 1 16 0,1-1 0 15,2 5-80-15,1-4-32 0,1 4 0 0,1-3 0 16,3 3-160-16,-2-4 0 0,0 1 0 0,0-3 0 16,2 1-1024-16,0-2-176 0,2-2-32 0,0-1-12624 15</inkml:trace>
  <inkml:trace contextRef="#ctx0" brushRef="#br0" timeOffset="-13509.37">26347 14788 5519 0,'4'0'496'0,"-3"-1"-496"0,1-3 0 0,-2 2 0 0,0 2 1216 0,0-1 128 16,0 1 48-16,-2-2 0 0,1 2 448 0,-5-2 80 16,1 0 32-16,-4 2 0 0,2 0-816 0,-5 0-176 15,0 0-16-15,2 2-16 0,-6-2-144 0,2 2-16 16,0-2-16-16,0 0 0 0,-2 2-128 0,1-1-32 15,-1 1 0-15,0 2 0 0,-1 1-368 0,1-2-80 16,-1 1-16-16,-1 3 0 0,3-2-128 0,1 0 0 16,0-3 0-16,3 5 0 0,3-4 0 0,-1 1 160 15,4-1-160-15,-1 1 160 0,1 5-160 0,4-2 0 0,-1 5 0 0,2-2 0 16,0 4 0-16,2 5 0 0,1 0 0 0,4 8 0 16,-2 2 0-16,2 3 0 0,2 2 0 15,-2 5 0-15,3 2 0 0,-4 1 0 0,2 0 0 16,1 3 0-16,-4 1 0 0,0-5 0 0,2 5 192 0,0-4-64 15,-1-2 496-15,-1-2 80 16,-3-3 32-16,-2-2 0 0,1-4-96 0,1 5 0 0,-2-7-16 0,-2 0 0 16,1-5-112-16,-1 4-32 0,0-3 0 0,-1 1 0 15,-1-3-160-15,1 0-16 0,1 0-16 0,0-4 0 16,2-1-288-16,0-4 0 0,0-5 128 0,2-1-128 16,3 0 0-16,2-4 0 0,-2-2 0 0,2-2 0 15,2 2 0-15,1-1 0 0,-1-1 0 0,2-1 0 0,-1 1 0 16,1 0 0-16,1 0 0 0,0 2 0 15,0-3 0-15,0 1 0 0,2 0 0 0,-3 1 0 16,1-1-288-16,4-2-16 0,-6 4 0 0,2 0 0 16,2 0-1264-16,-5 0-256 0,1 4-48 0,-1-4-11056 15</inkml:trace>
  <inkml:trace contextRef="#ctx0" brushRef="#br0" timeOffset="-13143.06">26542 14987 10127 0,'-5'2'896'0,"2"-2"-704"16,3-2-192-16,0 0 0 0,0 2 1488 0,0 0 272 0,0 0 48 0,0 0 16 16,0 0-544-16,-2 2-96 0,2 1-32 0,2 6 0 0,-2-2 208 0,0 7 48 15,3-2 0-15,-1 2 0 16,1 5-80-16,1 4-16 0,1 1 0 0,-3 2 0 0,1 6-224 0,1 1-64 16,-3 3 0-16,1 5 0 0,-2 0-480 0,0 1-96 15,0 0-32-15,-2 1 0 16,2-2-288-16,0-7-128 0,2 1 0 0,0-5 128 0,0 3-384 0,1-9-64 15,-3-1-32-15,2-4 0 32,-2-2-1520-32,0-1-304 0,-2-2-64 0,2-7-10944 0</inkml:trace>
  <inkml:trace contextRef="#ctx0" brushRef="#br0" timeOffset="-12637.56">26645 15084 7359 0,'-10'0'320'0,"3"-1"80"0,5-1-400 0,-3 0 0 0,5 2 0 0,0-2 0 16,0 1 896-16,1-4 80 0,3-4 32 0,-2 0 0 15,1-3-304-15,2 1-64 16,6 1-16-16,-2-4 0 0,3 5-128 0,3-3-32 0,-2 5 0 0,2-3 0 0,3 5 336 0,1-1 64 15,0 1 16-15,0 3 0 0,0 1 256 0,2-1 48 16,-2 4 16-16,-1-1 0 0,-2 5-560 16,-1-1-96-16,-4 0-32 0,-3 9 0 0,1 0-320 0,-4 2-64 31,-5 4 0-31,-3 0-128 0,-2 2 448 0,-2 3 0 16,0-3-16-16,-2 3 0 0,-1 1 240 0,-3-4 48 15,-1 3 16-15,-1 3 0 0,-1-2-496 0,-3 3-112 16,-2-4 0-16,-3 1-128 0,-1-3 0 0,1-6 0 0,3-5 0 15,2 2 0-15,1-7 0 0,-1 0 0 0,3-3 0 0,2-3 0 16,2-1 0-16,2 0 0 0,1-1 0 0,4-1 0 16,0-2 0-16,1-1 0 0,4 2 0 15,0 1 0-15,4-3-128 0,1-1 128 0,5-1-208 0,3 4 80 16,0-2 128-16,7 1 0 0,1-1 0 16,3 3-128-16,2 1 128 0,0 2 0 0,0 3 0 0,2 3 0 15,-2 0 0-15,2-2 144 0,-5 5-144 0,1-3 0 16,1 4 432-16,-1-3-32 0,1 3 0 0,-1-4 0 15,4 3-144-15,-7-1-48 0,1 3 0 0,-1 0 0 16,-2 1-208-16,-5 2 0 0,-3-1 0 0,-2 2 0 16,-2 1-320-16,-2-1-128 15,-4 1 0-15,-1-1-16 0,2 0-1440 0,-2-2-272 0</inkml:trace>
  <inkml:trace contextRef="#ctx0" brushRef="#br0" timeOffset="-11940.79">27119 14811 4607 0,'-2'-3'400'0,"2"-3"-400"0,0 5 0 0,0 1 0 16,0-2 1408-16,2 0 192 0,0 2 32 0,0-3 16 15,3-3 400-15,-2 1 96 0,2 2 16 0,2 3 0 16,-1 0 128-16,1 1 16 0,1 1 16 0,1 3 0 16,-2-1-288-16,5-2-64 0,-1 1-16 0,1-1 0 0,4 0-656 0,1-1-128 15,-1 3-16-15,-1-2-16 0,5-1-400 16,-3 1-80-16,0-2-16 0,1 2 0 0,-1-1-368 15,-3-1-80-15,-2 2 0 0,1-2-16 0,-1 2-176 0,-4 0 0 16,1-1 0-16,-4 5 0 0,1-5 0 0,-1 1 0 16,0 0 0-16,-1-2 0 0,1 0 0 0,0 0 128 15,0 0-128-15,1-4 128 0,-1 3-128 0,2 1 160 16,-6 0-160-16,3 0 160 0,-1 0-160 0,-3 1 0 16,0 3 0-16,-1-1 0 0,-1 6 0 0,0-2 0 15,0 4 0-15,2-1 0 0,-1 2 0 0,-3 0 0 16,1 4 0-16,1 1 0 0,0-1 0 0,1 0 0 0,-1 3 0 15,0-2 0-15,2 4 160 0,0-2-160 16,0 2 192-16,2 0-192 0,0-2 128 0,-1 2-128 16,4 0 0-16,2-2 0 0,-1 4 0 0,1-4 0 15,0 2 0-15,1 0 0 0,3 2 128 0,-1-3-128 16,2 5 0-16,1 1 0 0,-1-3 0 0,0-2 0 0,2 3 0 0,-4 0 0 16,1 2 0-16,1-1 0 15,-1 3 0-15,-3 0 0 0,3 3 0 0,-3-1 0 0,1-3 0 0,-4 1 0 16,4-2 0-16,-5-3 0 0,-1 3 0 15,1-3 0-15,-3-4 0 0,3-3 0 0,-1-2 0 0,-3 1 0 0,0-4 0 0,0-4 0 16,0-2 0-16,0 0 0 0,-5-5 0 0,0-2 0 16,0-3 0-16,-2 2 0 0,0-4 0 15,0-4 0-15,-4 3 0 0,1-5 0 0,-6-1 128 0,-1 2-128 16,-1-2 0-16,-1-1 0 0,-2 4 128 0,-2-1-128 16,-3 3 0-16,-2 4 0 0,-3 0 0 0,-2 3 0 15,-5 6 0-15,-2-1-12400 16,-2 9-2544-16</inkml:trace>
  <inkml:trace contextRef="#ctx0" brushRef="#br0" timeOffset="12710.83">21492 16802 911 0,'0'2'0'0,"-1"-1"0"0,1-1 0 0,0 0 0 16,0 0 592-16,0 0 48 0,0 0 0 0,0 0 0 0,0-1-272 0,1-1-48 16,-1-3-16-16,0 1 0 0,0-3-304 0,0-2 0 15,0 6 0-15,-1-4 0 0,-1 0 608 0,0 2 64 16,2 0 16-16,-3-1 0 0,1 1 608 0,-2 2 128 16,1 1 32-16,1 0 0 15,0 0 80-15,2-1 0 0,0 1 16 0,0-3 0 0,0 3-656 0,0 2-128 16,2 0-16-16,2-2-16 0,1 1-368 0,-3 1-80 15,-1 0-16-15,3 1 0 0,-1 1 224 0,-1 0 32 16,1 5 16-16,1 0 0 0,-2-2 208 0,-1 6 32 16,3-4 16-16,1 5 0 0,-1-2-32 0,-1 4 0 0,1 5 0 0,-1 0 0 15,2 4-176-15,1 1-32 0,-3 3-16 0,1 0 0 16,-1 3-320-16,0 5-64 0,3 1-16 16,-5 6 0-1,3 0-144-15,-2 5 192 0,-1 2-192 0,-1 1 192 16,-1 3 80-16,-1-3 32 0,-2-1 0 0,4 0 0 0,-1-8-176 15,-3 0-128-15,4-3 192 0,0-9-192 0,4-6-352 0,-3-9-176 16,1-5-48-16,3-6-13568 0</inkml:trace>
  <inkml:trace contextRef="#ctx0" brushRef="#br0" timeOffset="13241.28">21447 16934 5519 0,'-11'7'496'0,"6"-5"-496"32,0 0 0-32,3-2 0 0,-1 0 1072 0,1-2 112 0,2 0 32 0,0-3 0 15,2-4 64-15,3-3 32 0,-1-4 0 0,4-3 0 16,4-2-992-16,2 0-192 0,6-1-128 0,-1 1 160 15,-19 21-160-15,0 0 0 0,75-51 0 0,-75 51 0 16,0 0 832-16,0 0 96 0,113-31 16 0,-113 31 0 16,0 0 160-16,0 0 48 0,108 12 0 0,-85-1 0 15,-2 6-576-15,-4 0-128 0,-8 4 0 0,-4 0-16 16,-2 5 0-16,-6 0 0 0,-2 1 0 0,-4 4 0 16,-3-1 208-16,-2-1 32 0,-4 4 16 0,1 2 0 0,-4-4-160 0,2 3-16 15,-4 0-16-15,2-2 0 16,-1-4-240-16,1-1-32 0,0-2-16 0,-4-2 0 15,1-3 640-15,0 1 128 0,3-2 32 0,-4-3 0 0,4 2-816 0,2-6-192 16,0-4 0-16,3 3 0 16,4-4-832-16,0-4-224 0,3 3-32 0,2-5-16 0,2-1 848 15,2 0 256-15,3-1-128 0,0-5 128 0,3 3 0 0,4 1 0 16,4-3-144-16,-1 1 144 0,2 1 0 0,4 1 0 16,3 2 0-16,0 2 0 0,4 3 0 0,-1 2 0 15,5 4-128-15,-5-1 128 0,4 6 240 0,-1 1 96 16,-3 4 32-16,1 0 0 0,0 2 160 0,-2 4 48 0,3-2 0 15,-5-3 0-15,2 1-320 0,-3-2-64 16,1-2-16-16,0-1 0 0,2-8-176 0,-4 2 0 16,1-5-160-16,1 0 160 15,-5-3-1808-15,1-3-272 0</inkml:trace>
  <inkml:trace contextRef="#ctx0" brushRef="#br0" timeOffset="13929.39">22233 17030 4607 0,'-2'0'400'0,"0"-2"-400"0,1 2 0 0,-1 0 0 16,2 0 976-16,-2-2 112 15,0-1 32-15,-1 1 0 0,1 1 272 0,2-1 48 0,0 0 16 0,0-3 0 16,5 0-112-16,1 1-32 0,2 1 0 0,3-4 0 15,3-2-16-15,1 4 0 0,3-6 0 0,1 4 0 16,0-5-144-16,-19 12-48 16,0 0 0-16,0 0 0 15,94-30-336-15,-94 30-64 0,0 0 0 0,0 0-16 0,112-17-288 0,-112 17-48 0,0 0-16 0,0 0 0 16,113-10-208-16,-90 10-128 0,-1 0 160 0,-2 1-160 16,-3 5 0-16,-5-5-288 15,0 1 32-15,-5 2 16 16,0-1-1072-16,-1 4-224 0,-5 0-32 0,-2 0-6480 15,-3 2-1296-15</inkml:trace>
  <inkml:trace contextRef="#ctx0" brushRef="#br0" timeOffset="14157.42">22318 17248 6447 0,'-15'12'272'0,"6"-9"80"0,0 3-352 0,2-1 0 16,4-3 0-16,3-2 0 15,-2 1 1600-15,-3 1 240 0,1 0 48 0,2 0 16 0,4-2 16 0,2 0 0 16,3 0 0-16,1-2 0 0,3 0-480 0,1 0-96 15,2-1 0-15,3-2-16 0,1 3-176 0,1 0-16 0,4 2-16 0,1 0 0 32,4 2-352-32,-28-2-64 0,0 0 0 0,96 5-16 15,-96-5-240-15,0 0-32 0,101-9-16 0,-101 9 0 16,0 0-400-16,0 0 0 0,108-19 0 0,-87 16 0 31,0-4-1376-31,-2-2-256 0</inkml:trace>
  <inkml:trace contextRef="#ctx0" brushRef="#br0" timeOffset="17705.21">23641 16448 18431 0,'-2'4'1632'0,"0"-3"-1312"0,1-1-320 0,-1 0 0 15,2 0 848-15,-2 2 112 0,-3 5 0 0,-2 0 16 31,0 0-400-31,-7 5-64 0,4-3-32 0,-3 5 0 0,1-2-272 0,3-1-48 16,-4 2-16-16,2 1 0 16,1 2 128-16,-1 3 32 0,2 2 0 0,2 2 0 0,2 1 432 0,0 6 96 0,2-2 0 0,-4 5 16 15,1 0 48 1,1 3 16-16,3 3 0 0,2-3 0 0,0 3-384 0,0 2-80 16,4 1 0-16,3 7-16 15,3-4-432-15,2 6 0 0,2-4 128 0,2 0-128 16,2-4 0-16,1-3 0 0,2-3 0 0,1-2 0 15,6-7-576-15,-2-6 0 0,4-2 0 16,1-5 0-16,4-4-1088 0,-35-11-224 0,80 15-32 0,-80-15-9920 16</inkml:trace>
  <inkml:trace contextRef="#ctx0" brushRef="#br0" timeOffset="18052.8">24120 16755 8287 0,'-3'12'368'0,"3"-5"80"0,0-2-448 0,0 2 0 0,0-2 0 0,0-1 0 16,3 5 1152-16,-1 1 128 0,0 14 48 0,3 6 0 16,-2 5-224-16,1 1-32 0,1 3-16 0,-5-1 0 15,2 2-128-15,-2 2-32 0,-2 5 0 0,0-4 0 16,-3 8 80-16,2-4 16 0,-3 4 0 0,1-6 0 0,-4 4 48 0,2-9 16 16,0-4 0-16,-1-3 0 0,2-8-624 0,0-3-128 15,0-3-32-15,1-5 0 16,0 2-1408-16,1-9-272 15</inkml:trace>
  <inkml:trace contextRef="#ctx0" brushRef="#br0" timeOffset="18457.45">24254 16804 11055 0,'7'-16'480'0,"-3"4"112"0,3 3-464 0,-4-1-128 0,2 3 0 0,-1 1 0 16,5-2 1072-16,3-1 192 0,-12 9 32 0,0 0 16 15,75-58-672-15,-75 58-128 0,0 0-16 0,0 0-16 16,94-29-176-16,-77 31-48 0,-1 8 0 0,-2 0 0 16,-4 6 736-16,-1 2 144 0,-4-1 16 0,-1 2 16 15,-4 0-160-15,-4 0-48 0,-3 1 0 0,-3 0 0 16,-1 0-144-16,-6 2-48 0,0 4 0 0,-4-1 0 16,1-3-288-16,-4 6-64 0,0-2-16 0,-4-1 0 15,2 3-400-15,-2-4 0 0,2-1 0 0,3 1 0 16,2-6-432-16,0-5-16 15,5 3 0-15,3-4 0 0,0-5 144 0,5 2 32 0,1-6 0 0,3-1 0 0,2-2 272 0,2-2 0 16,2-1 0-16,3-4 0 16,2 5 0-16,4-3 192 0,3-4-16 0,0 4-16 0,1 2 224 0,3-3 32 15,1 1 16-15,2 3 0 0,3 2-224 16,-3 0-32-16,4 6-16 0,-1-1 0 0,2 0-160 0,-5 6 192 16,0-3-192-16,0 6 192 0,-2 0-64 0,0 0 0 15,0 9 0-15,-3-2 0 0,0 1-128 0,-2 1 0 16,0 1 0-16,-4 4 128 0,1-3-128 0,-3-5 0 15,3 7 0-15,-3-7 0 16,3 0-720-16,-2-5-240 0</inkml:trace>
  <inkml:trace contextRef="#ctx0" brushRef="#br0" timeOffset="18713.55">25045 16608 13823 0,'-1'6'608'0,"1"-3"128"0,0 1-592 0,0-1-144 15,0-1 0-15,-4 5 0 0,4 0 1120 0,-2 5 192 0,1 11 32 0,-3 5 16 16,-1 8 208-16,-2 4 32 0,-2 5 16 0,2-1 0 0,-3 5-224 0,3-2-48 16,-4 5-16-16,4-1 0 0,0-1-448 0,2 2-96 15,2 1-16-15,-1-8 0 0,3 4-368 0,1-8-80 16,-4 3 0-16,4-2-16 31,4-6-640-31,-4-6-128 0,1 1-32 0,-1-8-13760 0</inkml:trace>
  <inkml:trace contextRef="#ctx0" brushRef="#br0" timeOffset="18918.28">24709 17122 18431 0,'-12'4'816'0,"7"-3"160"0,3 1-784 0,0 0-192 0,2-2 0 0,2 0 0 16,1 2 1088-16,3-1 160 0,4 6 32 0,6-3 16 16,3 1-256-16,0-3-48 0,0 1-16 0,4 1 0 15,0-2-624-15,1-2-128 0,2 0-32 0,-26 0 0 16,0 0-192-16,0 0 0 0,124-18 0 0,-124 18 0 16,0 0 0-16,108-33 0 0,-108 33 0 0,0 0-8096 15,115-49-1584-15</inkml:trace>
  <inkml:trace contextRef="#ctx0" brushRef="#br0" timeOffset="19122.6">25554 16779 22111 0,'-19'30'976'0,"5"-9"208"0,4-2-944 0,1-7-240 15,5-5 0-15,3 2 0 0,-3 1 1328 0,-3 8 208 16,-1 11 64-16,-8 8 0 15,2 5-448-15,0-1-96 0,2-1-16 0,0-3 0 16,5 0-464-16,-2-4-80 0,4 0-32 0,-1-2 0 0,6 4-336 0,0 0-128 16,0 0 0-16,2-6 0 0,0 3 0 0,1-8-256 15,3 2 16-15,1-7-14384 0</inkml:trace>
  <inkml:trace contextRef="#ctx0" brushRef="#br0" timeOffset="19468.39">25706 16546 9215 0,'-2'5'816'0,"2"0"-656"0,0 0-160 0,2-1 0 16,0-2 1248-16,-1-1 224 0,3 6 32 0,1 0 16 15,2 6-192-15,3 2-48 0,4 8 0 0,0 1 0 0,2 1-512 0,-2 1-96 16,3 0-32-16,4-2 0 0,4 6-32 0,1-4-16 16,3 5 0-16,5-6 0 15,2 4 176-15,-1-4 48 0,0-3 0 0,-6 4 0 0,-6-5-416 0,-5 2-80 16,-6-2 0-16,-7 3-16 0,-3 6-304 0,-6-4 0 16,-8 5 0-16,-4 1 0 0,-5 4 0 0,-3 1-144 15,-7 1 144-15,-2 4-128 0,-4 2 128 16,-1-4 176-16,-1 0-48 0,3-2 0 0,3 2 288 0,-1-5 48 15,5-2 16-15,1-5 0 0,7-4-480 0,2-6 0 32,1-8 0-32,10-1-13136 0</inkml:trace>
  <inkml:trace contextRef="#ctx0" brushRef="#br0" timeOffset="20065.04">26405 16666 2751 0,'0'5'128'0,"0"-3"16"0,1-2-144 0,1 0 0 0,-2 0 0 0,2 0 0 0,0 0 320 0,-1 0 48 15,6 0 0-15,-5 0 0 0,5-2 48 0,-4 2 16 16,4 2 0-16,-5 0 0 0,0 3 784 0,0-3 144 15,-1 5 48-15,-1-2 0 0,2-2 208 0,-2 1 48 16,0-1 16-16,0 4 0 0,2-3-528 0,-4-1-128 16,2 1 0-16,0 1-16 0,-2 2-320 0,1-4-64 15,-1 6-16-15,-2 0 0 0,-1-1 64 0,2 3 16 0,-2 1 0 0,-1-1 0 16,5 2 64-16,-6 0 16 16,3-1 0-16,1 0 0 0,1-5 752 0,2 3 144 0,3-6 48 0,3-1 0 15,2-3-1168-15,-1 0-224 16,5-3-64-16,1-2 0 0,2-4-256 0,3 2 0 15,1-2 0-15,0-3 0 16,2 0 0-16,-2 2 0 0,0-3-128 0,-3 1 128 16,-2 2-848-16,0-2-128 0,-4 3-32 0,1-2 0 15,-6 3 1008-15,0-3 336 0,-1 4 0 0,-1-1 0 0,-6 2 80 16,-1-1 16-16,-3-1 0 0,-1 4 0 16,-3-1-144-16,-3-2-32 0,-1 5 0 0,-3-1 0 15,1 3 0-15,-3-4-16 0,0 2 0 0,-1-1 0 0,1 1-240 16,1-1 176-16,0-1-176 0,2 3 160 0,5 1-160 0,-2-4 0 15,5 2 0-15,4-1-10624 16,5 1-2128-16</inkml:trace>
  <inkml:trace contextRef="#ctx0" brushRef="#br0" timeOffset="20443.32">27103 16335 3679 0,'-8'3'320'0,"1"-1"-320"0,1-2 0 0,5 2 0 16,1 0 288-16,-6-1-16 0,-2 8 0 0,-6 0 0 15,-5 7-272-15,-2 1 0 0,-2 4 0 0,4 2 0 16,0 3 1008-16,0 0 192 0,1 5 32 0,-1 2 16 15,2-1 1648-15,-1 4 336 0,1 4 64 0,-1 0 16 0,-1 4-496 0,-2-2-112 16,2-2-16-16,-2 3 0 0,-2 2-1040 0,3-1-224 16,-5-4-32-16,-1 7-16 0,2-2-592 0,-6 2-112 15,4 2-32-15,-4 0 0 0,2-4-320 16,0 4-80-16,1 0-16 0,0 1 0 0,1 3 672 0,2-8 144 16,0 2 32-16,4-7 0 15,6-5-1664-15,-1-9-336 0,4-3-64 16,4-8-16-16,6-3 64 0,1-6 16 0,0-6 0 0,5-6-15472 0</inkml:trace>
  <inkml:trace contextRef="#ctx0" brushRef="#br0" timeOffset="20790.18">26873 17300 8287 0,'-8'5'368'0,"2"0"80"0,1-3-448 0,3 0 0 0,-3 0 0 0,2 1 0 16,-1-1 1072-16,-3 5 128 0,-7 2 16 0,-5 3 16 0,-2 5-128 0,0 2-16 15,-3 2-16-15,3 0 0 16,2 2 160-16,1-2 48 0,6 1 0 0,-2 6 0 0,4-3 32 0,3-5 16 16,2 7 0-16,5-7 0 0,0 1-624 0,3-2-112 15,4-1-16-15,4-6-16 16,-1 0-416-16,4-6-144 0,5 0 0 0,2-6 144 0,2 2-144 15,-1-5 0-15,-1-6 0 0,-2 0 0 0,-1-1 0 0,-4-4 0 16,-2 3-128-16,0-2 128 0,-7-1 256 0,1 3 112 16,-3-1 16-16,1 2 16 0,-8-1 416 0,-1-1 80 15,-4 3 0-15,-1-3 16 0,-1 3 16 0,-4-1 0 16,2 3 0-16,1-2 0 0,2 4-624 0,-2 0-128 16,3-1-32-16,2-2 0 15,2 1-1424-15,5-5-272 0</inkml:trace>
  <inkml:trace contextRef="#ctx0" brushRef="#br0" timeOffset="22375.37">27874 16689 6447 0,'-18'12'576'0,"2"0"-576"15,6-7 0-15,3-1 0 0,0 1 704 0,-5 2 16 16,-11 9 16-16,-13 6 0 0,-8 8 224 0,-6-1 64 0,6 3 0 15,6-8 0-15,5-5-528 0,6-3-112 0,6-2 0 0,8-5-16 16,-1 3-32-16,10-5 0 0,-1 5 0 0,8-5 0 16,-1 5-16-16,7-5 0 0,3 4 0 15,5-4 0-15,3-4 288 0,2 4 48 0,6-2 16 0,2-3 0 16,3 3 304-16,3 2 64 0,-36-7 16 0,75 9 0 16,-38 0-608-16,-2-1-128 0,7 3-32 0,-6-1 0 15,-3 8-288-15,-1-3 0 0,-1 4 0 0,-10 1 0 16,0 0-160-16,-7 1 160 0,-4 5-160 0,-6-1 160 15,-4-1 0-15,-5 4 192 0,-2 0-16 0,-6 3 0 16,-1-1 176-16,-3 1 32 0,-4 1 16 0,-1-6 0 0,-1 3-400 0,0-2 128 16,-1-5-128-16,-2-1 0 15,0-4 0-15,-1-1 0 0,-2-2 0 0,1-9 0 0,3-1 432 0,3-8 48 16,3 1 16-16,-1-9 0 0,7 1 272 0,2-8 48 16,2-4 16-16,6-4 0 0,1-8-320 0,2-2-48 15,5-3-16-15,4-5 0 0,3-6 0 0,6-4-16 16,3-3 0-16,0 1 0 0,1-1-112 0,3-3 0 15,1-7-16-15,5-1 0 0,-1-5-96 0,-2 1-16 0,1 0 0 16,-4 5 0-16,-4 7-192 0,-6 5-128 0,-8 6 128 0,-5 10-208 31,-4 3-1136-31,-3 11-208 0,-9 7-48 0,0 9-16 16,0 8-1840-16,-5 12-352 0</inkml:trace>
  <inkml:trace contextRef="#ctx0" brushRef="#br0" timeOffset="34691.41">21524 18380 1839 0,'-18'14'160'0,"6"-9"-160"0,3 4 0 0,6-6 0 15,-1-1 3856-15,4-2 752 0,0 0 128 0,-1 2 48 0,-1-1-2128 0,-2 3-416 0,4-4-96 0,0 0-16 16,2 0-1536-16,-2 0-304 0,2-4-64 0,0 8-16 16,-2-2-384-16,0-1-80 0,0 3 0 0,0 1-16 15,-2 4 272-15,0-1-160 0,-1 6 160 0,-1-3-128 16,2 5 832-16,1 3 160 0,-3 2 32 0,2 3 16 15,-1 0 160 1,-1-1 16-16,1 7 16 0,1-4 0 0,-3 3-464 0,1 1-80 0,3 1-32 0,-3-6 0 16,3 1-528-16,-1-5 0 15,2-9 0-15,-2 0 0 0,2-7-608 0,0-3-176 16,0-2-48-16,-2-3 0 16,-1-1-272-16,-1-3-64 0,3-3-16 0,-3-1 0 15,2-4 448-15,1-5 96 0,-1-1 0 0,2-6 16 0,-4-1 624 0,3-2 0 16,-1-3 0-16,2 3 0 0,0 1 576 0,0-4 64 15,3 3 32-15,1-1 0 0,-2-2-288 0,3 3-64 16,2-1-16-16,2 1 0 0,-1 2-304 0,1 4 0 16,1 1 0-16,1 6 0 0,-1 5 0 0,1-1 0 15,-3 8 0-15,-1 5-144 0,0 2 144 0,2 5 0 0,-4 0 0 16,1 0 128-16,1 7 512 0,-2-4 128 0,0 1 0 16,4 3 16-16,-2 1 128 0,5-3 32 0,-2 2 0 0,3 2 0 15,2 2-400-15,-3-5-80 0,2 1-16 0,0 0 0 16,2 4-144-16,-16-18-48 0,0 0 0 0,0 0 0 15,58 38-112-15,-58-38-16 0,0 0-128 0,0 0 192 16,0 0-192-16,95 2 0 0,-95-2 0 0,0 0 0 16,0 0 0-16,75-25 0 0,-75 25 0 0,0 0 0 15,0 0 0-15,47-34 0 0,-38 21 0 0,-7 3 0 16,0-4 0-16,-1 0 0 0,-4 2 0 0,-1-2 144 0,-4-2 32 16,-1 1 0-16,-3-3 0 0,-1 4 0 0,0-1-176 0,-5-3 0 15,1 4 0-15,-2-1 128 16,-1 4-128-16,1 1 0 0,0 4 0 0,0 3 0 0,0 1 0 15,0 4 0-15,-1 3 0 0,3 0 0 0,-1 9-176 0,3-2 176 16,1 6-128-16,3 1 128 0,-4 4 0 0,4 1 0 16,3 4 0-16,1 0 0 0,3 1 144 0,1 1 16 15,1 5 0-15,2 0 0 0,2 1 32 0,1 1 16 16,6-1 0-16,-2-8 0 0,3 2-80 0,4-6-128 0,9-1 176 16,-23-23-176-16,50 35 0 0,-50-35 0 0,0 0 0 0,108 22 0 15,-108-22 0-15,84-1-192 16,-84 1 0-16,92-13 0 15,-92 13-1008-15,82-24-192 0,-82 24-32 0,63-35-15008 0</inkml:trace>
  <inkml:trace contextRef="#ctx0" brushRef="#br0" timeOffset="35338.11">22738 17878 10127 0,'-5'-9'896'15,"0"4"-704"-15,3 0-192 0,2-2 0 16,0 4 752-16,-3-3 112 0,-3-8 32 0,-1-5 0 0,-1-5-544 0,-3-4-96 15,1 4-32-15,-1 6 0 32,1 3-544-32,1 4-128 0,0 1 0 0,1 6-16 0,-1 2 688 0,0 4 144 0,2 0 16 0,-1 8 16 0,2 1 1136 0,-2 6 208 15,1 2 48-15,1 7 16 0,-1 1 112 0,2 4 32 16,0 0 0-16,3 6 0 0,2 3-480 0,-3 5-80 16,3 1-32-16,0 4 0 0,3 1-640 0,-1-1-128 15,1 4-16-15,1 2-16 0,-1-2-384 0,4 2-176 16,-5 1 160-16,0 0-160 15,1-1-480-15,-1-2-192 0,0-5-32 0,0 0-16 16,-2-4-1200-16,-2-7-224 0,0-1-48 0,-3-4-9856 0</inkml:trace>
  <inkml:trace contextRef="#ctx0" brushRef="#br0" timeOffset="35765.92">22283 18397 10127 0,'-1'-10'448'0,"-1"-1"96"0,4 8-544 0,-1-2 0 16,5 1 0-16,-1 1 0 0,-2 1 1504 0,4-2 192 0,-7 4 32 0,0 0 16 0,0 0-176 0,84-10-32 16,-84 10-16-16,0 0 0 0,92 10-768 0,-92-10-160 15,0 0-16-15,96 20-16 16,-96-20-224-16,0 0-32 0,103 19-16 0,-103-19 0 0,0 0 256 0,87 10 48 16,-87-10 16-16,0 0 0 0,0 0 224 0,0 0 64 15,87 9 0-15,-76-7 0 16,-3-1-256-16,-1 3-32 0,-1-2-16 0,-3-1 0 0,-1 3-16 0,-2-1-16 15,0-1 0-15,-4 2 0 0,3 3-96 0,-3-2-16 16,2-2 0-16,1 6 0 0,-5-2-256 0,3-2-64 16,-1 4-128-16,3 0 192 0,-3 3-192 0,2-4 0 15,-3 6 0-15,2 4 0 0,-1 3 0 0,-1-2 0 16,3 3-160-16,-5 5 160 0,4-3 0 0,-1 2 0 16,3 5 0-16,-1-1-128 0,2 0 352 0,0-1 80 15,3-4 16-15,3-6 0 0,2-3 208 0,-3-3 48 0,4-4 16 16,0 0 0-1,1-4-272-15,-1-1-64 0,5-3-16 0,-5-2 0 16,3-3-240-16,-2-5 0 0,3 1 128 0,1-8-128 0,-1-1 0 0,1-4 0 0,4 2 128 0,-1-9-128 16,2-2 0-16,1-5 0 15,-3 0 0-15,0 2 0 0,-1-2-256 0,-4 1-80 16,1-1-32-16,-1 0 0 16,-2 7-1856-16,-1-2-368 0,3 6-80 0,-3 1-12064 0</inkml:trace>
  <inkml:trace contextRef="#ctx0" brushRef="#br0" timeOffset="36569.9">23547 18441 18431 0,'0'8'816'0,"-2"-2"160"0,0 1-784 0,2-2-192 15,0-3 0-15,0-2 0 0,0 3 1408 0,0 2 256 16,-1 4 32-16,-1 3 16 0,0-1-688 0,2 4-144 0,-5-1-32 0,3 0 0 15,-1-2-672-15,-1 6-176 0,1-2 0 0,-1-1 0 16,1 4 0-16,-3 1 0 0,1 2 0 0,2 1 0 16,-4 5 448-16,2-2 64 0,-1 3 16 0,3-2 0 15,-6-3 240-15,4 2 32 0,-2-2 16 0,0-1 0 16,0 1-624-16,-2-4-192 0,1 1 0 0,-1-4 0 16,0-3 0-16,0 2 0 0,2-6 0 0,0-3 0 15,0-2 0-15,2-1 0 0,3-3 0 0,2-2 0 16,0-5 272-16,2-2 0 0,2-4 0 0,3-8 0 15,-4 3-272-15,6-6 0 0,1-5 128 0,1-3-128 16,1-2 0-16,2-5 0 0,0-1 0 0,2-2-144 16,-2-5-288-16,1 3-48 0,1 4-16 15,-4 5 0-15,2 4-400 0,0 2-96 0,-4 9-16 0,3 2 0 16,-1 8 560-16,-2 2 96 0,-1 5 32 0,1 2 0 0,1 5 528 0,-1 1 112 16,3-1 32-16,-13-5 0 0,0 0 464 0,0 0 80 15,55 38 32-15,-55-38 0 0,0 0-288 0,0 0-48 16,70 42-16-16,-70-42 0 0,0 0-384 0,0 0-192 15,66 33 160-15,-66-33-160 16,0 0-448-16,0 0-176 0,0 0-32 0,86 10-16 16,-86-10-896-16,0 0-176 0,0 0-48 0,0 0 0 15,78-12-16-15,-78 12-16 0,0 0 0 0,0 0 0 16,0 0 944-16,65-45 192 0,-55 35 48 0,0-4 0 0,1 5 1056 0,-2-5 224 0,-2 5 32 16,-2-1 16-16,0 3 176 0,-3-2 32 0,-2 6 16 0,0 1 0 15,-2 2 256-15,-3 2 48 0,1 1 16 0,-1 6 0 16,-2 1 400-16,0 6 80 0,-2 5 16 0,-1 5 0 15,-2 2-416-15,1 5-80 0,-4 4-16 0,-3 1 0 16,1 0-480-16,-4 0-96 0,0 1-32 0,2-4 0 16,0-1-96-16,-1-7-32 0,8-8 0 0,4-2 0 15,-3-10-288-15,6 0-48 0,1-5-16 0,-3-2 0 16,6-4-128-16,-3-6 0 0,2-4 0 0,2-5 0 16,0-4-464-16,0-3-32 0,2-5 0 15,2-2 0-15,1 1 64 0,0-1 16 16,4-2 0-16,1-1 0 0,4 1 256 0,0 0 160 0,2 4-192 0,1-4 192 15,4 2-224-15,0 5 64 0,-21 28 16 0,49-52 0 0,-49 52-176 0,54-42-16 16,-54 42-16-16,61-35 0 0,-61 35 64 0,0 0 16 16,85-30 0-16,-85 30 0 0,0 0 272 0,0 0 0 15,86 14 0-15,-86-14 0 0,0 0 288 0,50 46 160 16,-38-24 48-16,2 4 0 0,0 6 464 0,-2 4 112 16,-1 4 16-16,-1 4 0 0,-1-4-560 0,0 7-96 15,0-2-32-15,-1-3 0 0,1-4-128 0,0-4-16 16,3-12-16-16,-12-22 0 0,0 0-240 0,0 0-192 0</inkml:trace>
  <inkml:trace contextRef="#ctx0" brushRef="#br0" timeOffset="37704.72">25279 18646 21183 0,'-4'7'1888'0,"1"-3"-1504"32,3-3-384-32,2-1 0 0,-1-1 640 0,1 1 48 0,2 0 16 0,-1-2 0 15,2 0-1296-15,-3-5-256 0,3-1-48 0,-1 1-16 32,-2-4-592-32,-2 4-112 0,-2 0-32 0,0 4 0 0,-1 1 2272 0,-3 2 448 0,1 2 80 0,-2 5 32 15,2 0 1056-15,-2 0 224 0,2 5 32 0,-2 2 16 0,5-4-384 0,-5 6-80 0,5 0 0 0,1-1-16 16,1 3-1104-16,0-1-224 0,0 0-32 0,0 3-16 15,0 1-656-15,0-1 0 16,0 3-256-16,-2-2 80 16,2 3-880-16,-2 1-176 0,0-1-48 0,1-3 0 15,-1 2 384-15,-3-2 64 0,1-1 0 16,1-4 16-16,-1-2 592 0,2-3 224 0,1-8-176 0,-3-1 176 16,4-2 0-16,-2-4 0 0,2-4 0 0,-1-1 0 0,-1-5 0 0,0-5 0 15,-1-2 0-15,-1-9 160 0,4 2-32 0,-5-5-128 0,3-5 192 0,2 1-64 16,0-1 192-16,2 0 48 0,0-1 0 0,3-1 0 0,0 4-96 15,2-2-16-15,2-3 0 0,0 5 0 0,3 1-256 16,2 4 0-16,-2 5 0 0,-12 26 0 0,30-40 0 0,-30 40 0 16,0 0 0-16,0 0-144 0,0 0 144 0,0 0 0 15,80-28 0-15,-80 28 0 0,0 0 0 0,0 0 0 16,0 0 144-16,83 24-144 0,-83-24 240 0,0 0-64 31,60 28-16-31,-60-28 0 0,0 0-160 0,62 30 0 0,-62-30 0 0,0 0 0 16,68 26 0-16,-68-26 0 0,0 0 0 0,0 0 0 15,75 29 0-15,-75-29 0 0,0 0 0 0,0 0 0 0,0 0 320 0,86-2 96 16,-86 2 16-16,0 0 0 0,0 0 448 0,0 0 80 16,76-38 32-16,-76 38 0 15,0 0-416-15,0 0-96 0,0 0-16 0,51-43 0 0,-46 37-240 16,2-1-48-16,-5 0-16 0,-2 4 0 0,0-4-160 0,0 2 160 0,-2 1-160 0,-1 3 160 16,-3 1 32-16,1-4 16 0,-4 1 0 0,1-1 0 15,-3-3-64-15,-3 4-16 0,0-1 0 0,-3-1 0 16,-1 0-128-16,-1 1 0 0,0 3 144 0,0 1-144 15,-2 0 0-15,-2 1 0 0,3 4 0 0,-3 4 128 16,2 0-128-16,2 3 0 0,1 2 0 0,1-2 0 31,5 6 0-31,1 3 128 0,4 3-128 0,4 2 128 16,-4-2-128-16,5 6 0 0,6-2 0 0,1 2 0 16,0-4 0-16,2 5 0 0,3 0 0 0,6-3 0 0,-4 5 0 15,6-7 0-15,3 1 0 0,-21-27 0 0,43 36 0 0,-43-36 0 16,0 0 0-16,94 33 0 0,-94-33-224 15,0 0-16-15,114 11 0 0,-114-11 0 16,82-6-1232-16,-82 6-256 0,87-12-64 0,-87 12-14640 16</inkml:trace>
  <inkml:trace contextRef="#ctx0" brushRef="#br0" timeOffset="38065.44">26652 18328 4607 0,'5'-14'400'0,"-1"1"-400"15,-1 8 0-15,-1 0 0 0,-2 0 2432 0,0 0 416 0,3-9 80 0,-1-6 16 16,2-2-224-16,-6-1-32 0,-3 6-16 0,-6 1 0 16,-1 11-992-16,-5 1-192 0,-1 8-32 0,-1-1-16 15,0 8-656-15,0-3-128 0,0 6-16 0,-1 0-16 16,5-1-496-16,1 2-128 0,2 3 0 0,1-4 0 16,6-2 0-16,-2 3 0 0,3 1 0 0,4 2 0 15,4-3 0-15,-1 3 0 0,6-1 0 0,0 0 0 16,0 3 0-16,1-1 0 0,2 0 0 0,0 0 0 15,1 2 0-15,-3 0 0 0,0 0 0 0,-1 0 0 16,-4-2 0-16,-3 0 0 0,0 2 0 0,-6 0 0 16,1 1 704-16,-4-2 192 0,-3-1 16 0,1-2 16 15,-3-1 192-15,-2-2 32 0,0 1 16 0,-2-2 0 16,-1-5-592-16,-4-1-112 0,-5 2-16 0,-2-2-16 0,-2 3-176 0,0-3-48 16,-3 6 0-16,0-3 0 0,2 4-208 0,-2-2 144 15,3-3-144-15,6 0 128 0,3-4-128 0,3-3-176 16,8-2 48-16,5-6 0 15,6-4-1296-15,5 1-256 0,-6 9-48 0,0 0-15120 16</inkml:trace>
  <inkml:trace contextRef="#ctx0" brushRef="#br0" timeOffset="38380.31">26960 18375 25791 0,'-6'8'2304'0,"2"-4"-1856"0,2-1-448 0,2-3 0 16,2 0 2464-16,0-1 400 0,0-1 80 0,1 0 0 16,2 0-1632-16,2-3-336 0,0 2-64 0,2 1-16 31,-6 0-1648-31,1 2-336 0,-1 0-64 0,-1 4 0 0,-2 4-1616 0,-2 3-320 0,1 4-64 0,-3 3-16 16,1 4 2560-16,1 3 608 0,-3 6 0 0,5-1 0 15,0-2 2448-15,5 1 544 0,0-3 96 0,4-6 32 16,1-1-1312-16,4-7-256 0,-14-12-48 0,0 0-16 15,0 0-1056-15,86 10-224 0,-86-10-32 0,0 0-16 0,0 0-160 0,85-41 0 16,-85 41 0-16,42-44 0 16,-42 44-192-16,43-54 192 0,-20 21-192 0,0-2 192 15,-4 6-320-15,0-3 48 0,-2 4 16 0,-4 0 0 16,-3 4-1008-16,-3-2-192 0,2 3-32 0,-9 2-14752 16</inkml:trace>
  <inkml:trace contextRef="#ctx0" brushRef="#br0" timeOffset="38712.22">27905 17946 21183 0,'-7'0'944'0,"4"-3"192"0,1 1-912 0,2-2-224 0,2 1 0 0,1 1 0 16,-1 0 384-16,1-5 16 0,4 4 16 0,-2-2 0 15,2 3-992-15,0 4-208 0,-1 6-48 0,-3 10 0 16,-1 1 112-16,-2 11 16 0,0 1 0 0,-4 2 0 0,-1 5 3120 0,2-1 624 16,-6 5 128-16,2 5 32 0,-2-4-576 0,1 4-96 15,-1-1-32-15,-2 2 0 0,1-1-1696 0,-2 4-352 16,-2 1-64-16,0-3 0 15,-2 2-672-15,4-6-128 0,-4 7-32 0,4-10 0 16,2-4-1280-16,3-6-256 16</inkml:trace>
  <inkml:trace contextRef="#ctx0" brushRef="#br0" timeOffset="38995.93">28733 17652 28559 0,'7'-9'1264'0,"-2"4"272"0,2 0-1232 0,0-2-304 0,-2 3 0 0,0 2 0 15,2 1 1344-15,-7 1 224 0,0 0 32 0,0 0 16 16,61-32-1488-16,-61 32-288 0,0 0-64 0,0 0-16 31,25 37-1664-31,-31-11-336 0,-2 4-64 0,-4 8 0 0,-1 9 2128 0,-1 5 432 16,2 2 96-16,0 11 16 0,5 6 1872 0,0 0 384 15,0 8 80-15,2-1 16 0,0-1-1200 0,-1 1-240 0,1-1-64 0,2-4 0 0,-6-3-864 16,2-8-176-16,2-2-48 0,-4-10 0 16,2-6-464-16,0-6-112 0,2-3 0 0,-2-9-16 15,-2-2-1456-15,-1-6-304 0</inkml:trace>
  <inkml:trace contextRef="#ctx0" brushRef="#br0" timeOffset="39184.65">28421 18312 32255 0,'-11'7'2864'0,"8"-5"-2288"0,3-1-576 0,7-2 0 16,2-1 1776-16,4 0 240 0,-13 2 48 0,0 0 16 16,89-31-1168-16,-89 31-224 0,152-44-48 0,-63 16-16 15,-4 0-624-15,-3 2-208 0,-5 0 0 0,-77 26 0 31,146-38-1664-31,-146 38-336 0</inkml:trace>
  <inkml:trace contextRef="#ctx0" brushRef="#br0" timeOffset="58607.07">16637 6695 9215 0,'-7'0'816'0,"4"0"-656"0,-1 1-160 0,3-1 0 16,1 0 704-16,-2 0 96 0,-7 0 32 0,1 2 0 15,-6 0 208-15,0-2 48 0,3 1 16 0,-3 3 0 16,9-1-256-16,-4 1-48 0,2-1-16 0,4 1 0 15,-1-1 384-15,3 6 80 0,1-4 16 0,-2 1 0 16,2 4-320-16,0-3-64 0,0 5-16 0,-2 0 0 16,2 1 16-16,0 4 0 15,-2 2 0-15,2 0 0 0,-1 7-288 0,-1 4-48 0,0 3-16 0,0 4 0 16,1 4-192-16,-5 3-32 0,3 7-16 0,0-3 0 16,-3-1 16-16,5 2 0 0,-6 2 0 0,3-1 0 0,1 2 160 15,-1-5 48-15,2 6 0 16,-1-6 0-16,-1-2-224 0,3-5-32 0,-1 0-16 15,0-3 0-15,-1-1-400 0,1-4-80 0,2-8-16 0,0-3 0 16,0-4-1536-16,2-3-320 0,-1-7-64 0,1-2-16 16,2-5-880-16,-1-7-160 0,4 2-32 0,-5-9-5808 0</inkml:trace>
  <inkml:trace contextRef="#ctx0" brushRef="#br0" timeOffset="59020.93">16545 6890 15663 0,'0'-7'688'0,"0"-2"144"0,4 4-656 0,-1-1-176 0,1 1 0 0,-1 0 0 15,2 3 560-15,6-6 80 0,4-5 0 0,6-2 16 16,-21 15 64-16,0 0 16 0,0 0 0 0,89-37 0 16,-70 34 688-16,2 1 144 0,-21 2 32 0,0 0 0 15,0 0-592-15,0 0-112 0,107 0-32 0,-88 2 0 16,-5 6-384-16,0 1-80 0,-4 3-16 0,-1 2 0 15,-4 5 16-15,-2 6 0 0,-3-1 0 0,-3 2 0 0,-2 7-64 0,-4-1-16 16,0 3 0-16,-3-2 0 16,-4 1-320-16,-1 3 128 0,-2 0-128 0,-2 1 0 0,-5 0-160 0,-2-1-96 31,0-1-32-31,2-1 0 0,1-9 160 0,1-1 128 0,3-6-192 0,0-9 192 0,4 4 0 0,1-7 320 16,2 2-32-16,2-6-16 0,5 1 208 0,-3-4 32 15,4 0 16-15,3 0 0 0,3 0-304 0,0-2-64 16,3 2-16-16,4-2 0 0,2 2-144 0,-2 0 0 31,5 0 0-31,2 2 0 0,2 0 0 0,3 1 128 16,5 6-128-16,-1-2 0 0,5 7 512 0,0 0 0 0,-28-14 16 15,63 31 0-15,-32-12-256 0,-31-19-48 0,66 42-16 0,-31-21 0 16,0 0-16-16,-35-21-16 0,71 35 0 0,-71-35 0 31,70 28-544-31,-70-28-96 0</inkml:trace>
  <inkml:trace contextRef="#ctx0" brushRef="#br0" timeOffset="65105.24">11715 5317 9215 0,'-2'-2'816'0,"0"2"-656"0,2 0-160 0,0-3 0 0,0 3 272 0,0-2 32 16,-2 0 0-16,1 0 0 0,-1-1 240 0,-3-1 48 15,-4 1 16-15,0-1 0 0,-5 3 352 0,-1 1 64 16,-3-2 0-16,1 2 16 0,-2 2 128 0,-2-1 32 16,0 6 0-16,-4-1 0 0,4-1-160 0,-5 5-16 15,4-3-16-15,1 7 0 0,0 2-496 0,2 0-112 16,1 1-16-16,3 2 0 0,1-3-112 0,1-1-16 16,3 3-16-16,3-1 0 0,0-1-240 0,2-2 176 15,3 3-176-15,-1-1 160 0,1 1-160 0,4 3 0 16,-1-1 0-16,1-2 0 0,2 2 0 0,-1 2 0 15,6 4-144-15,5-1 144 0,-4-1 0 0,6-2 144 0,0-4-16 0,1-1 0 16,4-1 16-16,3-3 0 0,-24-12 0 0,0 0 0 16,91 25-144-16,-91-25 160 0,0 0-160 0,0 0 160 15,113 10-160-15,-92-3 0 0,-4-1 0 0,-3 0-176 16,-3 5-80-16,-4-1-32 0,-2 1 0 0,-3 1 0 16,0-2 448-16,-2 4 96 0,-2-1 0 0,-2-3 16 15,1 4 688-15,-8-4 144 0,3 1 32 0,-8 1 0 0,-3-1-416 16,-2 4-80-16,-7-1 0 0,-2 4-16 15,-6 2-64-15,-1 3-16 0,-3 1 0 0,-2 6 0 16,0 0-112-16,-1-1-32 0,1-4 0 0,0-6 0 0,9-3-208 0,5-11-32 16,9-9-16-16,9-10-16832 15</inkml:trace>
  <inkml:trace contextRef="#ctx0" brushRef="#br0" timeOffset="68117.56">12689 7421 4607 0,'-4'9'400'0,"1"-4"-400"15,1-4 0-15,-1 1 0 0,1 0 672 0,0 3 48 0,-3 4 16 0,-6 3 0 16,1-1 240-16,-1 2 48 0,1-4 16 0,3-2 0 0,2-3 320 0,1-4 64 15,3 1 16-15,-1-2 0 0,2-5 288 0,2-2 48 16,3-3 16-16,0-3 0 0,2-1-768 0,-2-3-160 16,2-3-32-16,2-3 0 0,0 0-176 0,1-6-32 15,4-1-16-15,-5-4 0 0,3-5-96 0,0 1-32 16,0 5 0-16,2-8 0 0,-3 0-64 16,3 0-16-16,1-1 0 0,3-3 0 0,-1 3-272 15,-3 1-128-15,2 0 0 0,-1 4 128 16,-2 8-128-16,2-1 0 0,-4 3 0 0,1 0 0 0,-2 7 0 15,1 2 0-15,-2 2 0 0,-1 6 0 0,1 3 0 0,0 2 0 16,-2 1 0-16,3 2 0 16,-5 1 0-16,2 4 0 0,2-2 0 0,0 3 0 0,0 1 0 0,-2-1 0 0,3 1 0 0,-5-1 0 15,6 4 192-15,-4 0-32 0,0 3-16 0,0 1 0 16,-4 5 256-16,2 1 48 0,-3 4 16 16,0 1 0-16,1 6 112 0,1 0 0 0,-3 7 16 0,1 3 0 15,2 4-96-15,-3 5-32 0,3 0 0 0,-2 5 0 16,3 2-208-16,-3 0-64 0,-1 2 0 0,1-5 0 15,0 1-64-15,1 0-128 0,3-7 176 0,-1 3-176 16,2-5 144-16,3-3-144 0,-5-2 0 0,4-3 144 16,0-2-304-16,-4-5-64 0,4 2-16 0,-4-8 0 15,0 6-1648 1,4-7-336-16</inkml:trace>
  <inkml:trace contextRef="#ctx0" brushRef="#br0" timeOffset="68355.3">12818 7135 2751 0,'-13'11'256'0,"6"-8"-256"0,4 1 0 0,-2-1 0 0,3 1 1184 0,2-4 192 15,2 1 32-15,1 3 16 0,-1 1 816 0,5-2 176 16,5 4 16-16,7-5 16 0,2-2-208 0,7-7-32 15,-28 7-16-15,0 0 0 0,113-31-32 0,-113 31-16 0,89-35 0 0,-89 35 0 16,91-38-1616-16,-91 38-320 0,82-37-64 0,-82 37-14624 16</inkml:trace>
  <inkml:trace contextRef="#ctx0" brushRef="#br0" timeOffset="75749.54">7395 8116 11967 0,'5'0'1072'0,"2"-2"-864"15,0 0-208-15,-2-1 0 16,2-2 272-16,9-4 16 0,5-2 0 0,15-9 0 0,-36 20-288 0,94-53 0 16,-94 53 0-16,79-50 0 15,-46 32 0-15,-9-1 0 0,-1 4 208 0,-2 2-64 0,-2 3 1104 0,-2-4 224 16,-1 5 32-16,0-3 16 0,0 5 80 0,1-5 0 16,-5 7 16-16,0-6 0 0,2 6-752 0,-5 0-160 15,3 0-16-15,-5 1-16 0,0 2-544 0,-3 4-128 16,-3 3 0-16,-2 2 0 0,1 0 0 0,-6 7 0 0,-1 2 0 0,0 3 0 15,-5 2 0-15,-3 3 128 16,-1 8-128-16,-3-1 128 0,-2 4 192 0,-2-2 48 0,2 2 0 16,2 1 0-16,0-1 112 0,1-2 32 0,3-1 0 15,-3 1 0-15,3 0-240 0,-4-2-32 0,-1 0-16 0,1 4 0 16,0-2-224-16,2-3 0 16,-4 1 0-16,2-1 0 0,1-4 0 0,2-3 0 0,2 1 0 0,2-5 0 15,5-3 320-15,0 0 32 0,4-2 0 0,3-7 0 16,2 1-112-16,5-3-32 15,-2 1 0-15,3-3 0 0,6-1-208 0,4-4 128 16,3-5-128-16,3 2 0 0,1-5 0 0,1 1 0 16,3-5 0-16,3-2 0 0,-3 4 0 0,4-4 0 0,-5 1 0 0,-28 15 0 15,0 0-256-15,89-39-128 0,-64 29-48 16,2 5-13984-16</inkml:trace>
  <inkml:trace contextRef="#ctx0" brushRef="#br0" timeOffset="76732.34">6462 9298 4607 0,'2'-1'400'0,"-2"-3"-400"0,0 2 0 0,0 2 0 0,0 0 1024 0,-2 0 112 16,2-3 16-16,-1-1 16 0,-6 1 176 0,-2 3 48 15,0 2 0-15,-1 5 0 0,-2 1-256 0,-2 6-48 16,0 0-16-16,-2 0 0 0,2 2-304 0,-2 1-48 15,6 2-16-15,-4-1 0 0,2-1-96 0,1-1-32 0,-1 0 0 0,5 1 0 16,-3 2-64-16,1-3 0 0,2 7-16 0,0-4 0 16,4 2 112-16,1-1 32 15,2 1 0-15,0 0 0 0,2-2-160 0,1 2-32 0,4-1 0 0,2-3 0 16,3 2-256-16,0-1-64 16,4-3-128-16,0-3 192 0,1-1-192 0,2-1 0 15,4-3 128-15,3-5-128 0,2-2 0 0,-28 0 0 16,0 0 128-16,0 0-128 0,118-28 176 0,-118 28-16 0,0 0 0 15,91-45 0-15,-58 26 176 0,-3 0 48 0,1-2 0 0,-3-2 0 16,0-1 48-16,-2-3 16 0,-2 5 0 0,-1-1 0 16,-6 2-96-16,-3 0-16 0,0 4 0 0,-7-2 0 15,-1 1 112-15,-6 4 32 0,0-1 0 0,-6-1 0 16,1 4 0-16,-4-6 0 0,-5 3 0 0,-1-1 0 16,-3 0-64-16,-4 4-16 0,-1 0 0 0,-3 0 0 15,-4 7-80-15,-3 1-32 0,0 2 0 0,2 6 0 16,-4-1-144-16,3 6-16 0,5 2-128 0,-5 1 192 0,6 0-192 0,0 0 0 15,5 2 0-15,2-5 0 0,5-1 0 0,3-6 0 16,4-2-176-16,2-2 176 31,3-4-1920-31,4-1-256 0,2-6-48 0,3 3-13040 0</inkml:trace>
  <inkml:trace contextRef="#ctx0" brushRef="#br0" timeOffset="77030.23">6567 9638 3679 0,'-3'-3'0'0,"-1"-1"144"0,1 1-144 0,3-1 208 0,-2 4-208 0,-2 0 0 0,3 0 0 0,-5-2 0 16,-1 2 1152-16,-7 2 192 0,-1 5 48 0,-1 0 0 0,0 2 1120 0,2-1 240 15,4 5 32-15,1-5 16 0,6 3 256 0,1-4 48 16,7 1 16-16,-1-2 0 0,4-1-1392 0,5 0-256 16,1 2-64-16,0-2-16 15,0-3-880-15,1 7-192 0,4-2-16 0,2 3-16 0,2 1-288 0,3 4 0 16,-2 3 0-16,6-1 0 0,0 4-192 0,1 0-64 16,4 0 0-16,2-4-10240 15,1 1-2064-15</inkml:trace>
  <inkml:trace contextRef="#ctx0" brushRef="#br0" timeOffset="79103.17">4603 9718 11055 0,'-3'7'976'0,"1"-5"-784"0,0 1-192 0,2-1 0 15,0-2 0-15,0 0 0 0,0 0 128 0,-3 2-128 0,1 0 1408 0,-2-1 256 0,3 3 32 0,-3-4 16 16,1-4-480-16,3 1-80 15,-2-2-32-15,2-9 0 0,0 5-160 0,2-5-16 0,-2-3-16 0,1-3 0 32,3 0-96-32,-2-3-32 0,1 0 0 0,1-3 0 0,-1 4 160 0,2-3 48 15,2-3 0-15,0 2 0 0,0-3-432 0,4 2-96 0,-6-4-16 0,2 1 0 16,2-1-320-16,-4 0-144 0,4 5 128 16,-2-2-128-16,-2 5 0 0,0 6 0 0,2 4 0 15,-4 3 0-15,1 5 0 0,-1 1 0 16,-1 4 0-16,3 0 0 0,-5 4 0 0,2 1 0 15,2 4 0-15,1-1 0 0,2 5 0 0,-2-5 0 16,2 8 192-16,2 1-64 0,-4 4-128 0,4 2 0 0,-1 5 144 0,-1 0-144 0,0 3 144 16,-3-1-144-1,1 3 192-15,-1 0-192 0,3-2 352 0,-4-1-32 0,0-1-16 16,1-2 0-16,-1 0-80 0,3-6-16 0,-5-7 0 16,5-2 0-16,1 1-208 0,0-8 176 15,0-3-176-15,3-6 160 0,-1-1-160 0,3-6 0 16,0-2 0-16,2-1 0 0,0-6-144 0,0-2 144 0,-2-1-192 0,2 1 192 15,-2-5-224-15,0 0 64 0,1 0 16 0,-1-2 0 16,-2 3 16-16,-1-4 0 0,2 6 0 0,-3-1 0 16,-1 1 128-16,-2 3 0 0,2 2 0 0,-3 3-128 15,1 2 128-15,-1 2 0 0,3 0 0 0,-2 7 0 16,0-1 0-16,2 5 0 0,0 2 0 0,0-1-128 16,3 6 128-16,3-5 0 0,-6 5 0 0,5 1 0 15,-4 1 0-15,5 4 0 0,1 6 0 0,0 3 128 0,-2 3 80 16,2 11 32-16,-4 5 0 0,1 9 0 0,-6-2 96 0,0 9 32 15,2 8 0-15,-7 0 0 0,0-1 48 0,-7 2 16 16,4-4 0-16,-3-11 0 16,5-10-256-16,1-17-48 0,7-9-128 0,6-28-17024 15</inkml:trace>
  <inkml:trace contextRef="#ctx0" brushRef="#br0" timeOffset="79859.14">3592 8077 7359 0,'-3'2'656'0,"1"2"-528"16,2-3-128-16,0-1 0 15,0 2 512-15,-2-2 64 0,1 2 0 0,-3 1 16 0,2-1 720 0,-3 0 144 16,2 0 16-16,-1-2 16 0,4 0-272 0,-1 1-64 16,-1 5-16-16,2-5 0 0,0 5 320 0,0-5 64 15,2 5 16-15,1 0 0 16,1 1-304-16,-1-1-48 0,2 4-16 0,-1 1 0 16,1-1-304-16,2 6-64 0,-5 1-16 0,1 4 0 15,-1 2-208-15,0 8-64 0,-2-1 0 0,0 4 0 16,-2 3-96-16,-2 3-32 0,3 7 0 0,-6-3 0 15,3-4-16-15,-1 5-16 0,1-3 0 0,1-2 0 0,1-4-176 0,2-2-48 16,-1-7 0-16,2 0 0 16,1-3-416-16,1-7-96 0,1 1 0 0,1-8-16 15,0 1-2304-15,1-6-464 0</inkml:trace>
  <inkml:trace contextRef="#ctx0" brushRef="#br0" timeOffset="80356.77">3587 8187 11055 0,'-15'5'976'0,"8"-1"-784"0,3-1-192 0,-3-1 0 15,5-2 1152-15,2 0 192 0,0-2 48 0,2 1 0 16,0-1 16-16,3-3 0 0,2 3 0 0,0 0 0 16,2 2-1184-16,-1-2-224 0,3 4 0 0,1-2 0 15,-1 2 368-15,2 0 176 0,5 3 32 0,-1-2 16 16,2 1 512-16,2-1 112 0,0-3 0 0,-2 4 16 15,-5 1-624-15,0 0-128 0,0 0-32 0,-3 1 0 0,-3 4-272 0,-4-1-176 16,-1 3 192-16,-3 4-192 0,-7 1 448 0,2 2 0 16,-5 2-16-16,-4 2 0 0,-2 6-96 0,-3-1-16 15,0 7 0-15,1-5 0 0,1-4-320 0,1-3 128 16,2-3-128-16,2 0 0 0,3-3 128 0,2-1-128 16,4-4 128-16,-2-5-128 15,8 2 128-15,-1-6-128 0,1 2 128 0,3-3-128 0,2 0 0 0,-2-2 0 16,1 0 0-16,1 2 0 0,3-2 0 0,-1-2 0 15,1 4-144-15,3-1 144 0,0 3 0 16,0-1 0-16,-4-1 0 0,2 0 128 16,4-1-128-16,-2 3 0 0,5 1 0 0,-2-1 0 15,1-1 0-15,-3 1 0 0,1-1 0 0,0 6 0 0,0-4 0 0,-6 2 0 0,2 3 0 0,-3-3 0 16,0 6 0 0,-6-1 0-16,1 0 0 0,-4 4 0 0,-4-2 144 0,1 1 160 0,-8 4 16 15,1 1 16-15,-4 2 512 0,-4-1 112 16,1 2 0-16,-4-1 16 0,-2 6-240 0,-6-2-48 15,-6 8-16-15,-3-1 0 0,-3 1-288 0,1 0-64 16,0 2-16-16,2-3 0 0,5-8-304 0,7-11 128 16,5-11-128-16,14-26-18096 15</inkml:trace>
  <inkml:trace contextRef="#ctx0" brushRef="#br0" timeOffset="82004.18">3917 6214 11967 0,'0'0'1072'0,"0"0"-864"16,0 0-208-16,0-2 0 0,0 2 608 0,0-2 80 15,0 2 16-15,-4 0 0 0,1-1-320 0,-1 1-48 16,1 1-16-16,-1 3 0 0,-1 3 864 0,1 0 160 16,3 0 48-16,-1 5 0 0,0 0-112 0,2 0 0 15,-2 6-16-15,1 1 0 0,-1 5-416 0,-2 1-80 16,3 1 0-16,-1 5-16 0,-2-3-112 0,-1 3 0 0,2 2-16 0,-4 1 0 15,2-3-80-15,-1 0-16 0,1 1 0 0,2-5 0 16,-3 1-192-16,1-3-32 0,0-4-16 16,0-4 0-16,1 0-512 0,1-3-96 0,-1-1-32 0,1-1 0 31,-1-4-1600-31,4 1-320 0,0-4-64 0,2-1-9472 0</inkml:trace>
  <inkml:trace contextRef="#ctx0" brushRef="#br0" timeOffset="82413.26">3936 6057 6447 0,'0'0'272'0,"0"0"80"0,1 0-352 0,-1 0 0 0,2 0 0 0,0 0 0 0,1 2 832 0,4-2 80 15,6 0 32-15,4 2 0 0,6-2-320 0,-1 0-64 16,4 0-16-16,-1 0 0 0,3-2 48 0,-7 2 16 15,1 0 0-15,1 0 0 0,-4 2 288 0,-3-2 64 16,-1 3 16-16,-4 2 0 0,-1 0 64 0,-4-1 16 16,-3 5 0-16,-3-4 0 0,-2 2 32 0,-5 5 16 0,-1-2 0 15,-5 4 0-15,0 6-560 0,-5-1-112 0,-1 7-32 0,-5 0 0 16,1 0-128-16,-7 4-16 0,6-2-16 16,-6 3 0-16,6-1-240 0,1-3 176 0,-3 1-176 15,5-2 160-15,4-5-160 0,-1 0 0 16,3-2 0-16,2-1 0 0,3 1 0 0,3-5 0 15,2 0 0-15,-2-5 0 0,5 1 368 0,0-3 80 0,4-2 32 0,0 2 0 16,5-3 16-16,-2-1 0 0,2-1 0 0,2 0 0 16,1-1-336-16,2 1-160 0,2 2 160 0,0-3-160 15,4 1 0-15,3-2 0 0,1 2 0 0,-1 0 0 16,2-1 0-16,1 1 0 0,2 3 0 0,-1 0 0 16,1 1 0-16,0-3 0 0,0 4 0 0,2-2 0 0,-4-1-192 0,1-2 32 15,-1-2 0-15,-24 0-13664 16</inkml:trace>
  <inkml:trace contextRef="#ctx0" brushRef="#br0" timeOffset="83125.77">5410 5040 6447 0,'0'-4'576'15,"-2"3"-576"-15,0-1 0 0,2-2 0 0,-3 4 928 0,-1-1 80 0,-2-3 16 0,-5 1 0 32,-3-1 304-32,-9 2 64 0,1 4 16 0,-1 3 0 0,0-1 128 0,1 6 48 0,-4-1 0 0,1 7 0 31,1-1-576-31,-7 5-112 0,-1 2-32 0,3-1 0 15,1 7-272-15,0-5-48 0,3-1-16 0,6-3 0 0,5-1-320 0,0-6-64 16,7-3-16-16,0-1 0 0,6-2-128 0,2-3 0 0,3-3 0 0,1 2-176 16,0 0-48-16,1-1-16 0,2 5 0 0,1 1 0 15,1-2 64-15,1 7 16 0,-1-3 0 0,4 5 0 0,-5 3 288 0,3 2 48 16,0 2 16-16,2 2 0 16,2 3 400-16,0-2 96 15,1 1 16-15,-3-3 0 0,0-1 48 0,-2-2 16 16,-1 1 0-16,-3-5 0 0,1-1-96 0,-2 2-16 15,-2-4 0-15,-1-2 0 0,-2 3-208 0,-4-1-32 16,0-3-16-16,-5 3 0 0,-2-2 64 0,-1 4 16 0,-8 0 0 0,-1-2 0 16,-2 2-96-16,-3 4-32 15,1-4 0-15,1 1 0 0,3-1-352 0,3-2 0 16,4-6 0-16,5-6-16576 0</inkml:trace>
  <inkml:trace contextRef="#ctx0" brushRef="#br0" timeOffset="88144.37">7240 4186 911 0,'1'6'0'0,"-1"-3"0"0,2-1 0 0,-2 0 0 0,0-1 400 0,0 3 0 0,0 1 0 0,0 2 0 16,0 5 752-16,0-5 128 0,-2 2 48 0,-1-4 0 15,1-3 128-15,0-2 16 16,-1-4 16-16,1-1 0 0,0-2-80 0,2 2-32 0,-1-2 0 0,1-2 0 15,0 2-400-15,0-1-80 0,1 1 0 0,-1 0-16 16,2-2-224-16,0 2-32 0,1-3-16 0,-1 3 0 16,0-4 224-16,0 2 32 0,1-3 16 0,1 2 0 15,3-4 224-15,-6-2 48 0,3-1 16 0,-2-2 0 32,1-1-304-32,1-2-64 0,1 3-16 0,-5-4 0 15,5-3-384-15,-2 1-80 0,3 1 0 0,-1-4-16 16,2 2-80-16,0-4-16 0,3-1 0 0,4-2 0 0,-2 0-80 0,2-2 0 15,4 0-128-15,-2 2 192 0,3 2-192 16,-2-1 0-16,1 8 0 0,-1 0 0 0,-5 5 0 0,0-1 0 16,2 5 0-16,-3 3 0 0,-1 3 0 0,1 0 0 15,-3 6 0-15,1-1 0 0,0 4 0 0,-2-2 0 16,1 4 0-16,-4 2 0 0,1-1 0 0,-1 4 0 16,-3 0 0-16,1-2 0 0,2 9 0 0,-4-2 0 15,0 2 128-15,-4 6-128 0,1 2 400 0,1 1-16 16,-2 3 0-16,1 2 0 0,1 3 128 0,2 2 32 0,0-1 0 15,0-6 0-15,5 3-176 0,1-1-48 0,2 0 0 0,-1-2 0 16,4-3-320-16,-2-1 144 16,3 1-144-16,0-2 0 0,2-4 0 0,2 1 0 15,1-4 0-15,0 0 0 0,1 3 0 0,1-3-256 0,-5-2 64 16,3 2 0 0,1 5-768-16,-1-3-128 0,-1 0-48 0,-2 1 0 15,2 2-1296-15,-3 0-272 0</inkml:trace>
  <inkml:trace contextRef="#ctx0" brushRef="#br0" timeOffset="88538.26">7344 3855 7359 0,'-10'4'320'0,"6"-2"80"0,-3-1-400 0,4 3 0 0,1-4 0 0,2 0 0 15,0 2 1184-15,2-2 160 0,0 1 16 0,-1 1 16 16,1 2 544-16,3-4 96 0,0 1 32 0,1 1 0 16,1 0 16-16,1-2 16 0,3 0 0 0,-1 0 0 15,3-2-928-15,2-1-176 0,3 3-32 0,1-6-16 16,0-1-352-16,5 0-80 0,8-5-16 0,-32 12 0 16,0 0-480-16,113-43-320 0,-113 43 64 0,91-44-13824 15</inkml:trace>
  <inkml:trace contextRef="#ctx0" brushRef="#br0" timeOffset="91747.72">8968 8581 5519 0,'0'2'496'0,"0"-2"-496"0,0 1 0 0,-3-1 0 15,3 2 928-15,0 0 96 0,-2 3 0 0,0 0 16 16,-1 0 0-16,-1 6 0 0,3-4 0 0,-1 3 0 16,2-1-32-16,0 1-16 0,-2-3 0 0,2 6 0 15,0-5-128-15,0 5-32 0,0-5 0 0,2 4 0 16,-2-3 144-16,0 3 32 0,0 1 0 0,-2-3 0 0,-1 4 16 0,-1 0 16 16,2 3 0-16,-1 1 0 0,1 1-192 0,0 0-32 15,1 4-16-15,-5-1 0 0,3 3-160 0,-2 3-48 16,1-1 0-16,1 7 0 0,-2-3-208 0,1 0-32 15,1 4-16-15,-1 2 0 16,2-1-144-16,-3-1-16 0,2-4-16 0,1 1 0 0,0-1-160 16,-1-5 0-16,-1 4 0 0,1-8 0 15,1 3-656-15,-2-3-112 0,3-4-32 0,-3-4 0 16,3 3-1872-16,-1-1-368 0</inkml:trace>
  <inkml:trace contextRef="#ctx0" brushRef="#br0" timeOffset="92200.32">8906 8631 9215 0,'-4'-8'400'0,"2"2"96"0,1 1-496 0,1 0 0 0,0 1 0 0,0 3 0 15,1 1 1344-15,1-6 160 0,3-2 32 0,1 1 16 0,-3 0-16 0,2-2 0 16,6 4 0-16,-4 1 0 0,3 1 32 0,1-4 0 15,3 5 0-15,1-3 0 0,3 2-400 0,1-4-80 16,2 5 0-16,0-2-16 0,0 3-432 0,-2 1-64 16,-2 0-32-16,-1 1 0 0,-1 3-352 0,-6 5-192 15,2 1 192-15,-4 2-192 0,-4 4 128 0,-1 1-128 16,-4 4 0-16,-1 2 0 0,-3 1 368 0,-2 6-48 16,-3 5 0-16,-4-4 0 15,-1 4-128-15,0 0-48 0,-1-2 0 0,-1-4 0 0,4 4-144 0,-3-8 0 16,1 1 0-16,1-7 128 0,-1 0-128 0,0-3 0 15,2-6 0-15,0 3 0 0,2-5 0 0,3-1 0 16,1-3 0-16,2-3 0 16,5 1 0-16,2-2 0 0,3 0 0 0,5-2 128 0,-4 1-128 0,4 1 0 15,-1 0 144-15,3 0-144 0,1 3 0 0,0 1 0 0,4 4 0 16,-6 1 0-16,6 5 0 0,1 0 0 16,1 2-144-16,3 1 144 15,0 1 128-15,3 1 112 0,2-2 16 0,4 1 0 0,3-3 320 0,-2 3 80 0,6-1 16 0,0 4 0 16,3 2-224-16,-2-3-64 0,-1 7 0 0,1-5-11680 31,-7 3-2336-31</inkml:trace>
  <inkml:trace contextRef="#ctx0" brushRef="#br0" timeOffset="113041.83">25390 11594 9215 0,'0'0'816'0,"0"0"-656"0,0 0-160 0,88-17 0 31,-75 13 192-31,-13 4 16 0,82-17 0 0,0-2 0 16,25-4-1104-16,8-7-208 0,-2 6-48 0,-9-6-16 16,-11 8 208-16,-4-4 64 0,1 3 0 0,3-3 0 0,2 7 896 0,5-4 272 15,6 2 16-15,0-7 0 0,1 0 1008 0,1-5 208 16,3 4 32-16,9-4 16 0,16-1-720 0,-7 0-128 15,-5 9-48-15,-4-6 0 0,-3 6-656 0,9-1 0 0,8 2 0 16,-12 5-176-16,-14 3 176 0,5 4-160 0,11-2 160 0,1 0-160 0,-1 5 400 0,-7-1 80 16,-9 6 0-1,3-1 16-15,6 2 80 0,1-3 16 0,3 5 0 0,-13-1 0 16,-5-3-304-16,5 1-128 0,0-3 0 0,3 4 128 16,4-2-560-1,-7-4-112-15,-10 0-32 0,-2-3 0 0,-6 5 448 0,-4-7 128 16</inkml:trace>
  <inkml:trace contextRef="#ctx0" brushRef="#br0" timeOffset="114115.83">25338 11871 16575 0,'-5'5'1472'0,"3"-3"-1168"0,2-2-304 0,2 0 0 16,1 0 816-16,1 0 96 0,1 0 32 0,0-2 0 16,4-1-496-16,3-3-80 0,0-2-32 0,-3-1 0 15,0-1-336-15,-7-4 0 0,-1 5 0 0,-2-3 0 16,-8 5 0-16,-5-2 0 0,0 4 128 0,-7 5-128 0,-5 0 592 0,-4 3 48 16,1 6 16-16,-6 1 0 0,-2 6 208 0,2 2 32 15,2-1 16-15,-2 6 0 0,1 6-400 0,-1-3-64 16,3 7-32-16,6-6 0 0,7 2-128 0,2-4-32 15,8 1 0-15,2-4 0 0,5-2-256 0,4-5 128 16,3 3-128-16,-1-6 0 16,3 3-560-16,3 1-208 0,-5 2-64 0,2 1 0 15,0 0-176-15,-1 2-32 0,-1 0-16 0,2-2 0 0,-4 0 1056 0,2-2 0 16,1-1 0-16,-1-2 192 0,2-2 896 0,0 0 160 16,2-3 32-16,-1 2 16 0,1-3-224 0,0 1-48 0,-1-2-16 0,1 3 0 15,2-1-496-15,-4 2-80 0,-1-1-32 0,1 6 0 16,-3-2-400-16,-1 3 128 0,-1 4-128 0,-4 0 0 15,-1 0 0-15,-2 0 0 0,-1 0-144 0,-2 1 144 16,3-3-384-16,-6 1 16 0,4-7 16 0,-2 3 0 16,2-4 352-16,0-1 0 0,-1 1 0 0,1-7 0 15,0 4 128-15,2-4 64 0,-2-1 0 0,-2-1 0 16,0 2 64-16,-1 1 0 0,-1-1 16 0,-6 3 0 16,-1 3-272-16,-1 3 160 0,-2 3-160 0,-3 2 128 15,-2 4-128-15,0 1 0 0,-4 6 0 0,4 1 0 16,-4-1 0-16,8 1 0 0,2-3 0 0,7-2 0 0,4-5 0 0,7-5 0 15,4-4 0-15,1-1 0 0,4-6 0 0,2 4 0 16,0-4 0-16,1-2 0 16,1 1-784-16,-4 3-48 0,1-4 0 0,-4 2 0 15,3 1 128-15,-7 2 0 0,1-2 16 0,1 2 0 0,2-1 560 16,-1-3 128-16,4 4 0 0,-2-2 0 0,4-3 304 0,2-1 80 16,-1 1 32-16,0 3 0 0,3-1 96 0,-1-2 32 15,-2 6 0-15,-3 0 0 0,2 5-336 0,-9-2-64 16,2 4-16-16,-4 3 0 0,-3 5-128 0,-2 2 0 15,0 2 0-15,-2 3 0 0,4 2 400 0,1-5 0 0,3 4 0 16,4-8 0-16,6 6 400 0,3-8 80 0,4-2 16 0,5-5 0 16,-21-15-704-16,0 0-192 0,85 28 0 0,-85-28-16128 15</inkml:trace>
  <inkml:trace contextRef="#ctx0" brushRef="#br0" timeOffset="115135.89">20666 15494 18431 0,'-14'8'1632'0,"-1"-1"-1312"31,8-3-320-31,3-4 0 0,2 0 1632 0,-1 2 256 16,-9 1 48-16,-4 4 16 0,-3-2-176 0,3-1-48 0,1-2 0 0,1-2 0 16,0 0-1280-16,1-2-256 0,-2-2-48 0,-1 4-16 31,-3 0-960-31,0 0-192 0,-2 0-32 0,-2 4-16 16,-1 6-304-16,-1-1-64 0,-1 7-16 0,-3 3 0 15,2 0 480-15,-4 4 80 0,2 4 32 0,2-2 0 0,1 3 544 0,2-4 96 0,3 0 32 0,2-1 0 16,3 0 192-16,4-4 0 0,1 0 0 0,4-1 0 15,4-5 224-15,1 3 96 0,2-2 0 0,2 2 16 16,0 1-112-16,1 1-32 0,4 4 0 0,0 1 0 16,-3 1-192-16,-1 2 0 0,2 2 0 0,1 0-160 15,-5 2 160-15,3 1 0 0,-2 2 0 0,-2-1 0 0,1 2 640 0,-1 1 176 16,2-2 16-16,0-3 16 0,1 3 432 0,1-3 64 16,-3-4 32-16,1-4 0 0,0 1-160 0,0 0-48 15,1-2 0-15,-5-2 0 0,1 3-720 0,-3 1-128 16,1 5-48-16,-8 0 0 0,4 1-464 0,-5-1-80 15,0-2-32-15,-2-1 0 16,-5-1-400-16,0 0-96 0,-4 1-16 0,2-4 0 16,0-4 208-16,5-5 32 0,3 1 16 0,-3-8 0 0,7 2 560 15,0-6-128-15,8-2 128 0,-1-1 0 0,5-3-208 0,1 0 16 0,3-1 0 0,3-4 0 32,3 3-896-32,-5-4-160 0,4 6-32 0,1-2-16 15,-1 0 240-15,0 4 48 0,0 1 16 0,-1 2 0 0,-3 0 784 0,3 2 208 0,1 1 0 0,-3 3 0 16,3-3 1088-16,2 2 288 0,2-1 64 0,3 3 16 15,0-2 240-15,0 0 48 0,0 7 16 0,2-3 0 16,-3 5-688-16,-4 2-144 0,-1 3-32 0,-2 2 0 16,-2 3-624-16,-6 7-128 0,-1-3-16 0,-6 5-128 15,-1 7 192-15,-4 4-64 0,-1 1 0 0,-6 4-128 0,2 0 496 16,0 7-16-16,0-1 0 0,-3 3 0 16,-2 1 32-16,1 0 16 0,3 6 0 0,-1-6 0 15,4 0-128-15,-2 0-16 0,2 6-16 0,0-1 0 0,-2 4-112 0,0-5 0 16,0-2-16-16,5-5 0 0,-1-4-240 0,1-3 0 15,4-1 0-15,3 1 0 16,4-5 0-16,5-6 0 0,8-3 0 0,4-9 0 0,9 0 0 0,9-7 0 16,-37-19 0-16,99 18 0 0,-99-18 0 0,120-4 0 15,-120 4 128-15,170-36-128 0,-76 8 0 0,-2-2 0 0,-3-3 0 16,-4-2-18048-16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2:59:19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7297 4287 0,'-7'-9'0'16,"2"4"0"0,3 5 0-16,1-2 0 0,1 2 0 0,-4-3 0 15,-1-6 0-15,-5-1 0 0,-1-6 0 0,2 0 0 16,1 6 0-16,4 0 0 0,-1 1 0 0,1 0 0 0,3 4 0 0,-3 0 0 15,3-1 0-15,-1 5 0 16,-3-1 464-16,1 2 96 0,-1 0 16 0,0 0 0 0,1 0 160 0,-3 2 32 16,2-1 16-16,-2 5 16 0,0-3-240 0,0 1-48 15,-2-1-16-15,2 1 0 0,4 3 0 0,-6-4 0 16,2 2 0-16,4-1 16 0,-4 1 208 0,3 0 48 16,1-1 16-16,-1-3 0 0,3 1 16 0,-3 0 0 15,2 0 0-15,2-2 16 0,-1 3-368 0,-1-3-64 16,0 2 0-16,0 0-16 0,1-1-208 0,-1 3-32 15,0-1-128-15,-3 6 192 0,3-2 144 0,-1 4 32 0,-3-1 0 0,3 6 16 16,-6-1 0-16,6 1 0 16,-3 1 0-16,5-3 0 0,1 4 0 0,-2-3 0 15,4 5 0-15,-1-5 0 0,3 3-240 0,1-3-144 0,2-2 160 0,-3 0-160 16,1 0 0-16,2-5 0 0,3 8 0 0,-1-4 0 16,1 2 0-16,1 4 0 0,-2-1 0 0,-2 2-128 15,1 2 128-15,1 3 0 0,-2-1 0 0,-2 1 0 16,0 6 0-16,-3-4 0 0,-2 4 0 0,0-4 0 15,-2 4 0-15,-1-4 0 0,-1 3 0 0,1-1 0 16,-2 2 0-16,3-6 0 0,-1-1 0 0,3-4 0 0,1 0 0 0,3-3 0 16,1-2 0-16,2-6 0 15,3 3 0-15,-3-6-128 0,6 0 128 0,-1 2 0 0,2 0 0 0,-2-3 0 16,5 6 0-16,-8-3-128 0,5 5 128 0,-4 2 0 16,3-1 0-16,-5 2 0 0,1 4 0 0,-4 0 0 15,4 1 0-15,-7 1 0 0,1-1 0 16,2 0 0-16,2-1 0 0,-3-5 0 0,1 1 0 0,6-4 0 15,-4-1 0-15,5-4 0 16,-3 4 0-16,1-7 0 0,0 3 0 0,1 2 0 0,-1-2 0 0,1-3 0 16,-1 4 128-16,1-2-128 0,-3-1 384 0,1 1 16 0,0 2 0 0,1 0 0 15,-1-4 96-15,1 4 16 16,3-3 0-16,-3-2 0 0,4-1-192 0,2-1-16 16,-4 0-16-16,4-3 0 0,-1-1-288 0,3-3 0 15,1 2 0-15,2-2 0 0,1-1 0 0,3 1 0 16,-4-2 0-16,-2 2 0 0,4 0 0 0,-1-4 0 15,1 6 0-15,1-3 0 0,-3 2 0 0,2 1 0 0,1-4 0 0,4 4 0 16,-5 0 0-16,5-4 0 16,1 4 0-16,-1-4 0 0,-28 9 0 0,0 0 0 15,98-29 0-15,-98 29 0 0,0 0 0 0,0 0 0 0,117-33-128 0,-91 29 128 16,-2 2 0-16,0 2 0 0,-1 0 0 0,0 2 0 16,1 0 0-16,-1 1 0 0,-4 4 0 0,0-2 0 15,2 1 0-15,0 1 0 0,2 0 128 0,-2-2-128 16,5 2 0-16,-4 0 0 0,6-2 0 0,0 2 0 15,0-2 0-15,0-1 0 0,1-3 0 0,-1 3 0 16,0 1 208-16,0-1-64 0,-2-1-16 0,-1 1 0 16,-1 1 384-16,-1-3 80 0,-1 1 16 0,1-3 0 0,3 0-480 15,-3-2-128-15,3-1 0 0,0-2 0 16,-3 1 0-16,3-1 0 0,2-2 0 0,0 2 0 16,0-1 0-16,-1-2 0 0,1 3 0 0,-28 5-128 15,0 0 128-15,0 0 0 0,115-14 0 0,-90 10 0 0,4 2 0 0,-1-1 0 16,-28 3 0-16,0 0 0 15,0 0 0-15,112-5 0 0,-88 5 0 0,2 0 0 0,-1 1 0 0,-3 1 0 16,4 2 0-16,-3-3 0 0,1 5 0 0,1 1 0 16,-1 0 0-16,-3-4 0 0,2 4 0 0,-1 0 0 15,6-2 0-15,0 2 0 0,-28-7 0 0,0 0 0 16,94 12 0-16,-94-12 0 0,0 0 0 0,105 11 0 16,-105-11 0-16,0 0 0 0,113 3 0 0,-113-3 0 0,0 0 0 0,98 0 0 15,-98 0 0-15,0 0 0 0,0 0 0 0,120 2 0 16,-94-2 0-16,-26 0 0 15,0 0 0-15,0 0 0 0,119 7 0 0,-119-7 0 0,0 0 0 0,97 3 128 16,-97-3-128-16,0 0 0 16,105 2 0-16,-105-2 0 0,0 0 0 0,104 0 0 15,-104 0 0-15,0 0 0 0,0 0 0 0,122-5 0 0,-122 5 0 16,0 0 0-16,0 0 672 0,124-19 64 16,-124 19 16-16,0 0 0 0,106-28-624 0,-106 28-128 15,0 0 0-15,122-40 0 0,-122 40 0 0,0 0 0 0,128-37 0 0,-128 37 0 0,0 0 0 0,111-29 0 16,-111 29 0-16,0 0 0 15,0 0 0-15,119-11 0 0,-93 11 0 0,-26 0 0 16,0 0 0-16,0 0 0 0,113 2 0 0,-89-2 0 16,-24 0 0-16,0 0 0 0,0 0-128 0,128-2 128 15,-128 2 0-15,0 0 0 0,111-12 0 0,-111 12 0 0,0 0 0 0,119-19-128 16,-119 19 128-16,0 0 0 0,106-11 0 0,-106 11 0 16,0 0 0-16,96-12 0 0,-96 12 0 15,0 0 0-15,99-14 0 0,-99 14 0 16,0 0 0-16,103-12 0 0,-103 12 0 0,0 0 0 0,103-12 0 0,-103 12 0 15,0 0 0-15,0 0 0 16,127-7 0-16,-103 9 0 0,2-1 0 0,1 1 0 16,-5 0 0-16,-1 1 0 0,2-1 0 0,-1 2 0 15,3 1 0-15,-4-3 0 0,3 1 0 0,4 1 0 0,-4-3 0 0,3 1 0 16,-27-2 0-16,0 0 0 0,0 0-128 0,115-3 128 16,-115 3 0-16,0 0 0 0,106-20 0 0,-106 20 0 15,0 0 0-15,127-26 0 0,-127 26 0 0,0 0 0 16,113-14 0-16,-113 14 0 0,0 0 0 0,0 0-128 15,105 0 128-15,-81 2 0 0,-5 3 0 0,2 2 0 16,0 0 0-16,0-1 0 0,0 4 0 0,2-7 0 0,-2 6 0 16,1-4 0-16,-1 1 0 0,-2-5 0 0,4 5 0 15,0-5 0-15,1 1 0 0,0-2 0 0,3 0 0 16,-27 0 0-16,0 0 0 0,0 0 0 0,122-10 0 0,-122 10 0 0,0 0 0 0,95-11 0 16,-95 11 0-16,0 0 0 0,0 0 0 0,114-9 0 31,-92 8 0-31,-22 1 0 0,0 0 0 0,0 0 0 0,108-6 0 0,-108 6 0 0,0 0 0 0,0 0 0 15,101-3 0-15,-101 3 0 16,0 0 0-16,0 0 0 0,110-3 0 0,-110 3 0 16,0 0 0-16,0 0 0 0,115 3 0 0,-115-3 0 0,0 0 0 0,0 0 0 0,121 0 0 0,-95 0 0 31,-26 0 0-31,0 0 0 0,0 0 0 0,108-9 0 16,-84 8 0-16,0-3 0 0,-24 4-128 0,0 0 128 15,0 0 0-15,95-17 0 0,-95 17 0 0,0 0 0 16,0 0 0-16,97-18 0 0,-78 13 0 0,-3-2 0 15,0 4 0-15,-1 1 0 0,-4-2 0 0,-1 1 0 16,-1 1 0-16,0-1 0 0,-6 3 0 0,4-2 0 16,0 2 0-16,-5-2 0 0,0 2 0 0,1-2 0 0,-1 2 0 15,-2 0 0-15,2 0 0 0,-4 0 0 16,2-1 0-16,-2-1 0 0,0 0 0 0,-1 0 0 16,3-1 0-16,-2-2 0 0,-1 1 0 0,1 2 0 0,-2-1 0 0,1-2 0 15,1 0 0-15,-1 1 0 0,3-1 0 0,-5 0 0 16,1-1 0-16,1 3 0 0,-1-1 0 0,1-1 0 15,1-4-128-15,-3 4 128 0,1-3 0 0,1 1 0 16,1-6-128-16,0 3 128 0,0-4-144 0,2-5 144 0,0 0-208 0,0-2 80 31,0-2-304-31,4-3-48 0,-1 2-16 0,1-4 0 0,-1-2 496 0,3-1 0 16,-3 1 0-16,2-1 0 0,1 5 0 0,-1-2 0 0,-4 5 0 16,1 1 0-16,0 1 0 0,-2 2 0 0,0 3 0 0,-2 0 0 15,-1 2 0-15,1 2 0 0,-3 0 0 0,-2 0 0 16,2 6 0-16,-6-1 0 0,1-1 0 0,-6 1 0 15,0 0 0-15,-1-2 0 0,-4 7 0 0,-2-1 0 16,1-1 0-16,-6 1 0 0,-5 1 0 0,-4 0 0 16,0 2 0-16,-3 0 128 0,0 0-128 0,0 0 0 0,2 0 128 15,-9 0-128-15,-7 0 0 0,-11-1 0 16,3 1 0-16,1 0 0 0,-4 1 0 0,4-1 0 16,0 2 0-16,0-2 0 0,2 0 0 0,-2-2 0 15,2-1 0-15,-4-2 0 0,-8-4 0 0,1 4 0 16,0-2 0-16,2-4 0 0,2 4 0 0,1 0-144 0,-1 2 144 0,-3 2 0 15,-1-1 0-15,-9 1 0 16,1-2 0-16,-4 1 0 0,2 1 0 0,2-1 0 0,1-1 0 0,-2 3 0 16,4 0 0-16,-10 1 0 15,0-1 0-15,-8 0 0 0,6 0 0 0,4-1 0 16,1 3 0-16,-2 0 0 0,4 0 0 0,-11 0 0 0,-5 0 0 0,2 0 0 16,-2 0 0-16,4 3 0 0,5 3 0 15,-4-3 0-15,3 9 0 0,-14-5 0 0,0 2 0 0,6-4 0 16,9 6 0-16,-6-3 0 0,3 1 0 0,-3 0 0 15,-1-2 0-15,-2 1 0 0,6-2 0 0,-4-5 0 0,1 6 0 0,6-3 0 16,7-1 0-16,-4-3 0 16,1 0 0-16,-3-5 128 0,6-4-128 0,7 2 0 0,5-6 0 0,0-1 128 15,4 0-128-15,-1-4 0 0,2 1 0 0,2-2 0 16,-10-2 0-16,3 0 0 16,2-2 0-16,3 8 0 0,7-1 0 0,-3 0 0 0,-2 2 0 0,-2 0 0 0,4 6 0 0,-7 1 0 31,-2 1 0-31,-5 6 0 0,-6 0 0 0,4 2 128 15,7 3-128-15,-3 1 0 0,-2 2 128 0,0 5-128 0,3 0 160 0,-5 0-160 16,-5 1 368-16,0 1-32 0,-2 1 0 0,5 0 0 16,2 3 16-16,2 3 0 0,1 1 0 0,3 1 0 15,-1 4 112-15,-1 0 32 0,-4 5 0 0,3-5 0 16,8-3-176-16,-1-3-48 0,6-3 0 0,7-10-11040 16,6-9-2224-16</inkml:trace>
  <inkml:trace contextRef="#ctx0" brushRef="#br0" timeOffset="22623.67">6522 10579 3679 0,'-7'5'320'16,"2"2"-320"-16,1-4 0 0,1-1 0 0,1 0 448 0,-3 1 0 15,-4 8 16-15,-5 3 0 0,-4 5-304 0,-1-5-160 16,2 1 160-16,3-1-160 16,-2-5 0-16,2 1 128 0,2-4-128 0,-2 2 0 0,2 1 0 0,-2-4 0 15,2 6 0-15,-2-6 0 0,-2 7 464 0,2-5 112 16,2 4 0-16,-2-3 16 0,0 3 192 0,-1-4 48 0,2 3 0 0,-4-3 0 15,3 5-448-15,0-5-64 16,2 6-32-16,-2-7 0 0,5 5-288 0,-1-2 0 0,1 3 0 16,0-3 0-16,4 4 0 0,-4-2 0 0,4-1-128 15,0 6 128-15,3 0 0 0,-3-1 0 16,1 3 0-16,3-3 0 0,-3 8 0 0,2-2 240 0,1 0-48 0,-5 3-16 16,1-1 32-16,2 3 16 15,1-2 0-15,0-1 0 0,1 3 32 0,1-3 16 0,0 0 0 0,0-3 0 16,1 0-16-16,3 0 0 15,-2 5 0-15,-1-4 0 0,-1 0-112 0,2-2-16 16,0 0-128-16,-2-2 192 0,1 1 80 0,3-4 16 0,-2 0 0 0,1-2 0 16,4-3 64-16,2-1 16 0,1-1 0 0,1-3 0 15,4 3-368-15,-1-6 0 0,6 1 0 0,-3-2 0 16,4 2 0-16,-4-2 0 0,3 0 0 0,-3 2 0 16,-1-1 0-16,-1-1 0 0,-1 6 0 0,0-1 0 15,0-2 0-15,0 3 0 0,0-3 0 0,-2 4 0 0,0-2 208 0,2-1 32 16,-3-3 0-16,3 1 0 15,0 0-80-15,0-2-16 0,0-2 0 0,3-1 0 0,0-2-144 0,-1-6 0 16,0 6 0-16,3-9 128 0,0 2 48 0,2-4 0 0,0 0 0 0,2-1 0 31,-2-2-48-31,1 1-128 0,1-1 192 0,-4 2-64 16,4-1 16-16,-4 1 0 0,-2 5 0 0,-1-2 0 0,3 0-16 0,-7 3-128 0,2 1 192 0,-2-4-64 16,-1 5 96-16,1-5 16 0,0 6 0 0,-5-3 0 15,5 1 64-15,-5-2 16 16,7-2 0-16,-5-2 0 0,2 4-128 0,-1-2 0 0,0-2-16 0,1-3 0 15,1 0-176-15,0 1 0 16,-3-1 0-16,1 2 0 0,1 1 0 0,-2 2 0 16,-2 0 128-16,0-1-128 0,-2-1 0 0,-2 6 0 15,-1-1 0-15,-2-3 0 0,0 7 0 0,-3-5 192 0,1 7-64 0,-5-6 0 0,0 3 512 16,2-1 112 0,-4 0 16-16,0 1 0 0,-1-3-128 0,1 1-32 0,-1-1 0 0,1-3 0 15,2 4-304-15,-2-2-64 16,0-4-16-16,1 5 0 0,1 1-224 0,-5-4 176 15,-1 4-176-15,1-4 160 0,0 0 0 0,-2 5 0 16,-3-5 0-16,-1 0 0 0,3 5 128 0,-3-4 32 0,-1 6 0 0,0-4 0 0,-4 8 64 0,0-3 32 16,-3 3 0-16,0-2 0 15,4 3-96-15,-1-2-32 0,0 3 0 0,1-6-10400 16,-3-7-2064-16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3:02:45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4924 3437 911 0,'-7'-1'0'0,"3"-1"0"16,1 0 0-16,1-1 0 0,0 1 720 0,1 0 64 0,1 1 16 0,0-1 0 15,-4-3 32-15,2-6 16 0,1 4 0 0,-3-3 0 16,4 1 176-16,-2-3 16 15,2 5 16-15,0-4 0 0,2 6 288 0,2-5 64 0,-4 4 16 0,0 3 0 16,3-2-144-16,-3-2-48 0,0 5 0 0,-2 0 0 16,1 2-336-16,-3 0-80 0,1 0-16 0,-1 0 0 15,1 2-304-15,-1 2-64 0,2-1-16 0,-1 1 0 16,1-1-64-16,2-1-16 0,0-1 0 0,2 3 0 16,3 1-112-16,-3-1-32 0,3-1 0 0,0 1 0 15,1-3-192-15,-1 6 0 0,2 0 0 0,0 0 0 16,0 5 0-16,0 4 0 0,0 3 128 0,0 4-128 0,3 3 256 15,-6 5 0-15,3 8 0 0,0-1 0 16,-6 11-16-16,3-4 0 0,-1 6 0 0,1-4 0 16,-3 3-96-16,5-5-16 0,-5 2 0 0,-1-5 0 0,4-2-128 0,-2-5 0 15,1-2 0-15,-1-5 0 16,0 5-480-16,-1-10-176 0,3 1-48 16,-2-5 0-16,1-1-1280 0,1-6-256 0,1 2-48 0,2-7-7120 15</inkml:trace>
  <inkml:trace contextRef="#ctx0" brushRef="#br0" timeOffset="489.89">4946 3518 1839 0,'-12'3'0'0,"3"-1"160"0,3 1-160 0,0-3 0 0,3 0 0 0,1 0 0 0,-1-3 752 0,-4 1 112 15,0-1 32-15,-4-3 0 0,2-2 256 0,1 1 48 32,4 0 16-32,-1-2 0 0,2 4 496 0,3 0 96 0,0-1 32 0,1 3 0 0,6-1-496 0,-5 1-112 31,3 1-16-31,0 0 0 0,4-1-368 0,-2 3-80 15,4 0 0-15,-1 0-16 0,2 0-240 0,4 0-64 16,-2 3 0-16,3-1 0 0,2 0-192 0,-19-2-64 16,0 0 0-16,0 0 0 0,105 19-192 0,-105-19 0 15,0 0 128-15,105 24-128 0,-105-24 0 0,0 0 0 16,116 23 0-16,-116-23-160 0,0 0-144 0,110 26-16 0,-110-26-16 16,0 0 0-1,86 35-384-15,-67-23-80 0,-4 6-16 0,-6 1 0 0,-4 0 592 0,-8 4 224 0,-2 4-176 0,-4 0 176 16,-7 4 192-16,-1 0 128 0,-2 1 16 0,-4 4 16 15,-7 1 160-15,2-2 16 0,1-2 16 0,-3 3 0 16,-7 4-32-16,2 0-16 0,1 0 0 0,-1-3 0 16,2 0-128-16,1-6-32 0,-1-3 0 0,5-5 0 15,4 1-80-15,0-5 0 0,3-3-16 0,1-2 0 16,5-2-240-16,1-5 0 0,5-4 0 0,0-3 0 16,4 0-1712-16,3-1-432 0</inkml:trace>
  <inkml:trace contextRef="#ctx0" brushRef="#br0" timeOffset="1044.67">5614 3909 6047 0,'0'6'128'0,"-4"-3"16"0,3 2 16 0,1-1 32 0,1-2-192 15,-1-2 0-15,4 1 0 0,-2 1 0 0,5-2 608 0,1 4 96 0,1 3 0 0,3-4 16 16,-1-1-32-16,1 1-16 0,3-3 0 0,3 2 0 15,-2 0 336-15,-16-2 64 0,0 0 16 0,0 0 0 16,87-9-560-16,-87 9-96 0,0 0-32 0,0 0 0 0,94-30-240 0,-94 30-160 16,0 0 192-16,0 0-192 0,0 0 128 0,0 0-128 15,73-38 0-15,-68 35 0 16,2-3 256-16,-5-4-48 0,0 5-16 0,-4-7 0 0,2 3-32 0,-7-5-16 16,2 3 0-16,-2-1 0 0,-4-2-144 0,3 4 0 15,-3-2 0-15,-1-2 0 0,2 7 240 16,-1-4 16-16,1 6 0 0,-1 0 0 0,1 1 128 0,-1 4 48 15,3 2 0-15,-8 5 0 16,2 4-176-16,-2 1-16 0,1 5-16 0,-1 4 0 0,-2 3 112 0,1-3 32 16,1 5 0-16,1-3 0 15,1 5 144-15,1-2 16 0,-2-1 16 0,3 4 0 0,1 1 176 0,-3-1 48 0,7 1 0 0,-1-2 0 16,2 0 64-16,3-2 32 16,3-5 0-16,2-2 0 0,5-2-96 0,3-1-32 15,4-4 0-15,3-1 0 0,4-6-736 0,-21-5 0 0,0 0 0 0,0 0 0 16,120-7-1328-1,-120 7-256-15,0 0-48 0,121-40-11392 0</inkml:trace>
  <inkml:trace contextRef="#ctx0" brushRef="#br0" timeOffset="1376.28">6401 3849 2751 0,'-13'17'128'0,"2"-7"16"0,2 3-144 0,1-6 0 16,2 0 0-16,3-4 0 0,-1 2 560 0,-8 7 80 0,-2 6 0 15,-5 4 16-15,-2 5-16 0,0 2 0 16,4-4 0-16,5-5 0 0,5 0 896 0,3-3 192 15,6-3 16-15,5-4 16 0,2 4-128 0,3-5-32 0,2 2 0 0,0 1 0 16,3-4-128-16,1 5-16 16,-1-1-16-16,0-2 0 0,-1 4-64 0,2-5-16 0,-1 5 0 0,2-4 0 15,2-3-576-15,-4-3-112 16,3 3-32-16,-1-6 0 0,-19-1-640 0,0 0 0 16,0 0 0-16,94-27-9424 0,-94 27-1872 0</inkml:trace>
  <inkml:trace contextRef="#ctx0" brushRef="#br0" timeOffset="1764.65">6604 3324 2751 0,'0'5'256'0,"0"-3"-256"0,1 0 0 0,1-2 0 16,3 2 1024-16,-3 1 144 0,2 2 48 0,4 1 0 15,3 4 448-15,3 1 112 0,-2 2 16 0,0 0 0 16,2-3 592-16,-5 4 128 0,3 2 32 0,-2-1 0 15,3 5-560-15,-1 2-128 0,-2 3 0 0,1-3-16 16,-3 10-752-16,1 1-160 0,0 2-32 0,-4 3 0 0,0-2-384 0,-3 3-96 16,1 1-16-16,-3 0 0 0,4 2-96 0,-4-2-32 15,0 0 0-15,0 3 0 0,0 1-272 16,0-2 0-16,-2 5 128 0,2-6-128 0,0 1-256 16,2-3-128-16,1 2 0 0,3-4-16 15,-3-2-816-15,4-7-144 0,2-6-48 0,-2-3-7728 0,3-8-1552 16</inkml:trace>
  <inkml:trace contextRef="#ctx0" brushRef="#br0" timeOffset="2158.85">7161 3676 6447 0,'0'11'576'0,"-2"-3"-576"15,2-1 0-15,0-3 0 0,-3 1 1488 0,0 5 192 16,-4 8 48-16,-4 6 0 0,-1 13-64 0,-7-1 0 16,0 3 0-16,-6-1 0 0,3-8-464 0,-1-4-112 15,0-4 0-15,2-1-16 0,2-3-496 0,-4-3-80 0,4-1-32 0,-2-5 0 32,2 3-608-32,0-7-128 0,3 4-32 0,1-4 0 15,-3-3-96-15,3-2-32 0,4 0 0 0,-1 0 0 0,3-3 432 0,-1-1 0 16,3-3 0-16,-2 2-128 15,6 1-240-15,-3-1-32 0,5-2-16 0,1 5 0 16,1-3-96-16,6 2 0 0,-1-4-16 0,2 3 0 0,6 1 304 0,2 1 64 0,1 2 16 0,-17 0 0 31,0 0 496-31,79 9 96 0,-79-9 32 0,0 0 0 0,90 29 1008 0,-90-29 208 0,63 27 32 0,-63-27 16 16,65 33-16-16,-34-16 0 16,-31-17 0-16,63 30 0 0,-63-30-960 0,64 22-192 0,-64-22-32 0,0 0-16 0,94 19-528 0,-94-19-176 15,0 0 0-15,93-8-9696 16,-93 8-1952-16</inkml:trace>
  <inkml:trace contextRef="#ctx0" brushRef="#br0" timeOffset="21388.85">20184 12798 9215 0,'-20'7'816'0,"6"3"-656"31,7-5-160-31,2-3 0 0,4 1 944 0,-5 3 144 0,-8 2 48 0,-8 8 0 0,-3 1 16 0,1-1 16 31,5 0 0-31,5-6 0 0,0 2-784 0,3-5-176 16,1 6-16-16,-1-3-16 0,1 4-176 0,-4 0 0 15,-2 2 0-15,-5 1-176 0,-1 4 176 0,-6 5 0 16,0 4 0-16,0-1 0 0,0 8 208 0,-1 1 128 0,1 7 32 0,-2-1 0 16,4 0 288-16,3 4 64 15,-1-1 16-15,3 7 0 0,2 2-336 0,0 5-64 0,1 9-16 0,1 3 0 16,5 3-320-16,0 1 0 0,5 3 0 0,0-1 0 16,1-3 0-16,5-1 0 0,2-3 0 0,3 1-128 15,3 0-128-15,0 0-32 0,3 0 0 0,-5-3 0 31,4-6-368-31,2 4-80 0,-3-2-16 0,1 4 0 0,1-4 352 0,-1 4 64 0,-2 0 16 0,2-3 0 16,-2 7 320-16,0 1 0 0,-2 1 0 0,2 1 0 16,-2 6 464-16,2-2 64 0,2 6 16 0,1-2 0 15,4 7 32-15,4-5 0 0,3-5 0 0,3-3 0 16,6-4-368-16,5-4-64 0,6-10-16 0,6 0 0 16,7-2-128-16,0-3 0 0,-1-6 0 0,-1 3 0 0,0 2 0 0,-52-55-176 15,101 94 176-15,-101-94-128 0,105 87-32 0,-105-87 0 16,115 86 0-16,-115-86 0 0,125 85 160 0,-125-85 192 15,115 68-32-15,-115-68-16 0,105 64 608 0,-105-64 112 16,108 53 32-16,-108-53 0 0,115 31 32 0,-115-31 16 0,143 31 0 16,-143-31 0-16,164 27-608 0,-164-27-112 0,157 24-32 0,-157-24 0 15,142 21-192-15,-142-21 0 16,149 28 0-16,-149-28 0 0,155 36-208 0,-155-36 64 0,148 40 16 0,-148-40 0 16,125 42 128-16,-125-42 0 15,122 51 0-15,-122-51 0 0,124 50 128 0,-124-50-128 0,145 56 160 0,-145-56-160 16,137 57 352-16,-137-57-32 0,119 54 0 15,-119-54 0-15,120 58 48 0,-120-58 0 16,122 50 0-16,-122-50 0 0,145 37 112 0,-145-37 32 0,155 17 0 0,-155-17 0 16,157 14-160-16,-157-14-32 15,153 2 0-15,-153-2 0 0,160-7-320 0,-76 0 0 0,3 4 0 16,-7 1 0-16,-80 2 0 0,141 0 0 0,-141 0 0 0,134 9 0 16,-134-9 0-16,129 8 0 0,-129-8 0 0,150 7 0 15,-150-7 0-15,150 12 0 0,-150-12 0 0,140 18 0 0,-140-18 0 0,146 23 0 16,-59-6 0-16,7-8 0 15,5-6 0-15,-4-1 0 0,-5-4 0 0,-1 0 0 0,-2-3 0 16,-3-2 0-16,5-2 0 0,3-4-128 0,4-3 128 16,-7 0 0-16,-7 6 0 0,-82 10 0 0,150-16 0 15,-150 16 144-15,149-12-144 0,-68 7 160 0,4-1-160 0,-7 1 0 16,-78 5 0-16,148-5 0 0,-148 5 0 0,138-16 0 16,-138 16 176-16,148-22-176 0,-62 3 288 0,6-4-32 0,9 0-16 0,-5-1 0 15,-2 1-240 1,0-3 0-16,0-2 0 0,9 0 0 0,10 2 0 0,-8 4 0 0,-4 2-128 15,-5 3 128-15,-2 7-192 0,-5 1 32 16,1 9 0-16,-6 0 0 0,0 0-160 0,-84 0-48 16,134 0 0-16,-134 0 0 0,113 0 368 0,-113 0 0 0,112 16 0 0,-112-16 0 15,106 15 0-15,-106-15 0 16,111 5 0-16,-111-5 0 0,119-1 384 0,-119 1 0 16,117-13 0-16,-117 13 0 0,113-19-176 0,-113 19-32 15,113-22-16-15,-113 22 0 0,101-19-160 0,-101 19 0 16,98-20 0-16,-98 20 0 0,89-15 0 0,-89 15 0 15,76-19 0-15,-76 19 0 0,0 0 0 0,93-41 0 16,-93 41 0-16,57-38 0 0,-57 38 0 0,54-50 0 16,-54 50 0-16,56-58 0 0,-56 58 0 0,54-57 0 15,-23 22 176-15,4-5-176 0,4-2 176 0,1 2-176 0,3-4 192 16,-1-1-192-16,2 5 0 0,1 2-224 0,-5 1 16 0,-3-3 0 31,-4 5-192-31,-4-1-48 0,-2 1 0 0,-3 3 0 0,0-1 448 0,-3-1-160 0,0 0 160 16,-2 3 0-16,0 1 0 0,-1-3 0 0,-2 4 128 0,-1-4-128 15,3-2 320-15,-4-3-48 0,0-1 0 0,-2 3 0 16,-2-6 32-16,-1 0 0 0,1-1 0 0,-3 1 0 16,4 2-112-16,-1-6-32 0,4 1 0 0,0-2 0 15,2-3 272-15,1-6 48 0,4 2 16 0,2-4 0 16,1 3-352-16,-1-3-144 0,3 2 128 0,-5 1-128 16,2-1 0-16,-8-2 0 0,3 3 0 0,-6-5 0 15,0-2 0-15,-7 1 0 0,-1-2 0 0,-2 4 0 0,-2 3 0 0,-2-1 0 16,0 1 0-16,2 0 0 0,-3-3 0 0,-1-2 0 15,-1-3 0-15,-2-1 0 0,0-1 0 16,-7 3 0-16,2 1 0 0,-4-3 0 0,2 4-304 16,-7-2 64-16,-1-1 16 0,-1 3 0 0,-1 2-48 0,-4-2-16 15,-4 2 0-15,-1-1 0 0,0 8 288 0,-5 2 0 16,3-1 0-16,-5 6 0 0,-2-4 0 0,-2 7 0 16,-4 2 0-16,2-2 0 0,-1 4 0 0,0-2 176 15,-7 2-48-15,2-6-128 0,0 6 176 0,-2-2-176 16,0-2 160-16,0 0-160 0,1 0 0 0,-1 2 0 15,2 0-208-15,-4 2 64 0,0 0-96 0,-5 1-16 16,-1 1 0-16,-4 1 0 0,-2-2 0 0,-6 4-16 16,6-2 0-16,0-1 0 0,-1 1 144 0,-1 0 128 15,4 0-192-15,-7 2 192 0,-6-7-160 0,-6 5 160 16,-1 4-128-16,-4-2 128 16,1 3-432-16,-3-1 0 0,3-2 0 0,-7 6 0 15,-3-2-240-15,-4 3-48 0,-2-2-16 0,4 3 0 16,5 3 144-16,-5-1 16 0,0-1 16 0,-3 1 0 0,-3 1 160 0,-2-1 16 0,4 2 16 0,2 4 0 31,4 3-64-31,-13 0-16 0,-3 2 0 0,-1 1 0 0,7-1 272 0,1 7 176 0,7 3-208 0,-8-3 80 16,-5-1 448-16,5 1 80 0,4-2 32 0,0 4 0 15,10-2-192-15,-5 1-48 0,-1 2 0 0,-2-5 0 16,2-1-192-16,2 2 0 0,8 1 0 0,1 0 0 16,1 3 0-16,-12 4 0 0,-7 5 0 0,1-2 0 15,12 0 0-15,-3 9 0 0,-3-1 128 0,-5-3-128 16,-4 4 256-16,0-4-64 0,2-1 0 0,5 2 0 0,9-1-336 15,0 2-80-15,3-1-16 0,-4 1 0 16,-5-9-480-16,6 6-112 0,7-2 0 0,3 2-16 16,1 3-592-16,-6 2-112 0,-2 0-32 0,-5-4 0 15,-3 4 240-15,0 0 64 0,-1 5 0 0,-1 2 0 0,0 2 816 0,-8-2 160 16,-12 0 48-16,5-1 0 0,2 7 256 0,-4 0 272 16,-2 7-48-16,-15 6-16 0,-1 8-208 0,-5 5-192 15,11 8 48-15,2 1 0 16,5 1-1008-16,6 1-208 0</inkml:trace>
  <inkml:trace contextRef="#ctx0" brushRef="#br0" timeOffset="42645.76">2435 5703 4607 0,'0'2'400'0,"0"-2"-400"0,2 0 0 0,-2 0 0 15,0 2 448-15,0-2 0 16,0 3 0-16,0-3 0 0,0 2-240 0,0 0-32 0,0-2-16 0,-2 0 0 0,2 0 416 0,-3-2 96 15,1 2 16 1,0 0 0-16,-3-2 320 0,2 2 64 0,-1 0 16 0,-1 0 0 16,3 4-48-16,-3-2 0 0,3 1 0 0,0-1 0 0,2 0-416 0,0 1-96 15,0 4-16-15,2-3 0 0,0-3-512 0,5 1 0 16,-4 2 0-16,6-3 0 0,2 4 0 0,-1-3 0 16,2-2 0-16,4 0-144 15,0 0-112-15,1 0 0 0,2 0-16 0,0 0 0 0,1 2 272 0,0-2 0 16,3 0 0-16,0 2 0 15,-1-1 160-15,1 1 96 0,0-2 0 0,1 2 16 16,1 0-16-16,-3 1 0 0,1 1 0 0,-2-3 0 0,-2 3-256 0,2-2 128 0,-2-1-128 0,0 1 0 16,-1 3 0-16,-1-1 0 0,2-1 0 0,0 1 0 15,2-4 0-15,0 2 0 16,7-4 0-16,-4 2 0 0,1-2 0 16,3-1 0-16,3-3 0 0,-31 6 0 0,0 0 0 15,101-19-144-15,-101 19 144 0,73-10-192 16,-73 10 192-16,77-11-208 0,-77 11 80 0,73-7 128 15,-40 4 0-15,-3-1 0 0,1-1 0 0,-6 2 128 0,1-1 128 0,2 1 0 0,0-3 16 0,1-1 0 16,1 2-272-16,-1-2 0 0,3-1 0 0,-1-1 0 0,8-2 0 16,1-3-224-16,5 4 16 0,2-4 0 31,4-2-176-31,-1 4-16 0,1 0-16 0,-4-2 0 16,-4 7 272-16,-1-3 144 0,-42 10-160 0,75-9 160 0,-75 9 0 0,0 0 0 15,103-12 0-15,-103 12 160 0,0 0 160 0,101-5 48 16,-101 5 0-16,0 0 0 0,103-4-144 0,-103 4-32 15,0 0 0-15,104 0 0 0,-104 0-192 0,0 0 0 16,103 2 0-16,-77 0 0 0,0 1 128 0,-3-1 0 16,-2 0-128-16,2 1 192 0,1 4 0 0,0-4 0 15,-3 1 0-15,4-1 0 0,1 4 80 0,0-3 16 0,-26-4 0 0,0 0 0 16,0 0-16-16,115 3 0 0,-115-3 0 0,0 0 0 16,115-7-272-16,-115 7 128 0,89-10-128 0,-89 10 0 31,89-14-256-31,-89 14-176 0,87-5-16 0,-87 5-9360 0</inkml:trace>
  <inkml:trace contextRef="#ctx0" brushRef="#br0" timeOffset="97613.99">14379 5451 11967 0,'-5'3'1072'0,"0"1"-864"16,3-4-208-16,0 0 0 15,0 2 848-15,1-1 128 0,-3 5 32 0,-6-1 0 0,1 2-48 16,-3 3 0-16,0-5 0 0,3 1 0 0,5 1 160 0,-3-6 32 16,4 1 0-16,1 0 0 15,4-2-448-15,3 0-96 0,2-2-16 0,2-1 0 0,3-4-592 0,5 0 0 0,-17 7 0 16,0 0 0 15,84-32-320-31,-84 32-64 0,0 0-32 0,105-29 0 16,-105 29-336-16,0 0-64 0,116-28-16 0,-116 28 0 0,89-18 544 0,-89 18 96 0,103-15 32 0,-103 15 0 0,119-18 16 0,-119 18 0 15,127-10 0-15,-127 10 0 16,113-5-528 0,-113 5-96-16,94 5-32 0,-94-5 0 0,0 0-576 0,113 16-112 0</inkml:trace>
  <inkml:trace contextRef="#ctx0" brushRef="#br0" timeOffset="98304.28">13827 7351 8287 0,'-4'0'736'0,"1"0"-592"0,1 0-144 0,2 0 0 15,0 0 128-15,-2 0-128 0,-1 0 192 0,1 0-64 16,-5 0 560-16,3 2 96 0,3-2 32 0,-1 2 0 16,5-1 784-16,3 1 176 0,4 0 16 0,6-2 16 15,1 0-432-15,-17 0-96 0,0 0 0 0,0 0-16 16,108-14-368-16,-108 14-64 0,0 0 0 0,126-24-16 15,-126 24-496-15,115-21-80 0,-115 21-32 0,146-26 0 32,-62 13-592-32,1-2-112 0,1 1-16 0,-3 2-6992 0,-83 12-1392 0</inkml:trace>
  <inkml:trace contextRef="#ctx0" brushRef="#br0" timeOffset="99203.24">20112 8765 1839 0,'5'-8'160'0,"-1"3"-160"0,1 1 0 0,0-5 0 0,1 4 704 0,2 0 128 0,3-6 0 0,4 3 16 31,-15 8-1392-31,51-37-288 0,-51 37-48 0,61-40-16 0,-61 40 752 0,0 0 144 0,73-38 0 0,-73 38 0 16,0 0 1088-16,0 0 160 15,0 0 32-15,0 0 16 16,84-26 384-16,-72 26 80 0,2 5 16 0,-14-5 0 0,0 0-160 0,0 0-16 16,94 9-16-16,-94-9 0 0,85-9-1104 0,-85 9-224 0,98-26-32 15,-98 26-16-15</inkml:trace>
  <inkml:trace contextRef="#ctx0" brushRef="#br0" timeOffset="114905.48">14114 15226 2751 0,'2'-2'256'0,"-2"-2"-256"0,2 1 0 0,-2 1 0 0,0 0 0 0,1 1 176 15,1-3-176-15,-2-3 160 16,2-2-32-16,0 2 0 0,-2-1 0 0,0 3 0 0,-2 1 640 0,2-1 112 16,-2 1 16-16,2 3 16 0,0-1 624 0,0 0 128 15,-2 2 32-15,2-2 0 0,-1 1-240 0,1-1-48 16,-2 0-16-16,2 0 0 0,-2 1-448 0,2-3-96 16,0 2-16-16,0 1 0 0,-2-1-352 0,2-2-80 15,-3 1-16-15,3-2 0 0,-2 1-96 0,0 3-32 16,-1-1 0-16,-1-2 0 0,1 3 32 0,-4-1 0 15,2 2 0-15,-2 0 0 16,2 0 256-16,-4 2 48 0,0-1 16 0,0 1 0 0,-1 2-128 0,-2-3-32 0,0 6 0 0,1 0 0 16,-3 0-256-16,0 5-64 0,2 2-128 0,0 2 192 15,0-2-192-15,3 5 0 0,-2 0 0 16,3 6 0-16,-3 1 0 0,3 0 0 0,-1 5 0 0,0 1 0 16,2-3 0-16,2 4 0 15,0 4 0-15,1-4 0 0,-1-3 0 0,3 3 0 0,1 1 0 0,1 0 0 16,1-8 0-16,1 3-128 0,3-4 128 0,-1-4-208 15,3-2-16-15,1-2 0 0,1-1 0 0,2-6 0 16,-1 4 80-16,2-5 16 16,2-2 0-16,-2-5 0 0,2-2-640 0,0-2-112 0,-2-3-16 15,1-4-16 1,-1 4-304-16,-2-7-48 0,1 3-16 0,1-5 0 0,-2 3 720 0,-1-2 144 0,0-1 32 0,0-4 0 16,-1 2 192-16,-1-1 64 0,2-2 0 0,-6 0 0 0,1 0-128 0,-2-2 0 15,-1 0-16-15,-2-4 0 0,-1 3 80 0,-2-3 32 16,1 4 0-16,1 1 0 0,-3 0 160 0,2 1 0 15,1 2 0-15,0-1 0 16,2 10 0-16,0-3 304 0,2 6-48 0,1 3-16 0,4 2 144 0,-5 2 16 16,1 2 16-16,1 1 0 0,-1 7 32 0,4 0 16 15,-5 6 0-15,2 1 0 0,1 2 464 0,-3 3 96 16,1 2 0-16,2 5 16 0,-5 3 16 0,0-1 0 0,0-2 0 16,-1 4 0-16,-3-2-256 0,2-9-48 15,1 2-16-15,-1-5 0 0,4-3-512 0,-1-6-96 0,6-2-128 0,2-4 176 31,1-5-1936-31,4-2-384 0</inkml:trace>
  <inkml:trace contextRef="#ctx0" brushRef="#br0" timeOffset="115539.52">14905 15400 5519 0,'-1'-2'240'0,"-3"0"64"0,2 0-304 0,1 1 0 0,-1 1 0 0,0-2 0 0,0-3 992 0,-1 1 144 16,-6-3 16-16,-1-5 16 15,-4 2-384-15,0-3-80 0,2 1 0 0,-6 2-16 0,2-2 112 0,1 3 32 0,-1-2 0 0,-1 3 0 16,-2-3 256-16,1 4 48 0,1 0 16 0,-1 2 0 15,3 2-48-15,-3-1 0 0,1 2 0 0,1 1 0 16,0 2-464-16,1 1-112 0,-1 3-16 0,2-1 0 16,-3 6-352-16,3 1-160 0,0 4 128 0,2 3-128 15,1 3 0-15,2-2 0 16,1 4 0-16,1 4 0 16,3-2 0-16,-3 6 0 0,5 2 0 0,2-3 0 15,2 3 0-15,2-2 0 0,1 1 0 0,2 1 0 16,3-7 0-16,1 0-176 0,3-5 176 0,3-5-192 15,2-8 64-15,1-1 0 0,2-5 0 0,3-7 0 16,-25 5-640-16,0 0-128 0,0 0-32 0,85-58 0 16,-68 39-976-16,-1-3-192 0,3-10-32 15,-5 1-16-15,0-2 784 0,-2-2 144 0,1-3 48 0,-5-1 0 16,1 3 896-16,-4-6 272 0,0-2-128 0,-1 1 128 0,-1 3 192 0,-1 1 128 16,-2 1 0-16,0 0 16 0,-2-1 0 0,1 1 0 15,-3 0 0-15,1-2 0 0,-1 0-336 0,-3 0 0 16,4-2 0-16,-3 4 128 0,3 4-128 0,-2 3 0 15,1 3 0-15,3 7 0 0,-1 11 0 0,2 3 0 0,2 7 192 0,-2 5-64 16,1 4 704-16,1 3 128 0,2 0 48 16,-1 9 0-16,-3 2 640 0,3 3 128 15,1 7 16-15,-1 0 16 0,1 4-624 0,1 3-128 0,-3 3-32 0,1 1 0 16,1 5-416-16,1-2-96 0,0 3 0 0,-3-1-16 16,2 1-208-16,1 4-32 0,-2 2-16 0,3 0 0 15,-3 0-240-15,0-4 176 0,1 2-176 0,-2-5 160 16,3-1-160-16,-3-4-256 0,-1 1 64 0,5-3 16 31,-3-4-1136-31,4-3-224 0,-2-3-64 0,4-3-9216 0</inkml:trace>
  <inkml:trace contextRef="#ctx0" brushRef="#br0" timeOffset="116115.46">15435 15412 6447 0,'0'-7'272'0,"-2"3"80"0,2 3-352 0,0-3 0 15,0 1 0-15,-1-1 0 0,-3-3 1664 0,1 2 256 0,-3-9 48 0,-1-2 16 16,-5-3 32-16,0 2 16 0,0 3 0 0,-4 0 0 15,4 0-816-15,-2 4-176 0,0-1-16 0,2 8-16 16,-2-1-496-16,2 6-112 0,-1 3-16 0,1 6 0 16,2 3-48-16,-2 5-16 15,1 7 0-15,-1 2 0 0,0 7 64 0,1 3 0 0,-1 4 0 0,5 5 0 16,-2-4-48-16,2 3 0 0,4-1 0 0,1-5 0 16,-1-4-336-16,3-6 144 0,3-2-144 15,-1-7 0-15,3-2 0 0,2-3 0 0,2-6 0 0,3-5 0 0,0-1-272 16,2-4-64-16,2-4-16 0,-4-3 0 15,4-1-592-15,-1-5-112 0,3 1-32 0,-2-7 0 16,1-2 576-16,2-3 96 0,-5 1 32 0,2 1 0 16,-2-1 256-16,0-5 128 0,-2 5-128 0,0-1 128 0,0 3 0 0,-5-3 0 15,0-1 0-15,-2 3-128 0,1-3 128 0,-5-1 0 16,1 4 0-16,0-1 0 0,-2 4 0 0,-2 0 0 16,2 5 0-16,0 1 0 0,-2 8 0 0,2 5 0 15,0 0 0-15,0 9 0 0,0 1 288 0,2 3 32 16,-2 2 16-16,0 1 0 0,0 7 464 0,2-1 96 15,-2 3 0-15,0-1 16 0,2 7-448 0,-1-1-80 0,3-2-32 0,-2 1 0 16,-2-6-352-16,3-4 0 16,1-1 0-16,-1-4 128 0,6-6-128 0,-6-4-192 15,6-3 64-15,1-2 0 16,3-1-1296-16,-5-5-256 0,5-5-48 0,-1 3-16 16,-2-1-640-16,4-4-128 0,-3-2-32 0,1-5-4688 15</inkml:trace>
  <inkml:trace contextRef="#ctx0" brushRef="#br0" timeOffset="116298.33">15738 15276 2751 0,'0'-5'256'16,"0"3"-256"-16,0 4 0 0,0 3 0 0,0 0 1440 0,-2 2 240 16,2 7 48-16,-1 5 16 0,-1 7 512 0,-3 11 112 15,1 7 0-15,-1-1 16 16,2 1-480-16,-4 4-112 0,3-1 0 0,-1 6-16 16,1-1-768-16,-1 2-160 0,2 3-16 0,1 3-16 15,0-3-240-15,2 2-32 16,0 1-16-16,0-5 0 0,2-1-528 0,0-3 0 0,1-6 0 0,2-3 0 15,1-2-1120 1,1-7-288-16,1 2-48 0,-1-7-9872 0</inkml:trace>
  <inkml:trace contextRef="#ctx0" brushRef="#br0" timeOffset="116565.81">15801 16109 911 0,'3'-39'0'0,"3"4"0"0,-6 11 0 0,1 7 0 15,3-1 1248-15,-1-15 160 0,6-30 48 0,0-36 0 16,7-18 592-16,1-1 112 0,0 8 16 0,3 18 16 15,-3 17-688-15,-3 18-144 16,0 17-16-16,-4 6-16 0,1 15-304 0,-3 9-48 16,-1 1-16-16,0 7 0 0,-1 4-208 0,-1 5-48 0,0 0-16 0,2 0 0 15,-2 5-48-15,1 4-16 0,0 1 0 0,-2 4 0 16,3 0-400-16,-2 2-80 16,0 8-16-16,-1-3 0 0,-2 5-128 0,-2 0 0 0,-2 2 0 0,-2 2 0 15,-3-1 224-15,-1 2 112 0,-4 1 32 0,-2-3 0 16,0-3 80-16,0 1 0 15,-2-7 16-15,0-2 0 0,2-6-464 0,-3-5 128 16,3-5-128-16,-2-4 0 16,4-5-1216-16,0-5-272 0,1-2-64 0,5-7-10400 15</inkml:trace>
  <inkml:trace contextRef="#ctx0" brushRef="#br0" timeOffset="116826.77">16458 14327 25791 0,'0'14'1152'0,"2"-7"224"0,-1 1-1104 0,1-1-272 0,0-3 0 0,1 1 0 16,-1 2 608-16,3 2 64 0,2 8 16 0,0 11 0 0,0 2-464 0,-3 4-96 15,-3 5 0-15,-1 4-128 0,-1 3 240 0,1-1-64 16,0 7-16-16,0 2 0 0,1 2 544 0,1 0 96 15,3 1 32-15,1 2 0 0,-1 1-352 0,2 4-64 16,0 0-16-16,0 3 0 0,0 1-560 0,-2-1-112 16,5-4-32-16,-6-7-9488 15,3-6-1920-15</inkml:trace>
  <inkml:trace contextRef="#ctx0" brushRef="#br0" timeOffset="117324.07">16176 15149 11631 0,'1'-9'256'0,"1"4"48"0,2 1 16 0,1-1 0 0,-3 0-320 0,3 3 0 16,2 1 0-16,5-3 0 0,9-3 1088 0,-21 7 128 15,0 0 48-15,108-26 0 0,-108 26-976 0,0 0-288 0,127-12 128 0,-127 12-128 16,87-9 0-16,-87 9 0 0,0 0 0 0,120-17-192 15,-120 17 400-15,0 0 80 0,100-20 16 0,-100 20 0 16,0 0 32-16,0 0 16 0,92-24 0 0,-76 19 0 16,-6-2-352-16,-1 5 0 0,-4-1 0 0,0 1 0 15,-1-2 192-15,-1-1 112 0,-3 3 16 0,0 1 16 16,-5-1 304-16,0 2 64 0,0 0 16 0,-2 3 0 16,-2 4 32-16,2 0 0 0,-2 0 0 0,1 6 0 15,-1 2 208-15,-1 1 32 0,3 1 16 0,0 3 0 16,1-3-176-16,1 6-48 0,3 1 0 0,1 4 0 15,-1 0-288-15,4 1-64 0,1-1-16 0,2 5 0 16,-1-5-240-16,3 3-48 0,2-6-128 0,-1 1 192 0,4-3-64 16,1-2-128-16,2-4 176 0,3-5-176 0,1-1 0 0,4-8 0 15,3 2 0-15,2-8 0 16,-28 3-384-16,0 0-128 0,95-30-16 0,-95 30-16 16,0 0-176-16,84-57-48 0,-67 36 0 0,-4-4 0 0,-3 3 400 0,-3-1 80 15,0 1 16-15,-5-5 0 0,3 3 432 0,-3 3 96 16,0-3 0-16,-2-4 16 0,0 3 512 0,-2-4 112 15,0 3 0-15,-1 0 16 0,-1-1-448 0,-5 3-80 16,2 1-32-16,-5-3 0 0,-2 5-352 0,-5 4 0 16,-2 7 0-16,-3 3 0 15,-1 12-1344-15,-8 4-304 0</inkml:trace>
  <inkml:trace contextRef="#ctx0" brushRef="#br0" timeOffset="117986.9">17526 14921 2751 0,'0'1'256'0,"2"1"-256"15,0 0 0-15,-2 0 0 0,1-1 1216 0,1 3 192 16,0 5 32-16,1-1 16 0,3 8 512 0,-3 7 96 0,2 3 32 0,-3 0 0 0,0-2-224 0,-1 8-32 16,-1-1-16-16,0 0 0 0,-1 4-592 0,1 0-112 15,0 0-32-15,0-2 0 0,0-2-592 0,1 2-128 16,3-3-32-16,-2-4 0 0,-2-5-336 0,1 0 0 15,-1-2-192-15,0-3 64 0,-1-1 128 0,1-8-192 16,-2 4 192-16,-3-8-192 0,1-1 192 0,3-2 0 16,-3-2 160-16,2-1-160 15,1-6 288-15,1-1-32 0,0-4-16 0,0-4 0 0,0-1-240 0,0-2 0 16,0-3 0-16,0-6 0 0,1 2 256 0,3-5 144 16,-1-2 48-16,1-3 0 0,3 2 656 0,-4-8 144 0,4-3 32 15,2 0 0-15,-4-4-256 0,4-4-32 16,0-3-16-16,1-3 0 0,2-5-416 0,0 9-96 15,6 4-16-15,-4 8 0 0,1 5-208 0,1 7-48 16,0 10-16-16,1 8 0 0,-1 4 32 0,1 4 16 16,-1 4 0-16,7 4 0 0,-2-1-16 0,3 4 0 15,2 3 0-15,2-2 0 0,0 0-80 16,2 6-128-16,3-6 176 0,-2 2-176 0,4-3 0 0,-35-4 0 16,0 0-240-16,124-32-18016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0:2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8385 11251 6447 0,'-7'5'576'0,"0"-1"-576"0,3-3 0 0,2-1 0 16,2 0 624-16,0 0 16 0,-5 4 0 0,-2-2 0 16,2-2-496-16,0-2-144 0,3-5 0 0,2 0 0 15,2-2-272-15,3 2-176 0,-3 2-16 0,3-2-16 0,-2 5 256 0,4 1 48 16,-5 1 16-16,2 0 0 0,-1-2 400 15,-1 4 80-15,0-2 0 0,3 0 16 0,-3 1 624 0,-2 1 112 16,3-2 16-16,2 2 16 0,0 1-224 0,1-1-48 16,2 0-16-16,3-1 0 0,-1-1-224 0,6 0-32 15,1-1-16-15,-17 1 0 0,0 0 96 0,0 0 32 16,93-4 0-16,-93 4 0 16,0 0 208-16,103-5 32 0,-103 5 16 0,90 0 0 0,-90 0-448 0,108 2-96 15,-108-2 0-15,127 3-16 0,-127-3-176 0,119 0-48 16,-119 0 0-16,120 5 0 0,-120-5-144 0,122 9 0 15,-122-9 0-15,136 14 0 0,-136-14 0 0,150 18-176 16,-150-18 176-16,146 6-128 0,-146-6 128 0,131 11 0 16,-131-11 0-16,131 9-128 15,-131-9 128-15,134 15 0 0,-134-15 0 0,139 21 0 0,-139-21 0 0,126 18-160 0,-126-18 160 0,96 10-7056 16,-96-10-1344 0</inkml:trace>
  <inkml:trace contextRef="#ctx0" brushRef="#br0" timeOffset="560.2">11131 10836 14735 0,'-2'6'1312'0,"0"-5"-1056"0,2 1-256 0,0-2 0 16,2 2 688-16,-2 1 80 0,0 3 0 0,0 0 16 16,0 7-496-16,-2-3-96 0,-1 6-32 0,-1-1 0 15,1 3 320-15,-4-1 64 0,0 2 16 0,2 4 0 16,-6 0 192-16,4 5 32 0,0 1 16 0,-3 10 0 16,-1 8-16-16,1 0 0 0,-4 3 0 0,2 4 0 15,0 0-336-15,-6-2-80 0,6-3-16 0,0 0 0 16,1-6-352-16,1 1 0 0,-1 3 0 0,3-9 0 15,1-3 0-15,-2-9-128 0,2-5 128 0,0-3-8064 16,2-3-1488-16</inkml:trace>
  <inkml:trace contextRef="#ctx0" brushRef="#br0" timeOffset="1696.14">10808 11331 2751 0,'-8'-12'128'0,"4"7"16"0,-3-1-144 0,4 3 0 0,1 1 0 0,2 2 0 15,0 0 1216-15,-2 0 224 0,-1 0 32 0,3-3 16 16,0 6 256-16,0-1 48 0,2 1 16 0,3-1 0 16,2 2-464-16,1-3-80 0,3 1-32 0,3 0 0 15,3-2-400-15,1 0-96 0,-18 0-16 0,0 0 0 16,0 0-352-16,94-11-80 0,-94 11-16 0,0 0 0 16,0 0-272-16,90-19 0 0,-70 14 0 0,-1-4 0 15,-2 6 368-15,1-2 16 0,-1-2 0 16,-3 3 0-16,-2 1-112 0,2-1-16 0,-2 4 0 0,-3 0 0 15,2 2-256-15,-5 3 0 0,1 0 0 0,2 8 0 16,-5-1 128-16,1 0-128 0,0 4 144 0,0 3-144 16,1 3 128-16,-1 6-128 0,4 0 0 0,-4 5 0 15,0 2 160-15,4 3-160 0,-2 1 160 0,0 1-160 0,1-2 384 0,1 0-32 16,0 1 0-16,-1-4 0 16,3-4-352-16,-4-7 0 0,2-3 0 0,-6-2 0 0,2-3 0 0,1-4 0 15,-1-3-160-15,-5-4 160 0,0 2 0 0,2-3 0 16,-2-4 0-16,1-4 0 0,1-3 0 0,0-2-128 15,1-5 128-15,1-5 0 0,1 0-176 0,2-5 32 16,0-4 0-16,0 2 0 16,2-6-336-16,-1 1-64 0,-1-2-16 0,2 0 0 0,-2 0 208 0,2 5 32 15,-2-3 16-15,1 3 0 0,1-2 304 0,-4 6 0 16,2 5 0-16,0 3 0 0,-2 2 144 0,1 7-144 0,1 4 128 16,-6 1-128-16,1 4 192 0,2 1-32 15,-1 0-16-15,1-1 0 0,-1 5 192 0,-1-2 48 0,3 1 0 16,-1 2 0-16,-1-1-384 0,4-1 128 0,-5 4-128 0,1-5 0 15,2 4 0-15,-1 0 0 0,-1-2 0 0,-1 3 128 16,3-5 32-16,1 4 16 0,2-4 0 0,-2-1 0 16,2-4-48-16,1 0 0 0,5 0 0 0,-4-4 0 15,6 2-128-15,-2-1 0 0,-2-2 0 0,2 0 0 16,0 1 0-16,0 1 0 0,-2-4-144 0,-1 1 144 16,-3 5 0-16,-1-5 0 0,2-2-128 0,0 4 128 15,-2-3 0-15,1-3 0 0,1 1 0 0,0-1 0 16,0 1 0-16,-1-3 0 0,3 0 0 0,-3 3 0 15,1-3 0-15,-2 6 0 0,2-1 0 0,-4 2 0 0,-1 5 144 0,-1 5-144 16,-1 2 128-16,-2 4-128 0,0 1 176 0,-4 7-48 16,1 4-128-16,-2 5 192 0,-2 0 432 0,1 3 80 15,1 4 0-15,3-2 16 0,-3-2-400 0,5 2-64 16,-2 0-32-16,4-5 0 0,3 4-224 0,-3-8 0 16,3 0 0-16,2-3-160 0,4-3 160 0,1-4 0 15,-2 0 0-15,3-4 0 0,2-1 0 0,-2-8-160 16,1 1 160-16,-1-2 0 0,3-3 0 0,-7-2-128 15,3-6 128-15,-2 2 0 0,1-5 0 16,-1-3 0-16,-1-2 0 0,2-4 0 0,-1 1 0 0,-1-6 0 0,1 0 0 0,2-4 0 16,-3 5 0-16,2-5 0 15,1-3 0-15,0-1-160 0,0 6 160 0,-3 1-208 0,3-3 80 0,-5 10 128 16,3-1-256-16,-3 6 80 16,0-1 16-16,-1 9 0 0,-5 1 160 0,1 4 0 0,-2 3 0 0,0 2 0 15,0 1 0-15,0 1 0 0,2 4 0 0,-2-1 128 16,3-1-128-16,1 5 128 0,3-3-128 0,-2 4 128 15,4-4-128-15,-2-2 0 0,3 4 0 0,1-2 0 16,4-2 0-16,-4 2 0 0,1-2 0 0,4-3 0 16,1 1 0-16,2-1 0 0,0-2 0 0,1-2 0 15,-20 2 208-15,0 0 32 0,0 0 0 0,94-22 0 0,-94 22 240 0,0 0 48 16,69-33 16-16,-69 33 0 0,0 0-304 0,70-44-64 16,-49 27-16-16,-2-3 0 0,-5 6-160 0,-2 1 0 15,-1-3 0-15,-2 0 0 0,-6-1 0 0,-1-1 0 16,-1-1 0-16,-1 0 0 0,-1 0 0 0,-3 0 0 15,-1 1 0-15,-2-1 0 16,0 3 0-16,-3 4 0 0,1 0 0 0,-7 5 0 16,1 2 0-16,1 5 0 0,-2 7 0 0,2 2 128 0,-5 8 64 0,1 2 0 15,-1 9 0-15,0 5 0 0,0 11 560 0,-2 3 112 0,-3 8 32 16,-1 6 0-16,1 4-240 0,-2-2-32 16,3 4-16-16,2-4 0 0,5-4-160 0,6-1-48 0,5-1 0 0,10-4 0 15,7-12-240-15,14-6-160 0,-26-35 192 0,79 40-192 31,-79-40-256-31,115-5-144 0,-115 5-48 0,151-42-17088 0</inkml:trace>
  <inkml:trace contextRef="#ctx0" brushRef="#br0" timeOffset="2533.38">6191 13062 3679 0,'0'-5'320'0,"1"-2"-320"0,-1 4 0 0,2 1 0 0,-2-2 320 0,0 1-16 0,4-6 0 0,-4-1 0 16,0-6-176-16,-6 2-128 0,-1 4 144 0,-3 1-144 15,-4 7 272-15,-3 2-32 0,-1 2-16 0,-3 7 0 32,-3-2 1136-32,1 5 240 0,1 0 32 0,2 4 16 15,3-2 144-15,1 0 16 0,6-4 16 0,-2 2 0 16,5-5-464-16,1 2-80 0,3-4-32 0,1 0 0 15,4-1-704-15,0 1-144 0,3-3-16 0,0 3-16 16,6-1-368-16,-1-4 0 0,6 3 0 0,3-3 0 16,2 2 0-16,-21-2 0 0,0 0 0 0,90-5-128 15,-90 5 128-15,0 0 0 0,129-4 0 0,-129 4-128 0,0 0 128 0,133-3 0 16,-133 3 0-16,97-2-128 0,-97 2 128 0,110-5 0 16,-110 5 0-16,134-6 0 0,-134 6 0 0,161-14 0 15,-161 14 0-15,160-12 0 0,-160 12 0 0,153-19-128 16,-153 19 128-16,154-28-128 15,-154 28-256-15,155-31-32 0</inkml:trace>
  <inkml:trace contextRef="#ctx0" brushRef="#br0" timeOffset="3711.93">8763 12580 7359 0,'7'3'656'16,"3"-3"-528"-16,-5-3-128 0,-1 3 0 15,-1-2 352-15,4 0 32 0,0 1 16 0,9-1 0 0,1 0 0 0,1-1 0 16,-10 1 0-16,1 0 0 0,-9-1-144 0,0 3-16 16,-3 0-16-16,-1 3 0 0,2-3 736 0,-1 0 128 15,0 0 48-15,1-3 0 0,2 1-208 0,0-2-32 16,0-3-16-16,0-3 0 0,0 3-592 0,3-5-112 15,-1-2-32-15,0 0 0 0,-2-2-144 0,0 1 0 16,-2-1-160-16,-1 2 160 16,1 4 0-16,-5-4 0 0,-2 7 0 0,0-4 0 0,-1 8 0 0,-2 1 0 15,-4 2 0-15,2 3 0 0,-3 6 0 0,-3 3 0 16,1 6 0-16,0 1 0 0,0 4 0 0,2 4 0 16,-1 3 128-16,2 1-128 0,4 4 0 0,0 2 0 0,0 1 128 0,3 4-128 15,-3 5 192-15,3 0 0 0,2 5-16 0,0-1 0 16,2-1-176-16,0 4 0 0,1 2 0 0,-1 0-176 31,0-4-208-31,0 0-64 0,3-3 0 0,-2 0 0 0,3-6 48 0,-1-3 0 0,0-1 0 0,-1-6-4624 16,1-11-928-16</inkml:trace>
  <inkml:trace contextRef="#ctx0" brushRef="#br0" timeOffset="4334.04">8405 13097 6447 0,'-12'2'576'16,"5"0"-576"-16,0-1 0 0,2-1 0 0,5 2 1024 0,0-2 80 15,0 2 32-15,2 0 0 0,0 5 304 0,3-2 64 16,0-2 16-16,5 4 0 16,3-2-1200-16,2-1-320 0,5-1 0 0,2 3 0 0,-22-6 0 0,0 0 0 15,0 0 0-15,113 10-160 0,-113-10 160 0,0 0 0 16,96 9-144-16,-96-9 144 0,0 0 0 0,100 3 0 15,-100-3 0-15,0 0 0 0,122 0 0 0,-122 0 0 16,0 0 0-16,120-12 0 0,-120 12 0 0,0 0 0 16,104-16 0-16,-104 16 0 0,0 0 0 0,0 0 0 0,108-19 0 0,-87 16 0 15,-3-1-128-15,-4 1 128 0,1 3 0 0,-4-2 0 16,-1 2 0-16,-3 0 0 0,0 0 0 0,-3 2 0 16,-1-2 256-16,-3 0 80 0,-2 2 16 0,-1 1 0 15,-4-1 416-15,-2 0 96 0,-1 1 16 0,-4 4 0 0,2-2-144 0,-6 2-32 16,3 7 0-16,-5 2 0 0,1 1-64 0,-2 2 0 15,6 4-16-15,-5-2 0 0,3 5 16 0,0-2 16 32,3-1 0-32,0 0 0 0,2 1-320 0,3-3-64 0,2-2-16 0,3-1 0 0,-1-5-256 0,5 1 0 15,0-1 0-15,5-6 0 0,1 3-144 0,1-5 144 16,1-1-128-16,1-1 128 0,3-3 0 0,-1 0-160 16,3-2 160-16,0-1 0 0,1-2-128 0,-1-6 128 15,4 3 0 1,-1-5 0-1,-1-1-448-15,-1 2 32 0,-1-3 0 0,4-6 0 16,-4 0-192-16,0-4-32 0,0 3-16 0,1-3 0 0,-4-4 96 0,-3 3 32 0,1-4 0 0,0 4 0 16,-6 2 272-16,4-3 64 0,-1 7 16 0,-1 0 0 15,0 5 176-15,0 4 0 0,2 3 0 0,-5 4 0 16,1 6 0-16,-3 5 0 0,2 1 0 0,-2 5 0 0,0 1 160 16,-2 3-32-16,2 2-128 0,-1 4 192 0,-1 3 304 0,2-2 48 15,0 8 16-15,0-4 0 0,2 1 48 0,-1-4 16 16,3 1 0-16,-1-4 0 0,4 1-496 0,-3-4-128 15,5-1 0-15,-1-5 0 0,3 0-240 0,1-5-112 16,2-2-32-16,0-5 0 16,7-2-832-16,-21 1-160 0,0 0-32 0,0 0-4976 15,96-42-976-15</inkml:trace>
  <inkml:trace contextRef="#ctx0" brushRef="#br0" timeOffset="4538.34">10094 12580 6447 0,'0'0'272'0,"-2"3"80"0,1 3-352 0,-1-1 0 0,-2 0 0 0,1 4 0 16,1 1 1968-16,-8 13 320 0,-4 10 64 0,-4 17 16 15,-3 6 144-15,-1 2 48 0,1 4 0 0,0 3 0 16,2-3-976-16,0-1-192 0,1-1-48 0,2-8 0 16,4 0-784-16,0-1-176 0,2-8-16 0,1-4-16 15,2-1-352-15,0-3 0 0,2-11-192 0,3 0 64 31,0-3-976-31,-1-8-192 0,3 0-48 0,3-4-6704 0,1-5-1344 0</inkml:trace>
  <inkml:trace contextRef="#ctx0" brushRef="#br0" timeOffset="4884.29">10298 13137 5519 0,'28'-29'240'0,"-11"9"64"0,-3 5-304 0,-5 4 0 0,-6 4 0 0,-1 2 0 0,0 0 1280 15,1-4 208-15,4-7 48 0,0-3 0 0,-3 4 416 0,-4-1 96 16,-2 7 0-16,-3 2 16 0,0 4-592 0,-6 5-112 15,-1-1-16-15,0 6-16 0,-2 2-480 0,-2 1-80 16,0-1-32-16,-3 7 0 0,0 1 176 0,0 1 48 16,0 1 0-16,-2 2 0 0,2 1-64 0,-1-2 0 15,3 2 0-15,1 4 0 0,2-1-320 0,0-3-80 16,4 4-16-16,0-3 0 0,3-2-480 0,1 2 128 0,5-2-128 16,-3-1 0-16,2 7 0 0,2-7 0 0,0 1 0 0,0-1-160 15,2 0-112-15,0 0-32 16,1-1 0-16,1 0 0 0,1 0 0 0,-5-3 0 0,0-1 0 0,0-6 0 15,-3 7 304-15,-1-6 0 0,-1-1 0 0,0 1 0 16,-4-3 0-16,0-1 0 0,-1 1 0 0,-2-2 0 16,-4-2 448-16,-2 1 128 0,-1 3 48 0,-2 0 0 31,-5-2-1472-31,0 4-304 0,3-4-48 0,-3 0-16 0,7 2 592 16,0-5 112-16,7-2 32 0,0-2 0 0,6-5-1392 0,1 0-288 0</inkml:trace>
  <inkml:trace contextRef="#ctx0" brushRef="#br0" timeOffset="5261.07">10666 13217 15663 0,'10'7'688'0,"-1"-3"144"16,-1-1-656-16,1-1-176 0,-4 0 0 0,1-2 0 0,2 0 656 0,3 0 112 15,10 0 0-15,-21 0 16 0,0 0-576 0,0 0-208 16,101-9 144-16,-82 4-144 0,0 0 128 0,-1 1-128 16,-3-3 128-16,-3-2-128 0,1 4 1056 0,-5-5 128 0,1 3 32 0,-5-5 0 15,-1 5-112-15,-1-6-16 0,-4 5 0 0,-3-4 0 16,-2 3-576-16,-4-2-128 0,1 4-32 0,-6-3 0 16,1 5-352-16,-10-1 0 0,1 0 0 0,-1 2 0 15,4 1 0-15,-6 1 0 0,2 2 0 16,2 2-128-16,-1-1 128 0,3 3 0 0,-1 6-144 0,-3 1 144 15,4 4 128-15,-1 1 112 0,1 3 16 0,0 2 0 16,3 3 624-16,1 8 128 0,-2 6 16 0,1 0 16 16,3 8-64-16,-3 1-16 0,1 5 0 0,5-8 0 15,3-1-192-15,2 2-64 0,5-3 0 0,7-3 0 16,6-6-448-16,10-11-80 0,8-4-32 0,-29-18-11712 16,89 1-2336-16</inkml:trace>
  <inkml:trace contextRef="#ctx0" brushRef="#br0" timeOffset="46906.36">20889 6637 2751 0,'-17'17'256'0,"6"-4"-256"15,3-1 0-15,4-9 0 0,2 1 432 0,-3 6 32 16,-9 9 16-16,-7 8 0 0,-1 9-480 0,-4 2 0 16,5-1 0-16,2-4 0 0,1-9 0 0,2 4 0 15,4-3 0-15,-2 4 0 0,2 1 624 0,0 1 176 16,0-5 32-16,0 4 16 0,-2-6 208 0,1 3 32 15,1-3 16-15,3-3 0 0,1 1-448 0,1-2-80 16,2 2-32-16,1 3 0 0,-1-4-240 0,0 1-48 16,1-1-16-16,2 3 0 0,2 1 128 0,0-1 16 15,2-1 16-15,2 0 0 0,3 1 224 0,1-1 32 0,6-1 16 0,0-3 0 16,2 2-272-16,1-2-48 0,1 1-16 0,-1-3 0 16,1 0 48-16,-1 3 16 0,0-1 0 0,1 2 0 15,-4-2-128-15,3 0-16 0,-1 0-16 0,1-3 0 16,2 1-240-16,2-3 0 0,0-3 0 0,-21-11 0 15,0 0 0-15,0 0 0 0,103 33-160 0,-103-33 160 16,0 0 0-16,99 14-128 0,-99-14 128 0,0 0 0 16,117 5 0-16,-117-5 0 0,0 0 0 0,129 3 0 15,-129-3 224-15,0 0 128 0,119 7 32 0,-119-7 0 16,0 0-384-16,102 9 144 0,-102-9-144 0,0 0 0 0,96 12 0 16,-96-12 0-16,0 0 0 0,108 16 0 0,-108-16 0 0,89 10 0 15,-89-10 0-15,101 2 0 0,-101-2 0 0,98-2 0 16,-98 2 0-16,94-10 0 0,-94 10 288 0,0 0 0 15,118-19 0-15,-118 19 0 0,0 0-16 0,105-12 0 16,-105 12 0-16,0 0 0 0,98-4-272 0,-98 4 0 16,0 0 0-16,0 0 0 15,118 7 0-15,-118-7 0 0,0 0 0 0,94 5 0 0,-94-5 0 0,0 0 0 16,94 7 0-16,-94-7 0 0,0 0 0 0,0 0 0 16,115-2-128-16,-115 2 128 0,0 0 0 0,91-12 0 15,-91 12 0-15,0 0 0 0,96-12 0 0,-96 12 0 0,0 0 0 0,96-5 0 16,-96 5 0-16,0 0 0 0,97 0 0 0,-97 0-144 15,0 0 144-15,91-5 0 0,-91 5 0 16,0 0 0-16,0 0 0 0,117-11 0 0,-117 11 128 0,0 0-128 16,0 0 0-16,102-26 0 0,-102 26 0 0,0 0 0 15,77-30 0-15,-77 30 0 0,0 0 0 0,80-22 0 16,-80 22 0-16,0 0 0 0,0 0 0 0,94-23 0 16,-94 23 0-16,0 0 0 0,0 0 0 0,103-21 128 15,-103 21-128-15,0 0 0 0,89-14 0 0,-89 14 0 16,0 0 0-16,89-14 0 0,-89 14 0 0,0 0 0 15,0 0 0-15,96-8 0 0,-75 6 0 0,0 2 0 16,-2 2 0-16,-2-1 0 0,2 1 0 0,0-2 0 0,-1 2 0 16,-1-2 0-16,1 0 0 0,-3 2 0 0,1-2 0 0,2 0 0 15,-18 0 0-15,0 0 0 0,0 0 0 0,0 0 0 16,94-2 0-16,-77-5 0 0,-17 7 0 0,0 0 0 16,0 0 0-16,77-23 0 0,-77 23 0 0,0 0 0 15,0 0 0-15,73-29 0 0,-57 18 0 0,-1 4 0 16,1-5 0-16,-2 3 0 0,0-3 0 0,-4 2 0 15,2-2 0-15,4-2 0 0,-5 1 0 0,3-2 0 16,0-1 0-16,-1-1 0 0,1-3 256 0,0 1 48 16,0 2 0-16,-5-4 0 0,3 2-32 0,-3 0 0 15,1 0 0-15,-3-1 0 16,2 1-272-16,-5 2 0 0,-1-1 0 0,-1 1 0 0,-1 5 192 0,1-4-64 16,-2 0 0-16,0 1-128 0,2-1 496 0,0 0-16 15,1 1 0-15,-1-1 0 0,-2 0-480 0,0 2 0 0,0-1 0 0,0 4 0 16,0-1 0-16,-5 2 0 0,1-1 0 0,-1-1 0 15,0 5 0-15,-2-3 0 0,0 3 0 0,-4-2 0 16,1 0 0-16,-6-1 0 0,-1 1 128 0,-6-1-128 16,-3-1 0-16,-5-3 0 0,-2 6 128 0,-4-6-128 15,0 0 0-15,1 1 0 0,-1-2 0 0,1-3 0 16,2-1 0-16,0 0 0 0,2-4 0 0,-1-4 0 16,2 2 0-16,-4-4 0 0,0 2 0 0,0-4 0 15,4 5 0-15,-2-2 0 0,-4 4 0 0,2-2 0 0,-5-1 0 0,0 5 0 16,-9 3 0-16,-1-1 0 0,-2 5 0 0,-2 3 0 31,-4 1-160-31,2 4 160 0,0 2 0 0,-1 3 0 0,-4 4 0 0,0-2 0 0,0 3 0 0,-2-1 0 16,-6-4 0-16,2-1 0 0,3 1 0 0,5-1 0 15,6 3 0-15,1 0 0 0,-4 0 0 0,1 0 0 16,2 1 0-16,-1 3 0 0,-2 1 0 0,-3-1 0 16,-9 1 0-16,4-2-128 0,-1 3 128 0,4-3 0 15,2 2 0-15,2-1 0 16,-1 3 0-16,4-2 0 0,4-2 0 0,2-1 0 0,0 0 0 0,-3-4 0 0,4 0 0 15,0-1 0-15,2 0 0 0,1-4 0 0,6 1 0 0,-4 1 0 16,9 2 0-16,-11 1 0 0,1-2 0 0,-3 8 0 16,-1-2 0-16,-1 3 0 0,-6-2 0 0,-4 3 128 15,-6 6 96-15,-4-2 32 0,-6 2 0 0,8 6 0 16,7-1-256-16,-2 2 0 0,4 2 0 0,2 5 0 16,5-1 0-16,1-3-128 0,2 8 128 0,0-6-8832 15,-2 1-1680-15</inkml:trace>
  <inkml:trace contextRef="#ctx0" brushRef="#br0" timeOffset="72960.92">5577 9164 4287 0,'-2'0'0'16,"-3"0"0"-1,5 0 0-15,0 0 0 0,-1 0 0 0,-3 0 0 0,-1 0 448 0,-4 2 80 16,-3-2 16-16,-2 4 32 0,0 2-48 0,4-2 0 0,-4 1 0 0,1 0 16 15,3 4-544-15,-4-4 0 0,2 4 0 0,0 0-176 16,1 1 176-16,-1-1 0 0,-2 3 0 0,0-1 0 16,-3 4 0-16,1 1 0 0,-1 1 0 0,1 1 0 15,2-1 512-15,-5 4 112 0,3 0 16 0,0 0 16 32,1 0 32-32,4 0 0 0,-3 0 0 0,4 3 16 0,-1 0-256 0,-1 1-32 15,3 3-16-15,-1-2 32 0,1 2-432 0,1-1 0 0,-1 1 0 0,0 0 0 16,0-2 0-16,-1 6 0 0,3-1 0 15,-2-3 0-15,4 3 0 0,0-5 0 0,1 4 192 0,4-6-48 0,-1 4 432 0,1-2 64 16,1-1 32-16,1 3 16 0,2-4-192 0,1-1-48 16,4 3 0-16,-2-4 48 0,3 1-256 0,0-4-48 15,4 2-16-15,0-2 0 0,-3-1-176 0,1-1 0 16,4-1 144-16,1-1-144 0,-1 1 0 0,1-4 0 16,2 6 0-16,4-4 0 0,-2 0 0 0,3-4 0 15,2 4 0-15,1-2 0 0,-27-12 0 0,0 0 144 16,0 0-144-16,109 51 160 0,-86-36 208 0,1 5 32 15,-1-3 16-15,-2-1 0 0,2-1-48 0,-4 1-16 16,3-4 0-16,-1 0 0 0,4-1-128 0,-3 1-32 16,-22-12 0-16,0 0 0 0,0 0-16 0,112 37-16 15,-112-37 0-15,0 0 0 0,101 20-160 0,-101-20 160 16,0 0-160-16,131 20 160 16,-131-20 192-16,97 15 32 0,-97-15 16 0,100 12 0 0,-100-12-224 0,0 0-48 0,129 14-128 0,-129-14 192 15,0 0-192-15,122 16 0 0,-122-16 0 0,0 0 0 16,122 21 0-16,-122-21 0 0,0 0 0 0,130 28 0 15,-130-28 0-15,0 0 0 0,136 26 0 0,-136-26 0 16,0 0 0-16,129 12 0 0,-129-12 0 0,0 0 0 16,120 9 0-16,-120-9 0 0,0 0 0 0,138-2 0 15,-138 2 128-15,96-9 16 0,-96 9 16 0,113-10 0 16,-113 10 48-16,113-21 16 0,-113 21 0 0,101-24 0 16,-101 24-224-16,100-33 144 0,-100 33-144 0,99-35 128 15,-99 35 16-15,94-37 0 0,-94 37 0 0,94-35 0 16,-94 35-144-16,96-29 0 0,-96 29 0 0,96-32 0 0,-96 32 0 0,78-26 0 15,-78 26 128-15,63-29-128 16,-35 18 0-16,0-1 0 16,0 0 0-16,-6 3 0 0,-22 9 0 0,0 0 0 0,77-23 128 0,-54 17-128 0,-1 0 272 0,3-1 32 15,-1-1 0-15,2 2 0 0,-26 6-304 0,0 0 0 16,87-20 0-16,-87 20 0 0,0 0 0 0,103-21 0 16,-103 21 0-16,0 0 0 0,107-16 0 0,-107 16 0 15,0 0 0-15,104-16 0 0,-104 16 0 0,0 0 0 16,99-15 0-16,-99 15 0 15,0 0 0-15,91-11 0 16,-91 11 0-16,0 0-144 0,94-9 144 0,-94 9 0 16,0 0 0-16,103-3 0 0,-103 3 0 0,0 0 0 0,108 0 0 0,-108 0 128 15,0 0-128-15,98 2 0 0,-98-2 0 0,0 0 0 16,0 0 0-16,116 10 0 0,-116-10 0 0,0 0-128 16,0 0 128-16,112 16 0 0,-112-16 0 0,0 0 0 15,0 0 0-15,106 19 0 0,-106-19 0 0,0 0 0 16,0 0 0-16,122 31 0 0,-122-31 0 0,0 0 0 15,103 25 0-15,-103-25 0 0,0 0-144 0,0 0 144 16,113 29 0-16,-113-29 0 0,0 0-144 0,0 0 144 16,0 0 0-16,112 16 0 0,-91-14 0 0,1-1 0 15,-22-1 0-15,0 0 0 0,0 0 0 0,98 2 0 16,-98-2 0-16,0 0 0 0,0 0 0 0,106 0 0 16,-106 0 0-16,0 0 0 0,0 0 0 0,110 2-160 15,-110-2-288-15,0 0-48 16,0 0-16-16,113 9 0 0,-113-9 304 0,0 0 48 0,0 0 16 0,107-13 0 0,-107 13 144 0,0 0 0 15,0 0 0-15,95-26 0 0,-70 16 0 0,-4-2 0 16,0 3 0-16,-2-5 0 0,2 5 0 0,-4-3 0 16,1 0 0-16,-1 2 128 0,0-4-128 0,3-2 0 15,-1 4 0-15,2-6 0 0,1 1 0 0,4-4 0 16,1 4 0-16,0-4 0 0,3 0 0 0,0-2 0 16,3 2 0-16,-2 0 0 0,2 0 0 0,-7-1 0 0,2 1 0 15,-3-5 0-15,-4 3 0 0,-4 0 0 0,1 1 0 16,-6-3 0-16,-2 5 0 0,-1-1 128 0,0 1-128 0,-4 0 0 15,0-1 0-15,0-2 128 0,-3 2-128 0,0 0 0 16,-2 0 0-16,0 6 0 0,-2-3 0 0,0 1 128 16,1 1-128-16,-5 0 0 0,-1 3 0 0,-1-1 0 15,-3 0 0-15,-1 0 0 0,0 0 0 0,-4 5 0 16,-1-5 0-16,-1 5 0 0,-3-1 0 0,0 0 0 16,0-1 0-16,-5-1 0 0,4 1 0 0,-1-2 0 15,2 2 0-15,-3-3 0 0,1 2 0 0,-1-4 0 16,1 2 0-16,-3-3 0 0,0-1 0 0,1 1 128 15,-3 0-128-15,2 1 0 0,0-1 0 0,-5 3-128 16,-1 1 128-16,1 1 0 0,0-2 0 0,-2 4 0 0,1-2 0 0,-3-2 144 16,2 2-144-16,-3-4 0 0,-1 0 144 0,-3-3-144 15,2 2 0-15,-4-3 144 0,2 3-144 0,-2-2 0 16,2 1 0-16,2 1-176 0,3 5 176 0,-2-4 0 16,-1 1 0-16,-2-1 0 0,1 4 0 0,1-2 0 15,0-2 0-15,-1 0 0 0,1 1 0 0,-2 1 0 16,-5 0 128-16,-1 0-128 0,4 0 0 0,-5 3 0 15,-1-1 0-15,-5 2 128 0,8-2-128 0,-4-2 0 16,-3 5 0-16,-2-3 0 0,2 3 0 0,-4-1 0 16,4 4 0-16,-9-4 0 0,-2 7 0 0,-2-3 0 0,-1-2 0 15,10 2 0-15,9 3 0 0,-10-2 0 0,-1-2 0 0,-6 5 0 16,5-2 0-16,-2 3 0 0,1-3 0 0,-8-1 0 16,4 2 0-16,-2 1 0 0,1 2 0 0,8 0 0 15,3 0 0-15,-2 2 0 0,-3 1 0 0,1 2 0 16,1-1 0-16,-4 1 0 0,2-3 0 0,-6 5 0 15,-1-4 0-15,3 2 0 0,6-1 0 0,-1 3 0 16,2 0 0-16,1-2 0 0,-1 4 0 0,0-2-128 16,4 1 128-16,-2 1 0 0,-5-2 0 0,-2 7 128 15,-2-4-128-15,2 1 0 0,0 5 128 0,3-1-128 16,-1 3 448-16,2-1 32 0,-3 0 0 0,3 3 0 16,-1-3-112-16,-4 2-32 0,-6 0 0 0,1 2 0 0,8-2-144 15,-5 2-16-15,3 2-16 0,-4-2 0 0,4 5-160 16,-3-2 0-16,-1 3 0 0,-3 0 0 0,0 0 0 0,-8-1 0 15,4-2 0-15,2 0 0 0,8 6 0 0,-3 0 0 16,1 4 0-16,3 1 0 16,3-2 0-16,1 4 0 0,-4 1-128 0,-2 6-8864 15,-1 5-1760-15</inkml:trace>
  <inkml:trace contextRef="#ctx0" brushRef="#br0" timeOffset="186474.37">24934 12878 2751 0,'2'-2'256'0,"-2"2"-256"0,0 0 0 0,0 0 0 0,0-2 576 0,1 0 64 16,1 1 0-16,-2-3 16 0,2-1 64 0,-2 0 16 15,2 3 0-15,-4-1 0 0,0-1 16 0,0-1 0 16,-1 3 0-16,1 0 0 0,0 1 80 0,-3 1 32 16,2-2 0-16,1 2 0 0,-3 0 224 0,3 0 32 15,-3 0 16-15,-1 2 0 0,1-2-384 0,2 3-80 16,-2 2-16-16,-2 1 0 0,3-1-464 0,-3 3-192 15,-2-1 128-15,2-1-128 0,-3 6 0 0,1-3 0 16,-3 3-144-16,2 0 144 0,1-2 0 0,-2 6 0 16,1-2 0-16,0-2 0 0,1 4 128 0,0 0 144 15,0-1 32-15,1 1 0 0,-1 1-64 0,2 1-16 16,-2 1 0-16,1 0 0 0,1-3-48 0,-2 5-16 0,5 0 0 0,-3-2 0 16,4 2 80-16,-1-1 16 0,1 3 0 0,3-4 0 15,-2 2 96-15,2 0 32 0,2 2 0 0,1-1 0 16,-1 1-128-16,0 0-32 0,1 1 0 0,1 2 0 15,1-1 32-15,0-3 0 0,1 4 0 0,1-1 0 16,0-4-96-16,0 1-16 0,1 4 0 0,1-1 0 16,0-3-144-16,-1 5 128 0,1-3-128 0,-2-1 128 15,4-3-128-15,-3 1 0 0,3 0 0 0,-6 2 0 16,4-4 224-16,-1 0-32 0,3 0-16 0,-2-5 0 16,1 0 64-16,0 0 16 0,3-5 0 0,-3 1 0 15,6-6-48-15,-2-1 0 0,1 3 0 0,-2-6 0 16,4-4-80-16,0 2-128 0,1-1 176 0,-2-2-176 0,-1-1 208 15,4-2-64-15,1-1-16 0,-3-1 0 0,2-3-128 0,0 3 0 16,-1-4 144-16,1 3-144 0,0-1 0 0,0-2 0 16,0 6 0-16,1-6 0 0,2 0 0 0,-1 2 0 15,0-4 0-15,0-1 0 0,0 1 0 0,-2-2 0 16,-2 1 0-16,-1-2 0 0,-2 3 0 0,-3 2-208 16,1 0 80-16,-2-1 128 0,-3-1 0 0,0 0 0 15,0 4 0-15,0-2 0 0,-2 2 0 0,1-2 0 16,-1-2 0-16,-2 1 0 0,1-1 0 0,-1-1 0 15,1-3 0-15,-3 1 0 0,1 2 0 0,2-6 0 16,1 1 0-16,0-5 0 0,-1 5 0 0,1-4 0 0,0-2 0 16,0 3 0-16,-1-1 0 0,-2 0 0 0,-1 5 0 0,-2 2 0 15,-3 0-144-15,-1 3 144 0,-2 4 0 0,-2 0 0 16,-5-2 0-16,-1 3 0 0,-1 1 0 0,-2 5 0 16,1-4 0-16,-4 4 0 0,0 0-128 0,-1-2 128 15,-1 1 0-15,2 1 0 0,-3 0 0 0,4-2 0 16,1 4 0-16,2-3 0 0,-1-2 0 0,3 2 0 15,-1 1 0-15,2-2 0 0,0 4 0 0,-2 1 0 16,2 2-496-16,-1 0-32 16,1 0-16-16,0 0 0 0,2 0-864 0,1 2-160 0,3-2-32 0,-3 1-9184 15</inkml:trace>
  <inkml:trace contextRef="#ctx0" brushRef="#br0" timeOffset="187276.1">26155 12702 911 0,'0'0'0'0,"0"0"0"0,0 0 0 0,0 0 0 16,0 0 656-16,0 0 48 0,-3 0 16 0,3-2 0 15,-2 2 384-15,-1-2 80 0,1 1 16 0,0 1 0 16,0 0 64-16,1-4 16 0,-1 4 0 0,0 0 0 16,2 0-224-16,-5 0-32 0,0 4-16 0,1-3 0 15,1 1 64-15,-4 1 16 0,2 1 0 0,-1-1 0 16,1 3-192-16,-2 1-48 0,0-2 0 0,0 4 0 16,0-2-400-16,2 3-96 0,-5-1-16 0,1 5 0 15,-2-6-32-15,3 8-16 0,-3-4 0 0,3 4 0 16,-1-4 32-16,0 4 16 0,2 1 0 0,2-1 0 15,0 1-160-15,1 2-48 0,1 4 0 0,-1 0 0 16,2 6 80-16,1 1 16 0,-3 7 0 0,3 1 0 16,-1 5 160-16,2 3 48 0,-2 6 0 0,-1 0 0 0,3-1-16 0,0 3 0 15,5-4 0-15,-2 2 0 0,4-3-64 0,2 0-16 16,0-2 0-16,3 5 0 0,4-3-336 0,3-2 0 16,-2 2 0-16,4-4 0 15,0 6-256-15,5-8-128 0,5-3-32 0,3-5-8816 16,-34-35-1776-16</inkml:trace>
  <inkml:trace contextRef="#ctx0" brushRef="#br0" timeOffset="208108.47">26480 13085 10127 0,'0'0'896'0,"1"0"-704"16,1 0-192-16,-2-2 0 0,2 2 656 0,-2 0 112 16,1-2 0-16,3 1 16 15,1-3-32-15,-3 2-16 0,1-3 0 0,-1 2 0 0,0 1 192 0,0 2 32 16,-1 0 16-16,-1-2 0 0,0 2 64 0,2 0 16 15,-2 0 0-15,2 0 0 0,-2 0-64 0,3 0-16 16,-3 2 0-16,0-2 0 0,0 2-112 0,0-2-32 16,4 0 0-16,-2 0 0 0,3 0 528 0,-2 0 112 15,3 0 0-15,-3 0 16 0,2 2-1136 0,4 4-224 16,-2 1-128-16,0 4 128 0,0 1-128 0,-2 6 144 16,2 2-144-16,0 7 160 15,-5-3-816-15,1 2-176 0,1 7-16 0,-2-2-16 0,1-1 864 0,0 3 0 0,-1-3 0 0,2-2 0 16,1 3 224-16,-3-5-32 0,3 2-16 0,-3-2 0 15,-2-1-32-15,0 4 0 0,0-4 0 0,-6 1 0 16,3 0 64-16,-2-4 16 0,-1-1 0 0,1-3 0 16,0-1-224-16,-2-3 0 15,5-5-144-15,-3-2 144 0,3-5-1584 0,1-4-208 0</inkml:trace>
  <inkml:trace contextRef="#ctx0" brushRef="#br0" timeOffset="208611.36">27112 12763 11967 0,'2'12'528'0,"-2"-5"112"0,0-4-512 0,0 3-128 0,3-5 0 0,-3-1 0 16,2 0 208-16,2 2 16 0,3 2 0 0,1-1 0 16,3 1 704-16,1 2 144 0,0 1 16 0,-1-3 16 31,2 3 672-31,1-2 128 0,-14-5 16 0,0 0 16 0,60 23-288 0,-38-9-64 0,3 0-16 0,1 1 0 0,-3 10-352 0,-1-1-64 47,1 2 0-47,-4 6-16 0,0 1-240 0,-3 3-64 0,-6 4 0 0,-1 0 0 0,-4 2-192 15,-1 7-64-15,-3-2 0 0,-2 5 0 0,-5-1-16 0,0 3-16 16,-1-2 0-16,-11 4 0 0,1-2-192 0,-9 5-32 16,-4 5-16-16,-3-4 0 0,0-5-112 0,-6 5 0 15,-6-3-16-15,5 0 0 0,2-8-176 0,-1-3-272 16,1-8 64-16,1-7-18368 0</inkml:trace>
  <inkml:trace contextRef="#ctx0" brushRef="#br0" timeOffset="-176076.86">27250 2081 6447 0,'0'-2'576'0,"0"0"-576"0,0-1 0 16,0 1 0-16,1 2 448 0,-1-2 0 0,2 0-16 0,0 1 0 0,0-4 128 0,-1 1 16 15,-1-1 16-15,2 1 0 0,-2 4 288 0,-2 0 48 16,2 0 16-16,-1 0 0 15,-1 2 192-15,0 2 32 0,2 1 16 0,-2-2 0 0,1 2-64 0,1-1-16 16,-2 5 0-16,-5-4 0 16,4 5-368-16,-3-1-80 0,1 3-16 0,2-1 0 0,-3 4-336 0,1 1-80 15,0 1-16-15,0 3 0 0,-1-1-16 0,3 0-16 16,-2 4 0-16,0-3 0 0,1 5-48 0,1-2 0 16,1-1 0-16,0 1 0 0,-1-1-128 0,1 6 0 15,0-2 0-15,0 6 0 0,1-6 0 0,1 2 0 16,0-4 0-16,0-5 0 0,0 0 0 0,1-1 0 0,3-4 0 15,3-4 0-15,-4 2 0 0,4-6 0 0,2 1 0 0,-2-4 0 16,3-1 0-16,-1-2 0 0,3-2 0 0,1-1 0 31,0-4 0-31,3 1-192 0,0-4 64 0,1 1 128 0,1-3-320 16,-1 2 64-16,2-3 16 0,0 0 0 0,1 2 48 0,-1-1 16 0,2-4 0 0,1 2 0 31,1-1-272-31,0-5-48 0,1 1-16 0,-3-2 0 16,2 2-160-16,-6-3-32 0,0 1-16 0,-1 0-5408 0,-2 0-1072 0</inkml:trace>
  <inkml:trace contextRef="#ctx0" brushRef="#br0" timeOffset="-175801.38">27145 1933 9215 0,'-7'-4'816'0,"5"1"-656"15,-3-3-160-15,5 3 0 16,0 3 320-16,0-2 48 0,4 0 0 0,-4-1 0 0,1-4-128 0,-1 2-32 0,0 1 0 0,0-1 0 16,-1 3 496-16,1-1 80 0,-4 3 32 0,4-2 0 15,0 2-368-15,4-2-80 0,-3 1-16 0,6-3 0 31,0-5-1200-31,4 2-240 0,3-1-64 0,5-4 0 0</inkml:trace>
  <inkml:trace contextRef="#ctx0" brushRef="#br0" timeOffset="-175526.69">27792 1877 911 0,'5'-2'0'0,"-5"0"0"31,0 2 0-31,0 0 0 0,0 2 1200 0,0-2 144 0,0 2 48 0,0 0 0 0,0-1 656 0,-2 6 144 16,-3 0 32-16,3-1 0 0,0 4-512 0,1-3-112 16,1 2 0-16,-2-2-16 0,4-2-624 0,-1 2-128 15,3-2-32-15,3-1 0 16,-2-3-624-16,4 1-176 15,1-2 0-15,3 0 0 16,0 0-256-16,5 0-128 0,1-2-32 0,0 2 0 16,0-1-672-16,6-1-128 0,-1 2-16 0,2-2-16 15,0 4-224-15,-5 0-32 0,2-1-16 0,-2 4-4336 0</inkml:trace>
  <inkml:trace contextRef="#ctx0" brushRef="#br0" timeOffset="-175300.23">27903 2143 911 0,'-7'2'0'0,"2"0"0"0,3 0 0 0,-3 1 0 0,5-1 672 0,0-2 48 15,-2 2 16-15,1 1 0 16,-1 1 592-16,-2 6 112 0,1-3 32 0,1 5 0 0,-3-1 544 0,3 1 112 16,0-5 32-16,2 3 0 0,2-3-688 0,2 0-144 15,1-2-32-15,4-1 0 0,1-2-976 0,0-2-320 0,4-4 160 0,4 1-160 16,3-4-240-16,0 1-128 0,3 1-16 0,0-5-16 31,1 1-1088-31,1-3-224 0</inkml:trace>
  <inkml:trace contextRef="#ctx0" brushRef="#br0" timeOffset="-174981.58">28325 2042 1839 0,'-2'0'0'0,"-1"0"160"0,1 2-160 0,0 0 0 0,2 0 0 0,0-1 0 0,0-1 304 0,0 6 16 15,2 2 16-15,-4 1 0 16,0 5 656-16,1 3 128 16,-3 1 32-16,1 1 0 0,-2 0 592 0,-2 2 128 0,3 2 32 0,1 3 0 15,1 0-448-15,-3-2-96 0,5 2-16 0,0-5 0 0,1-2-768 0,5-1-176 16,-3-1-16-16,4-6-16 0,2 3-368 0,1-7 0 16,4 1 0-16,0-4 0 0,4-2 0 0,1-2 0 0,0-4-160 0,-2-3 160 31,-1-2-192-31,1-1 64 0,1-4 128 0,-4 0-208 0,1-3 208 0,-1-1 0 0,-1 1 0 0,-3-4 0 15,2 2 0-15,-5-4 320 0,0 0-64 0,-5 1 0 16,-2-1 32-16,-4 4 0 0,-3 0 0 0,-1 5 0 16,-3 0 416-16,-4 2 96 0,-1 3 16 0,0 0 0 15,-1 6-176-15,-1 3-16 0,-1 5-16 0,2 4 0 16,3-2-192-16,-2 3-32 0,2 1-16 0,6 3 0 16,-3-4-544-16,6-1-96 0,1-2-32 0,4 0-7760 15,2-4-1536-15</inkml:trace>
  <inkml:trace contextRef="#ctx0" brushRef="#br0" timeOffset="-174038.59">29085 1906 3263 0,'3'-5'288'0,"-1"4"-288"15,0-1 0-15,-2 2 0 0,3 0 0 0,-3 0 0 16,2-4 0-16,1 1 0 0,3-1 0 0,-3-3 0 16,2 6 0-16,-3-1 0 0,0 0 0 0,0 2 0 15,-2 2 0-15,-2 0 0 0,0-2 0 0,0 1 0 16,-3 3 0-16,0 1 0 0,0-1 0 0,1-1 0 16,-1-1 0-16,1 3 0 0,1 0 0 0,-1-1 0 15,3-1 0-15,1-1 0 0,0 0 0 0,0-1 0 16,0 1 0-16,0-2 0 0,1 4 0 0,1-4 0 15,0 1 0-15,-2-1 0 0,2 0 0 0,-1 2 0 16,-1-2 0-16,0 0 0 0,0 0 0 0,2 0 0 0,-2 0 0 0,0 2 0 16,-2-2 0-16,1 2 0 0,1-2 368 0,-4 1 96 15,2 1 32-15,1 0 0 0,-1 1 144 0,-2 1 48 16,3-1 0-16,-1-1 32 0,0 2 80 0,1-4 16 16,-1 1 0-16,2-1 32 0,-2 2 176 0,0 0 16 15,1-2 16-15,1 0 32 0,-4 0 320 0,2-2 48 16,2 2 16-16,-1-2 32 0,-1 2 0 0,2 0 0 0,-2 0 0 0,2 0 0 15,-2 0-816-15,1 0-176 0,1 0-16 0,-2 0 16 32,2 0-752-32,0 0-144 0,0 0-48 0,2 0-7232 0,-1 0-1488 0</inkml:trace>
  <inkml:trace contextRef="#ctx0" brushRef="#br0" timeOffset="-173849.86">29135 2316 11967 0,'-2'5'1072'0,"2"-5"-864"0,2 2-208 0,-2-2 0 0,2 0 464 0,0 0 48 15,-1 0 16-15,1-2 0 0,2 2-144 0,-1 0-48 16,1 0 0-16,-4-3 0 0,0 3-192 0,0-2-144 16,1-2 192-16,-1 3-4704 15,2-3-928-15</inkml:trace>
  <inkml:trace contextRef="#ctx0" brushRef="#br0" timeOffset="-172954.07">30341 1987 5519 0,'0'0'496'0,"0"0"-496"0,0 0 0 0,0 0 0 0,0-2 272 0,0 2-32 15,0 0-16-15,0-2 0 16,0 0 192-16,0-1 32 0,0 6 16 0,0-3 0 16,0 2 592-16,0 0 112 0,0 1 32 0,0 1 0 0,0-1-96 0,2 3-16 15,1 1 0-15,-1-4 0 0,2 6-416 0,-3-2-96 16,5-2 0-16,-5 7-16 0,-1-3-96 0,2 5-16 16,1-2 0-16,-1 0 0 0,0 4 0 0,1-1-16 15,-1 1 0-15,2 2 0 0,-3-3-176 0,-1 3-48 16,2-3 0-16,-4 1 0 0,2 1 48 0,-1 1 0 15,1-2 0-15,-6-1 0 0,3 1 48 0,-2-2 16 0,1 1 0 0,-3-2 0 16,0-5 32-16,2 1 16 0,-2 0 0 0,0 0 0 16,2-3-160-16,-2-2-16 0,2 3-16 0,0-4 0 15,1 3-176-15,-3-3 0 0,0 4 144 0,-2 0-144 16,2 0 0-16,-3 3-208 0,-1-3 16 0,-2 6 16 31,-1-6-656-31,0 3-144 0,-4-3-32 0,3 2 0 0,1-4-368 0,0-2-80 0,1-3-16 16,3 0 0-16,1 0-320 0,1-3-64 0</inkml:trace>
  <inkml:trace contextRef="#ctx0" brushRef="#br0" timeOffset="-172702.84">30388 1767 2751 0,'-5'-3'256'0,"1"-1"-256"16,3 2 0-16,1 2 0 0,0 0 896 0,0 0 128 16,-4-1 16-16,-1-5 16 0,0 5 128 0,0-1 32 15,-4 4 0-15,4 1 0 0,1 1 304 0,2-1 64 16,2 1 16-16,2-4 0 0,0 1-960 0,3-2-192 16,6 1-48-16,-5-4 0 15,7 2-960-15,-5-5-192 0,5 4-32 0,-1-2-6480 0</inkml:trace>
  <inkml:trace contextRef="#ctx0" brushRef="#br0" timeOffset="-172495.73">30625 1879 12895 0,'-2'-2'576'0,"2"-2"112"0,0 1-560 0,2-2-128 15,0 3 0-15,-2 0 0 0,2 2 368 0,1-3 32 0,2-1 16 0,1-4 0 0,-1 4 368 0,0-1 80 16,2 1 16-16,-5-1 0 0,5 2-128 0,0 1-32 16,1 0 0-16,1-1 0 0,5 1-592 0,0-2-128 15,2 1 0-15,1-1 0 0,-1 4-192 0,-1-1-16 16,1 2-16-16,-2 3 0 31,2 1-1184-31,-6 0-224 0</inkml:trace>
  <inkml:trace contextRef="#ctx0" brushRef="#br0" timeOffset="-172254.1">30594 2124 4607 0,'2'2'400'0,"1"0"-400"16,2-2 0-16,-1 0 0 0,-1 0 720 0,2 0 64 0,4 1 16 0,3 3 0 16,8-2 144-16,2 1 16 0,-3-3 16 0,4 0 0 15,0-2-544-15,-2-1-112 0,1-2-32 0,3 1 0 16,-1 1-288-16,0-3 160 0,3 0-160 0,-3 2 128 15,0 1-128-15,-1-1-144 0,0 1 144 0,-2-3-208 32,-1 5-1248-32,0-3-240 0,1-3-48 0,-14 4-16 0</inkml:trace>
  <inkml:trace contextRef="#ctx0" brushRef="#br0" timeOffset="-169136.33">31528 1835 911 0,'-7'-3'0'0,"2"-3"0"0,1 3 0 0,4 3 0 16,0-2 1376-16,-2 2 192 0,2-2 32 0,0 1 16 15,-1-3-432-15,1-1-96 0,-6 0 0 0,3 1-16 16,1-1-64-16,-1 0-16 0,-1 1 0 0,-1 3 0 16,1-3 464-16,-1 2 80 15,0 4 32-15,0-2 0 0,1 0-32 0,1 0 0 0,1 2 0 0,0 0 0 32,1-2-368-32,-1 3-80 0,2 2 0 0,-2-1-16 15,2 1-512-15,0-2-112 0,-3 6 0 0,3-2-16 16,0 0-256-16,3 4-48 0,-1 1-128 0,-2-2 192 15,2 1-192-15,1 1 0 0,1 4 0 0,-1 1 0 16,2 2-144-16,-3 4-32 0,-2 1 0 0,0 1 0 16,-2 1-528-16,-1 3-96 15,-1-1-32-15,-1 2 0 0,0-6-288 0,-2 4-64 0,0-2-16 0,2-5 0 16,-2 0-256-16,0-4-48 0,3 1-16 0,3-6-7248 16</inkml:trace>
  <inkml:trace contextRef="#ctx0" brushRef="#br0" timeOffset="-168931.79">31653 2337 10127 0,'-12'15'448'0,"0"-2"96"0,5-5-544 0,0 1 0 0,5-6 0 0,0-1 0 15,-1 3 816-15,-2 6 48 0,-6 3 16 0,-1 3 0 16,0-1-128-16,-2 0-32 0,5-2 0 0,-1-9 0 15,3 2-528-15,5-4-192 0,-1-3 0 0,6-3 144 32,-1-4-1024-32,0 2-208 0</inkml:trace>
  <inkml:trace contextRef="#ctx0" brushRef="#br0" timeOffset="-168523.34">31831 1992 7359 0,'-2'5'320'0,"2"-1"80"0,0-3-400 0,0 1 0 15,0-2 0-15,0 0 0 0,2 0 480 0,0 2 16 16,1-2 0-16,2 2 0 0,2-1-240 0,0-1-32 16,0 2-16-16,2-4 0 0,2 2 736 0,-1-3 144 15,2 1 16-15,0-1 16 0,1-1-160 0,1 2-16 16,-4 1-16-16,2 2 0 0,-3 1-576 0,-2 3-112 0,-2 4-32 15,-3 0 0-15,-2 1-208 0,-4 4 144 0,1 4-144 0,-6-1 128 16,0 2 368-16,-3 0 64 0,-3 4 16 0,-3-2 0 16,1 0-160-16,-2 0-32 0,3-1 0 0,-3 0 0 15,1-1-176-15,1 2-32 0,3-6-16 0,0-1 0 16,5 0-160-16,1-5 0 0,4 0 0 0,2-4 0 16,2-3 0-16,2-2 0 0,3 0 0 0,2-4 0 15,2 1-176-15,0-6 176 0,3 2-128 0,0-3 128 16,0 3 0-16,2-7 0 0,2 3 0 0,0-1-128 15,-2 0 128-15,-2 5 0 0,-2-2 0 0,2 0 0 16,-3 4 0-16,2-4-128 0,-4 4 128 0,3 2 0 16,-5-1-144-16,2-3 144 0,2 4-160 0,-6 1 160 15,4-1-960-15,2-1-80 16,-4 2-32-16,2 1-7360 0</inkml:trace>
  <inkml:trace contextRef="#ctx0" brushRef="#br0" timeOffset="-168303.4">32119 2377 11967 0,'-11'10'528'0,"6"-1"112"0,1-2-512 0,3-4-128 15,1-1 0-15,0 0 0 0,0 0 816 0,0 5 128 16,0 1 16-16,-2 6 16 0,2 0 272 0,-2-2 48 16,2 4 16-16,0 0 0 0,-2-4 288 0,-1-2 64 15,1 3 16-15,2-5 0 0,0 3-928 0,0-4-192 0,-2 3-48 0,2-5 0 31,-1 1-768-31,1 1-176 0,-2-4-16 0,2 0-16 16,-2-3-1408-16,2 2-288 0</inkml:trace>
  <inkml:trace contextRef="#ctx0" brushRef="#br0" timeOffset="-168103.25">32378 2337 11055 0,'-2'8'480'0,"-3"-4"112"0,3-1-464 0,1-1-128 0,1 0 0 0,0 1 0 0,0-1 736 0,-2 2 128 16,0-1 32-16,-1 1 0 0,-1 1-896 0,4-2 0 15,-1-3-176-15,-3-1 32 16,4-1-608-16,4-5-112 0,-1 3-32 0,2-3 0 16,2 0-160-16,2 0-32 15,1-1-16-15,1 2 0 0,5-4 928 0,-1 1 176 0,-1 4 0 0</inkml:trace>
  <inkml:trace contextRef="#ctx0" brushRef="#br0" timeOffset="-167909.9">32596 2321 2751 0,'0'2'256'0,"2"-2"-256"0,3 0 0 0,-5 0 0 16,2 0 0-16,1-2 0 0,1 2 0 0,1-3 0 15,2 1 0-15,0 0 0 0,2 0 0 0,-4-1 0 16,0-1 1312-16,2-3 304 0,-4 4 64 0,4-1 48 15,-1-1-752-15,-1-4-144 0,-2 6-16 0,3-4 0 16,-1-2-1168-16,2 2-224 0,3-5-64 16,1 3 32-16</inkml:trace>
  <inkml:trace contextRef="#ctx0" brushRef="#br0" timeOffset="-167705.92">32812 2396 4607 0,'0'7'400'0,"0"-4"-400"16,2-1 0-16,-2 0 0 0,0 0 992 0,2 1 112 16,-2 2 32-16,0 1 0 0,3 4-112 0,-5-1 0 15,2 3-16-15,-1-5 0 0,1-2 16 0,-4 4 16 16,2-6 0-16,1 6 0 0,-6-2-128 0,1 2-16 16,1 3-16-16,-7 0 0 0,3 5-544 0,-5-3-96 15,0 2-32-15,0 1 0 0,0 3-208 0,4-5 0 16,3-1 0-16,0-3-5904 0,5-1-1200 15</inkml:trace>
  <inkml:trace contextRef="#ctx0" brushRef="#br0" timeOffset="-167045.85">33058 2427 6447 0,'-2'2'576'0,"0"-2"-576"0,2 0 0 0,0-2 0 0,0 2 800 0,0-1 48 0,-1 1 16 0,-5-6 0 15,3 1-272-15,-1-5-48 0,3-4-16 0,1 2 0 16,3-6 240-16,2-3 32 0,4-1 16 15,0-3 0-15,3 1-256 0,-2-6-48 0,3 2-16 0,-1-3 0 16,0 5-256-16,0-2-48 0,0 2-16 0,-3-2 0 16,2 5 0-16,-1 4 0 0,2-2 0 0,2 4 0 15,-5-1 0-15,1 3 0 0,-1 6 0 0,2-1 0 16,-5 6 32-16,0 2 16 0,1 2 0 0,-4 2 0 16,2 2 80-16,-3 3 16 0,2 0 0 0,1-2 0 15,-3 5 128-15,1-1 48 0,2 3 0 0,-1 0 0 16,1-1-320-16,-3 4-176 0,5 1 192 0,-4-2-192 15,-1 2 192-15,3-1-192 0,-3 3 192 0,0-1-192 16,-2-1 384-16,0-2-48 16,0-2 0-16,0 2 0 0,0-2 144 0,0-3 32 0,1 1 0 0,-1-3 0 0,2-2-160 0,-2 2-32 15,4-5 0-15,-3 0 0 0,5-2-320 0,-5-4 128 16,3 1-128-16,-1-4 0 0,3 2 0 0,-1-2 0 16,3-5 0-16,3-2-192 0,-2 0 0 0,3 0-16 15,5-4 0 1,1-3 0-16,-1-3-240 15,2 1-32-15,2 1-16 0,-2-1 0 0,1 1-32 0,-7 2-16 0,1 3 0 0,-3 3 0 16,-4 0-1216-16,-4 9-240 0,3-4-48 0,-10 6-5696 0</inkml:trace>
  <inkml:trace contextRef="#ctx0" brushRef="#br0" timeOffset="-166792.93">33443 2157 4607 0,'-2'0'400'0,"2"-1"-400"0,2 1 0 0,0-2 0 16,3 0 1152-16,-3 2 128 16,3-3 48-16,2 1 0 0,5-2-304 0,4 3-48 0,1-3-16 0,2 2 0 0,-3 1-64 0,1-1 0 15,-6 2-16-15,3 0 0 0,0 2 208 0,-2-2 32 16,0 1 16-16,2-1 0 0,-5 0-784 0,3 0-160 15,-2-1-16-15,3-5-16 32,1 3-912-32,-4-2-176 0</inkml:trace>
  <inkml:trace contextRef="#ctx0" brushRef="#br0" timeOffset="-166605.92">33842 1896 9215 0,'-5'2'816'0,"1"3"-656"0,3 2-160 16,1-4 0 0,0 1 1184-16,-2 1 208 0,0 7 32 0,-5 8 16 0,-2 4-544 0,1 9-128 0,-1 5 0 0,2-1-16 15,-2-1 160-15,4 3 48 0,2-1 0 0,3-1 0 16,0 1-192-16,-2-3-48 16,4-4 0-16,-2-1 0 15,0-2-1296-15,-2-4-256 0</inkml:trace>
  <inkml:trace contextRef="#ctx0" brushRef="#br0" timeOffset="-165478.25">27328 3894 9215 0,'-16'3'816'0,"6"3"-656"0,1-3-160 0,4 0 0 16,5-1 0-16,-2-2 0 0,-1 2 0 0,-1 0 0 16,-1 5 0-16,0 0 0 0,-4 0 0 0,2 3 0 15,4-1 272-15,-2 1 128 0,3-3 32 0,0 5 0 16,2-5 768-16,0 7 144 0,0-2 48 0,-2 1 0 16,-1 2-432-16,-2 1-64 0,-1 0-32 0,-1 1 0 15,0 4-192-15,-1 0-32 0,-1 2-16 0,0-1 0 16,1 4-240-16,-3-1-64 0,1-3 0 0,-1 4 0 15,2-1-96-15,-3-3-32 0,5 1 0 0,-1-4 0 16,2-1 192-16,3-3 48 0,5-1 0 0,-1-5 0 0,6 1 32 0,0-4 16 16,4-1 0-16,3 0 0 0,1-3-320 0,3-4-160 15,3-3 160-15,0 0-160 0,3-1 0 0,2-4 0 16,-1 1 0-16,-1-5 0 16,2 0-544-16,-5 2 0 0,0-3 0 0,-2-3 0 15,0 1-1360-15,-1-2-272 0,-1-2-48 0,-5 0-3600 16,-1 2-736-16</inkml:trace>
  <inkml:trace contextRef="#ctx0" brushRef="#br0" timeOffset="-165249.22">27361 3756 11967 0,'-22'2'528'0,"8"-2"112"0,3 2-512 0,4-2-128 15,6 0 0-15,-3 0 0 0,2-2 640 0,-3 2 80 16,-2-2 32-16,-5 0 0 0,3 1-592 0,-1-4-160 16,4 3 0-16,5 0 0 15,1 0-1152-15,3-3-288 0,8-4-64 0,3 2-16 0,7-7 1328 0,1 2 192 16,6 0 192-16,3 0 0 0</inkml:trace>
  <inkml:trace contextRef="#ctx0" brushRef="#br0" timeOffset="-164975.47">27722 3927 9263 0,'-7'0'192'0,"2"0"64"0,1 0 0 0,3 0 0 0,-1 0-256 0,2 0 0 0,0 0 0 0,0 0 0 0,-5 2 1456 0,3-1 224 16,0 1 48-16,0 0 16 0,4 5-96 0,5-7-32 16,-2-4 0-16,4 1 0 0,8-1-912 0,-1-3-192 15,3-3-48-15,0 3 0 0,2-3-464 0,2 3 0 16,0-2 0-16,1 4 0 0,-1-1-240 0,-1 3 64 16,3 3 16-16,-6 0 0 15,0 2-1056-15,-1 1-192 0,-6 2-64 0,-2 4-6928 16</inkml:trace>
  <inkml:trace contextRef="#ctx0" brushRef="#br0" timeOffset="-164786.75">27821 4162 7359 0,'0'0'656'0,"2"0"-528"0,0 0-128 0,0 0 0 15,-1-2 672-15,1 2 96 0,3 0 32 0,0 0 0 16,2 2 80-16,-1-2 16 0,1 5 0 0,-2-3 0 15,2 1-256-15,-4 1-64 0,3-2 0 0,2 1 0 16,-2 1-576-16,2-3-208 0,3 1 0 0,3-4-6512 16</inkml:trace>
  <inkml:trace contextRef="#ctx0" brushRef="#br0" timeOffset="-164551.39">28306 3781 15663 0,'0'19'688'0,"0"-7"144"0,0-2-656 0,2 1-176 16,-1-4 0-16,-2 2 0 0,1-1 1344 0,0 11 256 16,0 14 32-16,-2 9 16 0,0 7-752 0,-5 0-128 15,4 1-48-15,1-8 0 0,0-4-720 0,2-4 0 16,2-8 0-16,3 0 0 15,4-5-752-15,-2-6-80 0,5-2-32 0,0-1-8928 0</inkml:trace>
  <inkml:trace contextRef="#ctx0" brushRef="#br0" timeOffset="-163601.3">29933 3889 4607 0,'4'5'400'0,"-1"-2"-400"0,3-1 0 0,-6 2 0 15,1-3 256-15,1 3-48 0,3 1 0 0,4 7 0 16,0 0 448-16,1 8 96 0,-5 2 16 0,2 1 0 16,-1-1 352-16,-5 1 80 0,-1 1 16 0,0 1 0 15,0-1-256-15,0-1-64 16,0 1 0-16,0 1 0 0,0-3 64 0,0-1 0 0,0 2 0 0,0 1 0 16,-1-3-208-16,-3 0-48 0,1 0 0 0,-1-4 0 0,1 1-208 0,-1-4-48 31,-3-2-16-31,2 2 0 0,-2-4-48 0,-2-3-16 15,1-2 0-15,-1 2 0 0,-2-1 32 0,1-3 16 16,-1-1 0-16,-2 0 0 0,0-1-112 0,-1-1-32 16,0-1 0-16,-3-1 0 0,0 2 48 0,-1-2 0 15,1 0 0-15,-1 1 0 0,1 1-160 0,-2 0-32 0,0 0 0 0,1 0 0 16,1 1-304-16,1-2-64 0,2 1-16 0,0-4 0 31,7-1-976-31,-2 0-208 0,6-2-32 0,3-4-9392 0</inkml:trace>
  <inkml:trace contextRef="#ctx0" brushRef="#br0" timeOffset="-163384.05">29940 3782 8287 0,'-8'2'736'0,"2"0"-592"0,5 1-144 0,-5-1 0 0,5 0 1024 0,1-2 192 15,0 2 16-15,-2-1 16 0,0 1-96 0,-3 0-32 16,3 1 0-16,-3-1 0 0,1 1-1120 0,3-6 0 16,1 1-272-16,3-1 48 15,4-4-1280-15,-2-4-256 0,8 4-48 0,-5-5-16 16,6 2 544-16,2-2 128 0</inkml:trace>
  <inkml:trace contextRef="#ctx0" brushRef="#br0" timeOffset="-163101.66">30311 3916 4607 0,'-8'0'400'0,"-1"0"-400"0,6-1 0 0,1 1 0 15,2-2 576-15,-2 2 48 0,-5 0 0 0,-2-4 0 16,-3 1 432-16,2 0 96 0,1-1 0 0,4 1 16 16,3 1 256-16,2 0 48 0,4 0 16 0,4-1 0 15,-1 1-768-15,2 0-144 0,3-3-48 0,2 2 0 16,2 3-528-16,-2-2 0 0,1 2 0 0,-1 0 0 16,2 2-304-16,0-2-64 0,3 3-16 0,-2 2-4768 15,-3 2-960-15</inkml:trace>
  <inkml:trace contextRef="#ctx0" brushRef="#br0" timeOffset="-162901.72">30475 4178 1839 0,'7'-2'0'0,"-2"2"160"0,2-2-160 0,-1 0 0 16,-3 2 0-16,-1 0 0 0,3 0 576 0,0-1 96 15,4-1 16-15,3 2 0 0,4-2-432 0,0-1-96 16,-4 3-16-16,2 0 0 16,1 0-784-16,-1-2-144 0,6-1-48 0,-1-1 0 0,-2-3 832 0</inkml:trace>
  <inkml:trace contextRef="#ctx0" brushRef="#br0" timeOffset="-162518.12">31052 3854 3679 0,'7'0'160'0,"-2"0"32"16,1 0-192-16,-1-2 0 0,-4 2 0 0,1 2 0 0,2-1 704 0,1 1 80 15,2 3 32-15,3 4 0 0,3 3 144 0,-3-1 16 16,-1 6 16-16,-2-1 0 0,1 1-80 0,-4 1-16 15,1 1 0-15,-3 2 0 0,0 0-192 0,-2 1-32 16,-2-1-16-16,-2 0 0 0,-1 5 208 0,-2-3 32 0,0 0 16 0,0-4 0 16,-5 2-144-16,3-2-48 0,-5-2 0 0,2 1 0 15,-2 1-560-15,0-2-160 0,2-3 0 0,0 0 0 16,0-4-128-16,3-1-112 0,0-2-16 0,2-3 0 31,4-4-208-31,1-4-48 0,2-1-16 0,0-6 0 16,4 1 16-16,1-2 16 0,2-4 0 0,3 1 0 0,-1-1 144 0,3 2 32 0,-1 0 0 0,3 0 0 15,-1 4 192-15,0-1 128 0,-1 4-160 0,2-3 160 16,-2 6 0-16,0-1 0 0,0 0 0 0,1 1 0 16,1 3 0-16,-2 1 0 0,0 0 0 0,0 0 0 15,0 1-576-15,-1-1-208 0</inkml:trace>
  <inkml:trace contextRef="#ctx0" brushRef="#br0" timeOffset="-162329.25">31537 4308 5519 0,'-11'19'496'0,"1"-6"-496"0,4-3 0 0,1 1 0 0,3-6 736 0,1 2 48 15,-3 1 16-15,-1 6 0 0,-2 9 48 0,-3 5 16 16,-3 5 0-16,1 2 0 0,-2-6 912 0,2-1 176 16,3-3 32-16,1-3 16 0,1-2-736 0,1-8-160 0,-1 5-16 0,0-5-16 15,4-3-1072-15,1 1 0 0,-1-4-208 0,6-3-6384 16,-1-1-1280-1</inkml:trace>
  <inkml:trace contextRef="#ctx0" brushRef="#br0" timeOffset="-162109.58">31969 4364 13823 0,'-2'4'608'0,"2"-3"128"0,2 3-592 0,-1-4-144 0,1 0 0 0,0-4 0 0,3 4 0 0,-3-1-224 16,3-1 48-16,4 2 16 15,-2-4-752-15,1-1-160 0,-1-2-16 0,0 4-16 0,4-4 736 0,-2-2 160 16,3 2 16-16,-2-3 16 0,6-1 176 0,0-3 0 16,-1 0 0-16</inkml:trace>
  <inkml:trace contextRef="#ctx0" brushRef="#br0" timeOffset="-161936.62">32277 4289 7359 0,'-5'12'656'0,"3"-6"-528"0,2-3-128 0,2 1 0 15,0-1 864-15,-1-3 144 16,5 2 16-16,-3-2 16 16,4 2-1376-16,4-1-288 0,-3 1-48 0,3-4-16 15,-1 1-144-15,1-6-48 0,3 1 0 0,-6 1 0 0,4-5 1072 0,1 1 224 16,1-1 32-16,-4 1 16 15,0 0-1136-15,3 0-224 0,2-1-64 0,-1 1 0 0,4-1 752 0,-11 6 208 0</inkml:trace>
  <inkml:trace contextRef="#ctx0" brushRef="#br0" timeOffset="-161794.89">32615 4206 15663 0,'2'7'688'0,"1"-6"144"16,-1 3-656-16,0 1-176 0,0-3 0 0,-2-1 0 0,1 3 448 0,1-1 64 15,2 6 16-15,1 0 0 0,-3 1-528 0,-2-1 0 16,1 1 0-16,1-3 0 15,-2-3-416-15,2-1-144 0,-2 3-16 0,3-6-16 0,-1 1 320 16,2-1 64-16,1 0 16 0,0 0-4256 16,0-1-848-16</inkml:trace>
  <inkml:trace contextRef="#ctx0" brushRef="#br0" timeOffset="-161339.68">32714 4638 911 0,'9'-11'0'0,"-2"-1"0"0,0 3 0 0,-2-1 0 0,-1 5 0 0,1-2 0 15,-1-6 768-15,4-4 80 0,6-9 16 0,5-14 0 16,6-7-112-16,-1-6-32 0,-3 3 0 0,-2-1 0 16,0 1-400-16,-1 6-64 0,-4-1-32 0,0 3 0 15,-2 9-96-15,-2 2 0 0,1 1-128 0,-1 8 192 16,-1 4-192-16,-2 6 0 0,2 2 0 0,-8 3 0 15,3 1 640-15,-1 5 16 16,-3 6 16-16,2 0 0 0,-2 2-96 0,-2 5 0 0,1 4-16 0,-3 0 0 16,2-1-16-16,1 8 0 0,-1 0 0 0,-2 1 0 0,3 6 96 0,-1-3 0 15,2 3 16-15,-2-4 0 0,2 7 48 0,-1-3 0 16,1 3 0-16,-2 2 0 0,2-4-160 0,0-1-32 16,0 1 0-16,2-5 0 0,-1 2-64 15,3-4 0 1,1-4-16-16,-3-1 0 0,-1 0-160 0,3-5-16 0,-2-2-16 0,-1-3 0 0,1-2-240 0,-2 0 176 15,4-6-176-15,-1-1 160 0,-3-3 272 0,2-6 48 16,1 2 16-16,1-7 0 0,-1 2-368 0,4-2-128 16,-1-5 0-16,2-2 0 0,-1-3 0 0,0 1-192 15,4-1 16-15,-4-4 0 16,0 3-224-16,0-6-48 0,0 3-16 0,1-3 0 16,-3 3-288-16,2-2-48 0,0 3-16 0,-1-1 0 15,1 7-416-15,0-2-96 0,-2 2-16 0,2 4-6368 0</inkml:trace>
  <inkml:trace contextRef="#ctx0" brushRef="#br0" timeOffset="-161104.08">33307 4294 6447 0,'0'0'272'0,"0"0"80"0,0 0-352 0,0 0 0 0,0 0 0 0,0 0 0 16,80-24 1360-16,-66 22 208 0,-14 2 32 0,0 0 16 15,0 0 576-15,106-14 112 0,-106 14 32 0,0 0 0 0,0 0-1344 0,94 4-272 16,-74-4-48-16,-3 0-16 16,-5 0-1408-16,-1-2-272 0,-4 2-64 0,1-2-8064 15</inkml:trace>
  <inkml:trace contextRef="#ctx0" brushRef="#br0" timeOffset="-160868.42">33687 3934 3679 0,'-5'7'320'0,"1"-4"-320"0,2 3 0 0,2-5 0 15,0 5 1552-15,0-1 240 0,0 2 64 0,-1 1 0 16,-3 6 1088-16,2 11 208 0,1 1 48 0,-3-2 16 15,1 6-528-15,1-6-96 0,0 6-32 16,2-4 0-16,-2 5-1328 0,2-1-272 0,-3 3-48 0,1 0-16 16,1 2-624-16,-3-4-128 0,1 2-16 0,-1 2-128 15,-3-3 0-15,4-3 0 0,-1 3 0 0,1-8 0 32,3 2-896-32,0-5-144 0,0 0-32 0,0-4-13248 0</inkml:trace>
  <inkml:trace contextRef="#ctx0" brushRef="#br0" timeOffset="-155102.95">28173 6445 911 0,'0'2'0'0,"0"-2"0"0,0 0 0 0,0 2 0 16,0-2 384-16,0 0-16 0,-1 2 0 0,1-1 0 15,0 1 288-15,-4-2 64 0,8 0 16 0,-4 0 0 16,0-2 256-16,0 1 48 0,1-1 16 0,-1-2 0 16,0-1-32-16,2 2-16 0,0 1 0 0,-2 0 0 0,0 1-256 0,0 1-48 15,-2 0-16-15,0 1 0 0,2 3-192 0,-1-3-48 16,-3 6 0-16,2-3 0 0,1-1-112 0,1 1-16 16,0-1-16-16,0 3 0 0,1-1-176 0,1-2-128 0,2 1 144 0,-1 1-144 15,1 2 144-15,1 0-144 0,-2 3 128 0,2-1-128 16,-3 5 0-16,0 2 128 15,0 5-128-15,-1 0 0 0,-1 1 192 0,0 4-32 0,-1 0-16 16,-3-5 0-16,2 5-144 0,-3-3 0 0,0 1 0 0,0-4 128 16,0 2-128-16,-2-4 0 0,1 1 144 0,1-3-144 15,-2-4 0-15,2-4 128 0,0 3-128 0,3-6 0 16,-5-3 0-16,2 0 0 0,3-1 0 0,-1-2 128 16,3-1-320-16,-2 0-48 0,4-3-16 0,-2-4 0 31,3 4-416-31,2-7-96 0,1 0 0 0,2-4-16 0,1-2 304 0,3-1 64 15,0-2 16-15,-3-1 0 0,3-1 208 0,0 0 64 16,1 4 0-16,1-2 0 0,-2-1 128 0,-2-1-128 16,2 2 128-16,-1-1-128 0,1 1 128 0,2 0 0 15,-4 2 0-15,1-1 0 0,-4 5 0 0,3 3 144 16,-3-2-144-16,4 0 0 0,-6 5 352 0,2-1-32 16,2 3-16-16,-1-4 0 0,3 6 288 0,-4 0 64 0,3-2 16 0,-1 5 0 15,1 2-176-15,-1 2-48 0,2 3 0 0,-3-2 0 16,1 3-32-16,-4-1-16 0,2 7 0 0,2 0 0 15,-2 0 304-15,0 4 64 0,0 2 16 0,0-1 0 16,2 4-16-16,-6 0 0 0,1 0 0 0,-1 5 0 16,2-2-400-16,-5 1-96 0,0 2-16 0,-3 0 0 15,-1 0-128-15,-1 0-128 0,2 2 144 0,-6-3-144 16,0 0 0-16,-1 2 0 0,-1-3 0 0,-1 3 0 16,2-6-576-16,1-4-224 15,4-6-32-15,-1-2-10288 0</inkml:trace>
  <inkml:trace contextRef="#ctx0" brushRef="#br0" timeOffset="-154678.1">29121 5949 4895 0,'-3'-2'0'0,"1"2"192"0,0-1-48 0,-1 1 16 0,3 0-160 0,0 0 0 0,0-2 0 0,0 2 0 15,0-2 384-15,-2 2 32 0,-1 0 16 0,1 2 0 16,-2 1 400-16,1-1 96 0,-2 5 16 0,-1 0 0 15,3-2 624-15,-2 6 128 0,-1-4 32 0,3 5 0 16,-2-3-352-16,0 3-64 0,-1 2-16 0,1 0 0 16,0 3-400-16,1 0-96 0,-4 3-16 0,2-1 0 15,1 5-224-15,-2 1-48 0,0-1-16 0,2 6 0 16,-2-3-176-16,2 5-16 0,1-1-16 0,1 2 0 16,-2 4 96-16,1-1 0 0,2 1 16 0,1-1 0 0,1 3-144 0,0-4-16 15,1-2-16-15,1-4 0 0,2 3-224 0,3-3 0 16,-4-1 0-16,6-2 0 15,0 2-640-15,1-5-112 0,2 1-16 0,4 1-16 16,1-5-1456-16,2-2-304 0,1-2-48 0,1-8-6240 16</inkml:trace>
  <inkml:trace contextRef="#ctx0" brushRef="#br0" timeOffset="-153973.39">29531 6473 5519 0,'0'0'496'0,"0"0"-496"16,2 0 0-16,-2 0 0 0,0 0 240 0,0 0-48 15,0 2-16-15,0 2 0 0,0 1 288 0,1 0 64 16,-1 0 16-16,2 2 0 0,2 0 608 0,-3-2 112 16,1 4 16-16,3-2 16 0,-3 4-176 0,1-3-32 15,3 4-16-15,-5-1 0 0,1 5-208 0,-2-3-32 16,-2 5-16-16,1-1 0 0,-5 6-304 0,3-2-64 16,-6 0-16-16,2 1 0 0,-1 6-176 0,-3-3-48 15,-1 3 0-15,1-2 0 0,-4-4-208 0,3-3 0 16,1 4 0-16,1-7 0 0,3-2 0 0,-4-6 128 0,6 1-128 15,2-5 0-15,-3-3 0 0,5-1 0 0,1-1 0 0,0-6 0 16,5-2-144-16,-2-2-32 0,4-1 0 0,2-5 0 31,0-1-416-31,1-1-96 0,2 0-16 0,2 0 0 16,-2 0 128-16,2 0 32 0,0 1 0 0,0-1 0 16,2 0 32-16,-2-2 0 0,0 0 0 0,0-2 0 0,0-1 320 0,-2 1 192 0,4 3-192 0,-2 0 192 15,-1 3-128-15,-4 0 128 0,3 8 0 0,-5 0 0 16,2 6 0-16,-5 3 0 0,1 3 0 0,-3 4 0 15,3 2 368-15,-2 0 128 0,-1 1 16 0,-2 2 16 16,3-3 336-16,1 3 64 0,1 0 16 0,2-1 0 16,-3 3-544-16,3-4-96 0,1 4-32 0,-4-2 0 0,3-1-272 15,0 3 0-15,-2 1 0 0,0 1 0 0,-1 1 0 0,-1 3 0 16,-1 0 0-16,-4 3 0 0,-1 0 0 0,-3 5 0 16,1-2 0-16,-3-2 0 15,-3 2-320-15,2-7-80 0,1-1-16 0,-1-10-8416 16</inkml:trace>
  <inkml:trace contextRef="#ctx0" brushRef="#br0" timeOffset="-153706.08">30240 6257 14735 0,'-2'-3'640'0,"1"3"160"0,1 0-640 0,0 0-160 0,1 3 0 0,-1-1 0 15,2 0 400-15,-2 3 48 0,0 5 16 0,-2 3 0 16,-1 8 576-16,-2 3 112 0,-2 2 32 0,-2 4 0 16,4-2 224-16,-2 3 64 0,1 2 0 0,3 0 0 15,-1 4-448-15,4 1-64 0,0 2-32 0,0 4 0 16,0-3-560-16,4-1-112 0,-2 1-32 0,1 0 0 16,1 5-368-16,1-6-80 0,-2-2-16 0,3-1 0 15,-3-4-1328-15,1-5-272 0,1 3-48 0,-5-7-9216 16</inkml:trace>
  <inkml:trace contextRef="#ctx0" brushRef="#br0" timeOffset="-153485.92">30104 6634 5519 0,'-2'-9'496'0,"2"2"-496"15,4-2 0-15,-2 6 0 0,3-1 1152 0,-3 1 128 16,3 1 16-16,2-5 16 0,5 0-704 0,2 0-144 15,5-2-16-15,-2 4-16 0,3 2 64 0,-3-1 16 16,-1 2 0-16,1 2 0 16,4 2 992-16,2 2 208 0,-2-3 32 0,0 1 16 0,1 0-816 0,-1 0-176 15,0-2-16-15,-2 1-16 0,-1-1-736 0,-3 0-160 0,-1 4-32 0,-2-4-9664 16</inkml:trace>
  <inkml:trace contextRef="#ctx0" brushRef="#br0" timeOffset="-153153.43">30907 6290 10127 0,'-7'7'448'0,"2"-5"96"0,2 2-544 0,1-3 0 16,4 1 0-16,-2 2 0 0,0 1 544 0,1 2 0 16,-1 5 0-16,2 5 0 0,-2 6 256 0,2 0 48 15,1 1 16-15,3 2 0 0,-1-1 800 0,4-1 176 16,-1 6 16-16,6-4 16 0,-3 5-720 0,1-5-128 15,4 6-48-15,-4-8 0 0,0 4-768 0,2-2-208 0,-5-2 0 0,3 2 0 32,0-3-1120-32,-3-4-304 0</inkml:trace>
  <inkml:trace contextRef="#ctx0" brushRef="#br0" timeOffset="-152731.02">31472 6064 12895 0,'7'3'1152'0,"3"-1"-928"0,-3 0-224 0,-1 0 0 31,1-1 496-31,0 3 48 0,7 5 16 0,6 1 0 0,7 11 400 0,-1 9 64 0,-7 3 32 0,-7 0 0 15,0 3 736-15,0 4 160 0,-1 4 32 0,1 0 0 16,4-3-192-16,-2 5-48 0,3-6 0 0,-1 0 0 16,0-4-1120-16,-2 3-240 0,-1-5-32 0,-4 1-16 15,0-3-336-15,-4 4 0 0,-3-1-160 0,0 0 160 32,-4 0-912-32,-3-7-80 0</inkml:trace>
  <inkml:trace contextRef="#ctx0" brushRef="#br0" timeOffset="-152338.16">28891 7569 11055 0,'-36'19'480'0,"13"-5"112"0,4-2-464 0,5-5-128 0,10-5 0 0,4 0 0 15,0 1 128-15,-1 4 0 0,-3 0 0 0,4 3 0 16,5-3-128-16,8-5 0 0,6 2 0 0,-19-4-128 15,0 0 1136-15,0 0 224 0,125-18 48 0,-125 18 16 16,93-19 656-16,-93 19 128 0,120-23 32 0,-120 23 0 16,150-27-768-16,-63 9-160 0,9 1-32 0,3-1 0 15,-3 3-768-15,0 1-144 0,-4 2-48 0,11-4 0 16,12 0-192-16,3-1 0 0,-3-1 0 0,-7 1-160 16,0-1-176-16,7-2-48 0,7-1 0 0,-1 0 0 15,-8-2-1056-15,-8 1-224 0,-8-1-32 0,1 4-16 16,-2 3-528-16,-2-7-128 0</inkml:trace>
  <inkml:trace contextRef="#ctx0" brushRef="#br0" timeOffset="-151615.34">30120 8172 13823 0,'-5'0'1216'0,"5"-2"-960"15,0 0-256-15,1 0 0 0,3-1 784 0,1-2 112 16,2-4 32-16,0-5 0 0,7 2-32 0,-2-7-16 16,6 1 0-16,-1 1 0 0,0 3-112 0,1 0 0 15,1 3-16-15,0 1 0 0,0 5 384 0,0 1 80 16,2 3 0-16,0 2 16 0,0 6-80 0,2 2 0 0,-4 1-16 0,2 8 0 15,0 3-256-15,-2 10-48 0,0 2-16 0,-3 7 0 16,0 5-432-16,-11-4-64 0,0-1-32 0,-5 7 0 16,-3 5 96-16,-4-3 32 0,-7-1 0 0,-2-4 0 15,-3 3 32-15,-2-5 0 0,-2-4 0 0,-1-3 0 16,-1-5 16-16,3-1 16 0,-1-8 0 0,2-5 0 16,-3-2-336-16,3-6-144 0,0-4 128 0,0-2-128 15,2-4 0-15,0-3 0 0,5-6-144 0,0-1 144 16,3-5-384-16,1-3 16 0,3 1 16 0,5-3 0 15,0-1 80-15,4 0 16 0,0 2 0 0,3 1 0 16,4-1 256-16,0 1-128 0,1 1 128 0,1 4 0 16,2-1 0-16,0 7 0 0,1 1 0 0,1 4 0 0,1 1 0 15,1-1 0-15,1 4-128 0,3 0 128 16,-21 0 0-16,0 0 0 0,90-2 0 0,-90 2 0 0,0 0-192 0,128-8 0 16,-128 8 16-16,90-6 0 15,-90 6-1680-15,112-17-320 0</inkml:trace>
  <inkml:trace contextRef="#ctx0" brushRef="#br0" timeOffset="-140992.55">28651 10258 911 0,'0'0'0'0,"-2"0"0"16,2 0 0-16,0 0 0 16,0 0 272-16,0 0-16 0,0 0-16 0,0 0 0 0,0 0 288 0,2 0 64 15,0 0 16-15,-1-2 0 0,1 1 512 0,3-1 96 16,-3 2 32-16,0-2 0 0,-1 4-32 0,-1-2 0 0,0 3 0 0,0-1 0 31,0 2-192-31,-1 1-64 0,-1 0 0 0,2 0 0 16,0 0-304-16,-2 1-64 0,-3-1-16 0,3-2 0 15,2 3-384-15,2 2-64 0,0-2-128 0,3 2 176 16,-5-1-176-16,3 2 160 0,1 3-160 0,-2 0 160 16,1-1 64-16,2 4 16 0,-3 3 0 0,-2 1 0 15,2 2 144-15,0 5 48 0,-4 0 0 0,0-3 0 16,2 3-112-16,0-3 0 0,-2-2-16 0,-3-2 0 16,2 0-304-16,-1-2 128 0,1 1-128 0,-1-3 0 15,-1-2 0-15,0 0 0 0,1-4 0 0,1 2 0 0,3-6 0 0,-4-2 0 16,4 1 0-16,-1-4 0 0,2 0-256 0,-1-7-128 15,4 3 0-15,1-8-16 16,0 2-368-16,2-6-64 0,0-1 0 16,0-4-16-16,4-4 64 0,-1-3 16 0,-1 4 0 0,0-6 0 15,-1 1 176-15,-1-2 32 0,4-4 16 0,-4 5 0 0,0 0 400 0,0 1 144 16,-4 1 0-16,4 0-144 0,-2 4 144 0,2 1 0 16,0 6 0-16,0 1 0 0,0 6 0 0,4-3 0 15,-3 10 0-15,3-1 0 0,-1 4 0 0,1 2 0 16,3 3 0-16,-4-1 0 0,4 5 256 0,2-2 48 15,-4 1 0-15,2 1 0 0,0 0 272 0,1 1 48 0,-4 6 16 16,-1-1 0-16,3 5 96 0,-3 2 32 0,-1 3 0 0,1 3 0 16,-1-2 48-16,-4 5 16 0,-1 2 0 0,-3-3 0 15,1 3-144-15,-2-2-32 0,0-3 0 0,-2-4 0 16,2 4-464-16,0-3-192 0,0-6 176 0,2 0-7568 16,2-5-1504-16</inkml:trace>
  <inkml:trace contextRef="#ctx0" brushRef="#br0" timeOffset="-140694.46">29567 9732 5519 0,'-12'0'496'0,"7"0"-496"0,0-2 0 0,1 2 0 0,4 0 896 0,-1 0 64 15,1 0 32-15,-4 0 0 0,1 0-512 0,-4 2-96 16,-4 7-32-16,1 0 0 0,-1 8 256 0,1 0 48 16,-1 3 16-16,-3 2 0 0,4 4 672 0,1 2 128 15,-1 2 16-15,1 1 16 0,4 4-96 0,-2 3 0 16,3 2-16-16,3 6 0 0,2-3-560 0,1 1-128 16,2 4 0-16,3-2-16 0,-2 1-416 0,3-4-80 15,3 4 0-15,1-5-16 0,2 0-176 0,0-5 0 16,2-4-160-16,1-6 160 15,2 5-1184-15,0-11-144 0,4-2-16 0,0-5-5568 0,-23-14-1088 0</inkml:trace>
  <inkml:trace contextRef="#ctx0" brushRef="#br0" timeOffset="-140259.45">29907 10014 13071 0,'-10'16'272'0,"3"-7"64"0,3 3 16 0,-1-3 32 0,5-4-384 0,0-2 0 0,2 2 0 0,-2 8 0 0,0 6 880 0,-2 3 80 15,-1 10 32-15,-1-4 0 16,1 5-416-16,-3-4-96 0,3-1-16 0,-2-3 0 0,1 3 448 0,2-6 96 0,1-3 16 0,-3 0 0 16,4-1-448-16,0-2-64 0,0-1-32 0,0-4 0 15,0-1-352-15,0-5-128 0,0-1 0 0,0-4 144 16,0 2-144-16,0-6 0 0,5 1 0 0,-5-6 0 15,6-5-192-15,-1-3 192 0,2-3-192 0,2-2 192 16,1-8-416-16,0-1 32 0,3 1 16 16,1-3 0-16,-4-2 0 0,1 6 0 15,2-4 0-15,0 1 0 0,-1 4 368 0,0-1 0 0,-1 8-144 0,1 0 144 16,-4 4 0-16,3 1 0 0,-2 7 0 0,1 2 0 16,-5 4 416-16,2 3 32 0,0 7 16 0,-5 0 0 15,1 1 416-15,-1 6 80 16,0 4 0-16,0 1 16 0,-2 0 128 0,1 0 32 15,1 4 0-15,-2 5 0 0,0-2-352 0,0 3-64 16,0 1-16-16,0 3 0 0,4-2-320 0,-3-3-64 16,1 4 0-16,2-8-16 0,1 2-304 0,2-3 0 0,-2-2 0 15,4-2 0 1,-1-3-1056-16,3-6-272 0,3 2-48 0,3-10-12192 0</inkml:trace>
  <inkml:trace contextRef="#ctx0" brushRef="#br0" timeOffset="-140039.81">30352 10063 16575 0,'-6'7'736'0,"3"-5"160"0,1 1-720 0,2 2-176 0,0-3 0 0,0 0 0 16,2 0 1216-16,1 1 192 0,1 1 64 0,1 4 0 16,2-1-80-16,2-1-16 0,-1 1 0 0,1-4 0 15,3-1-336-15,4-2-64 0,-4-2-16 0,6-1 0 0,-1-1-416 0,2-3-96 16,2 4 0-16,4-4-16 0,-25 7 496 0,0 0 96 15,0 0 32-15,99-32 0 16,-99 32-2336-16,0 0-448 0,84-21-112 0,-84 21-7600 16,0 0-1520-16</inkml:trace>
  <inkml:trace contextRef="#ctx0" brushRef="#br0" timeOffset="-139803.9">31132 9654 15663 0,'-5'1'688'0,"2"3"144"0,-1 1-656 0,2-1-176 0,2-3 0 0,0 3 0 16,2-2 1104-16,-4 6 192 0,2 5 48 0,-1 4 0 15,-1 6 64-15,0 3 0 0,-3-2 16 0,3-1 0 16,2-1 0-16,0 3 0 0,0-3 0 0,5 1 0 16,-3 1-400-16,3 4-96 0,1-2-16 0,2 2 0 15,-1-2-448-15,4-3-80 0,-3 3-32 0,5-5 0 16,-1-2-224-16,0-5-128 0,0-3 128 0,-1 1-128 15,1-5-1456-15,4-4-352 0,-6 1-80 0,4-11-12000 16</inkml:trace>
  <inkml:trace contextRef="#ctx0" brushRef="#br0" timeOffset="-139537.54">31399 9408 10127 0,'-9'5'896'0,"4"-1"-704"15,1 3-192-15,4-4 0 0,2-1 1616 0,0 0 304 16,1 0 48-16,4 4 16 0,0 3-512 0,6 2-80 16,4 3-32-16,-1 0 0 0,3 3-144 0,-19-17-48 15,0 0 0-15,75 40 0 0,-75-40 112 0,0 0 32 16,85 40 0-16,-85-40 0 0,0 0-448 0,80 54-96 16,-80-54 0-16,49 40-16 0,-26-14-352 0,-2-3-64 15,-4 3-16-15,-5 2 0 0,-5-2-192 0,-5 7-128 16,-4 2 160-16,-5 0-160 0,-3 3 0 0,-2 0 128 0,-2 2-128 0,-5-1 0 15,-1 1 128-15,1 2 0 0,-3-2-128 0,1 0 192 16,1 0-192-16,1-5 0 0,2-2 128 0,3-2-16016 16</inkml:trace>
  <inkml:trace contextRef="#ctx0" brushRef="#br0" timeOffset="-139002.83">28977 11352 27647 0,'-11'3'1216'0,"9"1"256"0,-3-2-1168 0,3-2-304 0,1 0 0 0,1 0 0 16,0 1 1024-16,-2 1 160 0,0 0 32 0,1 1 0 15,1 3-288-15,-2 1-48 0,4-4-16 0,1 0 0 16,4-1-288-16,5-4-64 0,4 2-16 0,5-3 0 16,-21 3-208-16,0 0-32 0,101-30-16 0,-101 30 0 15,87-22 144-15,-87 22 48 0,118-25 0 0,-118 25 0 16,157-33-112-16,-157 33 0 0,171-38-16 0,-82 14 0 16,5-6-176-16,7 2-128 0,9-3 192 0,5-4-192 15,3 4 144-15,-3-3-144 0,-8 3 0 0,11-4 144 0,6 0-144 0,-6 2 0 16,3 2 0-16,-12-2 0 0,-4 9 0 0,-6-6 0 15,4 6 0-15,-2-3 0 0,0 0-160 0,-7 0-16 16,-6-4 0-16,-10-4 0 16,-5 7-272-16,2-3-48 0,2-4-16 0,-2-1 0 31,1-1-768-31,-9 6-144 0,-67 31-48 0,101-56-9024 0,-101 56-1792 0</inkml:trace>
  <inkml:trace contextRef="#ctx0" brushRef="#br0" timeOffset="-138484.62">30578 11589 24815 0,'-10'-7'544'0,"1"2"112"0,5 3 32 0,4-3 16 0,4-2-576 0,-1 1-128 0,3 3 0 0,-1-8 0 15,4-1 1664-15,5-7 320 0,5-5 48 0,2 1 16 16,5 2-1152-16,-26 21-240 0,0 0-32 0,82-50-16 0,-82 50 176 0,0 0 48 16,111-26 0-16,-111 26 0 15,0 0-48-15,112 5 0 0,-112-5 0 0,0 0 0 16,96 38-336-16,-70-19-80 0,-4 7-16 0,-8 2 0 15,-2 9-160-15,-6-1-48 0,-6 8 0 0,-6 1 0 0,-1-1-144 0,-8 3 0 16,-3-4 0-16,-3 1 128 0,-3 3-128 0,-2-5 0 16,0 0 0-16,-7-4 0 15,1-2 0-15,-3-1 0 0,2-3 0 0,-1-6 0 16,0-4 0-16,1-2 0 0,5-5 0 0,2-3 0 0,5-6 0 0,6-6-224 16,2-4 48-16,10-8 16 15,0 0-192-15,8-6-32 0,2-8-16 0,7-2 0 16,5-5-240-16,9-3-32 0,7-6-16 0,5-2 0 15,5-1 112-15,2 0 32 0,4 5 0 0,-4 3 0 0,-47 37 256 0,95-49 48 0,-95 49 16 0,91-27 0 16,-91 27 480-16,0 0 112 0,131-18 16 0,-131 18 0 16,96 2 336-16,-96-2 80 0,104 5 16 0,-104-5 0 15,103 7-528-15,-103-7-96 16,101 12-32-16,-101-12 0 16,94 11-1088-16,-94-11-224 0</inkml:trace>
  <inkml:trace contextRef="#ctx0" brushRef="#br0" timeOffset="-123538.16">24676 8316 3679 0,'-2'0'320'0,"0"0"-320"0,1 0 0 0,1-2 0 16,0 2 624-16,-2-1 48 0,0-1 16 0,-1 0 0 15,-1-1 176-15,1-1 32 0,-2 2 16 0,1 2 0 16,-1 0 144-16,0 0 32 0,1 0 0 0,1 0 0 16,1 4-320-16,-3-2-48 0,1 1-16 0,2 1 0 15,2-1-96-15,0 1-32 0,0 1 0 0,2 2 0 16,0 0-32-16,0-2-16 0,3 7 0 0,-3-1 0 16,1-1-80-16,2 6 0 0,4 1-16 0,-5 1 0 0,1 2-96 0,0 1-16 15,2 7 0-15,-2-3 0 16,-1-1-160-16,1 4-32 0,-2-2-128 0,3-3 192 0,1 3-192 0,0-5 0 15,-2 0 0-15,2-4 0 0,1 0-144 0,1-6 144 16,0 1 0-16,-2-3-144 16,0 1-688-16,-2-5-144 0,0 2-32 0,-1-1-8048 0</inkml:trace>
  <inkml:trace contextRef="#ctx0" brushRef="#br0" timeOffset="-123254.52">24422 8961 8287 0,'-18'12'368'0,"11"-7"80"0,0-2-448 0,2 3 0 0,5-5 0 0,0 1 0 15,0 0 704-15,-2 1 48 0,-1 3 16 0,-1 2 0 16,4-1-288-16,-2-2-48 0,2 2-16 0,2-1 0 16,0-5 624-16,5 1 128 0,-2 0 32 0,7-6 0 15,-1 4 272-15,3-7 48 0,5-1 16 0,5-1 0 16,4-5-480-16,5 0-96 0,4-2 0 0,5 1-16 15,-2-3-432-15,3 1-64 0,1 1-32 0,0-1 0 16,-6 1-416-16,0 4 128 0,-1-2-128 0,-1 0 0 0,-3 4 0 0,1-3 0 16,-34 13 0-16,68-20 0 0,-68 20 0 0,0 0 0 15,88-21-128-15,-63 17 128 0,-3 1-352 0,-1 3 0 16,-5 5 0-16,-2 0-7472 16,-7 2-1504-16</inkml:trace>
  <inkml:trace contextRef="#ctx0" brushRef="#br0" timeOffset="-122782.74">24913 9124 9215 0,'-12'0'400'0,"7"0"96"0,3 2-496 0,-3-2 0 0,5-2 0 0,0 2 0 15,0-2 400-15,3 1-16 0,-1-1 0 0,0-3 0 16,1 1-384-16,2 1 0 0,2 1-224 0,-3-1 80 15,3-3 144-15,1 3 0 0,1 1 0 0,2 2 0 16,-3 0 368-16,3 0 48 0,1 0 16 0,-2 5 0 16,4 6 432-16,-7-4 96 0,2 7 0 0,-4-2 16 15,0 5-192-15,-1 1-32 0,-2 1-16 0,-4 4 0 16,-2 1-96-16,-1 6-32 0,-3-1 0 0,-3 6 0 16,-3 0-208-16,0-2-32 0,-2-2-16 0,3 2 0 15,-3-1-160-15,0-4-16 0,2-1-16 0,-1-4 0 0,2-2-160 0,-1-4 0 16,2 1 0-16,0-3 0 0,2-4 0 0,-1 1 0 15,1-7-128-15,3 2 128 0,-2-5 0 0,4-4-144 16,1-3 144-16,3 0 0 0,2-2 0 0,3-5 0 16,1-4 0-16,4-3 0 0,-1 0 0 0,5 0-128 15,4-4 128-15,-3-5 0 0,2 4 0 0,3-1 0 16,0 1 0-16,2 0 0 0,-2 3 0 0,0 3-128 16,0 3 128-16,-1 2 0 0,-1 1 0 0,-3 5 0 15,-2 0 0-15,2 4 0 0,-1 1 0 0,-3 0 0 16,2 2 0-16,0-2 0 0,1 2 0 0,-5 0 0 0,4 0 0 0,-3-1 0 15,3 1 0-15,1-2 0 16,1-3 0-16,-1 1 0 0,1 1-144 0,4-4 144 0,-2-2-208 0,-1 4 80 31,3-6-928-31,-1 6-176 0,0-3-48 0,-1-3-6752 0</inkml:trace>
  <inkml:trace contextRef="#ctx0" brushRef="#br0" timeOffset="-122342.4">25528 8859 4607 0,'-5'4'400'0,"1"-2"-400"15,3-2 0-15,-1 0 0 0,2 1 1344 0,0-1 192 0,0 2 48 0,2 3 0 0,-1 2-352 0,3-1-64 16,-2 6-16-16,1-2 0 0,-1 2-256 0,3 2-48 16,-3-1-16-16,1 2 0 0,1 3 112 0,1-1 16 15,0 2 0-15,-3 0 0 0,1 4-32 0,1 0 0 16,-2-1 0-16,-2 3 0 0,0-3-128 0,0 3-32 15,-4-3 0-15,2-1 0 0,-1 0-416 0,1-3-96 16,-3-1 0-16,2-3-16 0,-1-4-240 0,1 1 0 16,-1-4 0-16,2-5 0 0,-1-2 0 0,1 0 0 15,2-2-160-15,0-5 160 0,2-4-192 0,3-3 32 16,-1-1 16-16,1-8 0 16,3 1-288-1,-2-5-48-15,1-2-16 0,0-1 0 0,-2-3 240 0,0 0 32 0,4-2 16 0,-4 4 0 0,0-1 208 0,2-1 0 0,-2 4 0 0,2 1 0 16,0 3 0-16,-1 5 0 0,1 0 0 0,1 6 0 15,-4 1 0-15,3 7 0 0,0 1 0 0,-6 0 0 16,5 8 128-16,-1-1 0 0,2 3 16 0,-2 2 0 16,0 4 368-16,1-3 80 0,1 8 16 0,-4-2 0 15,2 2-160-15,1 3-16 0,-3 4-16 0,-1-1 0 16,1 3-160-16,-1 1-16 0,0-2-16 0,-2 4 0 16,3-2-224-16,2-3 0 0,-3 3 0 0,3-7 0 15,1-3 0-15,1-2-208 0,0-7 64 0,0-4-8544 16,1-3-1696-16</inkml:trace>
  <inkml:trace contextRef="#ctx0" brushRef="#br0" timeOffset="-121851.8">25769 8095 1839 0,'-2'0'160'0,"0"0"-160"16,2 0 0-16,0 0 0 0,0 0 512 0,0 0 64 0,0 0 0 0,2 0 16 15,0-2-288-15,1 2-64 0,4-2-16 0,-2-1 0 16,2-2 768-16,4-2 160 0,3 5 16 0,0-5 16 16,-1 0 160-16,5 2 16 0,-1 1 16 0,-1 1 0 15,1 1-288-15,1-1-64 0,-2 3-16 0,-3 5 0 16,0 0-96-16,-3 0-16 0,-1 4 0 0,-2 0 0 15,-2 5-272-15,-1 1-64 0,-4 1-16 0,-4 0 0 16,1 5-160-16,-4-2-16 0,-2 3-16 0,-3 3 0 16,-1-1-112-16,0 4-32 0,0-4 0 0,-1 1 0 15,-1 3-208-15,1-6 0 16,0 3 128-16,0-1-128 0,0-5 0 0,4-1 0 0,-3-4 0 0,5-2 0 0,-3-2 0 0,4-3-160 31,-3-2 160-31,4-1-128 0,3-4 128 0,-2-2 0 16,1 0 0-16,3-3 0 0,-1-5 0 0,2 1 0 15,2-3 0-15,-1 0 0 0,3-4 0 0,3 0-192 16,-2-1 192-16,4-1-192 0,-1 1 192 0,5 1 0 16,-1 6 0-16,0-2 128 0,4 1 48 0,1 3 16 15,-3 4 0-15,2 1 0 0,-1 3 176 0,3-2 32 16,-2 4 16-16,1 1 0 0,0-1-160 0,3 0-48 16,-1 1 0-16,0-1 0 0,2 3-208 0,-2-2 0 15,4-1-192-15,-2-2-7872 16,3 0-1568-16</inkml:trace>
  <inkml:trace contextRef="#ctx0" brushRef="#br0" timeOffset="-120112.99">26582 8278 11055 0,'0'0'976'0,"0"0"-784"0,0 0-192 0,0 0 0 0,0-2 368 0,0 2 16 15,0 0 16-15,0 0 0 0,2 2 48 0,-4-1 16 16,2 1 0-16,0 3 0 0,0 4 624 0,2-4 128 15,0 6 32-15,3-2 0 0,-3 4-480 0,3 1-80 16,2 6-32-16,-2 0 0 0,0 7-176 0,1-3-32 16,1 6-16-16,1-1 0 0,3-1 96 0,-4 2 32 15,3-1 0-15,-3 1 0 0,2-2-368 0,0 1-64 16,-1-4 0-16,-1 3-128 0,-1-6 0 0,-1-1 0 16,-2 2 0-16,1-4-144 15,-3 0-1232-15,-1-1-240 0</inkml:trace>
  <inkml:trace contextRef="#ctx0" brushRef="#br0" timeOffset="-119876.43">26443 8799 13823 0,'-14'-9'608'0,"5"5"128"0,2-1-592 0,2 0-144 0,2 3 0 0,1 0 0 16,0 1 1248-16,2-3 224 0,-5-1 32 0,0-4 16 15,3 4-176-15,4 0-48 0,1-2 0 0,4 5 0 16,2-3-464-16,1 0-112 0,8-4-16 0,1 2 0 15,2-5-400-15,1 5-96 0,5-5-16 0,-27 12 0 16,0 0 80-16,94-37 16 0,-94 37 0 0,0 0 0 0,106-37 32 0,-106 37 0 16,0 0 0-16,101-41 0 0,-101 41-320 15,59-35 0-15,-31 16-176 0,-2-1 176 16,0 1-1856-16,-5-2-272 16</inkml:trace>
  <inkml:trace contextRef="#ctx0" brushRef="#br0" timeOffset="-119562.34">26906 7773 5519 0,'0'1'240'0,"0"-1"64"0,0 0-304 0,4 0 0 0,-4 2 0 0,0 0 0 16,0 1 704-16,0 1 96 0,0 1 16 0,0 0 0 16,0 9 832-16,0-3 160 0,0-1 48 0,2 4 0 15,1-2 64-15,1 0 32 0,1 4 0 0,0 0 0 16,2-1-656-16,0 3-128 0,0 1-16 0,0 0-16 16,2 0-192-16,-6 2-48 0,4 0 0 0,4-2 0 15,-6 2-464-15,0-2-112 0,4 2 0 0,-4-2-16 0,2 1 528 0,-2-3 128 31,2-1 0-31,0-2 16 16,-2-4-1936-16,2 1-400 0,-1-5-80 0,1-4-7776 0,-2 2-1568 0</inkml:trace>
  <inkml:trace contextRef="#ctx0" brushRef="#br0" timeOffset="-119301.43">26755 8387 14735 0,'-9'4'640'0,"6"-4"160"0,1 0-640 0,2 0-160 0,0-2 0 0,0 2 0 16,2-2 768-16,3-4 128 0,2 0 32 0,3-1 0 16,4-5 112-16,5 0 32 0,-1 1 0 0,5-2 0 15,-1-5 144-15,8-1 16 0,-2 0 16 0,3 0 0 16,4-2-112-16,-2-2-32 0,-33 23 0 0,75-42 0 16,-75 42-192-16,68-38-32 0,-68 38-16 0,73-37 0 15,-73 37-592-15,72-29-112 0,-72 29-32 0,0 0 0 31,83-26-848-31,-62 19-176 0,-4 7-48 0,-3 5 0 16,-5 0-2064-16,-2 2-400 0</inkml:trace>
  <inkml:trace contextRef="#ctx0" brushRef="#br0" timeOffset="-118886.64">27180 8581 8287 0,'-10'7'368'0,"3"0"80"0,1-4-448 16,5-1 0-16,1-2 0 0,0-2 0 0,1 2 432 0,-1-2 0 15,0 2 0-15,0-1 0 16,0 1 96-16,2-4 32 0,0 1 0 0,1 1 0 0,1-1 1088 0,3-3 208 16,0 1 64-16,0-4 0 0,3 2-864 0,2-3-160 15,-1 5-48-15,1-6 0 0,4 6-640 0,-6-2-208 16,4 0 128-16,0 4-128 0,-2 3 0 0,-1 0 0 16,-1 1 0-16,-1 8 0 0,-2 0 384 0,0 8-16 15,-5 2-16-15,1 1 0 0,-1 7 128 0,0 3 32 0,-1 1 0 16,1 2 0-1,0-1-96-15,-2 4-16 0,0 3 0 0,-2-3 0 0,0 1 144 0,-3-2 32 0,-2 0 0 0,-5-2 0 16,0-4-64-16,0 1-16 0,-6-2 0 0,1-2 0 16,1-4 208-16,-1-4 32 0,1-2 16 0,-2-6 0 15,3 2-448-15,1-7-96 0,-5-1-16 0,5-2 0 16,2-2 0-16,1-2-16 0,2-3 0 0,2-6 0 16,4 3 48-16,1-6 16 15,-1-4 0-15,6-1 0 0,-1 0-240 0,5-2 0 0,0 2 0 0,3-4-160 16,2 2 16-16,1 0 0 0,1 0 0 0,1-1 0 15,3 3 144-15,-1-2 0 0,2 3 0 0,4-1-128 0,0 5-192 16,1-3-16-16,0-1-16 0,4 3 0 16,0-3-368-1,0 1-80-15,-28 17-16 0,66-33 0 0,-66 33-1392 0,63-37-288 0</inkml:trace>
  <inkml:trace contextRef="#ctx0" brushRef="#br0" timeOffset="-118617.7">27840 8189 20271 0,'-12'7'896'0,"5"-5"192"0,2-1-880 0,5 1-208 0,0-2 0 0,0 0 0 16,0 0 896-16,2-2 128 0,1 2 16 0,1-1 16 15,5-5-544-15,-1 1-96 0,8 0-32 0,1-7 0 16,8 1-240-16,-25 11-144 0,64-31 160 0,-64 31-160 16,79-35 448-16,-79 35 0 0,92-29 0 0,-92 29 0 15,82-27-448-15,-82 27 0 0,0 0-128 0,91-24 128 16,-71 21-1728-16,-4 3-224 0</inkml:trace>
  <inkml:trace contextRef="#ctx0" brushRef="#br0" timeOffset="-118446.45">27964 8358 14735 0,'2'-2'1312'0,"0"-1"-1056"15,1-3-256-15,2 1 0 0,2 2 2160 0,-3 1 368 16,6-7 80-16,8-3 16 0,4-4-336 0,1 1-64 16,3 4-16-16,-1-1 0 0,1 3-992 0,0-1-192 15,-26 10-32-15,0 0-16 0,94-28-656 0,-94 28-128 16,0 0-16-16,98-26-16 0,-98 26-160 0,0 0-144 15</inkml:trace>
  <inkml:trace contextRef="#ctx0" brushRef="#br0" timeOffset="-115714.21">25868 8018 1839 0,'0'-3'160'0,"-2"-2"-160"0,2-1 0 0,0 3 0 0,-2 1 176 0,1-3 0 15,-1-6 0-15,-3-1 0 0,-1-5 48 0,-4 1 16 16,1 4 0-16,-3 5 0 0,0 3 640 0,-4 4 128 16,4 2 16-16,-5 5 16 0,-4 4 496 0,-2 1 112 15,0 5 16-15,1 1 0 0,-1-1-272 0,2 2-48 16,-3 0-16-16,1-1 0 15,4 1-320-15,-2-2-64 0,2 3-16 0,-2-1 0 0,0 2-544 0,2-4-128 16,-2 4 0-16,0 0-16 0,-2 5-240 0,2 0 144 16,1-2-144-16,-1 6 128 0,5-4 576 0,0 6 128 15,4-3 0 1,0 1 16-16,3 5 112 0,-1-2 0 0,3-2 16 0,-4 4 0 0,4 3-288 0,4-1-64 0,-4-1-16 0,2 3 0 16,1 1-240-16,2 2-48 0,2-1-16 0,-1 3 0 15,1-2-112-15,1 1 0 0,-1 1-16 0,4-4 0 16,-1-2-176-16,3 4 0 0,1 1 0 0,-2-1 128 15,7 0-128-15,-2 0 0 0,4 1 0 0,2-3 0 16,5 1 0-16,2-7 192 0,3 1-192 0,3-5 192 16,3-2-192-16,-32-28 0 0,66 47 0 0,-66-47 128 15,0 0-128-15,105 43 0 0,-105-43 0 0,0 0 0 16,120 5 128-16,-120-5-128 16,0 0 128-16,129-40-128 0,-129 40 192 0,97-48-64 0,-97 48 0 0,98-58 0 0,-51 25 48 0,-3 3 0 15,-4-4 0-15,-6-3 0 0,0-1-176 0,-7-4 128 31,0-2-128-31,-10 3 128 0,0-1-336 0,-10-3-80 16,2 1-16-16,-4 0 0 0,-5-3 48 0,-1 0 16 16,-3-3 0-16,-1-4 0 0,0 7 240 0,-1-7 160 0,-4-4-32 0,-2-1 0 0,0 2 192 15,-8-6 16 1,3 0 16-16,-4-1 0 0,-3-1-48 0,-6 6-16 16,-1 2 0-16,-8 4 0 0,-1 8-288 0,-3 2 128 15,-1 8-128-15,-1 2 0 16,-4 3-320-16,4 9-192 0,3 4-16 0,4 12-9792 15,-2 5-1968-15</inkml:trace>
  <inkml:trace contextRef="#ctx0" brushRef="#br0" timeOffset="-110335">25024 10570 9215 0,'-3'2'816'0,"3"-1"-656"16,0-1-160-16,0 0 0 0,0 0 416 0,0 2 48 0,0 0 16 0,3 0 0 16,-1-2-224-16,-2 1-64 0,4 1 0 0,-3 0 0 0,3-2 576 0,1 3 96 15,0-3 32-15,-3 2 0 16,2-2 272-16,1 2 64 0,2-2 16 0,-5 2 0 0,3 1-160 0,0 0-16 15,-2 6-16-15,3-2 0 0,-3 4-336 0,2-1-64 16,-1 6-16-16,-1 1 0 0,-1 1-272 0,0 2-64 16,-2 3-16-16,0 3 0 0,2 0-144 0,-4-3-16 15,4 5-128-15,-1-4 192 0,1-1-192 0,0-4 0 16,0 2 0-16,-1-4 0 0,5 1 0 0,-5-4 0 16,3-4-176-1,-1 2 176 1,3-6-1648-16,0 2-208 0</inkml:trace>
  <inkml:trace contextRef="#ctx0" brushRef="#br0" timeOffset="-110072.58">24913 11073 5519 0,'-16'7'496'0,"8"-5"-496"0,1 1 0 0,1-1 0 0,5-2 1168 0,1 0 144 15,-4 0 32-15,2 2 0 0,1 0 64 0,-1-1 0 16,2 3 16-16,0-2 0 0,3-1 48 0,4-1 16 15,2-1 0-15,3-5 0 0,4 3 112 0,-2-1 0 16,5-3 16-16,4-1 0 0,-2 1-720 0,-21 7-160 16,0 0-32-16,0 0 0 15,102-40-192-15,-102 40-64 0,0 0 0 0,86-30 0 0,-86 30-128 0,0 0-48 16,94-33 0-16,-94 33 0 0,0 0-272 16,103-28 0-16,-103 28 128 0,0 0-128 0,87-21 0 0,-64 14 0 15,-4 4-176-15,-2 1 176 16,-3 2-1088-16,-3 2-128 0,-3 0 0 0,-3 5-16 15,1-2-1200-15,-6 0-256 0</inkml:trace>
  <inkml:trace contextRef="#ctx0" brushRef="#br0" timeOffset="-109675.95">25187 11213 9215 0,'-11'3'400'0,"6"-3"96"0,1 0-496 0,1 0 0 16,1 0 0-16,2-2 0 0,2 1 992 0,-2-1 96 15,2-5 32-15,1 2 0 0,4-4 96 0,-2-2 0 0,6-1 16 0,-1 4 0 16,2-5-112-16,1 5-32 16,4-5 0-16,-1 3 0 0,1 1 96 0,1 1 16 0,1 1 0 0,-2 5 0 15,-1 2-176-15,1 3-16 0,-6 4-16 0,-1 2 0 16,-1 7-320-16,-2-1-64 0,-5 5-16 0,-2 2 0 16,0 3-112-16,-7 4-32 0,1-4 0 0,-1 4 0 15,-5-3-64-15,-2 7 0 0,-3 1-16 0,-2-3 0 0,-2 2-208 0,2 0-32 16,-2-5-128-16,0 3 192 0,0-1-192 0,0-2 0 15,2 1 0-15,0-6 0 16,5-4 0-16,0-3-128 0,3-6 128 0,1-1-160 0,3-4 160 0,3-3-192 16,-1-2 192-16,5-2-192 0,0-3 32 0,0-2 0 15,5 2 0-15,-3-6 0 0,2 1 160 0,3-4-192 16,1 4 192-16,-1-4-192 0,4 0 192 0,-3 1 0 16,5 1 0-16,-1-3 0 0,2 4 0 0,1-1 0 15,1-2 0-15,2 4 0 0,1-1 0 0,0 2 0 0,-2 1 0 0,4-1 0 16,0-1 0-16,0 3 0 0,3-4 0 0,1 2-128 31,-4-1-464-31,0 1-96 0,0-1-16 0,0-1 0 16,-1 1-1408-16,1-2-304 0</inkml:trace>
  <inkml:trace contextRef="#ctx0" brushRef="#br0" timeOffset="-109236.14">25734 11134 11967 0,'-2'4'528'0,"0"-3"112"0,2 1-512 0,0-2-128 0,2 0 0 0,0 2 0 16,-1-2 512-16,1 2 64 0,3 5 0 0,-1 0 16 0,1 0 720 0,-1 5 144 15,1 0 16-15,-3-2 16 0,1 3 112 0,1-3 0 16,-3 4 16-16,3 0 0 16,1 2-544-16,-3-4-112 0,-2 3-32 0,1 3 0 0,-1 1-528 0,2-2-96 15,-2 1-32-15,0-1 0 0,0-1-272 0,-2-4 0 16,2 2 0-16,-1-3 0 0,1-3 0 0,0-4 0 15,0 1 0-15,0-3 0 0,0-1-144 0,0-4 144 16,0-2-128-16,0-2 128 16,3-4-432-16,-1 1 0 0,1-4 0 0,3-4 0 15,1-1-144-15,1-3-48 0,3-1 0 0,-1-3 0 16,1 3 176-16,3-3 16 0,-4 0 16 0,2 3 0 0,2-1 272 0,-3 1 144 16,1 4-160-16,-2 0 160 0,1 3 0 0,-4 4 0 15,2 3 0-15,-4 2 160 0,0 4 48 0,0 3 16 0,-3 2 0 0,1 1 0 16,-1 6 576-16,0-4 112 0,1 7 32 0,-1-3 0 15,0 5-144-15,1 0-32 0,-3-2 0 0,0 4 0 16,4 1-256-16,-2 1-48 0,-1 1-16 0,3-2 0 16,-1 1-320-16,-1-1-128 0,3 2 0 0,-1 0 144 15,-1-1-144-15,1-3 0 0,1-1-160 0,-2 0 160 16,3 0-1168-16,1-5-144 16,1 0-32-16,1-6-11696 0</inkml:trace>
  <inkml:trace contextRef="#ctx0" brushRef="#br0" timeOffset="-108796.63">26183 10410 4607 0,'-7'0'400'0,"6"-2"-400"15,-5 0 0-15,5 2 0 0,1 0 1536 0,0 0 240 16,0 0 32-16,0-2 16 0,0 2-272 0,0 0-48 15,1 0-16-15,-1 0 0 0,2 0-336 0,3 0-64 16,1 0 0-16,1 0-16 0,1-1-176 0,3 1-16 16,1 0-16-16,2 0 0 0,2 1 128 0,-3 1 32 15,3 2 0-15,0 1 0 0,-1 4-416 0,-1-1-80 0,-1 6-16 16,-1 4 0-16,-2-1-320 0,-1 4-64 0,-2 0 0 0,-4 5-128 16,1 0 128-16,-8-2-128 0,3 8 0 15,-5-6 0-15,0 4 0 0,-3-6 0 0,0 6 0 0,-1-4 0 16,-1-4 0-16,-1-1 0 0,2-2-160 0,-1-3 160 15,1 0 0-15,-1-4 0 0,1-2 0 0,-1 1 0 16,3-6-128-16,-1-1 128 0,0-3 0 0,2-1 0 16,2-1 0-16,0-5 0 0,-1-1 0 0,3-5 0 15,3-2-192-15,0 0 192 0,2-1-160 0,1-5 160 16,2 1-176-16,2-2 176 0,2 2-192 0,2 2 192 16,-3 1 0-16,1 4 176 0,3 1 0 0,-1 3 0 15,-3 3 400-15,3-1 96 0,1 1 16 0,-3 5 0 0,1-2-32 0,2 4 0 16,4-2 0-16,0 0 0 0,3 2-384 0,-2-4-80 15,4 0 0-15,0 1-16 0,-21 1-176 0,0 0 0 16,93-20 0-16,-93 20-176 16,90-26-1312-16,-90 26-272 0</inkml:trace>
  <inkml:trace contextRef="#ctx0" brushRef="#br0" timeOffset="-106654.24">26828 10885 2751 0,'-3'5'256'0,"-1"-1"-256"15,2-2 0-15,1-1 0 0,1 1 752 0,-2-2 96 16,-3 5 32-16,-2 2 0 0,1 0 144 0,-4 4 16 16,3-6 16-16,0-2 0 0,4-1 320 0,-1 0 64 15,1 1 16-15,1-3 0 0,0-3 224 0,2-1 48 0,0 3 16 0,2-5 0 16,1-1-384-16,1 4-80 16,1-1 0-16,0-1-16 0,-1 2-304 0,3-4-64 0,1 5-16 0,-1-3 0 15,4 1-480-15,-4-1-80 0,3 2-32 0,1-1 0 16,1-1-288-16,4-4 0 0,-1 4 0 0,1-4 0 15,0-1-240-15,1-4-48 0,1 5-16 0,1-3 0 16,2-5-1424 0,0 1-272-16,1 0-64 0,3 1-8688 0</inkml:trace>
  <inkml:trace contextRef="#ctx0" brushRef="#br0" timeOffset="-106387.24">27351 10169 3103 0,'-4'-1'0'0,"3"-1"128"0,1 2-128 0,0 0 176 0,0 0-176 0,0 0 0 16,0-2 0-16,-2 2 0 0,2 0 400 0,0 0 48 16,0 2 16-16,2 5 0 0,1 1 368 0,-1 3 64 15,1 1 0-15,1 7 16 0,1 2 848 0,-1 9 160 16,1 1 48-16,0 2 0 15,0 6 80-15,0-1 32 0,1 5 0 0,-3-4 0 0,4-1-800 0,0-3-176 0,2-7-16 0,1 0-16 16,2-2-928-16,2-5-144 0,-1-2 0 0,1-4-160 31,-1-1-1824-31,0-5-384 0</inkml:trace>
  <inkml:trace contextRef="#ctx0" brushRef="#br0" timeOffset="-106119.65">27147 10896 13823 0,'-5'0'608'15,"3"0"128"1,0-2-592-16,2 0-144 0,2 0 0 0,0 1 0 0,-1-3 544 0,3-1 80 16,5 1 16-16,-2-6 0 0,5 3 240 0,-3-2 48 0,3 1 16 0,-2-1 0 15,2 2 816-15,4 0 160 16,0-5 48-16,3 1 0 0,4-3-480 0,1-1-80 15,4-1-32-15,-28 16 0 0,0 0-752 0,97-51-160 16,-97 51-16-16,68-38-16 0,-68 38-432 0,63-36 0 16,-63 36 0-16,0 0 0 0,91-51 0 0,-67 35 0 15,-24 16-176-15,0 0 176 16,0 0-832-16,94-34-96 0,-75 32-16 0,-3 0 0 16,-2 2-1424-16,0 2-304 0</inkml:trace>
  <inkml:trace contextRef="#ctx0" brushRef="#br0" timeOffset="-105671.42">27602 11021 6447 0,'-12'9'576'0,"6"-8"-576"0,1 1 0 0,2 0 0 15,3-2 1280-15,0-2 160 0,0 0 32 0,-2 1 0 16,2-6-416-16,0-4-80 0,2-3-16 0,-1 2 0 15,1-2-64-15,2-3 0 0,3 3-16 0,-2 0 0 0,3 0 240 0,1 0 48 16,2 4 16-16,1-3 0 16,-2 3-160-16,3 5-16 0,-3 0-16 0,0 1 0 0,-1 6-160 0,0 1-48 15,0 2 0-15,-2 8 0 0,1 1-144 0,-4 0-48 16,1 5 0-16,0 5 0 0,0-1-176 0,-5 3-32 16,4 5-16-16,-2 2 0 0,1-1-96 0,2 2-16 15,1 1 0-15,-5-3 0 0,5-4 32 0,-5-1 0 16,1 0 0-16,-2-7 0 0,-2 1-288 0,1-2 0 15,-3-1 0-15,1-1 0 0,-4-4 0 0,1-5 0 16,-1 1 0-16,0-6 0 0,2-3 0 0,-2-1 160 16,2-6-160-16,-2 1 128 0,2-4 144 0,0-4 32 0,-1-2 0 15,1-1 0-15,2 0-304 0,-3-3 0 0,5 1 0 0,-1 0 0 16,4 2 0-16,-2-1 0 16,5 1 0-16,-2-2 0 0,3 5 0 0,1-2 0 0,1 2 0 0,1 0 0 15,0 6 0-15,1-3 0 0,2 4 0 0,1-2 0 16,-3 4 0-16,2 2 0 0,4-3 0 0,-2-2 0 15,3 3 0-15,2-8-144 0,4 5 144 0,0-6-192 16,1-2-1648 0,6-3-336-16,-2-2-64 0,-28 21-11216 0</inkml:trace>
  <inkml:trace contextRef="#ctx0" brushRef="#br0" timeOffset="-105259.48">28259 10324 11807 0,'-18'6'256'0,"8"-1"48"0,1 0 16 0,4 2 16 0,3-4-336 0,0-1 0 15,1 3 0-15,-5 8 0 0,-1 2 1968 0,0 8 320 16,-3 3 64-16,1 2 16 0,2-4-816 0,2 4-144 0,2-2-48 0,1-3 0 16,4 3-544-16,1-3-112 0,2-1-32 0,2-1 0 15,-1 0-544-15,1-2-128 0,1-1 0 0,-3-1 0 16,1-5 0-16,-5-3 0 15,3 3 0-15,-4-5-176 0,0 0-64 0,-4-3-16 0,3-3 0 0,-3-1 0 16,2-1-224-16,-1-5-48 0,1-2-16 0,0-1 0 16,2-3-64-16,0-6-16 0,0 1 0 0,0-4 0 15,4 0-336-15,1-1-64 0,0-5 0 0,2 5-16 16,2-3 416-16,0-4 96 0,0 4 16 0,1-6 0 16,2 5 512-16,-1-4 0 0,3 6 0 0,-6 1 0 0,5 2 128 0,-1 7-128 15,-2 4 176-15,-3 5-176 0,0 5 480 0,-2 1-16 16,1 8 0-16,-5 0 0 0,3 8 1344 0,-2-1 272 15,-2 5 48-15,0 0 16 0,0 0-96 0,0 7-32 0,1-2 0 16,1-2 0-16,1 4-1136 0,1-5-240 0,-1-3-32 0,3 1-16 16,1-5-592-16,3-2 0 15,-1-5 0-15,5-4 0 0,3-5 0 0,1-7-256 0</inkml:trace>
  <inkml:trace contextRef="#ctx0" brushRef="#br0" timeOffset="-104333.27">27422 8384 9215 0,'0'2'816'0,"0"-1"-656"0,2 1-160 0,-2 0 0 16,0-2 800-16,2 2 128 16,-1-1 32-16,3 3 0 0,3 5 336 0,-5-2 80 0,3 1 16 0,-2 1 0 15,4-2-208-15,-3 3-32 0,-1-3-16 0,3 6 0 16,-3-1-208-16,2 0-32 0,-5 4-16 0,2-1 0 15,0 3-240-15,0 1-64 0,-2 2 0 0,0-2 0 16,0 2-208-16,-2-2-48 0,0 0-16 0,2 0 0 16,-2 1-304-16,2-3 0 0,0 0 128 0,0-3-128 15,0-3 0-15,0-1 0 0,-1-6-128 0,1-1 128 16,0-3-128-16,0 0 128 0,0-2 0 0,0 1-144 31,1-5-384-31,1-4-80 0,2 0-16 0,2-4 0 0,1-2 16 0,-3-5 0 0,1-2 0 0,4-4 0 16,-7 0 368-16,3-2 80 0,0 3 16 0,-1-4 0 15,1 4 144-15,0 0 0 0,-1 0 0 0,-1 1 128 16,2 3-128-16,-1 1 144 0,1 5-144 0,0 4 160 16,0 7 496-16,-3 1 112 0,3 4 0 0,-1 4 16 0,-1 1 464 0,3 7 96 15,-5-1 0-15,3 2 16 0,1 7 16 0,-2-1 0 16,4 0 0-16,-1 0 0 0,4 4-416 0,-5-1-64 16,4 1-32-16,0 0 0 0,1-1-480 0,1 1-80 15,1 3-32-15,-2-3 0 0,3-2-272 0,2-2 0 16,-3 0 0-16,4-5 0 15,0 0-928-15,3-5-144 0</inkml:trace>
  <inkml:trace contextRef="#ctx0" brushRef="#br0" timeOffset="-103154.84">28407 11068 8287 0,'-7'0'736'0,"2"2"-592"0,1-1-144 0,2-1 0 15,1 0 800-15,-3 2 128 0,1 2 32 0,-8-1 0 16,1 1 656-16,-2-1 144 0,1 1 32 0,6 1 0 16,1-2 128-16,3-1 16 0,1 0 16 0,1 0 0 15,5-2-432-15,-1 0-96 0,2-2-16 0,2 0 0 16,-1 2-256-16,4-3-64 16,1-3-16-16,1 3 0 0,3-1-384 0,0-1-80 0,-1-2-16 0,2 2 0 15,4-2-336-15,-3-2-64 0,2 4 0 0,-2-2-16 16,1-2-176-16,-3 4 0 0,2 2 0 0,-7-4 0 15,1 3-320-15,-1 3 16 0,-3-1 0 0,-1 0 0 16,-3 2-1680-16,-3-2-320 0,2 4-80 16,-4 0-11088-16</inkml:trace>
  <inkml:trace contextRef="#ctx0" brushRef="#br0" timeOffset="-102997.21">28342 11256 16575 0,'-8'9'736'0,"2"-6"160"0,5-1-720 0,1 0-176 0,3-4 0 0,-1 2 0 0,3-2 1728 0,2 1 304 16,5-1 64-16,4-3 16 16,7 1 96-16,1-1 32 0,-5 0 0 0,4-2 0 0,-2 1-1600 0,1 1-304 15,-1-3-64-15,-2 4-16 16,4-1-832-16,-7-4-192 0</inkml:trace>
  <inkml:trace contextRef="#ctx0" brushRef="#br0" timeOffset="-100762.16">26201 10253 11055 0,'0'2'976'0,"0"-1"-784"0,1-1-192 0,-1 0 0 0,0 0 320 0,0 2 32 16,-1-2 0-16,-1 4 0 0,0 3 544 0,-1-2 128 31,-4 0 0-31,-2 2 16 0,2-4 864 0,-2 1 160 0,4-2 48 0,-5-1 0 0,3-1-352 0,-2 0-64 16,-1 2-16-16,-3 0 0 0,1 5-592 0,-2 0-112 31,-3 0-16-31,-1 7-16 0,1 0-256 0,-4 1-48 0,-2 5-16 0,1 0 0 0,-1 5-128 0,-1 1-32 16,1 4 0-16,2-3 0 0,-3 3-144 0,3 0-48 15,0-1 0-15,2 3 0 0,5-6-96 0,-4 5-32 16,3 0 0-16,-3 1 0 0,1 1-144 0,1-2 160 0,2-1-160 15,5 3 160-15,-1-2-160 0,3 2 192 0,0-3-192 0,2 7 192 16,-2-1-16-16,0 2 0 16,2 1 0-16,-2-3 0 0,3 4-32 0,-1-1 0 0,0-3 0 0,1 3 0 15,1-1-16-15,3 0-128 0,0-1 192 0,0-1-64 16,2-3 0-16,1 2-128 0,2 2 192 0,2-4-64 16,0 0-128-16,5-2 192 0,-1-4-192 0,3-1 192 15,3-4-192-15,1-4 128 0,1-6-128 0,3 2 128 16,-22-14-128-16,0 0 0 0,96 16 0 0,-96-16 0 15,0 0 0-15,145-25 0 0,-145 25 0 0,122-47 0 16,-122 47 0-16,125-64 0 0,-125 64 0 0,115-79 0 16,-115 79 0-16,108-87 0 0,-57 37 0 0,-4 3 0 15,-5-2 0-15,-4 7 0 0,-6 0-144 0,-5 2 144 0,-6-2 0 16,-1 4 0-16,-7 2 0 0,0 1 0 0,-3-2 0 0,-1 2 0 16,-2-1 0-16,-2-1 0 0,0 2 0 0,-3-1 0 15,0 3 0 1,-4 3 0-16,0-3 0 0,-6 0 0 0,-3 5 0 0,-5-3 0 0,-3-1 0 0,-3 4 0 15,-3-5 0-15,-4 4 0 0,-3-1 0 0,-4-3 144 16,-3 3-144-16,1 1 128 0,-2 1-128 0,-4-2 0 16,-1 4 0-16,1 0 128 0,3 3-320 0,1 4-80 15,-1 0-16-15,3 5-11968 16,0 4-2400-16</inkml:trace>
  <inkml:trace contextRef="#ctx0" brushRef="#br0" timeOffset="-78875.83">25139 16513 6447 0,'0'0'576'0,"0"-2"-576"0,0 2 0 0,0 0 0 16,2 0 1008-16,-2-2 80 0,0 0 32 0,2 1 0 16,-2-1 320-16,0-2 64 15,-2 4 16-15,0 0 0 0,1 2 16 0,-6 0 0 0,3-2 0 0,1 0 0 16,-1 0-224-16,3-2-32 0,-8 0-16 0,5-3 0 16,-1 2-560-16,3-2-96 0,-3-1-32 0,2-2 0 15,-1 2-432-15,1 1-144 0,1 0 0 0,-5 3 0 0,0 0 0 0,-2 4 0 16,1 2 0-16,-3 3 0 0,1 0 144 0,-4 5-16 15,0 0-128-15,0 4 192 0,0 1 96 0,0 2 16 16,0 4 0-16,2 0 0 0,1 1 144 0,-1-1 48 16,2 8 0-16,1-3 0 0,-1 3-112 15,4 2 0-15,1-1-16 0,0 2 0 0,3 3-128 0,0 0-32 16,2-1 0-16,2 4 0 0,2-1-48 0,-1 1-16 16,4 3 0-16,-2 1 0 0,4-3 0 0,-2-2 0 15,2 1 0-15,1-2 0 0,4-1 128 0,-3-4 32 16,4-4 0-16,3-4 0 0,-1-4-48 0,2-4-16 0,0-3 0 0,2-3 0 15,4 1-240-15,-1-7 176 0,2-3-176 0,0-4 160 16,-26 2-160-16,0 0 0 0,0 0 144 0,128-45-144 16,-128 45 0-16,0 0 0 0,109-86 0 0,-109 86 128 15,72-76-128-15,-72 76 0 0,64-84 0 0,-36 41 128 16,-2-1-128-16,-5 2 0 0,-2-1 0 0,-3-1 128 16,-2 4-128-16,-3-4 0 0,-3 3 0 15,-4-5 0-15,-4 5 0 0,-6-1 0 0,0-2 0 0,-7 2 0 16,-1 4 0-16,-1-2 0 0,-1 3 0 0,-3 3 0 15,0 2 0-15,-4 3 0 0,0 4 0 0,1 1-128 16,-6 8 128-16,0 4-128 0,0 5 128 0,-2 4-128 16,1 6-64-16,-3 6-16 0,-1 5 0 0,0 7 0 15,0 5-304-15,0 7-48 0,5 0-16 0,0 2 0 16,4 1-768-16,3 3-176 0,2-1-16 0,5-5-7616 16,5 0-1536-16</inkml:trace>
  <inkml:trace contextRef="#ctx0" brushRef="#br0" timeOffset="-78373.64">26241 16203 11055 0,'-2'-4'480'0,"0"1"112"16,1 1-464-16,1 0-128 0,0 0 0 0,0 2 0 15,0 0 816-15,0-1 144 0,-2-1 16 0,0 2 16 0,2 2 608 0,-7-1 112 16,2 10 16-16,-2-2 16 0,-2 5 112 0,-1 1 0 16,-1 4 16-16,-3 2 0 0,2 4-512 15,-4 1-96-15,1 3-32 0,-3 6 0 0,1 0-384 0,0 2-80 16,-3 3 0-16,5 1-16 0,-1 1-112 0,0 5 0 31,2 2-16-31,2 3 0 0,2 4-144 0,1-2-32 0,4-2 0 0,1 1 0 0,4-5-96 0,0 6-32 16,4-1 0-16,-1-1 0 0,6-3-112 0,-4 1-16 15,7-5-16-15,-3 2 0 0,3-3-176 0,0-7 0 16,4-6 0-16,2-7 0 0,3-1 0 0,5-9-192 16,-2-2 32-16,4-7 16 15,2-3-1136-15,-30-2-240 0,0 0-32 0,109-23-16 16,-109 23-992-16,0 0-192 0,131-48-32 0,-131 48-9648 0</inkml:trace>
  <inkml:trace contextRef="#ctx0" brushRef="#br0" timeOffset="-77840.34">26642 16845 16575 0,'3'6'736'0,"-1"-3"160"0,0 2-720 0,-1-3-176 0,1 1 0 0,0-1 0 0,1 0 992 0,4 1 160 16,0 8 48-16,2 3 0 0,0 0-64 0,-2 3-16 16,0 4 0-16,-6-2 0 0,1 4 80 0,-4 1 16 15,1 1 0-15,-3 3 0 0,-1-1-352 0,-2 3-64 16,0-2-16-16,0 3 0 15,0-3-208-15,-3 0-32 0,1-5-16 0,2-4 0 0,0-4-320 0,2-4-64 16,3-1-16-16,-2-6 0 0,3-2-384 0,1-4-64 16,5-3-32-16,-3-6 0 15,5 1-736-15,0-4-160 0,1-4-32 0,3-3 0 16,4-1 448-16,-1-8 64 0,4 4 32 0,-1-5 0 0,2 3 544 0,1-3 192 16,0-1-144-16,0 4 144 0,-3 4 0 0,2-4 0 15,-1 5 0-15,-1-1 0 0,1 1 0 0,-5 4 0 0,1 4 0 0,0 1 0 16,0 1 0-16,-5 6 0 0,3 0 0 0,-1 6 176 15,-3 1 560-15,-1 5 112 0,4 2 32 0,-8 3 0 16,4 1 128-16,0 3 16 0,-3 1 16 0,1 3 0 16,0 1-80-16,0 4 0 0,-1 1-16 0,-1 0 0 15,1 3-368-15,-1-1-80 0,3 9-16 0,-6-1 0 16,0 5-352-16,1 2-128 0,-2-2 0 0,-1 3 144 0,-5-4-144 16,2-2 0-16,-1-2-192 0,1-5 192 15,0-6-736-15,5-9-32 0</inkml:trace>
  <inkml:trace contextRef="#ctx0" brushRef="#br0" timeOffset="-77227.01">27475 16156 11055 0,'-6'5'976'16,"5"-3"-784"-16,1-2-192 0,1-2 0 15,1-2 1328-15,-2 3 208 0,4-1 64 0,-3 0 0 0,1-3-304 0,2-6-48 16,1 4-16-16,2-5 0 0,0 4-384 0,0-5-80 16,3 5 0-16,1-3-16 0,1 1 176 0,0-2 32 15,4-1 16-15,-2 6 0 0,0-3 176 0,1 5 48 16,1-2 0-16,0 5 0 0,-2 2-320 0,-2 2-64 15,2 5-16-15,-7 3 0 0,3 1-432 0,-6 6-96 16,1 4-16-16,-3 2 0 0,-4 3-64 0,0 0-32 16,-1 5 0-16,-4-1 0 0,0-1 48 0,0 1 16 15,-4 0 0-15,2-2 0 0,-3-2-224 0,4-4 0 16,-5-1 128-16,3-2-128 0,1-1 0 0,-1-3 0 16,-2 3 0-16,-1-4 0 0,1-4-320 0,0 2-48 0,-2-6-16 0,2 2 0 15,0-4 160-15,1-2 32 0,2-1 0 0,-1-1 0 16,3-1 192-16,4-3 0 0,-3 2 0 0,3-3-144 15,1 0 144-15,2 3-128 0,2-3 128 0,3-2-128 16,2 4 128-16,2-3 0 0,5 1 0 0,0-5 0 16,3 4 0-16,2-4 0 0,0 3 0 0,2-3 0 15,2 3 256-15,-2 0 16 0,0-2 16 0,0 5 0 16,0 1-288-16,-2-1 160 0,0 6-160 0,2 0 128 16,-5 0-128-16,-3 1 0 0,0 1-192 0,-3 1 192 15,1 2-512-15,-1-2 0 0,-1 5 16 0,3-1-9744 16,-5 3-1968-16</inkml:trace>
  <inkml:trace contextRef="#ctx0" brushRef="#br0" timeOffset="-76802.78">28325 16119 2751 0,'0'14'256'0,"0"-5"-256"0,0-1 0 0,0-4 0 15,2 3 3264-15,-1-2 592 0,5 0 128 0,-3 7 32 16,2 8-1008-16,2 4-208 0,4 9-48 0,-4 0 0 16,1 0-624-16,3 2-128 0,3 2-16 0,3-1-16 15,2 3-400-15,4-3-80 0,3 1-16 0,2-1 0 16,2 1-784-16,-2-1-176 0,0 5-16 0,-2-1-16 16,-7 3-224-16,-10 4-64 0,-1 0 0 0,-13 5 0 15,-4 6-64-15,-8 5-128 0,-6 3 176 0,-12 3-176 0,1-1 0 0,-10 7 0 16,-10 7 0-16,-2-2-144 0,-3 0-80 0,1-6-16 15,3-12 0-15,4-11 0 16,8-13-192-16,11-19-32 0</inkml:trace>
  <inkml:trace contextRef="#ctx0" brushRef="#br0" timeOffset="-10047.37">25145 14808 4607 0,'-6'5'400'0,"1"-4"-400"0,2 1 0 0,1-2 0 16,0 0 592-16,1 0 48 0,1 0 0 0,-4-2 0 15,2-1 384-15,-6-2 96 0,1-4 16 0,1 4 0 16,-4-6-144-16,3 6-32 0,-3 0 0 0,3 1 0 16,-4 1 64-16,2 3 0 0,-3 3 0 0,3 1 0 15,-3 1-16-15,0 0 0 0,2 4 0 0,-1 0 0 16,1 3-160-16,-1-2-16 0,4 3-16 0,-5 2 0 0,3 1-128 0,-1 0-32 16,1-2 0-16,-1 3 0 0,3 0-48 0,-4 1-16 15,4-1 0-15,0-1 0 0,2 0-272 16,2-2-48-16,-1 3-16 0,2 0 0 0,-3 3-128 0,3-1-128 0,2 7 144 0,-1-2-144 15,1 2 0-15,1 6 0 16,1-1 0-16,3 4 0 0,-3 3 0 0,0 1 0 0,3-3 0 0,-1-1 0 16,3-2 0-16,0 4 0 0,3-3 0 0,-1 0 0 15,3-7 0-15,-2 3 0 0,3-4 0 0,2-5 0 16,3-2 0-16,-3-3 0 0,8 0 0 0,-2-10 0 16,2 1 0-16,1-3-128 0,4-6 128 0,-28 2 0 15,0 0 0-15,0 0-128 0,129-40 128 0,-129 40 0 16,0 0-208-16,108-66 64 0,-108 66 16 0,66-56 0 15,-66 56-64-15,58-59 0 0,-34 26 0 0,-5 3 0 0,0-3 192 0,-1-2 0 16,-3 1 0-16,1-1 0 0,-4 2 224 0,1-2 32 16,-3 0 0-16,-1-2 0 0,-6 3 352 0,-1 4 80 15,-2-1 16-15,-5-1 0 0,-4 4-384 0,-1 0-64 16,-4 6 0-16,-4-1-16 0,-1 2-112 0,-5 0-128 16,-4 4 176-16,-2 5-176 15,-1 1 176-15,-4 4-176 0,-10 6 160 0,1 1-160 0,2 0 0 0,-1 0-128 16,1 0-16-16,5 0 0 15,4 0-640-15,2-2-128 0,3 2-32 0,5 0 0 16,4-2-752-16,3-1-160 0,6-4-16 0,3 0-9520 0</inkml:trace>
  <inkml:trace contextRef="#ctx0" brushRef="#br0" timeOffset="-9089.8">26349 14679 2751 0,'-2'0'256'0,"0"0"-256"0,2 0 0 0,0 0 0 15,0-2 512-15,0 2 64 0,0-2 16 0,-1 0 0 16,-5-5 16-16,5 4 0 0,-1-2 0 0,0-2 0 15,0 2 224 1,-1-1 32-16,3 1 16 0,-2-2 0 0,0 0 0 0,-1-2 0 0,-1 2 0 0,1 0 0 16,-1-1 160-16,1 3 48 0,-2-1 0 0,0-1 0 15,-2 6-64-15,1-5-16 0,-1 5 0 0,0-1 0 16,-1 4-400-16,-3-1-80 0,3 3-16 0,-3-1 0 16,-1 8-240-16,-2-1-48 0,2 6-16 0,-4 1 0 15,0 3-16-15,1 2-16 0,-1 3 0 0,2-3 0 16,-2 3 224-16,2-3 48 0,2 3 16 0,0-3 0 15,3 1 80-15,-1 0 16 0,1 3 0 0,0 0 0 0,2 0-224 16,2 7-32-16,2 2-16 0,1 1 0 0,0 4 16 0,2 4 0 16,2 7 0-16,0 3 0 0,1 1 912 0,2 3 192 15,2-1 48-15,2-1 0 16,2 0-1648-16,1-6-336 0,4-5-64 0,1-4-16 0,6-8 608 0,1-7 0 31,4-2 0-31,3-10 0 0,4-2-272 0,-35-12-48 0,0 0 0 0,126-3-9312 16,-126 3-1872-16</inkml:trace>
  <inkml:trace contextRef="#ctx0" brushRef="#br0" timeOffset="-8085.46">26755 15173 4783 0,'-2'0'432'0,"0"0"-432"0,2 2 0 0,0-2 0 16,-1 2 480-16,-1-1 16 0,-2 5 0 0,1-1 16 16,-2-2 64-16,-1 3 0 0,3-1 0 0,-1-2 16 15,3-1-80-15,1 0-32 0,0-2 0 0,0 0 32 16,0-2 128-16,0 0 16 0,0 2 16 0,1-1 32 16,-1-1-64-16,0 0-16 0,2-3 0 0,-2 3 16 15,2 0 0-15,-2 2 0 0,2-1 0 0,-2-1 32 0,1 0 64 0,1 0 16 16,-2 1 0-16,0-1 16 0,0-2-16 0,0 3-16 15,2-1 0-15,-2 0 32 0,0 2-384 0,0 0-80 16,0 0-16-16,0 2 32 0,-2 1-176 16,2 3-16-16,-2-1-128 0,2-2 224 0,0 6 272 0,0 0 48 15,0 1 16-15,0-1 16 0,2 5 0 0,-2 0 0 16,2 0 0-16,-2 5 32 0,-2 2-176 0,0 2-48 16,-1-1 0-16,-1 1 48 0,-1-1-224 0,2 1-32 15,-2 1-16-15,-1-3 0 0,5-1-160 0,-5-5 0 16,5-4 0-16,1-1 128 0,0-5-128 0,0-3 0 0,1-4 0 15,1 1 0 1,2-6-544-16,3-4 16 0,0-3 0 0,1 0 0 16,1-3-416-16,0-4-80 0,1-2 0 0,1 1-16 15,-1-1 368-15,-1-3 80 0,1-2 16 0,1 0 0 0,1 0 320 0,-3 0 80 0,1 1 16 0,0 0 0 16,1 1 160-16,-1 4 0 0,3 1 0 0,-1 0 0 16,-4 2 0-16,3 1 0 0,-1 3 0 0,3 4 0 15,-3 1 0-15,1 3 128 0,2 2-128 0,-2 3 128 16,1 2 352-16,-3 2 80 0,1 6 16 0,1-3 0 15,-1 6 448-15,2-2 80 0,-1 5 32 0,-1 0 0 16,2 3-48-16,-1-1-16 0,-4-1 0 0,0 4 0 16,0 1-368-16,-2 4-80 0,0 0-16 0,-1 1 0 0,-2 4-240 0,-4-1-48 15,0 4-16-15,0-1 0 0,-3-1-160 0,0 4-16 16,-2 3-128-16,0-2 192 0,0 0-192 0,0-6 0 16,-2 3 0-16,4-8 0 15,2-5-416-15,1-1-80 0,2-8-16 0,0-5-9888 16,3-5-1984-16</inkml:trace>
  <inkml:trace contextRef="#ctx0" brushRef="#br0" timeOffset="-7426.22">27429 14579 1839 0,'-10'9'160'0,"1"-7"-160"0,2 1 0 0,4 2 0 0,-3-3 1264 0,5-2 208 16,-1 0 64-16,-3 0 0 0,-1-2 160 0,-2-1 32 16,1-2 16-16,3 0 0 0,4-6-880 0,2 2-176 15,2-5-48-15,2 1 0 0,5-1-256 0,1-2-48 16,4 2-16-16,-1-3 0 0,5 3 256 0,-3 1 64 15,1 1 0-15,-1-2 0 0,-1 7 240 0,-2 2 48 16,0 0 16-16,-1 8 0 0,1 4-256 0,-8 0-48 16,2 7-16-16,-2 5 0 0,-5 2-128 0,1 5-32 15,-4 2 0-15,1 7 0 0,-6 2 256 0,0 1 48 16,0 0 16-16,-4-1 0 0,2-2 0 0,-3-6 0 0,2 4 0 0,-1-5 0 16,1-3-272-16,1-6-64 0,2 0-16 15,0-5 0-15,0-4-304 0,0 1-128 0,2-4 128 0,-2-2-128 16,0 0 0-16,2-5 0 0,0 0 0 0,1-1 0 15,-3-5 0-15,4 3 0 0,1-2 0 0,0-4 0 16,2 0 0-16,0-5-144 0,2-1 144 0,1-3 0 16,1 3-192-16,3-3 192 0,-2-1-192 0,4-4 192 15,1 4-256-15,3 3 64 0,-5 1 16 0,3 3 0 16,-3 3-16-16,-1 2-16 0,2 5 0 0,-4 2 0 16,4 7 208-16,-5 0 0 0,1 2 0 0,0 3-144 15,0-2 144-15,0 3 0 0,1 4 128 0,2 0-128 16,-2-1 144-16,2-2-144 0,1 0 192 0,5 0-192 0,-4-4 0 0,4-1 0 15,2 0-160-15,3-6 160 16,2 3-1264-16,4-6-128 0,2 0-16 0,-4-4-7264 16,3-5-1440-16</inkml:trace>
  <inkml:trace contextRef="#ctx0" brushRef="#br0" timeOffset="-7142.98">28079 14377 9215 0,'0'-5'400'0,"0"0"96"0,2 1-496 0,0 4 0 16,-1 0 0-16,1 0 0 0,0 0 1472 0,0 2 208 0,5 2 48 0,-2 3 0 15,4 0 464-15,-1 5 112 0,3 3 0 0,-1-1 16 16,4 5 16-16,-3 4 0 0,1 3 0 0,-2 0 0 16,2 7-672-16,1 4-128 0,1 3-16 0,-2-2-16 15,3 2-688-15,-1 2-144 0,-5-2-32 0,2-1 0 16,-4-1-256-16,-2-1-48 0,2 1-16 0,-7-2 0 15,2 5-192-15,-2-3-128 0,-2 4 160 0,-3-4-160 16,-1 2 0-16,-2 2 128 0,-5 3-128 0,-2-1 0 16,-3 4 0-16,-1-4 0 0,-4-6 0 0,1 1-160 31,-1-8-800-31,-3-7-176 0,2-3-16 0,1-5-16000 0</inkml:trace>
  <inkml:trace contextRef="#ctx0" brushRef="#br0" timeOffset="-5449.17">29116 14229 6447 0,'-2'0'576'0,"-1"0"-576"0,1 0 0 0,2 0 0 15,0 0 496-15,-2-1-16 0,1-1 0 0,-3 0 0 16,-1-5-96-16,0 4 0 15,-1-3-16-15,1 1 0 0,2-2 224 0,1 2 48 0,-3-2 16 0,3-2 0 16,2 6 256-16,0-4 48 0,2 0 16 0,-1 2 0 16,3-1 112-16,-2-1 0 0,-1 4 16 0,3 1 0 15,-1-1-208-15,3-1-64 0,-1-1 0 0,4 2 0 16,1-1-208-16,1-1-48 0,-1-4-16 0,2 2 0 16,-1-3-272-16,1 3-48 0,2-5-16 0,1 1 0 15,1-1-224-15,0 5 0 0,-1-2 0 0,3 4 0 16,-6 2 0-16,0 1 0 0,2 2 0 0,-7 3 0 0,4 2 0 0,-8 2 128 15,2 4-128-15,-3 3 144 0,-2 1 240 0,0 5 64 16,-3-1 0-16,-1 0 0 0,2 2 224 0,-6 2 48 16,1 1 16-16,-2 4 0 0,0-2 16 0,-1 4 0 15,1-3 0-15,-1 5 0 0,1-6-176 0,-1 5-16 16,1 1-16-16,0-5 0 0,2 5-128 0,2-6-32 0,1 4 0 0,-3-4 0 31,6-2-208-31,-3 2-48 0,4-3-128 0,-2-4 192 0,4-2-320 0,0-1-80 0,1 0-16 0,1-6 0 31,3 2-1600-31,0-5-320 0,3 4-64 0,1-4-6912 0,1 1-1376 0</inkml:trace>
  <inkml:trace contextRef="#ctx0" brushRef="#br0" timeOffset="-5239.63">29451 15248 19343 0,'-7'19'848'0,"3"-10"192"0,2-2-832 0,1-4-208 0,1 1 0 0,0-2 0 16,0 1 1296-16,0 1 224 0,0 3 32 0,-6-2 16 15,-1 4-656-15,1-4-128 0,-7 4-16 0,1-3-16 32,0-2-1264-32,0-2-240 0,0 3-48 0,1-9-16 0</inkml:trace>
  <inkml:trace contextRef="#ctx0" brushRef="#br0" timeOffset="6581.11">19938 16581 7359 0,'-11'1'656'0,"4"1"-528"15,6-2-128-15,1 0 0 0,0-2 1072 0,-2 2 176 16,-5 0 32-16,2-3 16 0,0 1-272 0,-2-7-64 16,5 4-16-16,0-5 0 15,6 3-752-15,-4-2-192 0,0 0 0 0,0 4 0 0,-2-2 0 0,-2 2 0 32,-1 3 0-32,-2 0 0 0,0-1 0 0,0 1 0 0,-2 0 0 0,1-1 128 0,3 1 144 0,-1-1 32 15,1 3 0-15,2-4 0 0,1 1 224 0,-2-1 48 16,3-1 16-16,-1 3 0 0,0 2 48 0,0 0 16 15,2 0 0-15,-1 2 0 0,-1 3-16 0,0 2-16 16,2 0 0-16,0 7 0 0,0 0-160 0,0 4-16 0,4 1-16 0,-4 3 0 31,1 4-240-31,1 4-32 0,0 3-16 0,0-1 0 16,-1 1-144-16,5 1 0 0,-5 0 144 0,3 0-144 16,1 1 256-16,2 2 0 0,-2 1-16 0,2-1 0 15,2 4 224-15,0 0 48 0,-1-3 16 0,3 4 0 16,-1-1-32-16,2 5-16 0,2-1 0 0,-1-1 0 15,-1 3-96-15,0-4 0 0,2-3-16 0,-2 0 0 16,0 4-176-16,2-2-48 0,0-1 0 0,-2-2 0 0,1-3-144 0,-3-1 0 16,4 0 0-16,-4 0 0 0,3-2 0 0,-1 2 0 15,0 1 0-15,-1-3 0 0,1 0 0 0,-4-3 0 16,3 3 0-16,-2-1 0 0,1-5-128 0,-1 3 128 16,-1-4 0-16,1 6 0 0,-2-6 0 0,0 3 0 15,4-3 0-15,-6-1 0 0,4-1 704 0,-1 2 256 16,1-1 48-16,1 3 16 15,3-4-1648-15,-3 2-320 0,4-2-64 0,-2 1-16 0,2-4 832 0,2 0 192 16,1 1 0-16,2-3 0 0,2-3 0 0,0 1 0 16,4-1 0-16,-1-2 0 0,-24-14 0 0,0 0 0 15,92 35 0-15,-92-35 0 0,0 0 0 0,105 17 0 16,-105-17 0-16,0 0 0 0,108 2 0 0,-108-2 0 0,0 0 128 0,113-9-128 16,-113 9 0-16,0 0 0 0,127-5 128 0,-127 5-128 15,0 0 0-15,135 0 0 0,-135 0 0 0,0 0 0 16,141 2 0-16,-141-2 0 0,0 0 0 0,134 0 0 15,-134 0 0-15,0 0 0 0,131-2 0 0,-131 2 160 16,0 0-32-16,137-9 0 0,-137 9 0 0,101-12 0 16,-101 12 48-16,114-17 0 0,-114 17 0 0,120-23 0 15,-120 23 64-15,111-26 16 0,-111 26 0 0,119-26 0 16,-119 26-64-16,120-23-16 0,-120 23 0 0,126-19 0 16,-126 19-176-16,125-12 0 0,-125 12 0 0,122 0 0 0,-122 0 176 15,122 5-48-15,-122-5-128 0,129 7 192 0,-129-7 32 0,141 4 0 16,-141-4 0-16,143-7 0 0,-143 7-64 0,146-20-16 15,-146 20 0-15,140-27 0 0,-140 27 80 0,139-39 16 16,-139 39 0-16,159-47 0 0,-159 47-240 0,162-47 0 16,-162 47 0-16,136-38 0 0,-136 38-192 0,115-33-128 15,-115 33-16-15,106-25-16 0,-106 25-32 0,101-15 0 16,-101 15 0-16,106-4 0 0,-106 4 384 0,114-1 0 16,-114 1 0-16,104-6 0 0,-104 6 0 0,103-10 0 15,-103 10 0-15,105-12 0 0,-105 12 128 0,102-11-128 16,-102 11 192-16,112-14-64 0,-112 14-128 0,115-17 0 15,-115 17 0-15,101-12 128 0,-101 12-128 0,91-16 0 0,-91 16 0 0,0 0 0 16,120-28 192-16,-120 28-64 0,0 0 0 16,108-26 0-16,-108 26 64 0,0 0 16 0,118-37 0 0,-118 37 0 15,88-34-80-15,-88 34 0 0,90-42-128 0,-90 42 192 16,80-39-192-16,-80 39 0 0,74-33 0 0,-74 33 0 16,0 0 0-16,101-33 0 0,-101 33-128 0,0 0 128 31,101-3-464-31,-101 3 16 0,0 0 0 0,90 16 0 0,-90-16 0 0,0 0 16 15,101 27 0-15,-101-27 0 0,0 0 240 0,100 23 64 0,-100-23 0 0,0 0 0 16,0 0 128-16,120 12 0 0,-120-12 0 0,0 0 128 0,0 0 16 16,117 14 16-16,-117-14 0 0,0 0 0 0,90 5-160 15,-90-5 0-15,0 0 0 0,100 11 0 0,-100-11 0 0,0 0 0 16,108 10 0-16,-108-10 0 16,90 11 0-16,-90-11 0 0,105 7 0 0,-105-7 0 0,103 1 0 0,-103-1 0 15,96 0 0-15,-96 0 0 0,90-5-128 0,-90 5 128 16,89-9-160-16,-89 9 160 0,94-8-128 0,-94 8 128 15,105-11 0-15,-105 11-144 0,120-10 0 0,-120 10 0 16,113-5 0-16,-113 5 0 16,110-6-224-16,-110 6-32 0,96-17-16 0,-96 17 0 0,83-30 48 0,-83 30 16 15,79-40 0-15,-79 40 0 0,73-36 352 0,-73 36 128 0,70-35 0 16,-70 35 0-16,0 0 400 0,92-44 80 0,-92 44 16 16,0 0 0-16,75-36-192 0,-75 36-48 0,0 0 0 0,0 0 0 15,98-37-256-15,-98 37-128 16,0 0 0-16,0 0 128 0,102-29-128 0,-102 29 0 0,0 0 0 0,86-6 0 15,-86 6 0-15,0 0-176 0,0 0 48 0,110-19 0 16,-110 19 128-16,0 0-128 0,83-15 128 0,-83 15-128 16,0 0-144-16,0 0-32 0,100-35 0 0,-78 21 0 31,-3-4-80-31,1-6-32 0,-1 1 0 0,-2 1 0 0,-5-1-672 0,-3-3-128 0,-2 2-16 0,-5-1-16 16,-4-3-576-16,-5 4-112 0,-2-2-32 0,-3-2 0 15,-4 4 384-15,-3-4 80 0,2 3 16 0,-4-1 0 0,2-2 1328 0,-2 0 160 16,3-1 256-16,-1 1-64 15,4-3 512-15,1-6 128 0,5-1 0 0,-3-6 16 0,7-5-336 0,5 1-64 16,0-8 0-16,0-5-16 0,3 0-432 0,2 2 0 16,0 1 0-16,1 4 0 0,-5 2 0 0,1 7-320 15,2-2 48-15,-4 5 16 0,0 4-80 0,-2-2-16 16,2 1 0-16,-2 1 0 0,4 1 352 0,0 1 0 16,-2-1 0-16,1-1 0 0,1 1 176 0,0 1 0 15,-2 4 0-15,0 1 0 0,-2 1-176 0,-1 6 160 16,-3 1-160-16,-1 2 160 0,-1 4-160 0,-4 1 0 15,-6 1 144-15,-3 1-144 0,-1 5 176 0,-5 2-48 0,-4 0 0 16,0 4 0-16,-1-1 384 0,-3 2 64 16,-3 1 0-16,-2 1 16 0,-4 0-144 0,-1 0-48 0,2 1 0 0,-10 3 0 15,5-2-176-15,-6-1-32 0,-4-1-16 0,-3 2 0 16,5-2-176-16,-1 4 0 16,-1-1-192-16,1 1 192 15,-2-1-624-15,-1-1 0 0,3 0 0 0,-8 3 0 0,-1 2-224 16,-5-2-48-16,-4 0-16 0,0 2 0 0,5-3 208 15,-3 1 64-15,1-2 0 0,-1 3 0 0,2-1 384 0,-6-2 96 0,-3 1 16 16,-7 3 0-16,5-4 352 0,-2 1 80 0,-1-1 16 0,3-1 0 16,0 0-112-16,-2 1-32 0,-6-1 0 0,-3 3 0 15,3-1 32-15,-1 1 16 0,4 5 0 0,2-3 0 0,1 4-208 0,-3-3 0 16,-5 8 0-16,1 1 0 0,4-1-176 0,-2 2-128 16,4-1-16-16,-1 2-16 0,6-1-48 0,-7-1 0 15,-2 4 0-15,2-2 0 0,3 0 384 0,1-3 0 16,4-2 0-16,4 1 128 0,4-4 192 0,-6-4 16 15,0-4 16-15,1-1 0 0,-4 2 160 0,3-3 48 16,0 1 0-16,2 0 0 0,2 1-192 0,0 1-48 16,-2 5 0-16,-7-4 0 0,0-2-320 0,0 6 0 15,0-2 0-15,6 0 0 32,1 5-512-32,2-5 0 0,5 3-16 0,-5-6 0 0,1-1 240 0,-1-3 48 0,-2 0 16 0,9-3 0 0,8 1 512 0,-5-3 96 0,4 0 32 0,2 0 0 15,1 5 144-15,0-2 16 0,0 0 16 0,-5 0 0 16,0 1-48-16,-5-1-16 15,4 2 0-15,1 2 0 0,0 5-32 0,3 1-16 0,-1 4 0 0,0 6 0 16,3 1-32-16,-3-2 0 0,-1 4 0 0,-4-3 0 16,-1-1 0-16,4-3-16 0,4 0 0 0,5-4 0 15,8 3-16 1,-1-6 0-16,3-2 0 0,0 0 0 0,7-3-272 0,-1 0-144 0,1-2 160 0,2-2-160 16,0 2 0-16,-4-2 0 0,-1 0 0 0,-1 2 0 15,3-3-256-15,-6 3 64 0,-7 3 16 0,-1-1 0 0,1 2 176 16,-2-1 0-16,4-1-144 0,2 5 144 15,1-2-128-15,-1 0 128 0,3-3-160 0,2-2-11888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8:1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6194 12944 1839 0,'-9'-4'160'0,"4"-1"-160"16,0 3 0-16,1 1 0 16,3-1 176-16,-6-3 0 0,-5-6 0 0,-6 1 0 0,-6-2 368 0,1-2 80 15,-1 8 16-15,-1 5 0 0,3 2 688 0,-1 3 144 16,-1 5 16-16,1-1 16 0,2 3 80 0,0-2 16 16,2-4 0-16,0 3 0 0,3-6-352 0,2 2-64 15,2-3-16-15,0 1 0 0,0 0-560 0,-1 1-112 16,3 1-32-16,-1-1 0 0,1 1-336 0,1 1-128 15,-5 4 0-15,6-2 0 0,-3 3 560 0,1-3 16 0,-1 5 0 0,3-3 0 16,-1 3 16-16,4-3 16 0,-2 1 0 0,1-1 0 16,3 2-48-16,1-4-16 0,2 3 0 0,0-5 0 15,4 6-288-15,-1-4-48 0,2 0-16 16,2 0 0-16,2 0-192 0,1-2 0 0,3 3 0 0,1-4 0 16,1 5 0-16,3-6-128 0,4 1 128 0,1-4 0 15,3 0 0-15,-26 0 0 16,0 0 0-16,94-4 0 0,-94 4 0 0,0 0 256 0,119 5-32 0,-119-5 0 15,96 6 464-15,-96-6 80 0,102 5 32 0,-102-5 0 16,100 5-480-16,-100-5-80 0,94 5-32 0,-94-5 0 16,96 2-208-16,-96-2 0 0,104 3 0 0,-104-3-160 0,115 6 160 15,-115-6 0-15,124 8 0 0,-124-8 0 0,124 16 0 0,-124-16 0 16,109 16 0-16,-109-16-128 0,112 10 128 0,-112-10 0 16,127 0 0-16,-127 0 0 0,150-10 0 0,-150 10 0 15,162-21 0-15,-162 21 0 0,152-28 0 0,-152 28-208 16,150-26 80-16,-150 26 128 15,163-33-816-15,-163 33-32 0,171-39-16 0,-171 39 0 32,150-33-1248-32,-150 33-240 0,120-19-48 0,-120 19-8144 0</inkml:trace>
  <inkml:trace contextRef="#ctx0" brushRef="#br0" timeOffset="653.54">9345 12792 4607 0,'-6'-7'400'0,"5"4"-400"0,-1 1 0 16,2-1 0-16,0-1 992 0,0-1 112 16,2 0 32-16,-1-2 0 0,5-9-160 0,-5-1-16 0,-1-4-16 0,-1 3 0 15,-5 3-272-15,-1-1-48 0,1 6-16 0,-7-1 0 16,1 1 80-16,0-1 16 0,-4-1 0 0,2 0 0 15,-1 0-112-15,-3-4-16 0,4 5 0 0,-3-2 0 16,3-3 0-16,2 2-16 0,1 3 0 0,-1-1 0 16,3 5-368-16,-1 4-64 0,3 1 0 0,-2 4-128 15,2 3 400-15,4 2-16 0,-4 7-16 0,2 3 0 16,1 4 32-16,1 4 16 0,3 4 0 0,-4 3 0 16,4 1-224-16,0 3-64 0,4 8 0 0,-3 1 0 0,5 0 128 15,-1 6 0-15,2 5 16 0,1 1 0 0,5 9 48 0,-3 2 16 16,2 5 0-16,-3 2 0 0,0 0 80 0,-1-3 16 15,1-1 0-15,0-5 0 0,0-1-288 0,-1-8-144 16,1-6 160-16,-2-4-160 16,-2-9-528-16,2-3-208 0,-5-6-32 0,0-2-11184 15</inkml:trace>
  <inkml:trace contextRef="#ctx0" brushRef="#br0" timeOffset="1244.23">9047 13472 13823 0,'-7'7'608'0,"3"-6"128"0,3 3-592 0,1 1-144 0,0-3 0 0,1-1 0 31,3 3 1120-31,4-2 192 0,6 6 32 0,2-1 16 0,7 0-400 0,-1 0-64 0,3 0-32 0,-1-5 0 16,-24-2-720-16,0 0-144 0,0 0 0 0,117 2 0 31,-117-2 0-31,0 0 0 0,108-18 0 0,-108 18-144 0,0 0 144 0,141-29-160 15,-141 29 160-15,0 0-160 16,143-35-64-16,-143 35-16 0,0 0 0 0,117-37 0 16,-117 37-1072-16,0 0-224 15,0 0-32-15,94-31-16 0,-80 29 128 0,-2 1 32 0,0 1 0 0,-5 0 0 0,-2 1 1008 0,-3 1 208 16,-2 5 32-16,-3-2 16 0,-1 0 512 0,-3 4 96 16,-2 0 32-16,1 1 0 0,-4-3 944 0,3 5 192 15,-7-3 48-15,4 2 0 0,2-4-256 0,-4-2-64 16,3 2 0-16,1-2 0 0,-1 0-544 0,3 4-112 15,1-2-32-15,0 3 0 0,1-3 64 0,5 7 16 16,-5 2 0-16,3 1 0 0,1 2 112 0,0 4 32 16,2 2 0-16,-1 4 0 0,2-1-48 0,1 2 0 15,2-4 0-15,-1 2 0 0,2-6-320 0,-1-3-80 0,5-3-16 16,-2-5 0-16,3-1-416 0,0-5 0 0,4-3 0 0,-1-2 0 16,2 0-256-16,-1-4 80 0,2-1 16 0,3-5 0 31,-5 3-448-31,2-5-96 0,-1-1 0 0,-1-1-16 15,2-3-48-15,-4-2-16 0,2-4 0 0,-2 1 0 16,0-1 96-16,-1 0 32 0,-1 2 0 0,-3-1 0 0,2 3 496 0,-2-1 160 0,-3 3 0 0,1 1 0 16,0 2 0-16,0 1 0 0,-3 6 0 0,1 0 0 15,3 1 0-15,-3 5 0 0,2 2 0 0,1 5 0 16,2 2 0-16,-1 3 0 0,2 3 144 0,0 3-144 16,-2 7 432-16,3 4 0 0,-3 4 0 0,0-1 0 15,0 6 368-15,-2-3 80 0,2 3 16 0,-2-7 0 0,2-4-304 16,4-4-48-16,-2-2-16 0,3-5 0 0,5-3-528 0,-3-6-144 15,4-5-16-15,3-4 0 16,1-8-1888-16,1-1-384 0</inkml:trace>
  <inkml:trace contextRef="#ctx0" brushRef="#br0" timeOffset="1745.99">10667 12650 2751 0,'-7'0'256'0,"2"-4"-256"0,2 2 0 0,1 1 0 0,0-1 832 0,-1-5 128 16,-8 2 32-16,-1-6 0 0,-2 1 608 0,0-1 128 15,4 4 32-15,1 4 0 0,5 1 304 0,-1 4 64 16,3 3 16-16,1 0 0 0,2 7-96 0,-1 2-32 16,2 4 0-16,-2 1 0 0,5 5-512 0,-5 2-96 15,0 8-32-15,0 0 0 0,0 3-384 0,0 3-80 16,0 0-16-16,2 9 0 0,0 0-320 0,1 5-80 16,1 3-16-16,-1 2 0 0,3 4-208 0,-5 0-32 15,3-4-16-15,-4-2 0 0,-2 3-224 0,0-3 0 0,1 2 0 16,-5-3 0-16,5-5 0 0,-3-3 0 0,2-6 0 0,-1-5 0 31,3-6-672-31,0-3-128 0,3-5-32 0,1-4-10016 0,5-4-2016 0</inkml:trace>
  <inkml:trace contextRef="#ctx0" brushRef="#br0" timeOffset="2060.69">11119 13355 13823 0,'-7'7'1216'0,"0"-4"-960"0,1 1-256 0,6-2 0 16,-1 1 1360-16,-6 1 240 0,-4 3 32 0,-4 8 16 0,-6 3-1120 0,0 1-208 15,2 0-64-15,1 0 0 0,1-2-256 0,5-1 0 16,3-2-176-16,4 0 176 0,3 0 0 0,4-2 0 16,3-1 0-16,-2-1 0 0,6-1 464 0,3 1 208 15,2-1 32-15,0 5 16 0,0-2-96 0,2 0-32 16,-1 6 0-16,1-3 0 0,3 5-464 0,-6 0-128 15,0 0 0-15,0-1 0 0,-1 5 0 0,-2 2 0 16,2-1 0-16,-8-3 0 0,1 4 768 0,-3 1 96 16,-4 2 16-16,-3-1 0 0,-2 0-192 0,-2 0-48 15,-3-4 0-15,0 4 0 0,-6-4-288 0,3 1-64 16,-1-1-16-16,0-3 0 16,1-4-576-16,1-4-112 0,3-1-32 0,3-7-8640 0,-1 2-1728 0</inkml:trace>
  <inkml:trace contextRef="#ctx0" brushRef="#br0" timeOffset="2453.17">11432 13757 9215 0,'11'14'816'0,"-3"-7"-656"0,5-2-160 0,-1-3 0 15,-3-2 1216-15,1-2 192 0,2-1 64 0,14-1 0 16,-26 4-912-16,0 0-176 0,140-33-48 0,-140 33 0 15,0 0-336-15,124-36 0 0,-124 36 0 0,0 0-192 0,94-39 560 0,-94 39 96 16,0 0 32-16,85-52 0 0,-64 38 592 0,0-5 112 16,-4 2 16-16,-3-4 16 0,-2 2-976 0,-6-4-256 15,-1 7 0-15,-5-3 0 0,-2 3 0 0,-3 1-128 16,0 1 128-16,-4-4-208 0,0 8 16 0,-3-4 16 16,-2 0 0-16,0 2 0 0,-3 1-80 0,-2 3-32 15,1 1 0-15,-1 0 0 16,2 0-176-16,-3 2-48 0,1 5 0 0,2 0 0 0,-1 0 128 0,1 0 32 15,3 5 0-15,-2 4 0 0,4 3 496 0,2 2 112 16,-1 5 0-16,2 5 16 0,2-1 1008 0,1 3 192 0,-1 9 32 16,0 1 16-16,0 4 544 0,1-1 112 0,1 8 32 15,3 0 0-15,1 5-240 0,-3 0-48 0,4-1-16 0,5-2 0 16,-1-8-816-16,6-7-176 0,8-10-16 0,6-7-16 16,2-11-752-16,-26-6-128 0,0 0 0 0,114-41-12128 31,-114 41-2384-31</inkml:trace>
  <inkml:trace contextRef="#ctx0" brushRef="#br0" timeOffset="3144.66">8599 11343 3679 0,'-7'2'320'0,"0"0"-320"15,3-2 0-15,1 0 0 0,-1 0 0 0,-1 0 0 16,-7 0 0-16,-7 3 0 0,-7 1 0 0,0 3-208 15,1-2 48-15,4 2 16 0,4 3 1200 0,1-3 240 16,6 7 48-16,-1-5 16 0,8 5 672 0,-4-4 128 16,5-1 16-16,2 0 16 0,2-4-496 0,7-2-96 15,-3-3-32-15,8 0 0 16,6-3-992-16,4-4-192 0,6-2-32 0,-30 9-16 0,0 0-336 0,99-26 0 16,-99 26 0-16,0 0 0 0,150-17 624 0,-150 17 48 0,134-13 16 0,-134 13 0 15,143-8 128-15,-143 8 16 0,145-16 16 0,-145 16 0 16,158-21-96-16,-158 21-32 0,180-28 0 0,-83 16 0 15,2-4-208-15,-99 16-64 16,176-31 0-16,-176 31 0 0,164-26-448 0,-164 26 0 0,159-24 0 0,-159 24 0 16,146-16 0-16,-146 16 0 0,112-11-160 0,-112 11-9408 15,0 0-1888-15</inkml:trace>
  <inkml:trace contextRef="#ctx0" brushRef="#br0" timeOffset="3772.09">11185 10756 4607 0,'-2'-5'400'0,"0"2"-400"15,1-1 0-15,-1 1 0 16,2 1 608-16,-2-5 32 0,0-4 16 0,-5-3 0 16,0-1 112-16,0 1 0 0,-1 7 16 0,-1 0 0 0,4 5 448 0,-2 4 96 15,2 5 16-15,3 3 0 0,-3 3 192 0,1 4 64 16,2 2 0-16,1 2 0 0,1 7-336 0,0 3-64 16,1 11-16-16,3 3 0 0,3 8-400 0,-5 4-80 15,3 4 0-15,-3 9-16 0,1 1-512 0,-1-1-176 16,1-1 0-16,-3 1 144 0,0-2-144 0,0 2 0 15,0-2 0-15,-3-4-176 16,1-3 176-16,-1-5 0 0,-3-2-144 0,3-7 144 16,-4-7-1488-16,0-11-240 0,3 1-32 0,-4-7-8416 0</inkml:trace>
  <inkml:trace contextRef="#ctx0" brushRef="#br0" timeOffset="4888.75">10937 11430 1839 0,'-7'0'160'0,"6"0"-160"0,-5 2 0 0,5 2 0 15,1-4 1456-15,1 1 256 0,5 1 48 0,-3 0 16 16,8 1 208-16,3-1 64 0,6 0 0 0,0-1 0 16,-1-1-1248-16,2-1-240 0,1-3-48 0,-1 1-16 0,2-2 304 0,1-4 64 15,4 4 16-15,-3-8 0 0,1 6 112 0,2-7 32 16,-28 14 0-16,0 0 0 0,92-38-448 0,-64 26-64 15,0 0-32-15,-2 0 0 0,-3 1-224 0,-3 2-32 0,0 2-16 0,-5 4 0 16,-1-1-208-16,-2 4 0 16,-1 6 0-16,-2-3 0 0,-1 2 0 0,1 8 0 0,-2-3 0 0,0 6 0 15,0 1 0-15,-2 6 0 0,2 5 0 0,0 0 0 16,0 3 0-16,0 4-128 0,-2 3 128 0,1 4 0 16,-1 0 0-16,-2 6 0 0,1-1 0 0,-1 2 0 15,1-4 0-15,-3 3-128 0,-1-5 128 0,2-3 0 0,-2-5 0 0,-2-5 0 16,1-3-128-16,-1 0 128 0,-2-5 0 0,3-6 0 15,-3-6 0-15,1-1 0 0,-1-4 0 0,1-5 0 16,1-3 0-16,0-4 0 0,2 0-160 0,-1-9 160 16,-3 1-128-16,1-6 128 0,3-2-128 0,-2-7 128 15,0 2-128-15,0-5 128 0,2-1 0 0,-1-3-160 16,-1-3 160-16,2 2 0 0,0-1-288 0,0 1 48 16,2 0 16-16,-1-4 0 0,5 2 224 0,1 3 0 15,-4 6 0-15,4 1 0 0,2 6 0 0,-1 3 0 0,3 11 0 0,-4 1 0 16,3 4 0-16,-4 5 0 0,2 0 0 0,-1 3 0 31,2 2 176-31,1 4-176 0,-1-2 160 0,0 5-160 0,1-3 0 16,2 3 0-16,2 2 0 0,-3-5 0 0,5 3 0 0,1-3 0 0,-1 3 0 0,1-5 0 15,2 1 0-15,-1-2 0 0,1-5 0 0,2 3-160 32,-2-2-464-32,2-2-80 0,0 0-32 0,0-2 0 0,-2-2 48 0,0 3 16 15,-3-3 0-15,-2-1 0 16,-2-2 208-16,0 4 32 0,0-4 16 0,-5 0 0 0,2 5 416 0,-4-2 0 0,0 3 0 0,-1-3 176 15,-1 2-176-15,-1-1 128 0,-2 1-128 0,0 2 128 16,0-2 128-16,-2 2 32 0,2 0 0 0,-1 4 0 16,1 3 608-16,-2 0 128 0,-2 2 32 0,3 1 0 0,-1 4-224 15,0 3-32-15,-3 6-16 0,1 0 0 0,1 5-80 0,-1-2 0 16,1 7-16-16,1 0 0 0,-3-2-288 0,3 2-48 31,1-1-16-31,1-6 0 0,-2-2-336 0,4 2 0 0,-2-5 0 0,1-3 128 0,3-4-128 0,1-4 0 16,-3-1 0-16,3-4 0 0,2-2 0 0,0-3 0 15,0-1 0-15,2-3-128 16,-4-5 128-16,4 1-128 0,-3-6 128 0,3 3-128 0,0-6 128 0,-4-6 0 16,4 1 0-16,0-1 0 0,-1-1 0 0,1-3 0 15,1 3 0-15,-1 0 0 16,-2-4 0-16,2 5 0 0,-2-3 0 0,-2 0 0 0,2 5 0 0,-2 0 0 0,2 4 0 0,0-1 0 16,-2 8 0-16,1-1 0 0,2 6 0 0,-2 2 128 15,1 3-128-15,0 1 0 0,-1 3 0 0,1 1 128 16,2 6-128-16,0-3 0 0,-2 8 0 0,0-2 128 15,3 2 256-15,-3 1 48 0,5 2 16 0,-1-5 0 16,1 4 32-16,4-3 16 0,1-1 0 0,1-5 0 16,1 1-368-16,0-4-128 0,2-3 0 0,-2-1 144 15,4-4-144-15,-1-1 0 0,3 1 0 0,-1-9 0 16,2 3 0-16,-3-6 0 0,-2 2 0 0,2-4 0 16,-4-2 0-16,-2-1 0 0,-5 0 128 0,2-2-128 15,0 2 256-15,-5-2 0 0,1 2 16 0,-4 2 0 16,-1 1-16-16,-2 0 0 0,1 1 0 0,-8 1 0 0,1 5-96 15,-4-5-32 1,2 7 0-16,-6 0 0 0,2 2-128 0,-5 5 0 0,2 2 0 0,-3 6 0 0,1 3 0 0,-2 4 0 16,4 8 0-16,-4 3 0 0,4 2 0 0,-2 5 128 15,4 2-128-15,3 0 128 0,0 3 320 0,1 0 64 16,5 1 16-16,1-3 0 0,7 3 0 0,-2-5 0 16,9 0 0-16,-2-3 0 0,4-7-144 0,5 2-48 15,5-1 0 1,3-3 0-16,3-4-208 0,4 1-128 15,8-3 160-15,-44-16-160 0,92 22 0 0,-92-22 0 16,108 14 0-16,-108-14 0 16,120-15-960-16,-120 15-176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9:4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14273 4607 0,'0'2'400'0,"0"1"-400"15,0-3 0-15,0 0 0 0,0 0 864 0,0 2 96 16,0-2 0-16,0 2 16 0,2-1 32 0,-2-1 0 15,2-1 0-15,-2-1 0 0,0-3-256 0,0 1-48 16,0 1-16-16,-2-1 0 0,2-1-176 0,0 0-16 16,0 1-16-16,-2 2 0 0,0-1 288 0,1 1 64 15,-1-1 16-15,-3-3 0 0,-1 5-16 0,1 1-16 16,-2-2 0-16,0-1 0 0,0 1-432 0,-3-2-64 16,1-1-32-16,-1 2 0 0,1 1-288 0,-2-3 0 15,-1-2 0-15,-2 1 0 0,2 1-208 0,-2 0 48 0,2-4 16 0,-2 4 0 16,0 0-176-16,2-2-16 0,-4 3-16 0,0-1 0 15,4 2 128-15,0-1 32 0,-5 2 0 0,-1 4 0 16,3 3 64-16,-1 1 128 0,0 1-208 0,1 5 80 16,1 0-112-16,-4 0-16 0,2 6 0 0,1 1 0 15,-1-2 80-15,4 2 16 0,-2 2 0 0,3 0 0 16,3-2 160-16,-1 0 0 0,2 1 0 0,2-1 0 16,3 5 0-16,-3-1 192 0,3-1-32 0,0 1-16 15,2 1 352-15,0 1 64 0,2 1 16 0,0 5 0 16,1 1 32-16,-1 1 16 0,0 3 0 0,0 1 0 15,1-1-32-15,-1 10 0 0,0 1 0 0,-1 5 0 0,1 0-112 16,-2 4-32-16,-2 2 0 0,1-1 0 0,-1 0-64 0,-2 1-32 16,-1 1 0-16,-2-3 0 0,2-4-80 15,0-3-16-15,-2 3 0 0,-2-5 0 0,4-2-256 0,-2-4 0 16,2-7 0-16,-1-6 0 0,5 2-192 0,-3-8-80 16,2 1-32-16,2-4-8160 15,0-3-1648-15</inkml:trace>
  <inkml:trace contextRef="#ctx0" brushRef="#br0" timeOffset="251.03">10214 15304 3679 0,'-2'0'320'0,"2"-2"-320"0,0 2 0 0,2 0 0 15,0 0 1680-15,0 0 272 0,3 0 48 0,4 2 16 16,-1 0-80-16,6-1-16 0,2 3 0 0,3 3 0 16,-1 0-624-16,1 0-128 0,2 0-16 0,1-2-16 15,3 4-64-15,1-6-16 0,-2 2 0 0,4-5 0 16,-28 0-96-16,0 0-32 0,99-8 0 0,-99 8 0 16,0 0-608-16,109-26-128 0,-109 26-32 0,0 0 0 15,118-30-480-15,-118 30-80 0,0 0-32 0,122-31 0 16,-122 31-1168-16,0 0-256 0,112-34-32 0,-112 34-8704 15</inkml:trace>
  <inkml:trace contextRef="#ctx0" brushRef="#br0" timeOffset="612.41">11715 14757 5423 0,'-7'0'0'0,"1"2"0"16,-1-2 0-16,2 1 0 0,0 3 0 0,-2 3 0 15,-7 0 1008-15,-12 9 224 0,-2 1 48 0,-2 2 48 16,4 2 352-16,5-2 80 0,2 0 16 0,4 1 16 15,2-1-512-15,3-2-80 0,-1 1-32 0,4-1 32 16,0 6-496-16,1-1-80 0,-1 6-32 0,1-2 32 16,1 7-32-16,2 0 0 0,-1 0 0 0,2 9 16 15,2 0 96-15,0 2 32 0,0 4 0 0,4-1 32 16,-1 6-192-16,4-3-48 0,0-1 0 0,2-2 32 0,3-3-352 0,2-6-64 16,0-5-16-16,3-7 16 0,4-2-144 0,6-8-272 15,0-2 64-15,7-3-8432 16,-34-11-1696-16</inkml:trace>
  <inkml:trace contextRef="#ctx0" brushRef="#br0" timeOffset="1146.63">12173 14834 6447 0,'-9'3'272'0,"6"-1"80"0,-1 3-352 0,2-3 0 0,1 0 0 0,1-1 0 15,0 3 1504-15,0-1 224 0,-2 8 64 0,-3 3 0 16,1 1-368-16,1 3-64 0,-1 4-16 0,-1 1 0 16,2 1-368-16,-1 3-80 0,1 4 0 0,-1 0-16 15,2 6 208-15,-3-1 32 0,3 4 16 0,-1-1 0 16,-1-1-240-16,1 0-32 0,1-1-16 0,-3-2 0 0,2-4-464 0,-1 2-80 15,1-3-32-15,-1-4 0 0,-1-2-272 0,1-4 0 16,1-3 0-16,1-3 0 16,0-4-368-16,2-4-80 0,-1-5 0 0,2-1-16 15,1-3-912-15,2-8-176 0,1 4-48 0,2-7 0 16,-2-1-192-16,4-4-64 0,1-2 0 0,2-5 0 16,-1-4 720-16,1 0 144 0,4-3 32 0,-2-3 0 15,1-1 624-15,1-3 128 0,3 2 16 0,-1-4 16 0,1-2 176 0,0 4 128 16,0-1-128-16,0 2 176 0,0 1 320 0,2 5 64 15,0 1 16-15,-2 8 0 0,-1 3 64 0,-2 4 32 16,-1 3 0-16,-1 9 0 0,-5 1 192 0,1 4 32 16,-3 4 16-16,0 1 0 0,-1 7 432 0,-1 0 96 0,-2 0 16 15,-1 6 0-15,0 4 112 0,-1 8 32 0,-1 0 0 0,-1 3 0 16,-1 2-416-16,-1 1-80 0,-3 3-16 0,3-1 0 16,-6 0-624-16,4 0-128 0,0 3-16 0,-2-5-16 15,3-1-304-15,1-5 0 0,1-4 0 0,0-7 0 31,4 2-1072-31,0-6-208 0,1-1-64 0,2-5-12800 0</inkml:trace>
  <inkml:trace contextRef="#ctx0" brushRef="#br0" timeOffset="1419.87">12809 14506 4607 0,'5'-7'400'0,"0"4"-400"16,1-1 0-16,-3 3 0 0,2 1 1920 0,2-2 288 16,6-2 64-16,7-1 16 15,7 5-160-15,0 7-16 0,0 3-16 0,-5 10 0 16,-1 8-816-16,-3-1-176 0,-3 12-16 0,-1 1-16 16,2 3-64-16,-4 3-16 0,2-3 0 0,0 4 0 15,2-2-192-15,-2 2-32 0,1-3-16 0,-3 5 0 16,2-4-112-16,-7 4 0 0,0-2-16 0,-3 5 0 15,-2 0-64-15,-4-3-16 0,-3 3 0 0,-2-8 0 0,-4-1-80 0,-1-2-16 16,-4 0 0-16,-1-6 0 16,-1-2-704-16,-4-8-160 0</inkml:trace>
  <inkml:trace contextRef="#ctx0" brushRef="#br0" timeOffset="2912.26">14769 14614 2751 0,'-7'14'256'0,"2"-10"-256"0,3 3 0 0,1-4 0 16,1-1 1552-16,0 0 272 0,0-2 48 0,1 0 16 15,1 3-624-15,2 4-128 0,4-4-32 0,1 1 0 16,0-1-768-16,-1 4-144 0,1-1-48 0,0-1 0 16,-4 5 160-16,0-1 16 0,2 5 16 0,-7 3 0 0,0 4 400 0,-1 4 80 15,-5 4 16-15,1 1 0 0,-2 3-64 0,-2 2-16 16,1 1 0-1,-4 3 0-15,3-1-496 0,-5 0-80 0,3 1-32 0,-1-6 0 0,4-4-144 0,1-1 0 16,3-7 0-16,4-7-6304 16,2-7-1328-16</inkml:trace>
  <inkml:trace contextRef="#ctx0" brushRef="#br0" timeOffset="3262.58">15548 14457 11055 0,'-7'6'976'0,"2"1"-784"0,2-4-192 0,-1-1 0 0,2 0 1216 0,2-2 208 16,-1 1 48-16,-5 1 0 0,1 5-608 0,-5 2-112 31,-2-1-32-31,-2 3 0 0,0 3-720 0,1 0 0 16,-4 3 0-16,3-3-208 0,0 2 208 0,2 1 0 15,3-1 0-15,1-2 0 0,2-2 448 0,3 4 144 16,-1-4 32-16,4-2 0 0,0 6-176 0,2-2-16 15,0 3-16-15,-2 3 0 0,2 0-144 0,-1 3-16 16,3 5-16-16,-2-2 0 0,-2-2-16 0,0 8 0 16,0 1 0-16,0-2 0 0,-2 4 320 0,-3 0 64 0,1 1 16 15,-5-2 0-15,-1-1 80 0,-1-4 0 0,-6 1 16 0,1-2 0 16,-5 3-368-16,2-5-80 0,-5 4-16 0,-2-6 0 16,-4 1 64-16,-1-3 0 0,-1-6 0 0,-4 0 0 15,-1-2-320-15,-1-8 0 0,5 0 0 0,1-8 0 31,3-5-960-31,4-3-208 0,4-8-48 0,6-6-11264 0</inkml:trace>
  <inkml:trace contextRef="#ctx0" brushRef="#br0" timeOffset="3419.94">14646 14203 14735 0,'-6'4'1312'0,"3"-4"-1056"0,1 0-256 0,4 0 0 0,1-2 704 0,-1-3 96 16,5-1 16-16,5-2 0 0,11-8-624 0,-23 16-192 16</inkml:trace>
  <inkml:trace contextRef="#ctx0" brushRef="#br0" timeOffset="4190.18">17256 14012 16575 0,'-14'8'1472'0,"7"-6"-1168"15,0 1-304-15,2-3 0 0,5 0 688 0,0 0 80 0,0 0 0 0,-5-1 16 16,1-3 320-16,-3-1 64 15,0-2 16-15,-1 5 0 16,-3 1-1552-16,-1 2-304 0,-4 3-64 0,1 6-16 0,-3 2 320 0,1 1 64 0,-1 6 16 0,-1 2 0 16,7 8 704-16,-7-3 144 0,3 8 16 15,0 0 16-15,1 5 176 0,-1 2 48 0,2 8 0 0,-3-2 0 16,3 7-384-16,0 0-80 0,5 0-16 16,-3-2 0-16,5 1-272 0,2 1 160 0,1 1-160 0,4-1 128 15,4-5-128-15,1-3 0 0,4-6 0 0,1-2 128 16,7-3-128-16,3-6 0 0,2-3 0 0,6-5 0 15,2-1-192-15,5-7 16 0,-35-13 16 0,0 0 0 16,118 13-128-16,-118-13-32 0,0 0 0 0,112-44 0 16,-112 44 144-16,69-49 32 0,-69 49 0 0,67-61 0 0,-29 23 144 15,-1-4 176-15,-3 0-48 0,-1-6 0 16,4-3 32-16,-7-3 0 0,1-2 0 0,-5 1 0 0,-1-1-160 0,-10 0 0 16,-3 2 0-16,-1-1 0 0,-9 2 0 0,-2 1 0 15,-2-2 0-15,-3-2 0 0,-1 1 0 16,-2-1 0-16,-6 2 0 0,0 3 128 0,-4 11-288 0,-2 2-64 15,-3 14-16-15,-2 3 0 16,-4 7-656-16,-4 8-144 0,-4 6-32 0,-5 7 0 16,-5 9 32-16,0 7 0 0,-3 13 0 0,-1 4 0 15,-1 11-368-15,1-1-80 0,4-4-16 0,2 1-4080 0</inkml:trace>
  <inkml:trace contextRef="#ctx0" brushRef="#br0" timeOffset="4678.31">18472 13846 16575 0,'-12'9'1472'0,"2"-4"-1168"16,4 2-304-16,3-5 0 0,1-1 1168 0,-5 3 176 0,-7 8 48 0,-7 6 0 15,-3 2-1008-15,-2 3-192 0,1-2-32 0,5-2-16 32,-1 0-1296-32,1 2-272 0,1 4-48 0,0-1-16 0,2 0 912 0,-1 4 192 0,3 0 48 0,-3 3 0 15,6-4 1456-15,0 4 288 0,1 6 64 0,1 4 16 16,-1 1-96-16,3 7-32 0,-1 0 0 0,2 5 0 15,2 1-832-15,-4 1-160 0,4 0-48 0,1-2 0 16,1 0-320-16,6-11 0 0,-3-1 0 0,7-5 128 16,6-2-400-16,-1-2-80 0,5-7-16 0,6 0-11280 15</inkml:trace>
  <inkml:trace contextRef="#ctx0" brushRef="#br0" timeOffset="5276.82">18934 14546 4607 0,'-5'-12'400'0,"0"5"-400"16,1-3 0-16,2 4 0 0,-1 1 928 0,1-2 96 0,0 4 32 0,-1-6 0 15,-4-5 352-15,-3-5 80 0,-1 0 16 0,-5 3 0 16,-1 2-880-16,-2 11-176 15,1 3-48-15,-2 5 0 0,0 9 16 0,1 2 0 0,-2 4 0 0,-1 5 0 16,2 3 640-16,3 0 128 0,1 5 32 0,2 0 0 16,6 0 16-16,-1-4 16 0,4 5 0 0,0-5 0 15,1 1-688-15,4-6-144 0,0 4-32 0,4-5 0 16,1-4-384-16,0-2 0 0,4-1 0 0,1-6 0 16,2 1 0-16,2-6 0 0,2 2 0 0,-2-7 0 15,2-4 0-15,3-1 0 0,2-3-144 0,1-6 144 16,1-4 0-16,1-3-128 0,-3-1 128 0,0-4 0 15,-3 3-128-15,1 0 128 0,-2 1 0 0,-5 1 0 0,-1 2-224 16,-1 5 64-16,-3 1 16 0,-1 8 0 0,-3 2-160 0,-1 3-16 16,-1 5-16-16,-2 5 0 0,-1 1 336 0,0 5-144 15,-1 4 144-15,1 5 0 0,-1 8 0 0,1 2 192 16,-3 5 0-16,1 2 0 16,1 5-192-16,1 1 128 0,-2 6-128 0,3 4 0 15,-5-1 0-15,3 4 0 0,-2 2-208 0,-1-4 64 0,-2-5-48 0,1-2 0 16,-2-1 0-16,0-4 0 0,-1-5 192 0,-2-9-192 15,-1-5 192-15,0-2-192 16,-3-5-336-16,2-4-80 0,-2-3-16 0,2-5 0 0,0-7 368 0,2-2 64 16,0-2 0-16,0-7 16 0,3-1 176 0,2-6 0 15,-2-3 160-15,4-2-160 0,2-3 128 0,3-6-128 0,1-3 0 0,3-5 0 16,5-3 0-16,1-2 128 0,6-8-128 0,1-3 0 16,2-1 128-16,2-3 0 0,4 2-128 0,-1 9 192 15,0-1-192-15,3 1 0 0,2-4 0 0,-4 6 0 16,2 1-304-16,-2 10 0 0,1 2 0 0,-3 3 0 31,1 6-1392-31,-5 4-288 0,0 0-48 0,-1 1-5104 0</inkml:trace>
  <inkml:trace contextRef="#ctx0" brushRef="#br0" timeOffset="5577.59">19572 14322 4607 0,'-9'0'400'0,"2"0"-400"0,0 0 0 0,4-2 0 0,1 0 2112 0,0 0 352 15,2 2 64-15,-7-3 16 0,0-1-688 0,-3 3-128 16,-4 1-16-16,0 1-16 0,0 6-1296 0,0 2-256 16,0 3-144-1,0 0 160-15,2 6 128 0,0 1 32 0,-2 7 0 0,2-1 0 0,1 4 1072 0,3 1 208 16,-1 5 64-16,2 3 0 0,2 2-160 0,-1 0-32 15,3 5 0-15,1 1 0 0,2-3-496 0,-3 4-96 0,6-5-32 16,-1-4 0-16,5-1-576 0,0-6-112 0,3-5-32 0,3 0 0 31,4-5-688-31,2-3-144 0,4-6-16 0,3 0-9536 0,2-7-1904 0</inkml:trace>
  <inkml:trace contextRef="#ctx0" brushRef="#br0" timeOffset="6030.59">20126 14466 10127 0,'-7'4'448'0,"2"-3"96"0,1 3-544 0,1-2 0 0,3-1 0 0,-2 1 0 0,-1 3 1808 0,-1 2 256 16,-3 0 48-16,-3 9 16 0,-1 1-528 0,-3 2-96 16,2 1-32-16,0 1 0 0,-2 1-512 0,0 1-128 15,0-1 0-15,2 1-16 0,1-4-112 0,1 0-32 16,-2 1 0-16,3-1 0 0,-3-2-272 0,1 2-48 15,1 0-16-15,0 1 0 0,-1-5-336 0,-1 3 0 32,0 1 0-32,1 0 0 0,1 0 0 0,1-3 0 15,4-4 0-15,-4 0-128 16,4-1-528-16,3-4-112 0,2-4 0 0,2-3-16 16,1-2-624-16,3-3-128 0,1-2-32 0,1-1 0 15,6-6 144-15,2-4 16 0,1-3 16 0,4 0 0 0,4-6 848 0,-3-3 160 0,4-1 48 16,-1-3 0-16,1 1 336 0,0-1 0 0,0-3 160 0,-1 2-160 15,-1-1 384-15,0 4-16 0,-1 4-16 0,-2 4 0 16,-2 5-80-16,-1 1-16 0,-3 4 0 0,-3 6 0 16,1 2 208-16,-5 6 48 0,-1 6 0 0,2-1 0 15,-7 4 368-15,3 5 80 0,-3 3 0 0,0 4 16 16,-2-4 80-16,0 6 16 0,-2 7 0 0,0-3 0 16,-3 7-640-16,0 0-128 0,-2 1-32 0,0 2 0 15,-4 3-272-15,1 2 0 0,-4-1 0 0,2-1-144 16,1 1-48-16,-1-8 0 0,2-2 0 0,1-7 0 15,2-3-752-15,2-5-144 0,3-2-48 0,2-11-9536 16</inkml:trace>
  <inkml:trace contextRef="#ctx0" brushRef="#br0" timeOffset="6362.21">20616 14137 9903 0,'-2'-2'208'0,"-1"0"48"0,3 1 16 0,0-1 16 0,3 2-288 0,-1 0 0 0,-1 0 0 0,3 0 0 16,3 0 1280-16,0 2 192 0,2 3 32 0,1 7 16 16,-3-1-944-16,-2 4-176 0,0 4-32 0,-1 6-16 15,1 1 256-15,0 0 48 0,1 9 16 0,-1 1 0 16,2 1-64-16,2 3-16 0,1-2 0 0,2 1 0 15,2 3 400-15,0-1 80 0,2-1 16 0,1-1 0 16,-1-1-448-16,0-5-96 0,-1-2-16 0,-6 3 0 16,1-8-528-16,-6 3 0 0,-4-4 0 0,-4 3 0 15,-1-4 0-15,-7-1-272 0,-4-1 48 0,-3 4 16 16,0-3-368-16,-4 1-64 0,-5 4 0 0,-1-3-16 16,-4-1-128-16,0 4-32 15,-2-4 0-15,5-3 0 0,-3-2-272 0,9-3-64 0,4-2-16 0,3-7-6960 16</inkml:trace>
  <inkml:trace contextRef="#ctx0" brushRef="#br0" timeOffset="6802.84">21313 13594 7359 0,'-4'13'656'0,"3"-6"-528"0,1 6-128 0,1-8 0 0,3 4 1072 0,-2-4 176 16,1 2 32-16,4 7 16 0,3 8 816 0,6 11 144 16,3 6 48-16,-1-1 0 0,1 2-496 0,0 5-80 15,0 2-32-15,4 4 0 0,0-1-192 0,-1 3-32 16,4 2-16-16,2 5 0 0,2 4-496 0,1-1-80 16,2 6-32-16,0-4 0 0,1 5-544 0,-10-6-112 15,0 4-32-15,-8-5 0 16,-4-1-16-16,-7-2 0 0,-5-3 0 0,-5-1 0 15,-5-4-624-15,-8-5-128 0,-4-3-32 0,-4-3 0 16,-1-2-1472-16,-1-10-288 0,-3 1-64 0,-2-7-9952 16</inkml:trace>
  <inkml:trace contextRef="#ctx0" brushRef="#br0" timeOffset="8117.63">10477 16417 6447 0,'-8'-2'576'0,"2"0"-576"0,1 1 0 0,5-1 0 16,0 0 624-16,0 0 16 0,0-3 0 0,0 2 0 16,0-4 768-16,0-5 176 0,0-4 16 0,2 4 16 0,1-2-1040 0,-1 0-192 15,0 3-64-15,-2-1 0 0,0 0-64 0,-2 3-32 16,0-1 0-16,-1 5 0 0,1-1 272 0,-5-1 48 15,0 4 16-15,2 1 0 0,3 2 368 0,-3-2 80 16,3-1 16-16,2-1 0 0,4-1-320 0,3 0-64 16,1 0-16-16,6-4 0 0,4 2-496 0,5-5-128 15,1 1 0-15,-24 11 0 0,0 0 0 0,103-40 0 16,-103 40 0-16,0 0-192 0,139-38 0 0,-139 38 0 16,115-16 0-16,-115 16 0 15,127-10-528-15,-127 10-112 16,122-2-32-16,-122 2 0 0,115-7 432 0,-115 7 96 0,115-8 16 0,-115 8 0 0,131-9 320 0,-131 9 192 0,150-14-32 0,-150 14 0 15,153-26 432-15,-153 26 96 0,152-37 16 0,-152 37 0 16,150-42-416-16,-150 42-80 0,172-50-16 0,-172 50 0 16,178-52-192-16,-178 52 0 0,157-44 0 0,-157 44 0 15,136-38 0-15,-136 38 0 0,127-33-144 0,-127 33 144 32,132-30-576-32,-132 30 0 0,114-23-16 0,-114 23 0 0,0 0-560 0,120-20-96 0,-120 20-32 0,0 0-6624 15</inkml:trace>
  <inkml:trace contextRef="#ctx0" brushRef="#br0" timeOffset="8582.85">10646 16682 4607 0,'7'0'400'16,"0"0"-400"-16,-1 0 0 0,-1-2 0 0,0 2 960 0,5 0 96 16,13-2 32-16,-23 2 0 0,0 0 432 0,150-21 80 31,-150 21 32-31,131-22 0 0,-131 22-272 0,130-30-48 0,-130 30-16 0,133-28 0 0,-133 28-256 0,151-35-48 15,-151 35-16-15,187-48 0 0,-83 21-80 0,-2-2 0 16,-3 6-16-16,0-5 0 0,-3 2-240 0,16 0-32 16,15-5-16-16,-2 3 0 0,-1-2-464 0,1-1-128 15,4 6 0-15,6-1 0 16,7 0-768-16,-4 2-240 0</inkml:trace>
  <inkml:trace contextRef="#ctx0" brushRef="#br0" timeOffset="25909.93">9667 13904 18431 0,'-5'3'1632'0,"3"-1"-1312"0,2 0-320 0,0-2 0 16,0 0 688-16,0 1 64 0,0-1 16 0,-2 4 0 16,1 3-480-16,-1-2-96 0,2-2 0 0,-2-3-16 15,2 4-400-15,0-1-80 0,2 1-16 0,-2-2 0 16,2 3-48-16,-2-2-16 0,1 8 0 0,1-3 0 16,0 8 128-16,1 0 32 0,-1 5 0 0,-2 1 0 15,0 8 224-15,0 5 160 0,-2 1-32 0,-1 4 0 16,-1 2 48-16,1 2 0 0,3 10 0 0,-4 2 0 0,3 4-176 15,-1 7 0-15,0 4 0 0,-3-1 0 0,3-1-176 0,0 1 176 16,-1 3-128-16,1-3 128 0,0 1 0 0,2 1 0 16,0 4 0-16,-1 3 0 0,1 10 0 0,0-8 0 15,-2 3 0-15,-1-2 176 0,1-5 320 0,-3 6 64 16,-1 2 16-16,-1 6 0 0,-1 1-64 0,-3-8 0 16,1 0 0-16,-2-10 0 0,1-6-32 0,1 4-16 15,3-3 0-15,-4-4 0 0,4-6-48 0,4-3-16 16,-4-2 0-16,5-5 0 0,0-6-208 0,2-3-64 15,2 0 0-15,0-5 0 0,1 0-128 0,4-2 0 0,0-3 0 0,5 1-176 16,1 0-80-16,2-3-32 0,-15-28 0 0,44 56 0 16,-44-56 0-16,52 49 0 0,-52-49 0 0,0 0 0 15,94 55 288-15,-94-55-128 0,0 0 128 0,108 41 0 16,-108-41-192-16,86 12 192 0,-86-12-192 0,101 5 192 16,-101-5-176-16,122-10 176 0,-122 10-160 0,146-20 160 15,-68 10 0-15,-78 10 0 0,149-18 0 0,-149 18 0 16,146-12 192-16,-64 0 64 0,8 5 32 0,5-3 0 15,2 1 288-15,-4-1 64 0,-6 4 16 0,0 3 0 16,2-4-144-16,8-2-16 0,10 0-16 0,-1-1 0 16,-5 1-352-16,2-1-128 0,-9-2 0 0,10-1 144 15,10-4-144-15,1-2 0 0,3 0 0 0,-1 0 0 0,-11 3 0 0,7 0 0 16,9 2 0-16,-5 4 0 0,3-2-128 16,-1 5 128-16,-9-2 0 0,3 5 0 0,5 4 0 0,-1-1 0 15,3 1 0-15,-5-2 0 0,-6-2 160 0,9 1 0 16,9-4 0-16,0 2 0 0,-5-6 224 0,-3 1 32 15,-1-4 16-15,10 4 0 0,6-3-224 0,-2-1-32 16,-5 0-16-16,-3 1 0 0,3 0-160 0,4 1 160 16,2 7-160-16,-5-2 160 0,-9-5-32 0,3 7 0 15,7-4 0-15,-4 5 0 0,3 1-128 0,-8-4 128 16,-5 0-128-16,7 5 128 0,0 2-128 0,1-3 128 16,-2 1-128-16,-6 0 128 0,-5 0-128 0,6 1 0 15,8-3 0-15,-4 1 0 0,-1-2 0 0,-3-8 0 0,-1 5 0 16,6-6 0-16,8 3 0 0,-4-3 0 0,-8 0 0 0,-2 0 0 15,-4 4-128-15,8-2 128 0,6 3-160 0,-3 2 160 16,-10 5 0-16,-2 4-144 0,-2-2 144 0,3 0 0 16,6 2 0-16,-5 3 272 0,-1 2-32 0,-8-5-16 15,1 1 400-15,8-4 80 0,5-1 0 0,-1-5 16 16,-7 0-272-16,2 0-48 0,-5-9-16 0,6-1 0 16,3-6-384-16,-4 1 0 0,-8 1 128 0,-14 0-128 15,0 2-144-15,-4 1-64 0,2-1-16 0,-5 0 0 16,-5 3 96-16,-7 2 128 0,-70 14-208 0,111-19 80 15,-111 19 128-15,79-14 0 0,-79 14 0 0,0 0 0 0,82-3-256 0,-82 3 16 16,0 0 16-16,0 0 0 0,0 0 224 0,83-20 0 16,-83 20 0-16,0 0 0 0,54-40 0 0,-54 40 0 15,44-43 0-15,-16 13 0 0,-4-3-224 0,2 0 48 16,-3-3 16-16,1-5 0 16,-3-2-352-16,-2 1-80 0,-5-1-16 0,0 3 0 15,-5 3 64-15,-4 2 16 0,0 0 0 0,-5 0 0 0,0 1 528 0,-1 4 256 16,-3-1-32-16,1-4 0 0,1 0 384 0,-2 0 80 15,3 2 16-15,-1-4 0 0,0-1-352 0,2-2-64 16,-2-3-16-16,-1-1 0 0,1 0-272 0,-1-3 0 16,1 6 0-16,-1-3 0 0,-1-1 0 0,4 1 0 15,-2-3 0-15,2 2 0 0,2 1 0 0,0-4 0 16,7 1 0-16,-1-6 0 0,6-2 160 0,0-5 32 16,2-2 0-16,-1 1 0 0,1 3 48 0,-2 3 16 0,-2-1 0 0,1 4 0 15,-8 5-256-15,0-2-192 0,-3 2 48 0,-2-2 0 16,-2 5-112-16,0-4-32 0,-1 4 0 0,-2-1 0 15,-1-2 288-15,1 5 0 0,2 0 0 0,-3 0 144 16,5 4 96-16,-6 3 16 0,0 4 0 0,-2 0 0 16,-2 6-256-16,-2-1 0 0,-5 0 0 0,-3 5 0 15,-1 2-576-15,-5 0-16 16,0 1 0-16,0 1 0 0,-2 1 128 0,4 2 16 16,-1-1 16-16,2-3 0 0,-1 1 432 0,1-1 0 0,0 3 0 0,-4-5 0 15,-2 3 0-15,-3 0 0 0,0 3 0 0,-11-2 0 0,3 2 0 16,-5-2 0-16,-1 2 0 0,-9 2 0 0,-3 0 480 0,-5 3 32 15,-3 1 0-15,3 2 0 0,-2 1-112 0,-6-3-16 16,-3 4 0-16,-1-1 0 0,-1-2-256 0,-7 3-128 16,-4 4 0-16,-7 0 128 0,5 4-128 0,-4-2 0 15,-2 3 0-15,-2-2 128 0,-3 1-128 0,-3 1 0 16,-4 5 144-16,0-3-144 0,3 2 0 0,2-4 0 16,2-1 0-16,-3-1 0 0,-8 3 0 0,1-3 192 15,3 1-64-15,3-3 0 0,-1-1-272 0,-8 4-48 16,-6 3-16-16,0-2 0 15,-2 2-256-15,2 2-48 0,1-2-16 0,-11 1 0 0,-5 3 288 0,1 1 64 16,3 2 16-16,-1-2 0 0,0 5-48 0,-3-4-16 16,1-5 0-16,2 5 0 0,5-1 224 0,-4-4 0 0,-7 3 0 15,6-4 0-15,6-4 192 0,-3 6-64 0,2 0 0 0,-5-7-128 16,-2-1 0-16,3-1 0 0,5 2 0 0,-1-2 0 16,0 2-176-16,-2-4 176 0,4-1-192 0,1 3 192 15,2 0 0-15,-5 0-128 0,-8 0 128 0,3 0 0 16,3 1 0-16,-2 8-160 0,6 0 160 0,-13 3-128 15,1-3 128-15,4 6 0 0,1 3 0 0,-1-1 0 16,-6 4 320-16,-1-2 112 0,5 0 16 0,2-1 0 16,4-1 272-16,-2 1 64 0,-3 1 16 0,2-2 0 15,8 1-240-15,4-6-48 0,0 2-16 0,-6-2 0 16,1 4-224-16,4-4-32 0,3 2-16 0,-1-2 0 16,-1-3-96-16,-2 1 0 0,2 0-128 0,3 3 192 0,6-8-48 0,-3 4-16 15,1-1 0-15,0-1 0 0,0 7 16 0,8 0 0 16,6 4 0-16,1 2 0 0,2 3-144 0,-6 7 0 15,-1-2 144-15,7 3-144 16,4-1-592-16,4 3-192 0</inkml:trace>
  <inkml:trace contextRef="#ctx0" brushRef="#br0" timeOffset="38909.75">12304 9767 2751 0,'-4'2'256'0,"2"-2"-256"0,2 0 0 0,0 0 0 0,0 0 400 0,-1 0 48 15,-1 0 0-15,-3 0 0 0,1 1-208 0,-3-1-48 16,0 2 0-16,2 0 0 0,-4 3 128 0,1-3 0 16,1 1 16-16,-2 1 0 0,-2-1 624 0,1 4 112 15,-2-1 16-15,-2-3 16 0,0 2 16 0,-2 0 0 16,1 1 0-16,-1-3 0 0,2 1-224 0,0 3-32 16,2-2-16-16,0-2 0 0,3 4-512 0,-2-1-96 15,3-1-32-15,2 0 0 0,-4 2-208 0,3 0 0 16,2 2 0-16,0-2 0 0,3-2 272 0,-2 5 64 15,3-3 16-15,1 4 0 0,-2-3 304 0,2 5 64 16,-2-5 16-16,2 6 0 0,-3-2-96 0,1-1 0 16,0 5-16-16,-1-3 0 0,1 0-112 0,-2 2-32 0,3 3 0 0,-5 1 0 15,3 0-144-15,-2 4-16 0,0 1-16 0,-2-1 0 16,1-1-48-16,1 3-16 0,0 1 0 0,1-2 0 16,4-1 96-16,-1 1 32 0,2-1 0 0,3-2 0 15,3 0-160-15,0-2-16 0,3-2-16 0,2 2 0 16,1 1-176-16,2-3 0 0,1 0 0 0,1 1 0 15,-3-6 0-15,6 2 0 0,-3 2 0 0,2-2 0 16,-1-4 0-16,1 4-144 0,-2-2 144 0,1-1 0 16,-1 1 0-16,-1-3 0 0,-1 1 0 0,3-3 0 15,-6 2 0-15,4-4 192 0,-1-2-48 0,1-1-16 16,2 0 32-16,-1-4 0 0,2 2 0 0,0-3 0 0,0-1-160 0,1-3 0 16,1-2 0-16,-2-3 128 0,0 2-128 0,0-4 0 15,-2-4 0-15,1 3 0 0,-1-1 0 0,-4-1 0 16,0 1 0-16,0-3 0 0,-5 0 0 0,3-2 0 15,-4 2 0-15,0-4 0 0,0 2 0 0,0 2 0 16,-2 0 144-16,0 0-144 0,2-1 224 0,-2 3-32 16,2-4 0-16,-1 2 0 0,1 2-32 0,-1-1-16 15,1 1 0-15,2 1 0 0,-4-1-144 0,2-1 0 16,2 3 0-16,-5-1 128 0,4-2-128 0,-1 5 128 16,-3 0-128-16,-3-1 128 0,1-1-128 0,-2 4 192 15,0-1-192-15,-2-2 192 0,1 4 96 0,-3-4 32 0,3-2 0 16,-5 2 0-16,1 2 64 0,2-2 0 0,-1-2 16 15,-1-3 0-15,0 4-192 0,-1 1-32 0,3 0-16 0,-8 0 0 16,3 0-160-16,-4 2 0 0,-1-2 0 0,-1-2 0 16,2 6 0-16,-3-4 0 0,1 1 0 0,0 3 0 15,-2-2 0-15,2-2 192 0,0 3-192 0,2-1 192 16,-2-3 0-16,2 4 16 0,0-1 0 0,-1 0 0 16,1 3-80-16,-2-3 0 0,-1 5-128 0,-3-4 192 15,2 6-192-15,-3-2 0 0,-2 2 128 0,-3 1-128 16,0 3 0-16,-3 1 0 0,1 3 0 0,-5 4 0 15,3 0 0-15,-2-2 0 0,3 6 0 0,0-4 0 0,3 3 0 16,3-3-288-16,-2 4 32 0,4-4-10768 16,5-2-2160-16</inkml:trace>
  <inkml:trace contextRef="#ctx0" brushRef="#br0" timeOffset="40829.31">9554 10821 6447 0,'0'1'576'0,"-2"1"-576"0,2-2 0 0,0 0 0 16,-3 0 976-16,1 0 96 0,0 5 16 0,-1 2 0 31,-3 0 0-31,-1 4 0 0,0-3 0 0,0 3 0 0,2-1 160 0,-2 3 32 0,0 1 16 0,0-4 0 16,0 6 80-16,4-2 16 0,-4 0 0 15,2-1 0-15,1 3-208 0,1 2-32 0,3-5-16 16,-2 0 0-16,4-1-304 0,-2 2-64 0,3-4-16 0,1 2 0 16,3-5-400-16,-2 4-80 0,2-4-16 15,0 3 0-15,3-1-256 0,1 1 128 0,-4-1-128 0,1 3 0 16,3-5 192-16,-2 5-64 0,3-5 0 0,0 4-128 15,-3-6 272-15,3 4-48 0,4-2-16 0,-4-4 0 16,2 6-64-16,3-6-16 0,-1 3 0 0,-1-6 0 0,5 1-128 0,-1-2 0 16,2 1 0-16,-2 0 0 0,2-4 0 0,-2 2 0 15,2-1 0-15,2-2 0 0,-1 0 0 0,1 3 0 32,3-3 0-32,-2-2 0 0,1 1 0 0,-1 1 192 0,4-4-192 0,0 2 192 0,-28 7 0 0,0 0 16 15,0 0 0-15,127-34 0 0,-127 34-80 0,0 0-128 16,101-21 176-16,-101 21-176 0,0 0 0 0,0 0 0 15,126-18 0-15,-100 18 0 0,3 0 0 0,-4 0 0 16,1 4 0-16,0-2 0 0,-26-2 0 0,0 0 160 16,0 0-160-16,106 8 128 0,-106-8 48 0,0 0 0 15,100-8 0-15,-100 8 0 16,0 0-176-16,115-9 160 0,-115 9-160 0,0 0 160 0,120-18-160 0,-120 18 0 0,0 0 0 0,112-15 128 31,-112 15-128-31,0 0 0 0,97-9 0 0,-69 7 0 0,0-3 0 0,2 3 0 0,-30 2 0 0,0 0 0 16,0 0 0-16,97-3 0 0,-74 3 0 0,-4 0 0 15,-2 0 0-15,-1 3 0 0,0 3 0 0,-6-1 0 16,1 0 0-16,-3 4 0 0,1-1 128 0,-5 5-128 16,1-3 0-16,-2 7 0 0,2 1 0 0,-3 1 0 15,-2 0 144-15,0 2-144 0,0 2 160 0,-5 3-160 16,1-3 0-16,1-1 128 16,-2 6-128-16,1-4 0 0,-3 1 0 0,2 1 0 15,0 0 0-15,-2-2 0 0,0 4 0 0,2-5 0 16,-2-2 0-16,0-2 0 0,2-2 0 0,-1-3 0 15,-1 0-128-15,2-3 128 16,-2-3-448-16,2 1-48 0,0-5 0 0,-2-1 0 16,3 1-16-16,-1-4 0 0,3-6 0 0,1 3 0 0,-1-2 192 0,2-4 16 15,2-1 16-15,1-4 0 0,2-4-48 0,2 1-16 16,0-2 0-16,2-2 0 0,3 0 176 0,2-4 48 16,2-1 0-16,3 4 0 0,0-3 128 0,0 1 0 15,4-1 0-15,1 5 0 0,4-1 0 0,-3 2 0 16,4 1 0-16,-3 2-128 0,2 4 128 0,0-2 0 0,0 0 0 0,2 4 0 15,-30 10 0-15,0 0 0 0,90-38 0 0,-90 38 0 16,0 0 144-16,100-37-144 0,-100 37 192 0,0 0-192 16,106-33 208-16,-106 33-64 0,0 0-16 0,117-33 0 15,-117 33-128-15,0 0 0 0,118-19 144 0,-118 19-144 16,0 0 272-16,106-9-16 0,-76 9 0 0,-2 2 0 16,-2-1 160-16,0 3 32 0,-1-1 0 0,-1 3 0 15,2 2-96-15,-3-2-16 0,1 2 0 0,-3-1 0 16,0-2-144-16,0 4-48 0,3-2 0 0,-1-2 0 15,3 6-144-15,0-6 160 0,0 4-160 0,4-2 160 16,1-4-32-16,2 1 0 0,-1 3 0 0,3-4 0 16,-35-3 0-16,0 0-128 0,97 11 192 0,-67-10-64 0,-2 1-128 15,-2 0 0-15,2 0 0 0,-7-1 128 0,1 1-128 0,-3 2 0 16,2 3 0-16,-3-2 128 0,1-2-128 0,0 6 0 16,-3 0 144-16,0-4-144 0,-4 4 272 0,2-2-16 15,1 3 0-15,1-1 0 0,1-1-64 0,1-1-32 16,1-1 0-16,0 2 0 0,0-2-160 0,2-3 0 15,2 4 144-15,-2-2-144 0,3 0 0 0,1-1 0 16,-8 3 0-16,4 0 0 0,2-4 0 0,-2 4 0 16,-1-3 0-16,0-1 0 0,-5 1 0 0,1-4 0 15,0 0 0-15,-2 0 0 0,0 0 0 0,-1 0 0 0,1-2 0 16,0-1 0-16,2-3 176 0,0-1-48 0,-1 2 0 0,1-5 0 16,2 4-128-16,-6-2 0 0,3-3 144 0,-1 4-144 15,2-3 0-15,-2 1 0 0,0-1 0 0,0 1 0 16,0-3 0-16,3-6 0 0,2 3 0 0,-3-4 0 15,3-1 0-15,4-1 0 0,-4 2 0 0,4-3 0 16,-1-1 0-16,1-3 0 0,3 2 0 0,-1-8 0 16,-1 4 0-16,2-1 0 0,-3 4 0 0,-2 1 0 15,0 3 0-15,-6-2 0 0,1 9 0 0,-7 1 0 16,-4-3-336-16,-5 2-48 0</inkml:trace>
  <inkml:trace contextRef="#ctx0" brushRef="#br0" timeOffset="44097.1">18228 10652 2751 0,'-3'1'256'0,"1"-1"-256"0,2 0 0 0,0 0 0 16,0 0 464-16,0 2 48 0,0-2 16 0,0 2 0 0,0-2-192 0,0 0-32 16,0-2-16-16,4 0 0 0,-1 2 96 0,2-3 0 15,2 0 16-15,-1-3 0 0,1 3 400 0,-2 1 80 16,0 0 16-16,2-1 0 0,0 1 224 0,0 0 48 16,3 1 16-16,-3-3 0 0,6 4-144 15,-3-2-16-15,2 1-16 0,4-1 0 0,1 0-240 0,-3 0-32 16,4-1-16-16,1-4 0 0,0 3-336 0,2 1-80 15,2-2-16-15,-3-2 0 0,3 2-144 0,2-2-16 16,1-2-128-16,-4 2 192 0,4 0-64 0,-1-2-128 16,-1 2 176-16,1-3-176 0,-1 6 128 0,2-1-128 15,-1-2 0-15,-1 4 0 0,4 1 0 0,-4 0 0 16,-5 0 0-16,1 2 0 16,-1 0-416-16,-2 0-144 0,-1 2-16 0,-2 0-8928 0</inkml:trace>
  <inkml:trace contextRef="#ctx0" brushRef="#br0" timeOffset="44380.11">18469 10843 911 0,'-16'7'0'0,"4"-5"0"0,3 2 0 0,2-3 0 0,4-1 512 0,-1 2 0 16,1 0 16-16,-1-1 0 0,-8 8 384 0,3 0 80 16,-3 0 16-16,7-1 0 0,5-1 400 0,2 0 64 15,6-2 32-15,6-5 0 0,6 0-224 0,4-3-32 16,7-2-16-16,-31 5 0 0,0 0-400 0,115-30-64 16,-115 30-32-16,0 0 0 0,121-36-512 0,-121 36-96 15,97-34-128-15,-97 34-8448 16</inkml:trace>
  <inkml:trace contextRef="#ctx0" brushRef="#br0" timeOffset="60517.52">27330 9129 6447 0,'-4'6'576'0,"3"-1"-576"0,-3-2 0 0,4-3 0 0,0 2 224 0,4-2-64 16,-4 0-16-16,1-2 0 0,3 2 0 0,-2 0 0 15,1-1 0-15,1-1 0 0,-1-3-144 0,-1 3 128 16,-2 0-128-16,0 0 128 0,0 1 1040 0,-2-1 208 16,-1 0 32-16,1 0 16 0,-2 2 192 0,-1-1 48 15,2-1 0-15,-3-1 0 0,1 3-544 0,-2-2-96 16,-5 0-32-16,3 0 0 0,-1 1-496 0,1-1-112 15,-1-2 0-15,1 1-16 0,-3-2-368 0,1 1 0 16,1 1 0-16,-1-3 0 0,3-1 0 0,-3 2-160 0,1 0 160 0,1-4 0 16,0 4 0-16,1-5 0 0,-1 3 0 0,0 0 0 15,1-4 0-15,-1 3 0 16,-2-3 0-16,3 2 0 0,-1-1-160 0,-2 3 160 0,3-2-128 0,-3 6 128 16,1 1 0-16,1 2-128 0,-1 2 128 0,-2 3 0 15,3 5 0-15,-5-1 0 0,2 3 0 0,1 2-128 16,-3 4 128-16,2 3 0 0,3 1 128 0,-1-1-128 15,3 7 528-15,0-2 48 0,2-1 0 0,-2 4 0 16,2-3-32-16,-1 7 0 0,3-1 0 0,-1 1 0 16,1 2-80-16,-1 1-16 0,-1 4 0 0,2 6 0 15,-1 1 224-15,1 5 32 0,-1 2 16 0,-1 3 0 0,0 1-80 0,1 1-32 16,3 0 0-16,-1 4 0 0,0-2-192 0,6-4-32 16,1-1-16-16,5-4 0 0,1-5-368 0,1-1 144 15,2-6-144-15,-2-4 0 16,0-3-320-16,0 0-160 0,-3-5-32 0,-2 0-16 15,0-3-1856-15,0 1-368 0,-2-4-80 0,0-2-9088 16</inkml:trace>
  <inkml:trace contextRef="#ctx0" brushRef="#br0" timeOffset="60783.21">26398 10033 14735 0,'-25'9'640'0,"15"-5"160"0,-1-1-640 0,6-1-160 0,3-2 0 0,1 0 0 15,2 0 320-15,-1 0 48 0,4 0 0 0,3 0 0 16,5-4-368-16,5 1-192 0,3-4 32 0,-20 7 0 16,0 0 160-16,87-23 0 0,-87 23 0 0,89-17-128 15,-89 17 432-15,116-19 80 0,-116 19 32 0,133-19 0 16,-133 19 672-16,120-18 128 0,-120 18 16 0,101-16 16 15,-101 16-928-15,0 0-192 0,124-5-128 0,-124 5-9520 16</inkml:trace>
  <inkml:trace contextRef="#ctx0" brushRef="#br0" timeOffset="61756.28">28816 9290 4607 0,'-1'1'400'0,"-1"-1"-400"0,2 0 0 0,0 0 0 16,2 0 720-16,-2 0 64 0,0 2 16 0,-2-2 0 15,-2 2-800-15,3 0 0 0,-1-1 0 0,-2 1 0 16,-1 0 208-16,3 3 96 0,-5-3 16 0,4 1 0 15,-2 1 1008-15,1-2 208 0,-1 1 32 0,0 2 16 16,0 0-368-16,-2 1-64 0,0-3 0 0,-2 4-16 0,-3 0-544 0,0-2-96 16,-1 8-32-16,-6-3 0 0,0 2-144 0,0 6-16 15,0-3-16-15,-4 3 0 0,2-1-80 0,0 1-16 16,0 1 0-16,0 0 0 0,0 0-192 0,2 2 0 16,0-2 0-16,0-2 0 0,2 1 0 0,1-1 0 15,2-4 0-15,2 0 0 0,-1 1 0 0,7-5 0 16,-3 3 0-16,2-5-160 0,3 4 160 0,-1-6 0 15,3 4 0-15,2-4 0 0,0 0 0 0,2-3 0 16,3 5 0-16,-1-4 0 0,3 1 0 0,3-2 0 16,1 3 0-16,1 0 0 0,2-2 0 0,3-1 0 0,-1 2 0 0,3-4 0 15,-1 1 368-15,1 1 96 0,5-2 32 0,-24 0 0 16,0 0-336-16,0 0-160 0,112-2 160 0,-112 2-160 16,0 0 0-16,95-1 0 0,-95 1 0 0,0 0 0 15,0 0 0-15,102 1-192 0,-85 3 192 0,-3 3-208 31,-2-2-1552-31,-3-1-304 0</inkml:trace>
  <inkml:trace contextRef="#ctx0" brushRef="#br0" timeOffset="62055.33">28344 10063 911 0,'-2'4'0'0,"2"-3"0"15,0 1 0-15,0-2 0 0,2 0 1216 0,2 0 144 16,-1 0 48-16,2 0 0 0,4 3-112 0,7 3-16 16,-2-1 0-16,5 0 0 0,3 4-608 0,1-2-128 15,0 0-32-15,-23-7 0 0,0 0 400 0,0 0 80 16,123 28 16-16,-123-28 0 0,0 0-464 0,128 7-96 0,-128-7 0 0,0 0-16 31,132 7-432-31,-132-7 128 0,0 0-128 0,105 1 0 0,-105-1 0 0,0 0 0 0,0 0-192 0,97-1-7600 16</inkml:trace>
  <inkml:trace contextRef="#ctx0" brushRef="#br0" timeOffset="62876.55">30548 9302 13823 0,'0'0'1216'0,"-1"0"-960"0,1-2-256 0,-4 2 0 15,4 0 816-15,-2-2 112 0,-3 2 32 0,-2-3 0 16,-3-1-448-16,-4-3-96 0,0 2-16 0,-3-2 0 16,3 0 96-16,0 2 16 0,1 2 0 0,0-1 0 15,-1 1 160-15,0-3 32 0,1 5 16 0,-2 1 0 16,-1 3-16-16,-1 2 0 0,-3 1 0 0,0 1 0 15,-1 1-256-15,-2 3-64 16,-3 3-16-16,0 1 0 0,1 3-368 0,-1-3 0 0,4 5 0 0,2-1 0 0,3 2 0 0,3 0 0 16,2 1 0-16,1 3 0 0,6 1 0 15,2-2 0-15,3 6 0 0,1-2 0 0,5-1 0 0,1-2 0 16,5-3 0-16,3 1 0 0,3-5 0 0,5-1 0 16,-23-17 0-16,0 0 0 0,87 30 0 0,-87-30 0 15,0 0 0-15,0 0 0 0,123-11 0 16,-123 11 0-16,0 0-144 0,84-38 144 0,-60 19 0 0,3-1 0 15,0-4 0-15,0-6 0 0,-1 3 0 0,-5-3 0 16,-2 2 0-16,0-1 0 0,-2-1 0 0,1-1 0 0,-4-1 0 0,-2 8 0 16,0-4 0-16,-3 7-144 0,1 2 144 0,-6 7 0 15,1 1 0-15,-3 6 0 0,-2 3 0 0,-2 4 0 16,-1 3 0-16,-1 6 0 0,1 1 0 0,-4 7 0 31,0 7 0-31,-2 4 0 0,0 8 144 0,1 11-144 16,-3 3 0-16,2 7 0 0,1 6 0 0,-3 8 0 15,2 4 0-15,4-3 0 0,-3 3 0 0,2 1 0 16,1 8 0-16,-4-8 0 0,2 2 144 0,-5 2-144 16,2-5 1792-16,-8-2 272 0,3-4 64 0,-6-5 16 15,0-5-1952-15,-5-3-400 0,0-6-80 0,-2-5-16 16,0-3 304-16,-2-8 0 0,-1-3 0 0,-1-8 0 16,3-6 0-16,4-12 0 0,3-2 0 0,6-14 0 0,7-5 224 0,9-12 96 15,4-12 32-15,11-14 0 0,5-8-352 0,9-13-128 16,6-5 0-16,12-16-15264 0</inkml:trace>
  <inkml:trace contextRef="#ctx0" brushRef="#br0" timeOffset="69440.48">27082 11483 5519 0,'0'0'496'0,"0"0"-496"0,2 0 0 0,0-2 0 15,0 0 960-15,-1-1 80 0,1-1 32 0,0-3 0 16,3 2-112-16,-3-2-32 0,-2-2 0 0,-2 1 0 16,-3-1-96-16,-2 0 0 0,2-1-16 0,-6 1 0 15,3-2 80-15,-3 3 0 0,2-3 16 0,1 4 0 16,1-5 0-16,-2 0 0 0,0 2 0 0,1-4 0 15,1 0-320-15,0 3-64 0,0-3-16 0,-2 7 0 0,0-1-384 0,1 4-128 16,1 1 0-16,-6 1 0 0,3 2 0 0,1 3 0 16,-1 1 0-16,-1 5 0 0,1-1 208 0,1 6 48 15,-1 0 0-15,-1 2 0 0,2 6-128 0,-1 3 0 16,1 1-128-16,2 5 192 0,0-1-48 0,2 5-16 16,0 10 0-16,1 7 0 0,4 6 256 0,-1 4 64 15,-3 1 0-15,4 5 0 0,4-2 0 0,-4-1 16 16,0-6 0-16,0-3 0 0,1-6-208 0,-1-5-64 15,2-3 0-15,0-3 0 0,-2-5-192 0,0 1 0 16,-2-3-144-16,0-5 144 16,1 3-1376-16,-6-7-176 0,0-1-48 0,3-2 0 15,-4-1-928-15,-1-2-192 0,2-3-32 0,-2-3-5056 0</inkml:trace>
  <inkml:trace contextRef="#ctx0" brushRef="#br0" timeOffset="69632.95">26596 12296 3327 0,'-5'-23'0'0,"-2"6"144"0,2 1-144 0,3 11 192 0,2 0-192 0,0 1 0 0,-2-4 0 0,1-3 0 16,1-8 1488-16,1-4 272 0,1 1 48 0,3 4 16 16,4 8 96-16,0-1 32 0,5 4 0 0,0 0 0 15,5 4-416-15,0 1-96 0,4 0-16 0,-23 2 0 16,0 0-528-16,0 0-96 0,108-1-32 0,-108 1 0 16,0 0-512-16,0 0-128 0,109-4 0 0,-109 4-128 0,0 0 0 0,86-12 0 15,-86 12 0-15,0 0 0 16,87-24-512-16,-87 24-144 0</inkml:trace>
  <inkml:trace contextRef="#ctx0" brushRef="#br0" timeOffset="69933.33">27508 11805 12895 0,'-14'1'576'0,"2"1"112"0,5 2-560 0,0-4-128 0,5 0 0 0,0 0 0 0,0 0 832 0,-3 0 128 0,-2 0 16 0,-2 1 16 15,-1 1-576-15,0 2-112 0,-3-1-32 0,1 2 0 16,0 6 160-16,0-1 16 0,1 1 16 16,-3 4 0-16,0 1 768 0,2 0 160 0,0-1 16 0,-2 8 16 15,5 0 0-15,-5 1 0 0,2 4 0 0,2 2 0 16,3 4-528-16,-4 1-96 0,3 2-32 0,-1 3 0 16,5 2-400-16,-3-4-96 0,6 4-16 0,1-2 0 15,3-2-256-15,2-5 0 0,2 0 0 0,2-3 0 16,3-4-384-16,2-5 32 0,2 2 0 15,5-6 0-15,1-1-1376 0,3-2-288 0,1-7-48 0,-26-7-16 16,0 0-336-16,0 0-64 0,106 7-16 0,-80-16-5728 16</inkml:trace>
  <inkml:trace contextRef="#ctx0" brushRef="#br0" timeOffset="70305.53">27773 12028 6447 0,'0'1'272'0,"-2"3"80"0,2 1-352 0,-2-1 0 16,2 1 0-16,-2-3 0 0,1 6 1280 0,-3 1 176 16,1 10 32-16,-8 9 16 0,2 0 480 0,-5 8 112 15,4-2 16-15,0 0 0 0,-1-4-320 0,2 1-48 16,1-3-16-16,1 0 0 0,0-4-800 0,-2-1-160 16,4-2-48-16,1 0 0 0,-3-2-528 0,4-5-192 0,-1 2 0 0,3-4 144 15,-3-3-144-15,4 1 0 0,0-5-192 0,0-3 192 16,0-2-240-16,2-2 80 0,1-5 16 0,3-3 0 31,2-4-256-31,-1-2-48 0,4-1-16 0,-1-2 0 16,4-6-48-16,2 1 0 0,-2-7 0 0,1 3 0 0,1-4 128 0,0 6 32 0,-2-2 0 0,-2 4 0 15,4-4 352-15,-2 0 0 0,0 4 0 0,-4 3 0 16,2 2 0-16,-3 3 0 0,1 4 144 0,-3 5-144 16,2 3 224-16,-5 3-32 0,2 2 0 0,1 3 0 15,-1 1 560-15,-1-1 96 16,4 6 32-16,-4-1 0 0,4 5-224 0,-2 0-32 0,0 3-16 0,-2 1 0 0,2 1-304 0,-2 2-64 15,0 3-16-15,2-1 0 0,-3 4-224 0,1-2 0 16,0-2 0-16,0-3 0 16,1 5-144-16,-1-8-32 0,3-1 0 0,-2-2 0 15,1-5-1440-15,0-4-304 0</inkml:trace>
  <inkml:trace contextRef="#ctx0" brushRef="#br0" timeOffset="70588.33">28226 11728 7359 0,'-6'5'320'0,"5"1"80"0,1-1-400 0,1-2 0 0,3 1 0 0,1-1 0 0,-3 2 864 0,5 1 96 0,5 9 0 0,5 3 16 16,3 3-544-16,-1-2-112 0,0 2-32 0,-2-2 0 15,-3 2 96-15,2 0 0 0,-2 1 16 0,0 1 0 16,3 0 592-16,-6 1 112 0,1 4 32 0,-3-2 0 15,-1 5 272-15,-2-1 48 0,-5 3 16 0,1 0 0 16,-4 0-416-16,1-1-80 16,-5 2-16-16,-1 3 0 0,-1 0-480 0,2-4-96 0,-6 2-32 0,2-4 0 15,-1 2-352-15,-1 2 0 0,0-2 0 0,-5-2-192 16,3 2-336-16,-2-3-80 0,0-2-16 0,6-6-7056 16,-1-1-1408-16</inkml:trace>
  <inkml:trace contextRef="#ctx0" brushRef="#br0" timeOffset="72291.28">29355 12087 2751 0,'0'2'256'0,"2"-2"-256"0,1 0 0 0,-3 0 0 16,2 0 448-16,0 0 64 0,1 0 0 0,2 0 0 0,2 0 64 15,-2 1 32-15,2 3 0 0,0-2 0 0,-3-1 272 0,-1 3 48 16,1-1 16-16,-2 6 0 0,-2-2 80 0,0 2 0 16,-2 3 16-16,-2 0 0 0,1 0 128 0,-1 4 32 15,-4 1 0-15,1-1 0 16,-2 3-224-16,0 0-32 0,-1 2-16 0,-1 0 0 0,1 2-672 0,-1-1-128 15,3-1-128-15,-1-1 192 0,2-5-192 0,0-3-192 16,4 1 32-16,-1-8-6256 16,6 0-1264-16</inkml:trace>
  <inkml:trace contextRef="#ctx0" brushRef="#br0" timeOffset="72638.61">29775 12063 9215 0,'-5'0'400'0,"1"0"96"0,1 0-496 0,1 0 0 0,2-2 0 0,-2 0 0 0,0 0 1040 0,2 1 112 0,-7-3 32 0,0 1 0 15,-3 1-784-15,-4 2-144 16,0 0-48-16,-2 2 0 0,2 1-208 0,0 4 144 0,-3 0-144 0,3-2 128 16,2 4 640-16,1-4 112 0,3 0 16 0,1 1 16 15,5-1 48-15,0-3 0 0,2-1 0 0,4 3 0 16,1 3-560-16,2-2-96 0,-2 0-32 0,4 6 0 15,0-3-272-15,1 6 128 0,2 0-128 0,0-2 0 0,2 2 320 0,0 4-32 16,2-1-16-16,-2 1 0 16,3 1 64-16,-4 2 16 0,-1 0 0 0,2-2 0 15,-6-2-96-15,1 4 0 0,-5-2-16 0,-4 2 0 0,-2-2 208 0,-7-1 32 16,-1-1 16-16,-2 1 0 0,-4-1 112 0,0-3 32 16,-1-2 0-16,-2 0 0 0,-1 0-352 0,0-5-64 15,-3 4-16-15,0-6 0 0,1-3-208 0,-1-2-128 16,-1-4 128-16,4-6-208 31,3-1-1664-31,5-4-336 0</inkml:trace>
  <inkml:trace contextRef="#ctx0" brushRef="#br0" timeOffset="72807.95">29461 11540 11055 0,'-5'9'976'0,"5"-4"-784"0,3-3-192 0,3-2 0 16,2 0-368-16,-1 0-112 0,5 0-32 0,-1 3 0 16</inkml:trace>
  <inkml:trace contextRef="#ctx0" brushRef="#br0" timeOffset="73367.03">30590 11601 3679 0,'-8'7'320'0,"2"-5"-320"0,3 1 0 0,1-1 0 0,2-2 2208 0,2 0 368 16,0 0 80-16,-2 0 16 0,1 2-1584 0,1 1-320 16,0 2-64-16,-4 1-16 0,0-3-512 0,1 6-176 15,-3-1 0-15,1 1 144 16,-3 2 880-16,1 1 160 0,2 4 32 0,-3-3 16 0,1 5 80 0,0 1 16 15,-2 7 0-15,0 2 0 16,0 7-496-16,0 0-80 0,-2 1-32 0,2 3 0 0,4 2-416 0,-6-1-96 16,4 2-16-16,3 2 0 0,1-1-192 0,2-3 0 0,5-5 0 0,0-3 0 15,5-5 0-15,1-2 0 0,0-3-144 0,2-1 144 16,0-3-144-16,4-4 144 0,1 0-128 0,2-4 128 16,-2-3 0-16,4-5 0 0,-23-2 0 0,0 0-128 15,0 0 128-15,95-23 0 0,-72 6 0 0,-2-4 0 16,2-4 0-16,-4-4 224 0,-2 1-32 0,-3-3 0 15,2-1 96-15,-2-4 16 0,0-3 0 0,-7-1 0 16,0 0-304-16,-4-2 0 0,-6 1 0 0,-3-3 0 16,-2 4 0-16,-5-3 0 15,-4 2 0-15,-4 5 0 0,-1 5 0 0,-5 4 0 0,1 3 0 0,2 10 0 16,-4 2-144-16,2 3-48 0,3 2 0 0,-1 5 0 16,6 2-960-16,3 0-208 0,1 0-48 0,3 2-10000 15</inkml:trace>
  <inkml:trace contextRef="#ctx0" brushRef="#br0" timeOffset="73681.55">31279 11503 911 0,'0'-5'0'0,"0"-2"0"0,0 2 0 0,-2 3 0 16,2 1 1056-16,-4 1 128 0,1-4 32 0,-4-3 0 16,-5 0 832-16,-2 4 192 0,-2 4 16 0,-1 3 16 15,1 10 112-15,-3 1 32 0,1 5 0 0,-3 2 0 32,4 6-368-32,-2 3-80 0,0 6-16 0,0 0 0 0,1 3-720 0,-1 3-144 0,2 3-16 0,3-1-16 15,1 5-480-15,3-1-112 0,3-2-16 0,2 4 0 16,1-4-448-16,4 0 128 0,2-4-128 0,3-4 0 15,2-1 0 1,5-2 0-16,2 3 0 0,4-4-160 0,1-2-320 0,2-7-64 0,2-5-16 0,-23-21 0 31,0 0-1808-31,83 48-352 0</inkml:trace>
  <inkml:trace contextRef="#ctx0" brushRef="#br0" timeOffset="74215.6">31772 12068 7359 0,'-11'-16'320'0,"4"6"80"0,2-3-400 0,2 5 0 16,1-1 0-16,0 6 0 0,0-3 1728 0,-1-6 256 15,-6-7 48-15,-1 0 16 0,-6 0-560 0,-3 1-96 16,-2 13-32-16,-5 3 0 0,0 7 16 0,0 2 0 16,-8 7 0-16,1 4 0 15,5 3-80-15,-3 1-16 0,5 6 0 0,0-3 0 0,5 2-384 0,2 1-96 0,3 4-16 0,6-6 0 16,1 2-496-16,2 0-96 0,5-2-32 0,4 0 0 15,3-4-160-15,4-2-144 0,0-3 144 0,3-5-208 16,2-3 0-16,3 0 0 0,2-4 0 0,4-5 0 31,-2-4-352-31,-21 4-64 0,0 0-16 0,75-29 0 16,-54 11 160-16,0 1 32 0,0-6 0 0,-4 2 0 0,-1-1 320 0,1-4 128 0,-5 3 0 0,-1 2-144 16,-1 2 144-16,1 0 0 0,-3 1 128 0,-2 3-128 15,1 6 0-15,-4-1 0 0,-1 6 0 0,-2 4 128 16,-2 4-128-16,0 4 0 0,1 1 0 0,-5 8 0 0,3 2 128 15,-4 4-128-15,0 7 160 0,2 5-160 0,-2 3 448 0,-2 5 0 16,2 10 0-16,0 4 0 0,0 2-192 16,-2 9-32-16,4 2-16 0,0 0 0 0,-4-2-208 15,0 0 144-15,-1 1-144 0,0-6 128 16,-4 0-128-16,-2-8 0 0,-1-4 0 0,-6-6 0 0,0-7 0 0,-3-3-144 16,0-7 144-16,2-5 0 0,1-4 0 0,2-7 0 15,2-8 0-15,1-4 0 0,4-4 0 0,0-6-160 16,4-3 160-16,3-6-128 31,2-3-336-31,3-4-64 0,-1-8-16 0,6 3 0 0,-1-5 112 0,5-3 32 0,5-1 0 16,4-3 0-1,-1 1-336-15,5 2-64 0,4-2-16 0,-1 2 0 16,3 2-192-16,2-1-32 0,1 4-16 0,-3 1 0 16,2 1 368-16,0 1 80 0,-2 4 16 0,-1-5 0 15,-1 5-240-15,-5-1-32 0</inkml:trace>
  <inkml:trace contextRef="#ctx0" brushRef="#br0" timeOffset="74671.09">32132 12082 15663 0,'-19'-6'688'0,"9"1"144"0,3 2-656 15,5 1-176-15,0 2 0 0,2-2 0 0,2 1 1024 0,-2-3 192 16,0 1 16-16,0-1 16 0,0 2-896 0,0 2-176 15,-2 6-48-15,-5-1 0 0,6 2 800 0,-5 5 160 16,3-2 16-16,-2 4 16 0,1 2 384 0,1 1 80 16,1 3 16-16,0-3 0 0,2 4-608 0,0 0-112 15,0 0-32-15,0 1 0 0,0 4-608 0,0-3-240 16,0 2 176-16,0 1-176 0,-1-2-144 0,-1-3-128 16,-3-2-32-16,-1-2 0 15,3-3-960-15,-2-5-192 0,-1 0-32 0,1-4-16 16,0-1 528-16,1-4 96 0,1-4 32 0,1-3 0 15,2-2 96-15,2-5 32 0,1 1 0 0,3-5 0 0,1-1 288 0,1-7 64 0,5 1 16 0,-1-1 0 16,2-3 144-16,3 1 16 0,-3-2 16 0,4-1 0 16,-1 5 176-16,0-4 0 0,1 6 160 0,-1-2-160 15,2 0 240-15,-3 3-48 0,0 5-16 0,-4 5 0 16,0 7 544-16,-5 1 112 0,2 3 32 0,-6 4 0 16,1 3 112-16,-1 1 32 0,1 4 0 0,-4 4 0 15,2 2 0-15,-2 4 0 0,0 3 0 0,0 1 0 16,0 4-416-16,0 0-80 0,0 4 0 0,0-3-16 15,0 4-496-15,0 0 0 0,0 2 0 0,1 0 0 16,3-2 0-16,-3 0 0 0,3-3-144 0,3-4 144 16,-2-3-1024-16,7-4-128 0</inkml:trace>
  <inkml:trace contextRef="#ctx0" brushRef="#br0" timeOffset="75094.98">32685 11474 3679 0,'-7'0'0'0,"0"0"144"0,3 2-144 0,3-2 208 0,1 0-208 0,-2 1 0 0,2 1 0 0,0 2 0 16,0-1 368-16,0 6 16 0,0-2 16 0,2 1 0 16,1 1 224-16,4-2 32 0,-2 4 16 0,2-1 0 15,4-1 672-15,1 3 144 0,2-2 32 0,2 4 0 16,-1 0 64-16,3 0 16 0,3 4 0 0,-2 1 0 16,2 3-432-16,-2 1-80 0,4 0 0 0,-1 1-16 15,3 4-752-15,-3-2-128 0,3 7-48 0,-4-5 0 16,-1 3-144-16,-2-1 0 0,-4-2 0 0,-2 1 0 15,-3 1 320-15,-2 5 0 0,-6 0-16 0,-1 1 0 0,0 4 16 16,-5-1 0-16,0-1 0 0,-2 0 0 0,0 1-112 16,-3-1-16-16,-3 2 0 0,-2 0 0 15,-6 0-400-15,-5 0-96 0,-4 0-16 0,-1-1 0 16,-6-5-1216-16,-1-7-256 0,1-3-64 0,2-1 0 16,4-10-96-16,3 1-32 0</inkml:trace>
  <inkml:trace contextRef="#ctx0" brushRef="#br0" timeOffset="75770.53">32002 11665 3679 0,'-7'6'320'0,"2"-5"-320"0,1 3 0 0,2 1 0 16,1 0 784-16,-3 1 96 0,-5 9 16 0,-1 6 0 15,-7 10 208-15,-3 11 48 0,-2 7 16 0,3 0 0 16,3 5 368-16,-2 3 64 0,4 3 0 0,2 4 16 16,2 0-464-16,-1 3-80 0,3 1-32 0,-1 5 0 0,2-2-784 0,2 0-256 15,-2-4 160-15,3-3-160 16,4-6 0-16,2-3 0 0,3-4 0 0,6-2 0 15,4-8-624-15,3-4 0 0,8-2 0 0,4-11-7952 16</inkml:trace>
  <inkml:trace contextRef="#ctx0" brushRef="#br0" timeOffset="76134.14">32554 11779 7487 0,'-9'-6'160'0,"1"-1"32"0,3 6 16 0,1-1 0 0,4 0-208 0,0 2 0 0,2-2 0 0,0 1 0 16,-1 1 1488-16,4-2 256 0,2 4 48 0,0-1 16 15,0 5-864-15,2 2-176 0,-2 3-48 0,2 3 0 16,-2 3 816-16,0 6 176 0,0 1 16 0,0 9 16 16,-2 4-48-16,0 3-16 15,-1 4 0-15,-3 6 0 0,1 1-592 0,-4 3-128 0,-1 1-32 0,-1 4 0 0,-4 1-352 16,-1 1-80-16,-1-4-16 0,-4 2 0 16,0-1-480-16,-2-2 128 0,0-2-128 0,-1-2 0 0,-1-7 0 0,1 0 0 15,0-3 0-15,3-3-10112 16,-2-6-1968-16</inkml:trace>
  <inkml:trace contextRef="#ctx0" brushRef="#br0" timeOffset="110437.73">14154 5413 4607 0,'-2'-2'400'0,"2"0"-400"15,2-1 0-15,-2 1 0 0,0 2 0 0,0-2 0 0,2 0 128 0,-2-1-128 16,0-2 0-16,0-2 0 0,0 3-160 0,0-1 160 16,0 2 720-16,2 1 240 0,-2-3 64 0,1 3 0 15,3 2 656-15,-1-4 144 16,1 1 32-16,1-1 0 0,0 1-416 0,1 1-80 0,1-1-16 0,1 1 0 15,1-2-608-15,3-1-128 0,4-3-32 0,3 4 0 16,4-1-400-16,3-2-176 0,3 2 128 0,3-4-128 16,4 0 0-16,1 2 0 0,1-3 0 0,-5 3 0 15,4-4 320-15,-4 4 64 0,0-3 32 0,0 5 0 16,0-2 96-16,2 0 32 16,-35 7 0-16,72-7 0 0,-72 7-240 0,0 0-48 0,110-7-16 0,-110 7 0 15,0 0-240-15,120 2 0 0,-120-2 0 0,83 1 0 0,-83-1 0 16,0 0 0-16,121-1 0 0,-121 1-160 0,0 0 160 0,106-9 0 15,-106 9 0-15,0 0 0 0,110-4 0 0,-110 4 0 16,0 0 0-16,113-5 0 0,-113 5 448 0,85 2 0 16,-85-2 16-16,100 0 0 0,-100 0-224 0,99-2-48 15,-99 2-16-15,96-7 0 16,-96 7-176-16,92-7 0 0,-92 7 0 0,89-7 0 0,-89 7 0 0,84-5 0 16,-84 5 0-16,87 0 0 0,-87 0 192 0,92 0 16 15,-92 0 0-15,89 7 0 0,-89-7 176 0,86 3 48 16,-86-3 0-16,0 0 0 15,101 6-288-15,-101-6-144 0,0 0 160 0,94 8-160 0,-94-8 128 0,0 0-128 0,94 6 0 16,-94-6 144 0,0 0-144-16,90 7 0 0,-90-7 0 0,0 0 0 0,103 14 0 0,-103-14 0 0,0 0 0 0,107 5 0 15,-107-5 0-15,0 0 0 0,95 12-144 0,-67-10 144 16,-2-1 0-16,-1 1 0 0,-1 0 0 0,-5 0 0 16,2 3 0-16,0-2 0 0,-2 1 0 0,2-1 0 15,-2 1 0-15,1 1 0 0,-3-1 0 0,0-3 0 16,4 1 0-16,0 0 0 15,0 0 0-15,0 3 0 0,3-5 0 0,-3 1 0 0,2 1 0 0,1 0 0 16,4 0 0-16,-5-1 0 0,3 1 0 0,0-2 0 16,0 2 0-16,1-2 0 0,-5 2 0 0,3-2 0 15,-3 1 0-15,1-1 0 16,-2 4 0-16,-4-2 0 0,1-2 0 0,-3 1 0 0,-1 1 0 16,2 0 0-16,-4 0 336 0,2-1-16 0,0-1-16 0,0 2 0 0,-2 0-64 0,2-2-16 15,0 2 0-15,0-2 0 0,2 0-224 0,-2 0 0 16,0 3 0-16,-2-3 0 0,2 2 0 0,-2 0 0 15,4-1 0-15,-6 3 0 0,4-2 0 0,0-2 0 16,-2 3 0-16,0-1 0 0,2 3 0 0,4-3 0 16,-6 1 0-16,2 1 0 0,0-3 0 0,1 3 0 15,-2 3 128-15,1-4-128 0,0 1 0 0,-2-1 0 16,3 3 0-16,-2-1 0 16,2-2 0-16,-3-1 0 15,4 1 0-15,0 3 0 0,-2-3 0 0,0-1 0 0,0 1 0 0,0-3 0 16,0 2 0-16,-4-2 0 0,4 2 0 0,0-2 0 15,-2 0 0-15,0 0 0 0,0 0 0 0,1 0 0 16,-3 0 0-16,4 0 0 0,-2 0 0 0,-1 0 0 16,1 0 0-16,0 2 0 0,-1 1 0 0,-1-1 0 15,-1 0 0-15,1-1 0 0,-1 3 0 0,0-2 0 16,1-2 0-16,-1 1 0 0,1 3 0 0,-1-4 0 16,1 3 0-16,-1-1 0 0,3 0 0 0,-1-2 0 15,1 1 0-15,0-1 0 0,2 0 0 0,-2-1 0 16,2 1 0-16,-2-2 0 0,2 0 0 0,2-1 0 15,-2-1 0-15,3 3 0 0,-3-1 0 0,2-2 0 0,-2 1 0 16,0 1 0-16,3-3 0 0,-4 1 0 0,2 3 0 0,-1-3 144 16,0 2-144-16,-3 1 128 0,1-1 192 0,2 2 16 15,-6-5 16-15,5 3 0 0,-3 0-352 0,2 2 144 16,-1-1-144-16,-1-1 0 0,2 2 0 0,-3 0 0 16,2 0 0-16,1 0 0 0,-2 0 0 0,1-2 0 15,1 2 0-15,0 0 0 0,-1 0 0 0,-1 0 0 16,0-2 0-16,3 2 0 0,1-1 0 0,-2 1 0 15,0-2 0-15,0 2 0 0,0-4 0 0,2 4 0 16,-1-1 0-16,-1 1 0 0,0-2 0 0,2 2 0 16,2 0 0-16,-4 0 0 0,2 0 0 0,-2 0 0 0,0 0 0 15,2 2 0-15,-2-2 0 0,0 0 0 0,2 0 0 16,-1 1 0-16,1-1 128 0,-1 4-128 0,3-2 0 0,0-1 0 16,-1 1 0-16,3 0 0 0,-2-2 0 0,3 2 0 15,3-2 0-15,-2 0 0 0,2 0 0 0,3 0 0 16,1-2 0-16,-4 2 0 0,3-2 0 0,-3 2 0 15,1-2 0-15,0 1 0 0,-4-1 0 0,2-2 0 16,-2 3 0-16,0-1 0 0,-1 2 0 0,-1-2 0 16,2 2 128-16,-5 0-128 0,2 0 0 0,-2 0 0 15,0 0 256-15,1 2-48 0,-4-2-16 0,-1 3 0 16,1 1-64-16,-1-2-128 0,1-1 176 0,1 1-176 16,0 2 176-16,-3-3-176 0,1 3 160 0,-1 1-160 0,1-2 128 0,1-1-128 15,1 2 0-15,-1-3 0 0,1 1 0 0,-2 0 0 16,2 0 0-16,-1-2 0 0,-1 3 0 0,-1-3 144 15,0 2-144-15,-1-2 128 0,-1 0-128 0,2 2 160 16,-5-2-160-16,-1 1 160 0,1 1-160 0,-4 0 0 16,0 0 0-16,-2-2 128 0,-3 1-128 0,-2 3 0 15,-2-1 0-15,2-1-10960 16,-3-2-2160-16</inkml:trace>
  <inkml:trace contextRef="#ctx0" brushRef="#br0" timeOffset="141340.81">19004 8650 8287 0,'3'0'736'16,"3"-1"-592"-16,-5-3-144 0,3 3 0 0,-2 1 0 0,3-2 128 16,3 0-128-16,3-1 128 0,3-3-128 0,2-1 0 15,-3 4 0-15,-4 3 0 0,-2-2 400 0,0 0 208 16,2 2 32-16,0 0 16 0,-1 0 704 0,3 0 144 15,-3 2 32-15,3-2 0 0,1 0-608 0,-1 0-112 16,2-2-32-16,1 2 0 0,0-1-448 0,0 1-80 16,2-2-32-16,-2 0 0 0,2 0-96 0,1-3-128 15,2 2 176-15,0-1-176 0,1 1 128 0,-1-4-128 16,0 2 0-16,0 1 0 0,2-1 0 0,2-2 0 0,-2 3 0 0,1 3 0 16,-22 1 320-16,0 0 16 0,0 0 0 0,91-7 0 15,-69 8 176-15,-1-1 16 0,0 2 16 0,0 2 0 16,4-3-256-16,-5 1-48 0,0 0-16 0,2 3 0 15,1-3-48-15,0 0-16 0,3 1 0 0,-4-1 0 16,3 0 80-16,-25-2 16 0,0 0 0 0,0 0 0 16,103 0-32-16,-82 0 0 0,3 0 0 0,-1-2 0 15,3 0-32-15,-5-3 0 0,5 0 0 0,-2-1 0 16,1 5-192-16,-1-3 0 0,0 1 0 0,1-3 0 16,-4 5 0-16,3-1 0 0,0 0 0 0,3 0 0 0,-1 1 240 15,2-1 0-15,-28 2 0 0,0 0 0 0,0 0-32 0,109 0 0 16,-109 0 0-16,0 0 0 15,0 0-208-15,114 0 128 0,-114 0-128 0,0 0 0 0,0 0 0 0,108-14 0 16,-80 11 0-16,-4-3 0 0,-24 6 0 0,0 0 0 16,0 0 0-16,105-14 0 0,-81 13 0 0,-24 1 0 15,0 0 0-15,0 0 0 0,101 3 0 0,-101-3 0 16,0 0 0-16,0 0 0 0,105 9 208 0,-105-9 48 16,0 0 16-16,0 0 0 0,116 14-64 0,-116-14-16 15,0 0 0-15,0 0 0 0,121 5-192 0,-121-5 0 16,0 0 0-16,0 0 0 0,108-3 0 0,-82 1 0 15,-26 2 0-15,0 0 0 0,0 0 160 0,118-2-160 0,-118 2 160 0,0 0-160 16,0 0 448-16,108 0-16 0,-108 0 0 0,0 0 0 16,0 0-192-16,119 5-48 0,-119-5 0 0,0 0 0 15,96 6-48-15,-96-6-16 0,0 0 0 0,101-7 0 32,-101 7-128-32,0 0 128 0,99-16-128 0,-99 16 128 0,0 0-128 0,99-19 0 0,-99 19 0 0,0 0 0 15,103-21 0-15,-103 21 0 0,0 0 0 0,98-14 0 16,-98 14 0-16,0 0 0 0,101-16 0 0,-101 16 0 15,0 0 0-15,94-10 0 0,-94 10 0 0,0 0 0 16,0 0 0-16,94-16 0 0,-75 14 0 0,0 1 0 16,1-1 0-16,-1-2 0 0,-5 1 0 0,1-2 0 15,4 1 0-15,1 2 0 0,-1-3 0 0,2 0 128 0,1-2 64 0,-2 2 0 16,0 0 0-16,0-2 0 0,1 3-192 0,-1-1 0 16,1-2 0-16,0 2 0 15,-2 1 0-15,2 1 0 0,-1-1 0 0,-1-1 0 0,0 3 0 0,-2 1 128 16,-1-1-128-16,0 0 0 0,-1 0 272 0,1 1-16 15,-2 1-16-15,0-2 0 0,0 0-112 0,2-1 0 16,-3 3-128-16,3-2 192 0,2 0-192 0,-1 0 0 16,-1 2 0-16,-2 0 0 0,0 0 0 0,-2 0 0 15,0 0 0-15,-2 0 0 0,1 2 0 0,-1 2 0 16,1-1 0-16,1 1 0 0,-5-1 0 0,2 1 0 16,-1-3 0-16,1 3 0 0,-2 3 0 0,2-4 0 0,-1 1 0 15,1-1 0-15,2 4 0 0,-4-3 0 0,5-1 0 0,-5 1 0 31,5 1 0-31,-3-3 0 0,3 1 0 0,0-1 0 0,0 1 0 0,-1-3 0 0,-3 2 0 0,3 0 0 16,-1 0 0-16,3 1 0 0,-3-3 0 0,2 2 0 16,0-4 0-16,1 2 0 0,1 2 0 0,-1-2 0 15,3-2 0-15,-4 2 0 0,4 0 0 0,-2 0 0 16,2 0 0-16,-1 0 0 0,-1 0 0 0,2 2 0 16,1-2 0-16,-1 1 0 0,0-1 0 0,1 2 0 15,2-2 0-15,1 0 0 0,-1-2 0 0,0 2 0 16,0-1 0-16,0-1 0 0,-1-1 0 0,1 1 0 15,-2 0 0-15,-5 0 0 0,2 2 0 0,-1-1 0 0,-1-1 0 16,0 2 0-16,0 0 0 0,-3 0 0 0,3 0 0 0,-5-2 0 16,5 2 0-16,-5 0 0 0,4 0 0 0,-3 2 0 15,3 0 0-15,-2-1 0 0,1-1 0 0,-1 2 0 32,1 0 0-32,-3 0 0 0,4 3 0 0,-4-4 0 0,-2 3 0 0,2-2 0 0,0-1 0 0,0-1 0 15,0 4 0-15,1-2 0 0,1 1 0 0,-2-1 0 16,4 0 0-16,-6-1 0 0,2-1 176 0,1 0-176 15,-1 2 192-15,0-2-192 0,-1 0 336 0,-1 2-32 16,0-2-16-16,2 2 0 0,-5-1-288 0,1 1 0 16,-1 3 0-16,-2-3 0 15,0 2 0-15,-3-1 0 16,-1 1 0-16,-3-3 0 0,-2 1 0 0,1-2 0 0,-3-2 0 0,2 1-16640 16</inkml:trace>
  <inkml:trace contextRef="#ctx0" brushRef="#br0" timeOffset="152829.6">7712 9601 5327 0,'-5'4'480'16,"3"1"-480"-16,-3-1 0 0,3-3 0 16,0 1 0-16,-1 0 0 0,-3 7 368 0,-7 1 32 15,-1 4 16-15,0 0 0 16,1-4 96-16,3 1 32 0,1-6 0 0,2-3 16 15,2 0-288-15,0-2-48 0,3 0-16 0,0-2 0 0,2 2-64 0,0-2-16 16,0 2 0-16,2-3 16 16,2 1 176-16,1-5 16 0,2 2 16 0,-4-1 0 0,4-2-112 0,2 2-32 15,-2 1 0-15,0-3 16 0,0 4 32 0,0-1 0 16,0 1 0-16,0-1 0 0,-4 3-48 0,3 2-16 16,0 0 0-16,-4-1 0 0,2 2 304 0,-1-1 48 0,1 2 16 0,1-2 16 15,-2 5 48-15,1-3 16 0,1 0 0 0,2 0 0 16,-2-1-416-16,1 1-80 15,2-2-16-15,-3 2 16 0,4-2-144 0,0-2 160 0,1 2-160 0,1-2 160 16,3-1-160-16,-4-1 0 0,4-3 0 0,0 4 0 16,0-2-128-16,-2-1 128 0,0 1 0 0,-1 3 0 15,-1 1 0-15,4 1 0 0,-3 0 0 0,-1 1 0 16,-1 1 0-16,1 3 192 0,-1 1-64 0,0-1 0 16,0-3 192-16,1 5 16 0,-3-2 16 0,0 0 0 0,2-1-224 15,-2 2-128-15,1-2 128 0,3-1-128 0,-3-3 0 0,3 2 0 16,-1 0 0-16,6-2 0 0,-5 0 0 0,2-2 0 15,1 2 0-15,0-2-192 0,0 1 192 0,-2-1-128 16,4 0 128-16,-7 2-128 0,1-2-128 0,-1 1-32 16,1 1 0-16,-4-4 0 15,1 4-960-15,0-1-192 0,-4 1-32 0,-1 0-5472 16</inkml:trace>
  <inkml:trace contextRef="#ctx0" brushRef="#br0" timeOffset="153175.84">7586 9915 911 0,'0'2'0'0,"0"-1"0"16,0 1 0-16,2-2 0 0,2 0 608 0,-4 2 32 16,1 0 16-16,3 5 0 0,3 0 112 0,2-4 32 0,1 4 0 0,2-3 0 15,2-3 288-15,-2 1 48 0,6-2 16 0,-3-2 0 16,3 1-224-16,1-3-32 0,0-1-16 0,0 1 0 16,1 3-112-16,0-3-32 0,1 1 0 0,0-3 0 15,-2 3-240-15,6 1-48 0,-4 0-16 0,3-1 0 16,1 1-208-16,-1 0-32 0,-5 2-16 0,4 0 0 15,-2 0-176-15,0 0 0 16,0 2 144-16,-2 0-144 0,-2 0 0 0,2-1 0 0,-1 1 0 0,1 0 0 16,-2 1 0-16,1 3-128 0,-3-1 0 0,3 0-7968 15</inkml:trace>
  <inkml:trace contextRef="#ctx0" brushRef="#br0" timeOffset="-205725.42">26628 13949 7375 0,'-6'3'320'15,"1"-1"80"-15,2 2-400 0,1-3 0 0</inkml:trace>
  <inkml:trace contextRef="#ctx0" brushRef="#br0" timeOffset="-200731.83">24650 14299 3679 0,'0'0'320'0,"0"-2"-320"15,0 2 0-15,0 0 0 0,0 0 688 0,-2 0 64 0,2 0 16 0,-5 0 0 16,1 2-48-16,1 0 0 0,-1-1 0 0,1 3 0 16,-4-2 208-16,3 1 32 15,1 4 16-15,-1-2 0 0,3-1 240 0,-4 4 32 0,1-2 16 0,1-1 0 16,1 4-128-16,0-1-32 0,0 3 0 0,2-2 0 16,-1 3-112-16,-3-2-32 0,2 6 0 0,2-2 0 15,0-2-304-15,0 0-64 0,2 4-16 0,-2-2 0 16,5-2-320-16,-5 5-64 0,0 1 0 0,0 3-16 15,0 1-176-15,-1 1 0 0,-5 1 0 0,3-3 0 16,-2 2-176-16,1-4 176 0,-1 0-128 0,0-3 128 16,1 0-496-16,1-8-16 0,3-1 0 0,0-3 0 15,0-4-176-15,0-4-32 0,1-1-16 0,3-5 0 16,-1-4-544-16,6-4-96 0,-2 3-32 0,4-12 0 16,-3 1 128-16,4-5 32 0,1-4 0 0,-1 2 0 15,2 0 336-15,-2-4 64 0,2 3 16 0,2-1 0 0,-2-2 512 0,0 2 128 16,-2 6 0-16,0-3 16 0,-3 11 176 0,1-3 0 15,1-2 0-15,-3 3 0 0,3 4 192 0,-3 2 0 16,1 6 16-16,0 3 0 0,-2 4 608 0,0 2 112 16,0 6 32-16,-2-2 0 0,5 6 432 0,-4 1 80 15,1 7 32-15,0-1 0 0,1 3-16 0,3 3 0 16,-3 1 0-16,3 1 0 0,-4 3-448 0,0 0-80 16,0 0-32-16,0 6 0 0,-2-3-288 0,0 3-64 15,-1 2-16-15,1-2 0 0,-2-3-256 0,3 3-48 0,-5-6-16 0,3 2 0 16,-1-4-240-16,1-5-160 0,3-1 32 0,-4-3-13264 15</inkml:trace>
  <inkml:trace contextRef="#ctx0" brushRef="#br0" timeOffset="-200433.4">25528 13738 19343 0,'-10'7'848'16,"6"-2"192"-16,-1-3-832 0,1 0-208 0,3 0 0 0,-1-2 0 15,-2 1 496-15,-1 1 48 0,-2 1 16 0,-5 8 0 0,-2-1-560 0,-5 8-176 16,0 1 0-16,0 7 0 0,-4 2 16 0,2 2 0 16,2 1 0-16,1 4 0 0,5 1 1152 0,2 3 224 15,2-1 64-15,1 2 0 0,2 2 96 0,3-2 32 16,5 0 0-16,-2 2 0 0,3 1-688 0,1 3-128 15,-1-1-16-15,2 4-16 0,2-4-560 0,0 0 0 16,4 2 0-16,1-5 0 0,0-4-128 0,2-3-144 16,4 0-32-16,1-5 0 15,3-6-1136-15,-1-3-224 0,7-4-64 0,-5-4-10208 0</inkml:trace>
  <inkml:trace contextRef="#ctx0" brushRef="#br0" timeOffset="-200009.02">25889 14072 17727 0,'-12'23'384'0,"1"-7"96"0,2-2 16 0,6-2 0 0,-1-2-496 0,3-4 0 0,-1 2 0 0,-2 8 0 15,-2 12 1488-15,-3 7 208 0,-2 3 32 0,1 0 16 16,1 1-1360-16,-1-6-384 0,3 0 128 0,0-4-128 15,2-2 0-15,-1-3 0 0,3 2 0 0,-2-3 0 0,3-2 0 0,0-2 0 16,2 0 0-16,-2-2 0 0,2-4 0 0,0-6-128 16,2 1 128-16,0-6 0 0,0-2-240 0,-1-5 16 15,5 0 0-15,-5-4 0 16,5-2-464-16,-1-6-80 0,2 0-32 0,-2-4 0 16,0 0 256-16,2-4 48 0,2-3 16 0,0 2 0 15,-1-5 256-15,3 5 48 0,-4-5 16 0,1 6 0 0,3-4 160 0,-2 6 0 16,1-1 0-16,-1 3 0 0,1 1 0 0,2 3 0 15,-3 3 0-15,2 2 128 0,1 5 592 0,-2 2 128 16,1-1 32-16,-3 6 0 0,3 4 400 0,-2 1 64 0,1 0 32 16,1 1 0-16,-1 4-224 0,-5 2-64 15,4 0 0-15,-2 4 0 0,2-4-384 0,-1 4-96 0,-2 0-16 0,-1 1 0 16,-2 2-304-16,2 0-64 0,-3 4-16 0,0-2 0 16,0 0-208-16,-2 2 0 0,0-3 0 0,0 0 0 31,0 0-400-31,0 0-176 0,1-3-48 0,1 0-8784 0,3-1-1776 0</inkml:trace>
  <inkml:trace contextRef="#ctx0" brushRef="#br0" timeOffset="-199757.4">26439 14019 11055 0,'0'-7'976'0,"0"3"-784"0,0 4-192 0,0 0 0 0,0 0 1856 0,0 0 320 16,2 0 64-16,0 2 0 0,3 0-544 0,-3 6-112 15,1 1-32-15,1 7 0 0,-4 3-304 0,0 3-64 16,0 6-16-16,-4-2 0 0,4 6 160 0,-1-1 16 16,1 0 16-16,-2 4 0 0,2 0-576 0,0 0-112 15,2 2-32-15,-1-6 0 0,3 2-448 0,-2-2-192 16,3-3 128-16,0 0-128 16,2-7-560-16,-3-2-192 0,-1 0-32 0,2-3-16 15,2 0-1664-15,-5-6-336 0</inkml:trace>
  <inkml:trace contextRef="#ctx0" brushRef="#br0" timeOffset="-199553">26351 14269 9215 0,'-4'-5'816'0,"2"0"-656"0,2 0-160 0,0 5 0 16,2 0 2048-16,-2-2 384 0,0 0 80 0,0 2 16 15,2-2 144-15,-2 2 16 0,3 2 16 0,1 2 0 16,3 6-1008-16,0-5-208 0,5 6-32 0,-3-4-16 15,3-4-768-15,5 4-160 0,1-2-16 0,1-1-16 16,2-2-480-16,0-2 128 0,3 0-128 0,4 0 0 16,-5 0-256-16,3-2-80 0,-26 2-32 0,0 0 0 15,0 0-1696-15,110-5-352 0</inkml:trace>
  <inkml:trace contextRef="#ctx0" brushRef="#br0" timeOffset="-199332.91">27055 14081 2751 0,'-4'-3'256'0,"2"-1"-256"0,1 2 0 0,-1 1 0 0,2 1 2912 0,0 1 544 16,0 1 96-16,0 0 32 0,0 1-432 0,0 3-80 15,2 4 0-15,-1 1-16 0,3 3-1200 0,-1-1-256 16,3 1-32-16,-3-3-16 0,4 5-592 0,2-4-112 16,-2 0-16-16,0 4-16 0,0 1-496 0,1-1-80 0,-1 3-32 0,0 0 0 15,0 0-208-15,0 4 128 0,-2-4-128 16,2 2 0-16,0 0-176 0,-1-4-128 0,-1 2-16 0,2-5-16 31,-4 2-2048-31,3-7-416 0</inkml:trace>
  <inkml:trace contextRef="#ctx0" brushRef="#br0" timeOffset="-199097.18">27386 13670 29487 0,'0'11'1296'0,"1"-6"288"0,3 4-1264 0,-1-4-320 16,4 0 0-16,-3-2 0 0,1 8 1600 0,6 6 272 16,4 8 48-16,1 13 16 0,7 11-1008 0,-10 1-208 15,0 6-32-15,1-2-16 16,-6 0-672-16,1 0-320 0,-4-3 16 0,-3-4 16 16,0 3-96-16,-4-5-32 0,-1 2 0 0,-1-3 0 0,-3-1 416 0,0-1 0 15,2 0 0-15,-7-2-128 0,1 2-112 0,-3-4-16 16,0-1 0-16,-5-1-10336 15,0-4-2080-15</inkml:trace>
  <inkml:trace contextRef="#ctx0" brushRef="#br0" timeOffset="-198656.4">24842 15196 16575 0,'8'5'1472'0,"3"-3"-1168"15,-1-2-304-15,1-2 0 0,1 2 1120 0,9-3 160 16,-21 3 48-16,94-2 0 0,-94 2-624 0,171-5-128 16,-77 1-32-16,-94 4 0 15,177-5-400-15,-177 5-144 0,164-7 0 0,-164 7 144 0,161-9 272 0,-161 9 48 16,174-22 16-16,-174 22 0 0,186-30 432 0,-186 30 96 15,171-31 16-15,-171 31 0 0,157-26-304 0,-157 26-48 0,165-34-16 0,-165 34 0 16,169-34-480-16,-169 34-176 0,140-26 0 0,-140 26 144 31,118-21-624-31,-118 21-128 0,100-21-32 0,-100 21 0 16,0 0-1440-16,118-21-288 0,-118 21-64 0,0 0-8080 0</inkml:trace>
  <inkml:trace contextRef="#ctx0" brushRef="#br0" timeOffset="-198168.85">25906 15793 2751 0,'-12'0'256'0,"3"-1"-256"16,4-3 0-16,3 1 0 0,4-4 1536 0,0 5 256 16,1-5 48-16,4-5 16 0,2-6-576 0,5-3-128 15,5-5 0-15,4-2-16 0,1 6 256 0,-24 22 48 0,0 0 16 0,84-61 0 16,-84 61 144-16,0 0 48 0,92-33 0 0,-92 33 0 16,0 0-48-16,93 1-16 0,-66 10 0 0,0 3 0 15,0 5-496-15,-2 9-112 0,-4-2-16 0,-4 7 0 16,-5 0-448-16,-3 7-112 0,-2 4-16 15,-5 5 0-15,-2-4-224 0,-5 5-160 0,-8 3 192 0,-2-3-192 16,-3 1 128-16,-4-4-128 0,-3 0 0 0,-1-5 0 16,0 3 272-16,-2-9-48 0,2-4-16 0,0-1 0 15,-2-7-208-15,2-3 176 0,5-5-176 0,-2-4 160 16,4-7-160-16,3-3 0 0,1-4 0 0,4-3 0 16,1-5 0-16,8-2 0 0,4-6 0 0,-1-3 0 15,6-3 0-15,4-2-144 0,6-2 144 0,2-2-160 0,2-3 160 0,6-3-128 16,6-3 128-16,0 1-128 0,-33 38 128 15,76-66-128-15,-76 66 128 0,75-47-128 0,-75 47-32 0,0 0 0 16,122-40 0-16,-122 40 0 0,105-11 160 0,-105 11 0 16,125 4 0-16,-125-4 0 0,136 8 0 0,-136-8 0 15,134 13 0-15,-134-13 0 16,143 12-672-16,-143-12-96 0,159 12-32 0,-159-12-14112 16</inkml:trace>
  <inkml:trace contextRef="#ctx0" brushRef="#br0" timeOffset="-197679.84">28837 14950 5519 0,'2'2'496'0,"0"2"-496"0,-1-1 0 0,1-1 0 0,2 0 784 0,-1-1 64 16,-3 1 16-16,4 1 0 0,1 10 832 0,4 2 160 15,-2 3 48-15,0 3 0 0,0 3-368 0,-2-1-80 16,-2 6-16-16,1 3 0 0,-3-3-400 0,5 8-80 15,-6 1 0-15,0 0-16 0,0 8-608 0,0-6-112 16,-6 2-32-16,3-4 0 0,-1 0-448 0,1-5-80 16,1-3-32-16,2 0-6736 15,0-6-1360-15</inkml:trace>
  <inkml:trace contextRef="#ctx0" brushRef="#br0" timeOffset="-197364.81">29607 14642 13823 0,'-12'-3'1216'0,"4"1"-960"16,1 0-256-16,1-1 0 0,5 3 2576 0,-3 0 480 15,2 0 80-15,-5 3 32 0,-5-1-1328 0,-5 3-272 16,-2 2-48-16,-8 9-16 0,3-1-1504 0,0 3-128 16,-2 3-128-16,1 0 0 0,3-1 64 0,4 1 0 15,2-1 16-15,8-1 0 0,-1-2 816 0,7-1 144 16,2 1 48-16,5-1 0 0,2 0-256 0,0-3-32 15,6 8-16-15,-1-1 0 0,2-5-528 0,-2 4 0 16,5 1 0-16,-4 2 0 0,2 3 0 0,-1-3 0 16,0 3 0-16,-2 4 0 0,-1 1 0 0,-3-1 0 0,-1 5 0 0,-5-3 0 15,-2 2 0-15,-7 2 0 0,-3 0 0 0,-6-6 0 16,-3 1 0-16,-2-2 0 0,-2-2 0 0,-3-4 0 16,2-1 0-16,-1-3 0 0,1-3 128 0,0-2-128 15,-1-6 320-15,3-6 0 0,2-1 0 0,1-3-15744 16</inkml:trace>
  <inkml:trace contextRef="#ctx0" brushRef="#br0" timeOffset="-197202.63">28707 14140 15663 0,'-21'20'1392'0,"8"-6"-1120"0,5-4-272 0,6-5 0 0,4-3 208 0,5-4-16 16,3 0 0-16,-1-1 0 0</inkml:trace>
  <inkml:trace contextRef="#ctx0" brushRef="#br0" timeOffset="-196284.76">30982 14234 8287 0,'-7'2'736'0,"2"-2"-592"16,0 4-144-16,3-4 0 0,0 0 976 0,-1 0 176 15,1 0 16-15,-1-4 16 0,-4 4 688 0,-2-2 144 16,0 1 32-16,-1 1 0 0,-2-4-736 0,1 3-144 16,3-1-16-16,-5-2-16 0,1 4-304 0,0-3-64 0,0 6-16 0,-2-1 0 15,2 3-256-15,-4 0-48 0,0 6-16 0,-1-1 0 16,-2 4 160-16,-1 2 48 0,0 5 0 0,-1 0 0 16,0 0 0-16,2 7 16 0,-1-2 0 15,1 7 0-15,2 0-176 0,-1 3-32 16,3 3-16-16,1 4 0 0,3 6-272 0,-1 2-160 0,3 3 192 0,2 3-192 0,0 4 0 0,4 2 0 15,-1 1 0-15,4 1 0 0,4-1 0 0,1-6 0 16,4-3 0-16,1-11 0 0,3-6 0 0,0-5 0 16,8-1 0-16,6-6 0 0,0-7 0 0,8-5-144 15,-35-14 144-15,0 0 0 0,129 15-256 0,-129-15 48 16,107-20 0-16,-107 20 0 16,97-51-288-16,-97 51-48 0,80-78-16 0,-47 31 0 15,-3 3-80-15,-4-6-32 0,0-1 0 0,-5 1 0 0,-2-1 480 0,2-5 192 16,-3-3-128-16,-1-7 128 0,-1 0 0 0,-4-4 0 15,0 4 0-15,-3-4 128 0,-2 4 128 0,-5-4 16 16,-4-3 16-16,-3 7 0 0,-2 0-288 0,-7 8 0 0,0 8 0 0,-5 13 0 31,-1 11-1184-31,-6 7-352 16,-10 12-64-16,-3 9 0 0,-1 8-912 0,-5 11-176 0,0 10-48 0,-4 6-2896 0,2 1-592 0</inkml:trace>
  <inkml:trace contextRef="#ctx0" brushRef="#br0" timeOffset="-195868.56">31831 14104 1839 0,'0'-7'160'0,"2"-4"-160"0,-1 6 0 0,1 2 0 0,0-1 512 0,0-3 80 15,1-1 16-15,2-10 0 0,-1-1-112 0,-2 0-32 0,-2 3 0 0,-2 7 0 16,-2 2 1200-16,-4 6 256 0,-1 1 32 0,-1 7 16 16,-1 0 912-16,-3 1 176 0,0 8 32 0,-1 1 16 15,-3 6-704-15,-1 3-144 0,0 0-16 0,-2 4-16 16,0-2-816-16,0 5-144 0,2-2-48 0,0 1 0 15,0 2-592-15,1 5-128 0,1-1-32 0,-1 2 0 16,3 7-224-16,1-3-48 16,1 5-16-16,3-2 0 0,0 7 48 0,1 1 16 0,2 1 0 0,2 1 0 15,3 1-32-15,0-1 0 0,2 4 0 0,2 0 0 16,3-3-208-16,4-4 0 0,3-5 0 0,2-4 0 16,5-2 0-16,2-4 0 15,5-6 0-15,4-5 0 0,3-7-928 0,0-4-176 0,-33-17-48 16,0 0-10064-16,110 19-2032 0</inkml:trace>
  <inkml:trace contextRef="#ctx0" brushRef="#br0" timeOffset="-195357.53">32171 14569 4607 0,'-14'-4'192'0,"5"1"64"0,0-2-256 0,2 3 0 0,6 2 0 0,-4 0 0 16,1 0 1456-16,-3 0 240 0,-5 0 48 0,-2 0 16 15,0 2-208-15,-2 5-32 0,4-2-16 0,2 0 0 16,3 6-224-16,1-1-64 0,3 4 0 0,1 3 0 16,4-1 0-16,0 3-16 0,1 0 0 0,1 4 0 15,3 0-160-15,0 5-16 0,3-2-16 0,-5 5 0 16,6 0-432-16,-4 2-64 0,0 2-32 0,1 2 0 15,-6-1-288-15,2-1-64 0,-3 2-128 0,-1-4 192 16,-3-3-192-16,-1 3 0 0,-3-7 0 0,0 2 0 16,2-7-320-16,-5-4 0 0,3-1 0 0,-4-6 0 15,3 1-112-15,1-5-16 0,0-6-16 0,3 0 0 16,2-3 304-16,2-4 160 0,0-5-160 0,2-4 160 16,3-3-528-16,2 0-16 15,4-6 0-15,1-6 0 0,-1 3 48 0,1-5 16 0,3-2 0 0,-1 0 0 0,2-3 480 0,0 0-144 16,-1 1 144-16,1-3 0 0,1 0 176 0,-1-2 112 15,3 4 32-15,2 1 0 0,-2 6 352 0,-3 5 80 16,0 5 16-16,-2 7 0 0,-2 4-128 0,-5 6 0 16,3 4-16-16,-4 2 0 0,1 8 224 0,0 1 48 15,-4 5 16-15,0 3 0 0,1 0-80 0,1 5 0 16,0 4-16-16,-3 3 0 0,2 1-416 0,-3 4-80 16,3 1 0-16,-2 1-16 0,-1 1-176 0,-1 2-128 15,4 3 192-15,-2-2-192 0,-1 0 128 0,1-6-128 16,2-1 0-16,-3-7 0 0,1 0-240 0,2-6-96 0,1-3-32 15,0-1-10576-15,2-8-2112 0</inkml:trace>
  <inkml:trace contextRef="#ctx0" brushRef="#br0" timeOffset="-194758.92">32596 13930 2751 0,'-5'1'256'0,"1"1"-256"16,3 0 0-16,-1-2 0 0,2 3 1856 0,0-1 320 15,-5 0 64-15,-2 3 0 0,0-1-208 0,-2 4-48 16,2-2-16-16,3-3 0 0,4-1-592 0,0-2-112 16,7-2-32-16,0 2 0 0,4-3-800 0,1-3-176 15,0-1-16-15,2 4-16 0,2-2 176 0,0-1 48 16,3 1 0-16,-5 3 0 0,0 2 288 0,0 4 64 16,1 1 16-16,-3 2 0 0,-1 0-336 0,1 5-64 15,-7 0-16-15,-1 6 0 0,-2 1-272 0,-2 4-128 16,-6 1 0-16,1 7 128 0,-5-1-128 0,-3 3 0 0,1 2 144 0,-2-4-144 15,0-1 256-15,2 3-32 0,-4-2 0 0,3-5 0 16,0-5-80-16,1-1-16 0,0-1 0 0,0-2 0 16,1-1-128-16,1-8 0 0,1 3 0 0,4-8 0 15,-4 3 0-15,4-6 0 0,1-2 0 0,3-2 0 16,-3-1 0-16,4-7 128 0,4 2-128 0,-3-4 192 16,1 0-192-16,2-5 0 0,-1 8 0 0,1-5 0 15,3 4-144-15,-2-3 144 0,4 4 0 0,-2 1 0 0,1 3 0 0,1-2-128 16,1 5 128-16,1 1 0 0,3 1 0 0,-5 2 0 15,3 2 0-15,0 1 0 0,-2 3 128 0,1 2 16 16,-1-2 16-16,-1 2 0 0,1 1 32 0,3 0 0 16,1-1 0-16,0-2 0 0,3 4-32 0,4-5 0 15,2 1 0-15,1-1 0 0,-1-2-160 0,1-3 0 16,4 0 0-16,-4-1 0 16,2-6-1072-16,1 1-192 0,-3 1-32 0,-1-4-11888 15</inkml:trace>
  <inkml:trace contextRef="#ctx0" brushRef="#br0" timeOffset="-194444.51">33223 13886 4607 0,'-7'-2'400'0,"4"1"-400"0,1 1 0 0,0 0 0 16,2 0 1680-16,-1 0 256 0,-1 1 48 0,-5 1 16 15,-2 2 112-15,1 3 0 0,1 5 16 0,1 2 0 16,3 1 0-16,-2 1 0 0,5 3 0 0,1 4 0 16,3 0-288-16,-1 1-64 0,6 7-16 0,0 1 0 15,1 4-864-15,2 2-192 0,4 8-16 0,2-3-16 0,-1 1-192 0,2 5-32 16,2 1-16-16,7 1 0 0,0 3 80 16,-4 1 0-16,2 1 16 0,-1-2 0 0,-6-3-368 15,-7-4-160-15,-1 3 128 0,-10-6-128 16,-4 1-576-16,-8-3-192 0,-4-4-32 0,-5 0-16 15,0-3-32-15,-7-3-16 0,0 2 0 0,-5 0 0 16,-4-1 0-16,-3-6 0 0,1 3 0 0,0-7 0 16,1-2-560-16,4-7-112 0</inkml:trace>
  <inkml:trace contextRef="#ctx0" brushRef="#br0" timeOffset="-192696.96">23467 15405 7359 0,'0'0'656'0,"0"0"-528"0,0 0-128 0,0 0 0 15,0 0 864-15,-2-2 144 0,2 0 16 0,-2 1 16 16,0 1 0-16,-1-4 0 0,-2 2 0 0,-1-1 0 0,1-4-16 0,-4 4-16 16,1-3 0-16,-1-2 0 0,0 2-144 15,-1-8-32-15,1 4 0 0,-1-4 0 0,-1 0-208 0,-4 2-48 16,-1-2-16-16,-2-2 0 0,1 8-208 0,0-3-32 16,-1 1-16-16,-1 1 0 0,2 6-112 0,-1-1 0 15,2 4-16-15,-3 0 0 0,2 5-176 0,-1 0 0 16,3 8 0-16,1 1 0 0,0 3 0 0,2 2 0 15,1 4 0-15,3-1 0 0,1-1 128 0,0 2-128 16,0 5 0-16,1-2 128 0,3 2 80 0,1 0 16 16,2 1 0-16,0-1 0 0,2 4-16 0,1 1 0 15,3 5 0-15,1 4 0 0,5 0 240 0,-3-1 64 16,3 8 0-16,3-4 0 0,-4 4 176 0,3-2 32 0,0 5 16 16,-2 2 0-16,0 2-224 0,2 0-32 0,-5 0-16 0,1-2 0 15,-1-2-288-15,-4-5-176 16,0 2 192-16,-5-6-192 0,0-3 0 0,0-1 0 0,0-3 0 0,-1-3 0 31,1-5-480-31,-4 0-96 0,2-4-32 0,2-4 0 16,-1-1-960-16,-3-5-192 0,4-6-32 0,-2 3-10288 0</inkml:trace>
  <inkml:trace contextRef="#ctx0" brushRef="#br0" timeOffset="-192476.96">22928 16295 8287 0,'-10'-2'736'0,"6"-1"-592"0,-1 1-144 0,3 0 0 0,2 0 1792 0,0 2 320 16,2-1 64-16,0-3 0 0,3-4-112 0,4 1-16 15,3-9-16-15,4 5 0 16,-3-1-1408-16,3-2-288 0,3 4-48 0,-1-4-16 0,3 0 0 0,0 4 0 16,3-4 0-16,2-2 0 0,4 4 368 0,-30 12 64 15,0 0 0-15,96-42 16 0,-96 42-240 0,0 0-48 16,102-42-16-16,-102 42 0 15,0 0-1040-15,94-36-208 0,-94 36-32 0,0 0-11392 16</inkml:trace>
  <inkml:trace contextRef="#ctx0" brushRef="#br0" timeOffset="-192225.68">23632 15898 6447 0,'-9'3'576'0,"1"1"-576"0,4-1 0 0,1-3 0 15,1 2 2128-15,-3 2 320 0,-7 4 64 0,-4 4 16 16,-8 8-608-16,-1 2-112 0,4 3-16 0,2-3-16 16,3 6-496-16,2-2-112 0,2 2-16 0,2 0 0 15,5 5 320-15,1-3 48 0,1 3 16 0,3 2 0 16,3-1-480-16,-1 3-96 0,5 1 0 0,3 1-16 16,-1-3-432-16,1-1-64 0,3-2-32 0,-1-2 0 15,2 1-288-15,-2-6-128 0,5-3 128 0,3 1-128 16,-1-3-128-16,5-4-128 0,-3-4 0 15,3-1-16-15,-3-7-1792 0,4 2-368 0</inkml:trace>
  <inkml:trace contextRef="#ctx0" brushRef="#br0" timeOffset="-191753.47">23826 16002 13823 0,'-7'14'608'0,"1"-9"128"0,3 2-592 0,-1-1-144 0,3-3 0 0,1 1 0 15,0 4 1200-15,0 1 208 16,-2 10 32-16,0 11 16 0,2-1-576 0,-2 6-112 0,2 0-32 0,0 0 0 16,2 2-208-16,0-3-32 0,1-2-16 0,1 3 0 15,5 1-16-15,-6-1 0 0,4 0 0 0,2-4 0 16,-6 2 112-16,4-3 0 0,2-4 16 0,-4-5 0 15,0-2-208-15,4-3-32 0,-5-4-16 0,3-5 0 16,0-5-336-16,-4-4 0 0,1-2 0 0,-1-8-192 31,0 2-800-31,4-9-160 0,-5-2-48 0,2-7 0 0,1 2-288 0,-2-6-64 0,3-4-16 0,-3-1 0 16,1-1 512-16,-3 1 96 0,3 2 32 16,-2-3 0-16,1 0 672 0,1 0 256 0,-1-3-176 0,-1 3 176 0,1 2 0 0,4-1 288 15,-5 6-32-15,3 4-16 0,-1 7 384 0,-1 4 80 16,2 9 0-16,-5 5 16 0,0 6 304 0,2 4 48 15,-2 6 16-15,-2 5 0 0,2 1 592 0,-1 2 128 16,-3 6 32-16,4-3 0 0,-2 4-240 0,2-1-64 16,0 3 0-16,2 2 0 0,-2 1-736 0,0 0-160 15,0 1-16-15,4 2-16 0,-3-2-432 0,1-2-176 16,2-2 128-16,1-1-128 0,4-4 0 0,-4-2-272 0,3-3 32 16,3-3 16-1,1-5-1088-15,-1 1-224 0,3-3-32 0,-1-6-12720 16</inkml:trace>
  <inkml:trace contextRef="#ctx0" brushRef="#br0" timeOffset="-191476.11">24266 15668 14735 0,'-7'5'640'0,"4"-3"160"0,1 0-640 0,2-1-160 15,0-1 0-15,0 2 0 0,2 0 1056 0,1 1 176 16,3 6 48-16,2 1 0 0,-1 8-512 0,4 1-112 16,-6 5-16-16,2 1 0 0,2 1 320 0,-1 4 48 15,1 3 16-15,2-2 0 0,-1 4 384 0,6-2 96 16,-4 2 16-16,4 3 0 0,1 0-480 0,1 1-80 16,-1 1-32-16,-1 0 0 0,-2-2-672 0,-4 0-128 0,-3 1-128 0,-2-1 192 15,-5 2-448-15,0-3-96 0,-7 1-16 16,0-3 0-16,2 1-256 15,-5-4-48-15,1-1-16 0,-3 1 0 0,1-3 48 0,1-3 16 0,-1-3 0 0,4-2 0 16,2-5-832-16,3-3-160 0</inkml:trace>
  <inkml:trace contextRef="#ctx0" brushRef="#br0" timeOffset="-191208.86">24718 16002 14735 0,'-5'9'1312'0,"1"-5"-1056"0,4-4-256 0,4 0 0 15,-3-2 736-15,3 2 96 0,1 2 0 0,-3-1 16 16,3 3-608-16,2-3-240 0,2 3 176 0,1-4-176 16,-1 3 128-16,3-6-128 0,0 3 0 0,4-4 144 15,0 4 640-15,1-3 128 16,4 0 32-16,0-4 0 0,-2 1-336 0,2 3-64 0,0-2-16 0,0-2 0 15,-2 3-528-15,0 1 0 0,2-1 0 0,-5 2-10480 16</inkml:trace>
  <inkml:trace contextRef="#ctx0" brushRef="#br0" timeOffset="-191050.79">24751 16417 23039 0,'0'3'1024'0,"2"1"192"0,1-4-960 0,4-4-256 15,-3 3 0-15,1-1 0 0,4 2 1728 0,4-5 288 16,10-4 64-16,-23 9 16 0,0 0-1040 0,96-33-208 16,-96 33-32-16,0 0-16 15,108-35-2848-15,-108 35-576 0,0 0-128 0,122-33 0 16</inkml:trace>
  <inkml:trace contextRef="#ctx0" brushRef="#br0" timeOffset="-188832.82">30503 16939 5519 0,'-3'-5'496'0,"-1"-2"-496"0,2 4 0 0,1 3 0 15,-1-2 448-15,-3-3 0 0,-4-4 0 0,-5-1 0 16,-7-4 0-16,-1 1-16 0,-1 6 0 0,0 2 0 16,-1 5 224-16,3 2 48 0,2 1 16 0,-2 1 0 15,2 6 48-15,-1-1 0 0,1 3 0 0,0-1 0 16,0 1-192-16,0 0-16 0,1 2-16 0,-1 2 0 15,4 1-48-15,-1 1-16 0,-2 1 0 0,3 0 0 16,1 4-80-16,2 3-16 0,-1 2 0 0,3 1 0 16,1 1 176-16,1 5 16 0,2 1 16 0,5-1 0 15,-3-4 176-15,4-1 16 0,5 1 16 0,2-8 0 0,4-4-112 0,1-5-32 16,7-5 0-16,2-2 0 0,3-6-400 0,3-4-96 16,-1-4-16-16,2-2 0 15,-28 9-144-15,0 0 0 0,0 0-192 0,95-75 192 0,-75 53-304 0,-3-4 64 16,-1 3 16-16,-1-1 0 0,-4-2 224 0,-1 1 0 15,-1 1 0-15,0-2 0 0,-2 3 0 0,-2 4-144 16,2 0 144-16,-5 1 0 0,-1 4 0 0,1 4 0 16,-4-1 0-16,1 8-128 0,-1 3 128 0,-3 0 0 15,-1 9 0-15,1 1 0 16,2 4 0-16,-6 3 0 0,4 8 0 0,0 3 0 0,-4 5 224 0,2 5 32 0,3 7 0 0,-4 6 0 16,2 10 192-16,1 2 64 0,-4-1 0 0,3 6 0 15,2 4-240-15,-1-4-32 0,1 1-16 0,1 1 0 16,3 0 16-16,-4-1 0 0,3-3 0 0,-6-13 0 15,1-6-240-15,1-11 176 0,-5-8-176 0,1-2 160 16,-3-5-160-16,0-2 0 0,-2-5 0 0,1-3 0 16,1-3 0-16,0-4 0 0,3-2 0 0,1-8 0 15,4-2-176-15,-1-3 176 0,3-4-128 0,2-12 128 16,4 3 0-16,1-13 0 0,4-1 0 0,3-5 0 16,3-8 0-16,5-1-160 0,1 0 160 0,1-4 0 15,1 0-240-15,3-1 64 0,-3 1 16 0,1 0 0 16,2-1-992-16,0 1-208 0,4-2-48 0,-2 6 0 31,-2 2-768-31,0 8-176 0,-7 4-16 0,4 3-6016 0</inkml:trace>
  <inkml:trace contextRef="#ctx0" brushRef="#br0" timeOffset="-188534.09">31026 16495 20271 0,'-19'11'896'0,"8"-6"192"0,1-2-880 0,1 4-208 0,2-3 0 0,2-1 0 15,-4 3 1152-15,-5 7 192 0,-10 7 48 0,-7 8 0 16,-4 3-592-16,0 4-112 0,3 3-32 16,3-1 0-1,1-1 0-15,4 1 0 0,3-1 0 0,1 3 0 0,5-1 112 0,1 2 32 0,3 0 0 0,3 4 0 16,1-1 96-16,3-1 0 0,4 2 16 0,0-1 0 15,4-1-320-15,1-2-64 0,4-2-16 0,1-1 0 16,4-2-320-16,3-7-192 0,6 1 192 0,2-6-192 16,4-1-192-16,6 1-128 0,0-7-48 0,3-2 0 31,4-2-1808-31,-42-12-352 0,87 7-80 0,-87-7-11216 0</inkml:trace>
  <inkml:trace contextRef="#ctx0" brushRef="#br0" timeOffset="-187967.3">31172 17016 9215 0,'-3'4'816'0,"-2"2"-656"0,5-2-160 0,0-2 0 16,0-2 1984-16,0 3 352 0,-2 1 80 0,-2 8 16 16,1-2-576-16,-1 6-96 0,-1 1-32 0,0 1 0 15,1-1-800-15,3-1-160 0,-3 3-48 0,4-3 0 16,-2 1-48-16,2-1-16 0,0 5 0 0,-3 0 0 15,3 1-144-15,0 3-16 0,-2 3-16 0,1-2 0 16,-1-2-208-16,0 2-32 0,2-3-16 0,0-4 0 0,0-3-224 0,2-6 0 16,-2 1 0-16,0-10-160 31,0-1-752-31,0-3-160 0,0-4-16 0,0 0-16 0,2-7-48 0,-1-3-16 0,4 1 0 0,-3-10 0 0,3 1 624 0,1-6 128 31,2 3 32-31,-1-5 0 0,6-2 384 0,-6 2 0 16,5 0 0-16,-2 2 0 0,-1 5 0 0,1-4 0 15,3-1 0-15,1 3-128 0,-2-2 128 0,0 7 0 16,2-1 0-16,0 3 0 0,0 4 0 0,0 5 176 16,1-1-48-16,1 8 0 0,-6 5 576 0,1 2 96 15,-1 7 32-15,-1 1 0 0,-2 6 384 0,-2 3 64 16,1 4 32-16,-6 3 0 0,0 0-64 0,0 3-16 0,0-1 0 0,0 5 0 16,-2 0-592-16,-2-1-112 0,3 3-16 0,1-4-16 15,0-3-496-15,0 3 128 0,0-5-128 0,1 2 0 31,3-5-384-31,-2-2-112 0,1 0-16 0,2-4-16 16,0 0-1264-16,1-6-256 0,1-2-64 0,0-4-6800 0,-2-2-1376 0</inkml:trace>
  <inkml:trace contextRef="#ctx0" brushRef="#br0" timeOffset="-187681.61">31622 16547 11967 0,'-11'-1'528'0,"4"-1"112"0,2 0-512 0,2 2-128 16,1 0 0-16,0 2 0 0,2 0 1856 0,-3-1 320 16,1 8 80-16,0 0 16 0,1 3-368 0,1 2-80 15,1 2-16-15,1 1 0 0,3 2-304 0,2 2-64 16,2 4-16-16,3-1 0 0,-1 2-320 0,3 5-64 16,1 3-16-16,3-3 0 0,-4 4-320 0,3 3-80 15,2 6-16-15,0-3 0 0,2 3-128 0,2-4-32 16,-4 5 0-16,-1-3 0 0,-5 0-288 0,-2-2-160 15,-2 2 160-15,-4 0-160 0,-3-1 0 0,-8-1 0 0,1-1 0 16,-4-6 0-16,1-2 0 0,-3 1 0 0,-1-3 0 0,0-6 0 31,3-6-736-31,-3-1-32 0,2-4-16 0,-4-2 0 16,3-4-1536-16,-1-3-304 0</inkml:trace>
  <inkml:trace contextRef="#ctx0" brushRef="#br0" timeOffset="-187352.03">32089 16859 10127 0,'-2'0'448'0,"2"-1"96"0,2-3-544 0,1 2 0 16,-1 2 0-16,0-1 0 0,1 1 1552 0,4-2 208 16,4 0 32-16,4-3 16 0,3 1-192 0,5-3-32 15,-1 6-16-15,1-1 0 0,3-2-224 0,-2 3-64 16,1-1 0-16,1 2 0 0,0-4-448 0,4 3-80 16,-6-1-32-16,2 2 0 0,0-2-544 0,-1 4-176 15,-1 0 0-15,2-1 0 0,-1 5 0 0,-1-1-304 0,2-3 48 0,-7 1 0 31,2 2-832-31,-3 1-176 0,-10-1-16 0,1 0-10176 0</inkml:trace>
  <inkml:trace contextRef="#ctx0" brushRef="#br0" timeOffset="-187149.52">32195 17147 911 0,'-7'-2'0'0,"0"-2"0"0,4 3 0 0,1-5 0 16,2 5 2544-16,2-1 416 0,1 2 96 0,2-4 16 15,1-1 640-15,1-3 144 0,5 1 32 0,2-2 0 16,-2 5-1696-16,2-1-336 0,2 2-64 0,-1-3 0 0,3 3-944 0,-3 1-176 16,3 1-32-16,-1-1-16 0,4 0-288 0,-2 2-48 15,4 0-16-15,-4 4 0 0,4-3-272 0,-2 3 0 16,1 3-176-16,1-2 176 16,3 0-1616-16,0 2-224 0,-1-2-32 0,-3-3-11904 15</inkml:trace>
  <inkml:trace contextRef="#ctx0" brushRef="#br0" timeOffset="-186673.2">32897 16802 11055 0,'-19'10'480'0,"7"-6"112"0,0 4-464 0,5-4-128 0,2-2 0 0,3 1 0 15,-3 4 1984-15,-2 2 384 0,-5 5 80 0,-4 3 16 16,0 4-576-16,2 2-112 0,0-1-32 0,6 3 0 15,1-3-624-15,1-1-128 0,5 0-32 0,1 0 0 16,0 2-320-16,5 5-64 0,-2-4 0 0,3 0-16 16,-1 6-160-16,0-4-16 15,2 4-16-15,0-4 0 0,0 3-176 0,0-4-48 0,-2 3 0 0,0-4 0 16,-1-1-144-16,-4-6-192 0,0-1 32 0,-2-7 16 16,-1 1-752-1,-1-7-128-15,4 1-48 0,-5-4 0 0,3-2 80 0,0-3 16 0,2-7 0 0,2 0 0 16,3-4 160-16,-3-5 48 0,5-5 0 0,4 0 0 0,-4-6 368 0,5 3 80 15,-2-6 0-15,4-2 16 0,0 1 304 0,0-1-160 16,0-1 160-16,0 1-128 0,0-1 128 0,0-2 0 16,1 0 0-16,-1 2-128 0,0 1 128 0,-1 6 0 15,-1 3 0-15,2 3 128 0,-6 11 480 0,1 2 96 16,0 2 32-16,0 5 0 0,-4 5 656 0,0 0 128 16,0 3 16-16,0 8 16 0,1-4-208 0,-1 5-32 15,-2 2-16-15,3 1 0 0,-3 8-512 0,1 1-96 16,-1 1-32-16,-1 4 0 0,3 1-320 0,-3 3-64 15,1 4-16-15,3-1 0 0,-1 3-48 0,0-3-16 16,2 1 0-16,-2-3 0 0,2 3-192 0,-2-2 144 0,1-2-144 0,-5 2 128 16,3-2-288-16,-2-5-64 0,-2 0-16 15,0-7 0 1,-2-4-1104-16,2-5-240 0,0-3-32 0,0-6-13568 0</inkml:trace>
  <inkml:trace contextRef="#ctx0" brushRef="#br0" timeOffset="-186166.55">33225 15938 14735 0,'-2'0'640'0,"-1"-2"160"0,3 0-640 0,3-1-160 0,-3 1 0 0,2 0 0 15,3 2 1200-15,-1-1 208 0,5-1 32 0,-3-2 16 16,1 3-240-16,2-1-32 0,-2 4-16 0,2-2 0 16,0 1 112-16,1 3 0 0,-3-1 16 0,5 4 0 0,-3-1 240 15,1-1 64-15,3 5 0 0,0-3 0 0,0 0-576 16,2 5-128-16,-2 1 0 0,-1-1-16 0,-2 5-592 0,-1 1-112 15,-2 3-32-15,-2-1 0 0,-5 7-144 0,-5-3 0 16,0 6 0-16,-6-3 0 0,1 1 0 16,-4 0 0-16,-2 4 0 0,2-5 0 0,-3 1-128 0,-1-5-16 15,3 0 0-15,-1-6 0 16,4-1-432-16,-2-4-64 0,0-2-32 0,0-4 0 16,4 0 96-16,-1-4 32 0,2-2 0 0,2-3 0 0,2-4 288 0,3 2 48 15,2-4 16-15,0-2 0 0,6-3 192 0,2-3 0 16,1 0 0-16,3 3 0 0,0-2 400 0,6-1 128 15,3-4 32-15,-21 21 0 0,0 0 400 0,85-82 96 0,-85 82 16 0,0 0 0 16,94-66-672-16,-94 66-128 0,0 0-16 0,0 0-16 16,96-30-400-16,-80 37-80 0,-2 0-16 0,-6 3 0 31,-1 1-1136-31,0 1-224 0,0-5-48 0,2 3-13760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1:43:1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6314 6348 6447 0,'4'0'576'0,"-1"0"-576"16,3-2 0-16,-10 0 0 0,-1 1 0 0,5 1-192 0,7-2 0 0,3-3 0 16,6-2 192-16</inkml:trace>
  <inkml:trace contextRef="#ctx0" brushRef="#br0" timeOffset="1367.49">6595 6238 911 0,'9'-3'0'0,"-1"1"0"0,-2 0 0 0,-3 0 0 16,1 2 0-16,-3 0 0 0,4 0 176 0,1 0-48 0,2 0-128 15,3 0 192-15,1 2-192 0,-5 0 176 0,2 3-176 0,-4-1 160 0,0 1 288 0,-1-2 48 16,-1 4 16-16,-1-3 0 0,1 1 128 0,-1-1 48 16,-2 2 0-16,0 0 0 15,-2-3-160-15,-1 6-16 0,-1-4-16 0,-1 0 0 0,0-1 144 0,-2 5 48 16,0-4 0-16,2-3 0 0,-4 3-144 0,2 0-32 16,4-2 0-16,-4-1 0 0,3 2 192 0,1-4 16 15,3 1 16-15,-2-1 0 0,4 2 224 0,-1-2 32 16,5 0 16-16,1 0 0 0,-2 2-176 0,2-2-48 15,2 0 0-15,-1 0 0 0,1-2-336 0,-2 2-80 16,3-2-16-16,-4 2 0 0,1-1-352 16,1-1 0-16,-1 0 0 0,4-3 0 15,-3 0 0-15,3 0 0 0,1 1 0 0,2-3 0 0,0 0 0 0,3 0 0 16,1-2 128-16,-1 2-128 16,-1 0 512-16,0-3 16 0,3 7 16 0,-5-6 0 0,0 4-96 0,-2-2 0 0,0 0-16 0,0 1 0 15,-1 3-208-15,-1 0-32 0,-1-1-16 0,0 1 0 31,-1 1-176-31,-2 0 0 0,1 2 0 0,1 0 0 0,-1 0 0 0,-2 4 0 0,2-1 0 0,0-1 0 16,-1 0 0-16,-1-1 0 0,4 3 0 0,-6-3 0 16,2 1 0-16,0 0 0 0,2 3 0 0,-1-3 0 0,-1 1-144 15,2 1 144-15,0-1 0 0,0 1 0 16,0 1 0-16,2-1 128 0,1-1 0 0,-1-1 16 16,1 1 176-16,1 1 16 0,1-1 16 0,0-1 0 15,0 0-96-15,0-1 0 0,1 1-16 0,-1-2 0 16,2 2-240-16,0-2 0 0,1 0 128 0,-2 0-128 0,2 0 0 0,1-2 0 31,1 0 0-31,1 1 0 0,-1-3 0 0,1 1 0 16,-4-1 0-16,3 1 0 0,-1 1 0 0,-1 2 0 15,3 0 0-15,-3 0 0 0,-1 0 0 0,-1 0 0 0,2 2 160 16,-1 0-32-16,0-1 192 0,0 3 32 0,2-3 16 0,-1-1 0 16,1 0-16-16,0 0 0 0,1 2 0 0,-1 0 0 15,1-2-32-15,-3 2 0 0,2-1 0 0,-2 1 0 16,0-2-96-16,-2 2-32 0,2 0 0 0,-5-1 0 15,3 5-192-15,-2-5 0 0,1 1 0 0,-1-2 0 16,1 2 0-16,1-2 0 0,-2 2 0 0,1-2 0 16,1 1 0-16,-1-1 0 0,4 0 0 0,-4 0 0 15,1 0 336-15,2 0-16 0,-2-1-16 0,4-1 0 0,-1-2-16 16,3-3 0-16,-1 4 0 0,1-1 0 0,3-3-160 16,-2 1-128-16,2 2 192 0,-2 1-192 0,-2-1 0 15,1 2 0-15,-3-3 0 0,-1 3 0 0,0 2 0 0,-3-1 0 16,-1 2 0-16,1-1 0 0,-3 2 0 0,3-2 0 15,-3 2 0-15,3-2 0 0,-1 3 0 0,3-6 0 16,-1 3 0-16,-2 0 0 0,4-2 0 0,-2 2 0 16,6-2 0-16,-4 1 0 0,3 1 0 0,1-2 0 15,1 0 0-15,-2 0 0 0,4 2 192 0,-2-1 0 16,2 1-16-16,-2-2 0 0,2 0-32 0,0-1 0 16,-2 1 0-16,0-2 0 0,1 4-144 0,-1-1 0 0,0-1 0 15,0-1 0-15,2-1 0 0,2-1 0 16,-1 1 0-16,1 1 0 0,1-1 0 0,1-3 0 15,-25 7 0-15,0 0 0 0,71-7 0 0,-71 7 0 0,0 0 0 16,68-7 0-16,-68 7 0 0,0 0 0 0,0 0 0 0,82 0 0 16,-64 0 0-16,1 2 0 0,0 0 0 0,-2 0 0 15,-1 1 0-15,0-3 0 0,1 4 0 0,-1 3 0 16,1-4 0-16,1 1 0 0,-18-4 0 0,0 0 0 16,0 0 0-16,80 12 0 0,-80-12 0 0,0 0 0 15,76 7 0-15,-76-7 0 0,0 0 0 0,86 1 128 16,-86-1 32-16,63-1 0 0,-63 1 0 0,0 0 0 15,90-4-160-15,-90 4 0 0,0 0 0 0,80-5 0 16,-57 0 0-16,1 1 0 0,-3 4 128 0,0-3-128 16,-2-1 0-16,4 1 0 0,-2-4 0 0,0 5 0 0,0 0 0 0,1-3 0 15,-1 2 0-15,0-3 0 0,-2 3 128 0,2 1-128 16,0 1 192-16,0-3-64 16,2 2-128-16,1-3 0 0,-3 2 0 0,4 1 128 0,-1-2-128 0,0 1 0 15,2-2 0-15,-26 5 0 16,56-6 0-16,-30 5 0 0,-26 1 0 0,0 0 0 0,75-6 0 0,-75 6 0 0,0 0 0 0,68 0 0 15,-45 0 0-15,-23 0 0 16,0 0 0-16,0 0 0 0,77 7 0 0,-63-5 0 0,3 2 0 0,-1 1 0 16,1-2 0-16,-5 1 0 15,6-2 0-15,-1-1 0 0,-17-1 0 0,0 0 0 0,0 0 0 0,84 2 0 16,-84-2 0-16,0 0 0 0,69-3 0 0,-69 3 0 16,0 0 0-16,74-2 0 0,-74 2 0 0,0 0 0 15,76-4 0-15,-53 3 0 0,-23 1 0 0,0 0 0 16,68-4 0-16,-45 1 0 15,-4 3 0-15,0-2 0 0,5 0 0 0,-5 0 0 16,2 2 0-16,-1-1 0 0,2-3 0 0,1 2 0 16,0-5 0-16,3 4 0 0,-5 1 0 0,3 1 0 0,0-1 0 15,1-2 0-15,-3 3 0 0,1-1 0 0,-23 2 0 0,0 0 0 16,77-9 0-16,-77 9 0 0,0 0 0 0,76-5 0 16,-76 5 0-16,0 0 0 15,72-9 0-15,-49 7 0 0,-3 1 0 0,0-1 0 0,-1 0 0 0,-4 0 0 16,-1 2 0-16,-1-1 0 0,-5 1 0 0,-1-2 0 15,0 0 0-15,-3-3 0 0,-1 3 0 0,-3 1 0 16,-2-1-1168 0,1-3-112-16,1 1-32 0,-2-3-14528 0</inkml:trace>
  <inkml:trace contextRef="#ctx0" brushRef="#br0" timeOffset="30871.12">12976 6285 911 0,'5'0'0'0,"-3"0"0"31,-2 0 0-31,0 0 0 0,0 0 192 0,0 2-64 0,2 0 0 0,-2-1 0 0,0 6 208 0,-2-1 48 0,-3-1 0 0,-2 5 0 16,0-3 272-16,-3 5 64 15,-3-1 16-15,1 1 0 0,-3 2-224 0,1-5-32 0,-4 3-16 0,4-7 0 16,-3 6-208-16,1-8-32 0,4 1-16 0,3-3 0 16,4 1 256-16,5-2 48 0,3 0 16 15,1-2 0-15,5 1 384 0,3-1 80 0,4-3 16 0,1-2 0 32,6 1-320-32,-1-1-64 0,1-1-16 0,3 1 0 15,2-5-320-15,2 3-64 0,-3-3-16 0,0 3 0 16,-7-1-208-16,0 1 0 0,-3-2 0 0,-3 6 0 15,-2-4 0-15,0 4 0 0,-6 2 0 0,1-3 0 0,0 5 0 0,-4-4 0 16,1 5 0-16,-3-2 0 16,3 4 352-16,-2-1 80 0,1 3 16 0,-1-1 0 0,1 1-96 0,2-1-16 15,1 2 0-15,1 1 0 0,1-3 32 0,3 2 0 16,-1-3 0-16,2 0 0 0,1 3-112 0,1-3-32 16,-2 1 0-16,2-3 0 0,3 0 32 0,-5 0 16 15,6 2 0-15,-6-2 0 0,4-2-80 0,-1 2-32 16,-1 0 0-16,0 0 0 0,0-1-32 0,2-1-128 15,-6 0 192-15,4 2-64 0,0-3-128 0,-2 1 0 16,1 2 0-16,1 0 0 0,-4 0 0 0,0 0 0 16,1 0-144-16,1 0 144 0,0 0 0 0,1 2 0 0,0 3 0 15,3-3 0-15,0-1 0 0,1 1 320 0,-17-2-32 16,0 0-16-16,0 0 32 0,70 9 0 0,-70-9 0 0,0 0 0 16,0 0-96-16,68 12-16 0,-68-12 0 0,0 0 0 15,0 0 48-15,0 0 0 0,70 16 0 0,-58-15 0 16,-2 1-240-16,4 0 176 0,-5 1-176 0,3-3 160 15,-1 0-160-15,1 0 0 0,2 0 0 0,-2-3 0 16,2 1 0-16,0 0 0 0,3-1 0 0,-3-4 128 16,4 3 128-16,-1 1 0 0,-1-1 16 0,1-1 0 15,-1-2 96-15,-1 6 16 0,3-1 0 0,-4-2 0 16,0 3-144-16,1 1-32 0,1-2 0 0,2 4 0 16,-4-1-208-16,-1 3 0 0,0-2 0 0,2-1 0 0,-2 3 0 0,0 1 128 15,-13-5-128-15,0 0 0 0,0 0 0 0,75 17 144 16,-75-17-144-16,0 0 128 0,81-3 48 0,-81 3 0 15,62-5 0-15,-32 1 0 0,0-1-176 0,-1-2 128 16,1 2-128-16,-1 0 128 16,3-2-128-16,-1 1 0 0,4 3 0 0,-5-4 0 0,-1 0 240 0,3 3 16 15,-1 1 0-15,2-2 0 0,2 0 0 0,0 1 0 16,-35 4 0-16,70-5 0 0,-34 1-256 0,2-3 0 16,1 6 0-16,-3-6 0 0,3-4 0 0,-4 4 0 15,1-5 0-15,1 5 0 0,-2-5 0 0,-1 3 0 16,-2-1-128-16,-1 5 128 0,-1-2 0 0,-2 0 0 0,3 5 0 0,-1-2 0 15,-1 1 0-15,4 1 0 0,-33 2 0 0,61 0 0 16,-61 0 0-16,61 4 0 0,-61-4 0 0,0 0 0 16,91 8-128-16,-91-8 128 0,0 0 0 0,80 16 0 15,-80-16-128-15,0 0 128 0,84 16 0 0,-84-16 0 16,0 0 0-16,83 12 0 0,-83-12 0 0,0 0 0 16,88 9 0-16,-88-9 0 0,62 5 0 0,-62-5 0 15,70 5 0-15,-70-5 0 0,73 2 0 0,-73-2 0 16,77 2 0-16,-77-2 0 0,64 3 0 15,-64-3 0-15,60 2 0 0,-60-2 0 0,0 0-128 0,71 5 128 0,-71-5-368 16,0 0-16-16</inkml:trace>
  <inkml:trace contextRef="#ctx0" brushRef="#br0" timeOffset="61662.72">3476 6872 7359 0,'-9'7'656'0,"2"-5"-528"0,3 0-128 0,3-2 0 0,1 1 416 0,-4 1 48 16,-1 0 16-16,-9 7 0 15,0-1-1008-15,0-1-208 0,0 2-32 0,4-4-16 0,1 0 784 0,2 1 0 16,0-5 0-16,4-1 128 15,-3-1-128-15,5-5 0 0,-3 5 0 0,2-3 0 0,1 4 0 0,-3-3 0 0,3 1 0 0,1 0 0 16,-6 0 0-16,3 2-144 0,-2 2 144 16,-1 2 0-16,-2-1-144 0,-1 1 144 0,-2 6-128 0,1-1 128 31,-6 5-336-31,-1 1 0 0,-1 5 0 0,-1-3 16 0,2 0 320 0,1 1 0 0,1-1-144 0,2-5 144 16,1 4 0-16,5-4 0 15,-3-1 0-15,3 1 128 0,5 0 224 0,-3-1 32 16,1-1 16-16,3-3 16 0,1-2 480 0,1 2 112 15,1-3 16-15,3-3 16 0,-3 1 48 0,3-2 16 0,0 0 0 0,4 0 16 16,-2 0 48-16,-2 0 16 0,2 0 0 0,0-2 16 16,0 1-624-16,0-1-128 0,-2 0-32 0,1 0 16 15,-1 1-432-15,-2-3 0 0,3 1 0 0,-3 1 0 0,2 2-176 16,-3-2 16-16,2 1 0 0,-1-1 16 0,2 2 144 0,2-2 0 16,0 2-144-16,4 0 144 0,-1-2 128 0,2 2 64 15,4 0 32-15,1-1 16 0,3 1 0 0,-1 0 0 31,0-4 0-31,2 4 0 0,0-2-48 0,1 1 0 0,3 1 0 0,-1-4 0 0,2 2-32 0,-1-3-16 16,-1 0 0 0,-3 1 0-16,2-1-144 0,-2 0 160 0,0 0-160 0,-4 1 160 15,0-1 32-15,-1 2 16 0,0-3 0 0,-4 3 0 16,2 1 80-16,-2 0 16 0,-1 2 0 0,1-1 0 0,2-1 80 0,-4-2 32 16,2 3 0-16,-1-3 0 15,3 1-48-15,0-1-16 0,1 1 0 0,-1-2 0 16,2-1-128-16,0 3-32 0,-2-1 0 0,3-1 0 15,0 0-192-15,3 1 0 0,-1 1 0 0,-2-2 0 0,1-1 0 0,-4 3 0 16,5 1 0-16,-2 2 0 16,1 0 0-16,-1-2 0 0,2 2 0 0,-1-1 0 15,1 1 160-15,0-2-160 0,0 2 160 0,0 0-160 16,-1 0 256-16,-1 2-64 0,2-2 0 0,-1 1 0 16,1 1-48-16,0-2-16 0,0 4 0 0,-1-3 0 15,1 5 64-15,0-3 16 0,-2 1 0 0,3-1 0 16,-1 1-48-16,-2 1-16 0,1-2 0 0,-1-1 0 0,2 2-144 0,0-3 0 15,1 5 0-15,-1-5 0 0,0 3 0 16,2-3 0-16,1 3 0 0,-1-2 0 0,2 1 0 0,1 1 128 16,-1-3-128-16,3 1 192 0,2-2 0 0,2 0 0 15,-1 0 0-15,-1-3 0 0,2-1-64 0,-2 1-128 16,-2 1 192-16,-2-2-64 0,2 1-128 0,-1 0 0 16,-1-3 144-16,1 5-144 0,-1-1 0 0,0-2 0 15,-1 3 0-15,-2-1 0 0,0 0 0 0,0-1 0 16,1 3 0-16,-2-2 0 0,-1 2 0 0,0-2 0 15,2 0 0-15,0 2 0 0,1 0 0 0,3-3 0 0,-1 1 0 0,4-1 0 16,0-3 0-16,2 3 0 0,-1 1 0 0,4-1 0 16,-5-2 0-16,2-2 144 0,1 3-144 0,-1 1 160 15,-2-1-32-15,1 1-128 0,-1-3 192 0,-2 3-64 16,2 1-128-16,-2 0 0 0,-3-1 0 0,0 1 0 16,-1 0 0-16,-1-1 0 0,2 1 0 0,-2-1 0 15,0 3 0-15,0-2 0 0,1 0 0 0,-1 1 0 16,-2-3 0-16,1 1 0 0,0-1 0 0,1 2 0 15,2 2 0-15,-4-1 0 0,2-1 0 0,-2 0 0 16,0 0 0-16,1 2 0 0,-1 0 0 0,-2 0 0 0,2 0 0 16,-1 0 0-16,-1 0 0 0,2 2 0 15,1 2 0-15,-3-3 0 0,-3 1 0 0,2 0 0 0,-1 3 0 16,-1-1 0-16,2 1 0 0,-6-4 0 0,4 3 0 0,0 3 0 16,-2-2 0-16,1-3 0 0,1 3 0 0,-1 0 0 15,1 1 0-15,0-5 0 0,0 1 0 0,-3 0 0 16,3 1 0-16,0 3 0 0,0-3 0 0,0-1 0 15,1 1 0-15,1-1 0 0,1 5 0 0,1-4 0 0,1 3 0 0,0-5 0 16,0 3 0-16,0-2 0 0,1 3 0 0,-1-3 0 16,0 1 0-16,2-1 0 0,0 0 0 0,-2-2 0 15,2 1 0-15,-4-1 0 0,2 2 0 0,-1-2 0 16,1 4-128-16,0-3 128 0,2-1 0 0,0 2 0 16,2-2 0-16,-1 0 0 0,1 2 0 0,0-2 0 15,1 0 0-15,2 1 0 0,-1-1 0 0,1 0 0 16,-2 2 0-16,2-2 0 15,2 0 0-15,-3 0 0 0,-1 2 0 0,4-2-144 0,-6 0 144 0,5 0-160 0,0 0-160 16,-2 0-16-16,4-2-16 0,-4 0 0 0,3-1 224 0,0 1 128 16,0-5-160-1,-2 6 160-15,2-3 0 0,1-1 0 16,1-2 0-16,-1 3 0 0,1 4 0 0,1-3 192 0,3-1-64 0,-1 1-128 0,-2-2 144 16,2 1-144-16,2 4 0 0,-2-2 144 0,5-1-144 15,-1 1 0-15,3-1 0 0,2-2 0 0,3 1 0 0,-1 2 0 0,-1 1 0 0,-1-3 0 16,0 1 0-16,0-1 0 0,1 4 0 0,1-2 0 31,1 2 864-31,1 0 144 0,1 0 16 0,0 0 16 0,1 2-768 0,5 2-144 0,2-3-128 0,1 1 144 31,0 0-928-31,-2-2-192 0,0 2-48 0,0-2 0 16,2-2 384-16,5 2 64 0,5-2 0 0,2 0 16 16,10-3-1376-1,4 0-288-15</inkml:trace>
  <inkml:trace contextRef="#ctx0" brushRef="#br0" timeOffset="111149.52">9693 7186 9215 0,'-3'1'816'16,"1"1"-656"-16,4-2-160 0,-1 0 0 0,3 0 144 0,-2 0 0 15,5 0 0-15,-4 0 0 0,6 0-272 0,3 0-64 16,2-3-16-16,-2-1 0 15,0-3-400-15,2 2-80 0,0 0-16 0,0-4 0 0,2 4 704 0,-2-2 0 16,3-2 0-16,-5 6 0 0,1-3 800 0,-1 3 240 16,-2-2 48-16,1 3 16 0,1 2 448 0,-3-2 96 15,-1 4 16-15,1 1 0 0,0 3-416 0,0-1-80 16,-1-2-16-16,3 1 0 0,-1 5-704 0,2-4-128 16,2-2-48-16,4 3 0 0,-18-6-80 0,0 0-32 0,0 0 0 0,80 10 0 15,-80-10 224-15,0 0 32 0,80 3 16 0,-80-3 0 16,66-1 144-16,-66 1 48 0,66-2 0 0,-66 2 0 15,67-2-96-15,-67 2-16 0,62-5 0 0,-62 5 0 16,56-7-160-16,-56 7-32 0,56-3-16 0,-28-1 0 16,0 2-128-16,0 1-32 0,-28 1 0 15,57-2 0-15,-57 2 16 0,63 0 0 0,-63 0 0 0,66 0 0 16,-66 0 96-16,71 3 0 0,-71-3 16 0,72 6 0 16,-72-6-16-16,68 3 0 0,-68-3 0 0,0 0 0 0,92 12-256 15,-92-12 160-15,0 0-160 0,87 5 128 0,-87-5-128 16,0 0 0-16,89 11 0 0,-89-11 0 0,68 5 0 0,-68-5 0 15,72 4-144-15,-72-4 144 0,75 7 0 0,-75-7 0 16,80 5 0-16,-80-5 0 0,83 2 0 0,-83-2 0 16,84 0 0-16,-84 0 0 15,77-4 176-15,-77 4-16 0,73-5 0 0,-73 5 0 16,73-4-160-16,-73 4 0 0,70 0 144 0,-70 0-144 0,73 0 0 0,-73 0 0 16,70 7 0-16,-70-7 0 0,75 6 0 0,-75-6 0 15,75 1 0-15,-75-1 0 0,71 6 0 0,-71-6 0 16,64 0 0-16,-64 0 0 0,61 0 0 0,-61 0 0 15,63-2 0-15,-63 2 0 0,68-2 0 0,-35 0 0 0,-33 2 0 16,80-5 0-16,-80 5 0 0,86-3 0 16,-86 3 0-16,92-6 0 0,-92 6 0 0,94-5 0 15,-94 5 0-15,89-5 0 0,-49 0 0 0,-40 5 0 0,73-9 0 16,-36 6-128-16,-4-1 128 0,0 1 0 0,-33 3 0 0,70-6 0 16,-70 6 0-16,66-1 0 15,-66 1 0-15,73 0 0 0,-73 0 0 0,82-2 0 0,-82 2 0 0,86-4-128 16,-86 4 128-16,87-8 0 0,-47 2 0 0,-40 6 0 15,82-5 0-15,-42 2 0 0,3-3 0 0,-4 3 0 16,-39 3 0-16,76-2 0 0,-76 2 0 0,86 2 0 16,-86-2 0-16,85 2 0 0,-85-2 0 0,91 5 0 15,-91-5 0-15,85 0 0 0,-85 0 0 0,75 0 0 0,-75 0 0 16,75-5 0-16,-75 5 0 0,73-2 0 16,-73 2 0-16,77 0 0 0,-77 0 0 0,78-2 0 0,-78 2 0 0,84 0 0 15,-84 0 0-15,87-1 0 0,-87 1 0 0,89-4 0 16,-89 4 0-16,85-9 0 0,-85 9 0 0,75-5 0 15,-42 3 0-15,4-1 128 0,-37 3-128 0,68-2 0 16,-68 2 0-16,66 0 0 16,-66 0 0-16,66 2 0 0,-66-2 0 0,72 2 0 0,-72-2 0 0,75 3 0 15,-75-3 0-15,78 5 0 0,-78-5 0 0,77 6 0 16,-77-6 0-16,73 0-128 0,-73 0 128 0,73 0 0 16,-73 0 0-16,68 0 0 0,-68 0 0 0,66 1 0 0,-66-1 0 15,72 4 0-15,-72-4 0 0,71 3 0 0,-71-3 0 16,77 11 0-16,-77-11 0 0,80 5 0 0,-80-5 0 15,80 5 0-15,-80-5 0 0,79 2 0 16,-79-2 0-16,73 0 0 0,-73 0 0 0,73-2 0 0,-73 2 0 0,72 0 0 16,-72 0 0-16,74 0 0 0,-74 0 0 0,77 2 0 15,-77-2 0-15,79 2 0 0,-79-2 128 16,76 5-128-16,-76-5 128 0,70 5-128 0,-70-5 128 0,61 2-128 16,-61-2 0-16,0 0 0 0,78 3 0 0,-78-3 0 15,0 0 0-15,75 7 0 0,-75-7 0 0,0 0 0 0,73 7 0 16,-73-7 0-16,0 0 0 0,77 7 0 15,-77-7 0-15,0 0 0 0,77 18 0 0,-77-18 0 0,0 0 0 0,73 17 0 16,-73-17 0-16,0 0 0 0,71 26 0 0,-71-26 0 16,0 0 0-16,75 21 0 15,-75-21 0-15,0 0-128 0,70 12 128 0,-70-12 0 0,0 0-192 0,77 6 64 16,-77-6 0-16,52-6 0 0,-26 5 128 0,-1-3-160 16,2 2 160-16,1-1-160 0,0 1 160 0,-2-3 0 15,-1 3 0-15,1-1 0 0,0 3 0 0,2-2 0 16,0 0 0-16,-28 2 0 0,59 0 0 0,-29-2 0 15,-30 2 0-15,61-1 0 0,-61 1-176 0,62-2-48 16,-62 2-16-16,60-2 0 16,-60 2-192-16,54 0-32 0,-54 0-16 0,0 0 0 0,68 5 320 0,-68-5 160 15,0 0-160-15,0 0 160 16,69 9-1408-16,-69-9-176 0,0 0-32 16,0 0-9648-16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1:50:59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3706 12841 1839 0,'-2'0'160'0,"0"0"-160"0,0 0 0 0,2-2 0 16,-1 2 448-16,-1-1 64 0,0 1 16 0,-1-2 0 16,-6-2 320-16,2-3 64 0,4 4 16 0,-4 1 0 15,1-1 16-15,3 3 0 0,1-2 0 0,-3 2 0 16,1 0 80-16,3 2 32 0,-3-1 0 0,2 1 0 15,-1 3 48-15,3 2 16 0,-2-1 0 0,-3 2 0 16,2 1-432-16,1-4-96 0,2 6-16 0,0-4 0 16,-2 1-576-16,2-1 0 0,-2-3 0 0,2 5 0 15,0-2 0-15,0-2-160 0,2 7 160 0,0-2-160 16,0 3 160-16,-1 4 0 0,1 6 0 0,3 3-128 16,-3 2 128-16,1 6 0 0,1 5 0 0,-1-1 0 15,4 6 0-15,-5 1 0 0,0-2 0 0,0-4 0 16,-1-3 0-16,-1-3 0 0,2-3 0 0,-2-2 0 0,2-7 0 0,-2-4-160 15,3-3 160-15,-1-5-8832 16</inkml:trace>
  <inkml:trace contextRef="#ctx0" brushRef="#br0" timeOffset="478.92">4030 12871 9215 0,'-4'5'816'0,"3"-2"-656"16,1 4-160-16,0-5 0 0,1 0 800 0,-1 3 128 0,0 4 32 0,4 5 0 16,-4 8-384-16,-4 3-80 0,3-1-16 0,-1-1 0 15,0 5-480-15,-1-4 0 0,-3 4-176 0,1 0 176 16,2 0 0-16,-3 0 0 0,1 3 0 0,2-3 0 15,-1 5 240-15,1-2 160 0,1-1 48 0,0 1 0 16,2-5-448-16,0-3 128 0,0-4-128 0,0-3 0 0,0-2 0 0,0-9 0 16,0 0-144-16,2-3 144 0,1-7-320 0,1-1 32 15,1-4 16-15,-1-4 0 16,3-5-880-16,1-4-160 0,-2-5-32 0,1-5-16 0,1 2 1072 0,1-9 288 16,0-5 0-16,-2-2 0 0,3 0 672 0,-3 1 224 15,2-1 64-15,0 2 0 0,3 1-208 0,-4 1-48 16,5 5 0-16,-3 3 0 0,1 5-128 0,-1 0-16 15,0 8-16-15,1 3 0 0,-1 3-48 0,-1 9-16 16,-2 4 0-16,0-1 0 0,2 4 272 0,-4 7 48 16,2 0 16-16,0 2 0 0,-2 1 336 0,0 8 64 0,2-3 0 15,-5 4 16-15,2 4-560 0,-3 1-112 16,1 8-32-16,-2 6 0 0,0 0-528 0,-3 9 0 0,-1 4 0 0,-1 5 0 16,0 5 0-16,-1 0-192 0,3 1 192 0,-2-4-192 31,3-4-768-31,2-11-160 0,5-4-32 0,-1-8-10080 0</inkml:trace>
  <inkml:trace contextRef="#ctx0" brushRef="#br0" timeOffset="867.05">5002 12082 8287 0,'-5'8'736'0,"3"-1"-592"0,0-3-144 0,2-1 0 0,2-3 624 0,-2 0 80 16,2 0 32-16,0 2 0 0,1-2-64 0,-1 0-16 15,1-2 0-15,-3-1 0 0,0-2-656 16,-1-6 0-16,-1 2-208 0,-3-3 48 0,1-3 160 0,1-3 0 16,-4-1 0-16,0-2-128 0,-2 2 336 0,-1-4 80 15,-1 1 16-15,-1-3 0 0,0 3-176 0,-2 1-128 16,2 0 192-16,-6 3-192 15,4 3 128-15,0 8-128 0,4 5 0 0,-4 4 0 0,3 3 0 0,1 9 0 0,0 3 0 0,1 6 0 16,2 3 496-16,-2 7 32 0,4 4 16 0,-4 1 0 16,4 4-160-16,0 7-48 0,-4 1 0 15,2 6 0-15,4 5 128 0,-4 3 32 0,3 9 0 16,2 2 0-16,1 9 256 0,1-2 48 16,1-2 16-16,-1-3 0 0,4-4-160 0,-1-5-16 15,3-4-16-15,-3-5 0 0,2-3-624 0,1-4 0 0,0-8 0 0,0-1 0 31,-3-3-1472-31,-1-8-272 0</inkml:trace>
  <inkml:trace contextRef="#ctx0" brushRef="#br0" timeOffset="1408.92">4519 12742 14735 0,'0'3'640'0,"2"1"160"0,-2 1-640 0,4-2-160 0,-1-1 0 0,1 2 0 0,3-3 1296 0,1 8 240 16,12 0 32-16,6 7 16 0,7-3-992 0,-33-13-192 16,0 0-32-16,103 27-16 0,-103-27-352 0,0 0 0 15,108 3-192-15,-108-3 64 0,0 0 128 0,104-12 0 0,-104 12 0 0,0 0 0 16,0 0 720-16,108-28 80 0,-108 28 16 0,0 0 0 16,0 0-352-16,0 0-64 0,94-24-16 0,-83 18 0 15,-1 3-240-15,-1-1-144 0,-2 4 160 0,-5-1-160 31,-1 2 0-31,-1-1 0 0,-1 4 0 0,-1 1 0 0,-5 2 0 0,0-3 0 16,2 6 0-16,-7-1 0 0,1 5 0 0,-1 0 0 0,0 1-128 0,-1 1 128 16,1 3 0-16,0 6 0 0,2 2 0 0,-4 3 0 15,5-2 0-15,0 7 0 0,4 0-128 0,-4-1 128 16,6 1 0-16,-2-5 0 16,3 1 0-16,2-3 0 0,2 3 0 0,1-6 0 0,4-4 0 0,4-6 0 0,2-1 0 15,0-7 0-15,1-2 0 0,3-3 0 0,0-4 0 16,1-3 0-1,-1 2-160-15,1-4 160 0,1-5 0 0,0 1 0 16,0-5 0-16,0-1 0 0,1-4 528 0,-6-3 96 0,1-1 16 0,-3 1 0 0,-1-4 128 0,-2 4 48 31,-2-2 0-31,-2-4 0 0,-3 6-432 0,-2-6-64 16,1 2-32-16,-2-3 0 0,1 3-288 0,-6-3 0 0,-2-2 128 16,-1 3-128-16,-3 0 0 0,-2-1 0 0,0 7 0 0,0-1 0 0,-4 3 0 15,-1-1 0-15,0 2 0 0,-4 4 0 16,4 4 0-16,0 1 0 0,3 5 0 0,-1 0-144 15,3 7-224-15,2 2-32 0,3 5-16 0,2 0 0 16,2 3-928-16,3 1-176 0,0 3-32 0,4-2-6464 0,3 2-1296 16</inkml:trace>
  <inkml:trace contextRef="#ctx0" brushRef="#br0" timeOffset="1861.11">5694 12557 10127 0,'-14'9'896'0,"7"-6"-704"0,0 3-192 0,2-5 0 0,1 3 1216 0,3 1 224 15,-3 0 32-15,-3 4 16 0,-3 7 240 0,-4 8 64 16,0 4 0-16,-2-2 0 0,4 5-944 0,0-1-176 15,3-2-32-15,-1 0-16 0,4 0 208 0,5 1 32 16,-1-1 16-16,2 3 0 0,3 3-432 0,1-3-96 16,1 0-16-16,2-6 0 0,-2 2-144 0,2-4-16 15,0-2-16-15,0-4 0 0,4 1-160 0,-8-8-144 16,2 4 144-16,1-5-208 16,-1-4-224-16,-5 0-32 0,0-5-16 0,0 0 0 15,-4 0-464-15,1-1-80 0,1-3-32 0,-3-5 0 0,1 4 832 0,3-9 224 0,-5 0 0 0,3-3 0 16,1-4 0-16,-1-3 224 0,1 1-32 0,2-1 0 15,0-6 128-15,2 0 0 0,-1-1 16 0,3-4 0 16,1 2 208-16,2 0 32 0,0-4 16 0,2 1 0 16,1 1 176-16,2 2 16 0,-1 3 16 0,1 4 0 15,0 9-256-15,-1 6-48 0,1 3-16 0,-3 6 0 16,1 5-32-16,1 6-16 0,-1 0 0 0,2 5 0 16,-1 1-16-16,1 1 0 0,4 2 0 0,-4-5 0 15,5 3-416-15,-1 0 0 0,3-2 0 0,0-6 0 16,2 3-1120-16,2-6-304 0,1-3-64 0,-24-2-7936 15,0 0-1584-15</inkml:trace>
  <inkml:trace contextRef="#ctx0" brushRef="#br0" timeOffset="2501.29">6379 12576 9215 0,'-2'7'816'0,"2"-3"-656"16,0-2-160-16,0-1 0 0,0 1 1776 0,0 0 320 15,2 3 64-15,-2 7 16 0,-2 2-576 0,0 4-128 0,1 1 0 0,-3 2-16 16,2-1-400-16,-5 3-80 0,2 0-16 0,0 3 0 16,1 0 0-16,-3 5-16 0,4 2 0 0,0-3 0 15,1 7-176-15,0-3-16 16,4 3-16-16,-2-2 0 0,2 0-432 0,-1-2-96 0,3 2-16 0,-4-2 0 16,1-2-192-16,1-1 0 15,0-4-144-15,-2-4 144 16,-2-2-640-16,2-5-16 0,-2-4-16 0,1-3 0 0,2-2-416 15,-1-6-96-15,4-4-16 0,1-4 0 0,-3-1 304 16,5-7 64-16,2-5 16 0,-4-3 0 0,2-2 448 0,2-4 96 0,1 1 16 0,0-8 0 16,1 2 256-16,3-3 0 0,-4-1 0 0,2 1 0 0,2-2 256 0,0 0 64 15,2 0 16-15,-4 5 0 0,0 4 352 0,2 5 64 16,0-2 16-16,-1 10 0 0,-1 8-48 0,-4 5 0 16,3 5 0-16,-8 5 0 0,4 0 464 0,0 11 96 15,-5 1 0-15,3 4 16 16,-1 4-80-16,-1 4 0 0,2 4-16 0,-1 4 0 15,-1 1-752-15,-1 0-128 0,2 4-48 0,-3-2 0 0,1 0-272 0,-2 0 0 16,-2-3-128-16,1 0 128 16,-1-4-128-16,0-5 128 0,0 3 0 0,1-10-144 0,-1-2 144 15,0-2-208-15,2-4 80 0,0-8 128 16,0-3-400-16,2-2 32 0,1-6 16 0,3-4 0 16,1-1-544-16,1-4-128 0,3-4 0 0,-2-6-16 15,3-3 16-15,3 0 0 0,-1-5 0 0,4-1 0 0,1-3 512 0,0 0 96 0,6-1 32 0,-5-2 0 16,0 2 384-16,1-1 0 0,-2 5 0 0,3-5 0 15,-1-1 0-15,0-2 0 16,-2 4 0-16,-1 7 128 0,-1 5-128 0,-3 8 0 16,0 6 128-16,-5 7-128 0,1 5 144 0,-6 7-144 0,1 3 192 15,0 2-192-15,0 6 896 0,-3 1 64 0,0 7 0 0,0 0 16 16,-1 4 240-16,1 1 32 16,2 7 16-16,-4 6 0 0,0-1-672 0,-4 5-128 0,1 2-16 0,-3 2-16 0,-1-1-432 0,0-4 0 15,2 0 0-15,-2-4 0 16,2-3-656-16,3-3-112 0,1 0-32 15,2-10-9824-15,5 0-1984 0</inkml:trace>
  <inkml:trace contextRef="#ctx0" brushRef="#br0" timeOffset="3003.16">7768 12559 18431 0,'5'5'816'0,"-2"-3"160"0,3 1-784 0,-6-1-192 0,1 2 0 0,-1-4 0 0,0 3 1536 0,-1 4 256 16,1 2 48-16,-9 5 16 0,0 1-992 0,-5 3-192 0,-3 1-32 0,-1-2-16 15,-1-3-144-15,-2 4-32 16,0-3 0-16,0-1 0 0,1-3 464 0,0 3 96 0,1-2 16 0,2-2 0 16,-2 4-352-16,3-3-64 15,0-1-16-15,4 6 0 0,0-4-448 0,1 0-144 0,3 4 0 0,1 1 0 16,1-1 0-16,3 5 0 15,3 0 0-15,0 1 0 0,2 5-288 0,3-1 32 0,2-2 16 0,3 0 0 16,1 1-80-16,5-4 0 0,-3-2-16 0,5-5 0 16,-1-4 336-16,4 1 0 0,0-4 0 0,-2-2 0 15,4-3-256-15,-7-4 32 0,3-3 0 0,2-2 0 32,0-5-160-32,-2-1-16 0,0-4-16 0,2-7 0 15,-2-1-272-15,0-4-48 0,-1-5-16 0,-1-2 0 16,1-1-144-16,-6-1-16 0,2 0-16 0,-2 1 0 15,-5 2 224-15,0-3 64 0,-2-4 0 0,-3 2 0 0,1 2 448 0,-1 1 192 0,-2-1-128 0,0 5 128 16,0 1 0-16,-2 12 0 0,-1 4 0 0,-1 11 176 16,-3 3 128-16,2 5 16 0,-2 11 16 0,-3 7 0 15,1 2 1072-15,-5 12 192 0,2 3 64 0,1 2 0 16,-3 7-496-16,4-2-80 0,1 2-32 0,1 0 0 16,1 0-672-16,1-3-144 0,5-2-32 0,1-6 0 15,1-3-208-15,5-8 0 0,1-2-144 0,1-6 144 16,3-3-1456-16,1-11-192 0,2-1-32 15,2-4-16-15,3-5-1344 0,0-7-272 0</inkml:trace>
  <inkml:trace contextRef="#ctx0" brushRef="#br0" timeOffset="3242.28">8475 11596 2751 0,'4'-11'256'0,"-4"3"-256"0,0 6 0 0,0 0 0 15,0 4 3456-15,-4 0 656 0,4 6 128 0,-3 3 32 16,-1 10-384-16,-1 13-80 0,-4 7-16 0,1 11 0 16,-3 4-1936-16,-1 3-384 0,1-2-64 0,3 2-32 15,1 4-768-15,1 0-160 0,5-4-16 0,1 7-16 16,1 0-416-16,1 1 0 0,3-1 0 0,1 3 0 16,-5 1 0-16,1-4 0 0,2-3-144 0,-1-4 144 15,-1-6 0-15,3-3-128 0,-3-10 128 0,0-2 0 31,1-3-1264-31,-1-9-144 0,0 2-16 0,-4-5-13936 0</inkml:trace>
  <inkml:trace contextRef="#ctx0" brushRef="#br0" timeOffset="3551.93">8083 12265 25791 0,'7'-9'1152'0,"3"4"224"0,-1-1-1104 0,-2 1-272 15,0 2 0-15,-2 3 0 0,6-4 496 0,3-1 32 16,10-5 16-16,-24 10 0 0,0 0-544 0,103-34 0 0,-103 34 0 0,0 0-144 16,94-24 144-16,-94 24 0 0,0 0 0 0,0 0 0 15,122-17 448-15,-122 17 128 0,0 0 32 0,94 1 0 16,-94-1-80-16,0 0-16 16,96 14 0-16,-72-3 0 0,-1-1-512 0,-7 8 0 0,-4 3 0 0,-9 5 0 15,-1 3 0-15,-2 6 0 0,-3 5 0 0,-3 0-144 16,1 7 144-16,0-1 0 0,0 8 0 15,-2 1 0-15,2 1 320 0,-1 0 80 16,5-1 32-16,-3-1 0 0,4-5-288 0,0 2-144 0,0-8 160 0,4-3-160 31,-3-5-352-31,1-5-160 0,3-6-48 0,2-6-13584 0</inkml:trace>
  <inkml:trace contextRef="#ctx0" brushRef="#br0" timeOffset="3938.33">9153 12254 13823 0,'-5'9'608'0,"0"-2"128"0,1 0-592 0,2 1-144 0,-1-1 0 0,1-1 0 0,-1 4 1696 0,-3 8 304 16,-2 8 64-16,-5 10 16 0,-2 11-688 0,-1 0-144 0,2 4-32 0,2-6 0 16,0 0-192-16,3-3-32 0,0 0-16 0,2-5 0 15,6-1-400-15,1-1-96 0,0-2-16 0,1-5 0 16,6-7-336-16,4-2-128 15,-2 0 0-15,3-3 144 0,5-4-144 0,-3-3 0 0,7-1 0 0,0-4 0 16,-2-2-128-16,-19-2 128 16,0 0 0-16,0 0 0 15,106-23 160-15,-106 23 96 0,0 0 32 0,96-45 0 16,-96 45-128-16,0 0-32 0,100-72 0 0,-100 72 0 16,64-62-128-16,-64 62 0 0,58-61 0 0,-58 61 0 15,50-70 0-15,-33 33 0 0,1 1 0 0,-11 1 0 0,-2-2 0 16,-8 4 0-16,-6 4 0 0,-7 3 0 0,-6-2-384 0,-10 5 32 15,-3 2 16-15,-5 6 0 16,2 6-304-16,-4 2-64 0,4 10-16 0,-1 3 0 16,1 4-160-16,2 4-16 0,-1 5-16 0,6 0 0 15,3 2 528-15,5-2 128 0,7 0 0 0,1 1 16 16,6-1-592-16,5-2-112 0,3 1-16 0,4-1-8832 0</inkml:trace>
  <inkml:trace contextRef="#ctx0" brushRef="#br0" timeOffset="4358.62">9976 12099 12671 0,'-7'2'272'0,"1"1"64"0,3 1 16 0,1 3 0 0,0-2-352 0,-1 0 0 0,-1 6 0 0,-1 4 0 15,-4 13 1472-15,-3 11 240 0,-3 9 32 0,-1 3 16 16,0 3-368-16,0 0-80 0,4-4-16 0,0-1 0 15,3 3 64-15,-1 1 16 0,3-3 0 0,-3-3 0 16,3 2-608-16,0-7-128 0,1-4-32 0,-1-3 0 16,4-6-240-16,-1-2-48 0,3-7-16 0,-1-4 0 0,0-5-304 0,2-3 0 15,0-2 0-15,0-6-144 16,0-4-832-16,0-6-176 0,2-3-16 0,1-4-16 16,3-6-80-16,-3-3-16 0,4-3 0 0,0-6 0 0,2-2 896 15,1-5 160-15,2-3 32 0,2 2 16 0,-3-6 176 0,3 0 0 16,1-7 160-16,-1 1-160 0,2-1 128 0,1-3-128 15,3-6 0-15,-1 6 144 0,0 1-144 0,2 4 0 16,2 13 144-16,-4 6-144 0,-19 35 464 0,0 0 32 0,0 0 0 16,0 0 0-16,0 0 1024 0,0 0 208 0,80 5 32 0,-73 21 16 15,-4 4 208-15,3 6 64 0,-5 8 0 0,1 1 0 16,0 6-1280-16,-2-1-240 16,-2 4-48-16,0 0-16 0,1-3-464 0,-1-2 0 15,-2 1-176-15,3-3 176 0,2-3-832 16,5-4-64-16,-3-4 0 0,6-1-10304 15,-1-4-2048-15</inkml:trace>
  <inkml:trace contextRef="#ctx0" brushRef="#br0" timeOffset="4606.21">9179 11538 36863 0,'-14'9'3264'0,"7"-4"-2608"16,2-3-528-16,5-2-128 0,3 0 1008 0,-6 0 160 0,-2 3 48 0,-4-1 0 16,-5 2-1216-16,2-1-384 0,0-3 0 0,0-3 0 15,1-1 384-15,-10 2 0 0</inkml:trace>
  <inkml:trace contextRef="#ctx0" brushRef="#br0" timeOffset="5105.68">3462 11918 10127 0,'-7'12'896'0,"3"-7"-704"0,1-1-192 0,3 3 0 0,-2-4 544 0,-1 1 80 0,1-1 16 0,-2 6 0 15,-3 3 1472-15,-1 6 288 0,-1 1 64 0,-2 2 16 16,1 0-528-16,1-6-96 16,4 1-32-16,2 0 0 0,1-4-1216 0,5-4-240 0,4 1-48 0,2-4-13056 15</inkml:trace>
  <inkml:trace contextRef="#ctx0" brushRef="#br0" timeOffset="6211.52">4162 14147 3679 0,'0'-7'320'0,"0"2"-320"0,0 0 0 0,2 0 0 15,-2 1 0-15,0-3 0 0,2-7 0 0,-1-8 0 16,3-4 0-16,-2-2 176 0,-1 5-176 0,1 2 192 16,-2 4 704-16,0 3 160 0,0 7 32 0,-2 0 0 0,1 5 192 0,-3 2 64 15,1 5 0-15,-1 2 0 0,-3 6-64 0,0-3 0 16,2 9 0-16,-5-1 0 0,3 2-272 0,-4 8-64 16,2 0-16-16,-1 7 0 0,1-2-144 0,-3 7-16 15,5 5-16-15,-7 8 0 0,4 2-64 0,-1 5-16 16,1 4 0-16,-1 2 0 15,3 4-416-15,-1-2-64 0,2 3-32 0,2-1 0 0,3-7-160 0,-1-4-144 16,1-2 144-16,2-4-208 16,2-3-432-16,1-10-64 0,4-5-32 0,2-11 0 15,1-6-944-15,2-8-192 0,1-3-48 0,-1-7 0 16,2-3 352-16,1-9 64 0,3 1 16 0,-1-6 0 16,2-2 784-16,1-8 144 0,-1 1 48 0,2-5 0 0,-2 1 512 0,-2-6 0 0,2 1 0 0,1-2 0 15,-3 4 0-15,2-5-128 0,2 0 128 0,0-2 0 16,0-2 0-16,2 3 0 0,-3 3 0 0,3 3 0 15,-23 33 0-15,42-58 0 16,-23 37 128-16,-3 7-128 0,1 4 480 0,-5 3 0 0,4 5 0 0,-2 6 0 16,2 6 432-16,-4 1 96 0,0 6 16 0,0 2 0 15,-3 9 256-15,1-2 48 0,-1 7 16 0,2-1 0 16,-3 1-816-16,3 3-144 0,-2-1-48 0,1-3 0 16,0-8-336-16,3 6 0 0,2-4 0 0,3-5-128 0,-1-2 128 0,4-2 0 15,0-3 0-15,2-7-128 16,1 2 128-16,2-6 0 0,-5-3 0 0,2-1-128 15,-1-3 128-15,-1-5 0 0,-2 2 0 0,1-5 128 0,-1 2-128 0,-2-4 0 16,1-4 0-16,-3-4 0 16,1-4-192-16,1-1 0 0,-1-4 0 0,-4 2 0 15,1-1-256-15,-1 0-48 16,-4-1-16-16,3-2 0 0,-4 5 320 0,0-3 192 0,0-1-208 0,0 8 80 16,-2 1 128-16,2 6 128 0,-2 3-128 0,0 3 176 0,2 3 304 0,-5 6 64 0,2 0 16 0,-3 2 0 15,3 2 272-15,-2 0 48 0,-1 8 16 16,3 1 0-16,-4 4-256 0,0 6-64 15,-4 9 0-15,3 1 0 0,-5 9-160 0,1 4-32 0,2 1-16 16,-4 4 0-16,3-7 112 0,1 5 32 16,4-4 0-16,3-3 0 0,1-3-224 0,6-8-32 0,3-4-16 0,3-8 0 15,2-1-240-15,2-7-128 0,5-4 128 0,2-3-208 16,-28-2-880 0,0 0-192-16,96-13-16 0,-96 13-6480 0,0 0-1296 0</inkml:trace>
  <inkml:trace contextRef="#ctx0" brushRef="#br0" timeOffset="7298.56">6426 14403 20271 0,'-16'2'896'0,"7"-4"192"0,1 1-880 0,3-3-208 0,-1 2 0 0,3-1 0 15,-4-2 704-15,-5 0 80 0,-6-4 32 0,-8-2 0 0,-5 4-656 0,-1 7-160 16,-4 6 0-16,3 1 0 0,1 7 0 0,3 5 0 16,-1 0-192-16,6 2 192 0,3 3 128 0,2-3 160 0,1 2 32 0,4-1 0 15,4-1 240-15,-1 2 48 16,3 5 16-16,-1-4 0 0,4 2-368 0,-1-1-64 16,5-1 0-16,-1-1-16 0,2 1-176 0,2-1 0 0,5-4-160 0,0-2 160 15,5-1 0-15,-2-6-144 0,6 3 144 0,3-10 0 31,4-1 0-31,3-4 0 0,-3-5 0 0,-23 7 0 0,0 0 0 0,99-52-128 0,-99 52 128 0,70-68-128 32,-70 68 128-32,61-87 0 0,-32 35 0 0,-3-4 0 0,4 2 0 0,-7-2 0 15,-1-1 0-15,3-3-128 0,-1-1 128 0,-3-3 0 16,-2 3 0-16,-1-7 128 0,-5 5-128 0,0 1 0 0,-6-4 0 0,0 5 128 0,-4-2-128 0,-3 2 0 31,2 5 0-31,-4 13 0 0,0 4 0 0,-1 11 0 0,-2 11 128 16,-1 7-128-16,-1 10 0 0,0 8 0 0,-3 6 0 0,-2 14 128 15,1 7 400-15,-4 7 96 0,1 8 16 0,0 4 0 16,2 7 384-16,-1 0 96 0,5 0 16 0,-1 5 0 16,2-1-464-16,5 3-96 0,-1 1 0 0,1 3-16 15,4-1-560-15,1-1 0 0,3-2 0 0,0-2 0 0,3-5 0 0,0-5 0 32,3-6-144-32,2-6 144 0,-2-6 0 0,6-7-128 0,3-3 128 15,-1-5 0-15,5-4-272 0,1-5 16 16,4-5 16-16,-2-8 0 15,-28-1-432-15,0 0-96 0,92-17 0 0,-92 17-16 16,0 0 224-16,97-57 48 0,-97 57 16 0,65-58 0 0,-65 58 256 0,52-68 48 0,-27 32 16 0,-6-1 0 16,-2-1 176-16,2 1 0 0,-6 2 0 0,1 2-128 15,-4 0-64-15,-3 0-16 0,-4-2 0 0,1 4 0 16,-2-1 208-16,-2 3 0 0,0 8 0 0,-2 3 0 16,0 6 0-16,-1 4 0 0,-1 2 0 0,1 5 0 15,-4 2 880-15,2 5 112 0,-2 2 32 0,0 3 0 0,1 6 64 16,-1 2 0-16,0 4 16 0,0 7 0 0,2 1-544 15,-2 2-112-15,2 4-32 0,0 3 0 0,0 3-208 0,1-3-32 16,1 2-16-16,3-4 0 0,1-1-160 0,3-11 0 16,3-2 0-16,3-6 0 0,2-8 0 0,4 1 0 15,2-6-176-15,1-3 176 16,2-2-608-16,1-7-32 0,-22 7-16 0,0 0 0 16,0 0-256-16,101-52-48 0,-101 52-16 0,0 0 0 0,89-81 592 0,-89 81 128 15,61-68 32-15,-61 68 0 0,63-73 224 0,-63 73 0 16,61-71 0-16,-61 71 0 0,52-65 0 0,-31 34 0 15,-2 8 0-15,-1 1 0 0,-6 1 128 0,0 2-128 16,0 5 144-16,-6 5-144 0,-3 4 448 0,-1 5-16 16,-2 5 0-16,0 2 0 0,-2 7 400 0,-3 3 64 0,1 3 32 15,-3 2 0-15,0 3-288 0,2 6-64 16,-5-1-16-16,3 3 0 0,-2 3-368 0,0-1-64 0,6 2 0 0,-6-1-128 16,6 1 0-16,1-2 0 0,2-4 0 0,0-5 0 15,2-5 0-15,-2-9-176 0,1 0 176 0,1-6-208 31,2-1-288-31,1-7-48 0,-3-1-16 0,5-3 0 16,-1-2-48-16,5-6-16 0,1-5 0 0,2-6 0 16,2-3 112-16,1-6 32 0,4-1 0 0,0-2 0 0,3 2 96 0,-1-3 32 0,0-2 0 0,-1 7 0 15,-1 0-64-15,-2 0-16 0,6-4 0 16,-6 6 0-16,-2-2 288 0,-3 1 144 0,0 8-160 0,-1 3 160 16,-1 5 0-16,-5 6 0 0,1 6 128 0,-1 4-128 0,-5 2 720 15,0 9 48-15,0-1 0 0,-2 6 0 0,0 1 192 0,0 7 32 16,0 4 16-16,-2 0 0 0,0 5-560 0,0 4-128 15,-3 1 0-15,0 6-16 0,-2 3-304 0,0 0 0 16,0 2 0-16,2-4 0 0,-2 2 0 0,2-5 0 16,1-6 0-16,2-6-144 15,4-4-896-15,2-7-176 0,3-3-48 0,1-11-13600 16</inkml:trace>
  <inkml:trace contextRef="#ctx0" brushRef="#br0" timeOffset="7873.87">8719 13970 5519 0,'-12'8'496'0,"3"-4"-496"0,2-1 0 0,2-1 0 15,2-2 3888-15,-1 0 672 0,1 0 144 0,-6 2 32 16,-3 0-1648-16,-8 5-320 0,-4-2-64 0,-4 2-16 16,0 3-2016-16,0 2-416 0,1 2-64 0,-1 6-32 15,2 6-160-15,3 0 0 0,-3 3 0 0,1 1 0 16,3 7 0-16,1-1 0 0,0 2 192 0,3 3-64 15,1 4 512-15,3-2 80 0,7 1 32 0,0 3 0 16,5-4-384-16,4-1-80 0,7 2-16 0,-2-8 0 16,7-6-272-16,3-7 0 0,1-6 0 0,1-5-144 31,0-8-320-31,4-3-64 0,1-2-16 0,-24 1 0 0,0 0-224 0,0 0-32 0,120-58-16 0,-120 58 0 16,65-59 368-16,-65 59 64 0,69-80 0 0,-69 80 16 15,61-89 368-15,-61 89 0 0,61-99 0 0,-33 48 0 0,-2 1 144 16,-5 1-144-16,-3 0 160 0,-4-1-160 0,0 6 448 0,-7 4-16 15,1 2 0-15,-4 3 0 0,-2 9 144 0,-8 5 48 16,1 9 0-16,-4 7 0 0,-1 8 16 0,-4 7 0 16,2 8 0-16,-7 8 0 0,3 4 64 0,-3 6 0 15,1 9 16-15,-1 4 0 0,-2 9-336 0,0 10-80 16,2 7-16-16,0 5 0 0,0 5-288 0,3 4 0 0,2 8 128 0,2 4-128 16,2 6 0-16,-1-5 0 15,2-4 0-15,1-4 0 0,-3-2 0 0,-1-3 0 0,-4-9 0 0,-1-8-144 31,1-10-496-31,-6-6-112 0,-1-2-16 0,0-12 0 16,2-2-1296-16,-1-7-272 0,1-3-48 0,-2-11-16 0,4-3 688 16,5-11 144-16,-3-7 32 0,3-10 0 0,1-6 1296 0,6-6 240 0,4-7 0 15,1-8 192-15,4-2 0 0,3-5 16 0,6-6 0 0,-1-7 0 16,6-7-208-16,1-11 0 0,4-10 128 0,0 3-128 0,0 1 0 0,-2 3 0 31,-1 5 0-31,-1 0 0 0,2 5 0 0,-5-1 0 0,2 1 0 16,-6 7 0-1,1 2-800-15,-3 2-96 0,1 9-32 0,-4-1-5792 0,1 1-1168 0</inkml:trace>
  <inkml:trace contextRef="#ctx0" brushRef="#br0" timeOffset="8068.28">7708 13672 19343 0,'-15'14'1728'0,"3"-2"-1392"16,6-5-336-16,5-7 0 0,-1 0 2592 0,-2 3 448 16,-6 6 96-16,-6 0 0 0,-1 3-2080 0,-1-8-416 15,3-4-96-15,-3-6-6784 16,1-6-1360-16,-1-2-272 0</inkml:trace>
  <inkml:trace contextRef="#ctx0" brushRef="#br0" timeOffset="8273.76">4939 13949 26719 0,'-26'35'1184'0,"16"-21"240"16,6-7-1136-16,8-9-288 0,6-5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1:53:51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 10169 10127 0,'-12'5'896'0,"5"-3"-704"0,2 0-192 15,3-2 0-15,2 2 816 0,0-2 128 0,-5 1 16 0,0 1 16 16,-4-2-432-16,4-2-96 0,3-1 0 0,2-2-16 16,2-4-656-16,-1 0-128 0,1 1-32 0,-2-3 0 31,0 2-384-31,-5 4-64 0,1-3-32 0,-6 2 0 0,1 1 656 0,-5 0 208 0,0 1 0 0,-3 3-160 15,-1-1 464-15,-4 2 80 0,-1 2 32 0,0-1 0 16,-3 5 304-16,0-5 64 0,2-1 16 0,-4 0 0 16,2 2-352-16,1-2-64 0,1 2 0 0,0 0-16 15,3-1-368-15,0 1 144 0,-2 2-144 0,2 1 0 0,0-3 0 16,0 3 0-16,0-2-160 0,-3 8 160 16,0-3-448-16,-4 5 16 0,-2 0 16 0,1 0 0 0,-1 2 240 15,0-1 176-15,2 0-208 0,1-2 80 0,-3 4 352 16,2 0 80-16,-3 1 16 0,5-3 0 0,-6 0 176 0,4 0 32 15,2 0 16-15,3-5 0 0,1 5 48 0,3-4 16 16,-4 0 0-16,4-1 0 0,0 2-160 0,5-1-16 16,-4 1-16-16,4 1 0 0,2 0-288 0,0-2-128 15,-2 6 128-15,2 0-128 0,0-1 0 0,-4 1 0 16,4 0 0-16,-2-1 0 0,2 5 0 0,-1 0 0 0,3 1 0 16,-2 4 0-16,1-3 0 0,3 3 0 15,1 3 0-15,-2-2 0 0,4 0 0 0,1 4 0 0,1-4 0 0,1 3 0 16,0 4 192-16,2-1 48 0,0 3 16 0,0 1 0 15,4 4 128-15,-1 0 48 16,-3 4 0-16,2-1 0 0,0-1 0 0,-1 3 0 0,3-1 0 0,-2-2 0 16,-1 0-144-16,1 3-32 0,3-2 0 0,-3 6 0 15,3-2-32-15,-1 4-16 0,3 1 0 0,-5-3 0 16,-1 5 48-16,-1 0 0 0,2 1 0 0,-2-1 0 16,0-7-64-16,0 2-16 0,2-3 0 0,0-1 0 15,1-3-176-15,-1-1 0 0,3-2 0 0,-3 1 0 0,3 0 0 16,-2 2 0-16,3-2 0 0,-3 0 0 0,-1 2-416 15,1-1 32-15,-1 5 16 0,-2-1 0 16,-2 2-176-16,-1-2-32 0,1 2-16 0,-5 2 0 0,-2 2 208 0,-1 4 32 16,0 3 16-16,-1 4 0 0,-3 12 48 0,2 2 16 15,-4 8 0-15,2-2 0 0,0-9-32 0,0-5 0 16,2-2 0-16,4-9 0 0,-1-3 176 16,4-1 128-16,1-5-192 0,4-1 192 0,0-3 0 15,0-4-128-15,0 0 128 0,0-2 0 0,4-3-192 16,-3-3 0-16,1-6 16 0,0 2 0 15,0-4-208-15,-1-3-32 0,-1 0-16 0,0-2 0 16,0 0 144-16,0-1 32 0,-1 1 0 0,-1-2 0 0,-2 1 256 0,1-3-160 16,1-1 160-16,2-2-128 0,-2 4 128 0,-1-4 0 0,3-3 0 0,0 3-128 15,3-1-48-15,-1-1 0 0,2-3 0 0,1 0 0 32,5-4-192-32,-1-1-32 0,5-2-16 0,3-3 0 0,3-1 80 0,2-4 16 15,-22 8 0-15,0 0 0 0,87-21 656 0,-87 21 144 16,0 0 32-16,103-14 0 0,-103 14 80 0,0 0 32 0,134 5 0 0,-134-5 0 15,117 10-176-15,-117-10-16 0,138 20-16 0,-138-20 0 0,144 22 64 16,-144-22 16-16,192 26 0 16,-75-17 0-16,13 0-304 0</inkml:trace>
  <inkml:trace contextRef="#ctx0" brushRef="#br0" timeOffset="202464.02">19541 14764 4607 0,'1'5'400'0,"1"-1"-400"0,2-1 0 0,-4-1 0 16,1-2 720-16,1 0 64 0,0 2 16 0,1 6 0 0,2 1 128 0,-5 0 32 15,0 1 0-15,0-1 0 0,-7 0-352 0,2 1-64 16,-2 1-16-16,-1 2 0 0,-1 1-240 0,0-1-48 15,2 4-16-15,0 0 0 0,-1-1 240 16,2 0 48-16,-1 3 16 0,2 4 0 0,2-3 112 0,-1 8 32 16,2 0 0-16,1 9 0 0,-3 1-208 0,1 2-32 15,-1 11-16-15,1 1 0 16,1 7-288-16,0 0-128 0,0 4 0 0,-3 2 128 16,3-1-128-16,2 0 0 0,0-1 0 0,0-2 0 0,0-2-320 0,2 1-32 15,0 0-16-15,1-6 0 16,-3-3-224-16,2-2-48 0,-2-7-16 0,2-6 0 15,0-5-560-15,-2-4-128 0</inkml:trace>
  <inkml:trace contextRef="#ctx0" brushRef="#br0" timeOffset="202793.6">19994 14693 911 0,'3'-6'0'0,"-1"5"0"0,0-1 0 0,-1 2 0 0,3 0 832 0,-2 0 64 15,1 0 32-15,-1 2 0 16,3 1 400-16,0 6 80 0,2 1 0 0,-3 11 16 0,-3 4-576 15,1 4-112-15,-2 9-32 0,0 9 0 0,2 4 256 0,-2 8 64 16,2 6 0-16,-1 6 0 0,-1 6-160 0,0 5-32 16,-1 6 0-16,-3 1 0 0,1-9-336 0,1 0-80 15,-3 1-16-15,3-7 0 0,0-6-400 0,1 0 0 0,-1-7 0 16,-2-5 0 0,3-5-928-16,-1-8-272 15</inkml:trace>
  <inkml:trace contextRef="#ctx0" brushRef="#br0" timeOffset="203080.63">19316 15898 10127 0,'-7'-9'896'0,"5"4"-704"16,0 1-192-16,2-1 0 0,2 3 368 0,0 1 32 15,3 1 16-15,-1-2 0 0,6-2 816 0,6-1 176 16,1-2 16-16,0 4 16 0,4 3-928 0,-3 0-192 16,3 0-48-16,-2 3 0 0,5 4-272 0,-1-2 128 0,0 1-128 0,1 4 0 15,4-1 496-15,0 0-16 0,1-2 0 0,1-6 0 16,-30-1-64-16,0 0-16 0,112 0 0 0,-112 0 0 16,0 0-400-16,123-21 0 0,-123 21-192 0,0 0 192 31,117-22-1504-31,-117 22-176 0,0 0-48 0,98-14-5760 0</inkml:trace>
  <inkml:trace contextRef="#ctx0" brushRef="#br0" timeOffset="203567">20800 15694 3679 0,'-1'-7'320'0,"-3"2"-320"16,2 0 0-16,1 1 0 0,1-1 960 0,-4 0 128 15,1-2 32-15,-8-9 0 0,-3-3 448 0,0-2 96 16,-5 2 0-16,-2 1 16 0,2 4-720 0,-2 1-128 16,0 4-48-16,-1-3 0 0,-1 5-96 0,0-2-32 15,-4 4 0-15,2 3 0 0,2 4-32 0,-1-1-16 16,0 8 0-16,1 2 0 0,2 4 16 0,2 3 0 16,2 3 0-16,3 0 0 0,1 8-96 0,3-1-16 15,1 7 0-15,2 1 0 0,4 1-208 0,1 3-48 16,4-2-16-16,1 1 0 0,4-3-240 0,0-4 0 15,5-4 128-15,2-1-128 0,4-6 0 0,1-2 0 0,4-1 0 16,3-4 0-16,-2-4-304 0,0 2 0 0,4-5 0 16,-3 2 0-1,-1-5-272-15,-3-1-48 0,2-1-16 16,-6 0 0-16,-3-2 64 0,0-4 16 0,0 2 0 0,-2-6 0 0,-1 1 176 0,1-6 48 16,-5 1 0-16,3-5 0 0,-3-2 336 0,0-7 0 0,2-2 0 0,-2-7 0 15,2 0 272-15,-8 0 32 16,3 0 0-16,-1-1 0 0,-1 1 208 0,0 0 64 0,-2 2 0 0,0 3 0 15,0 3 128-15,0 0 48 0,0 3 0 0,0 5 0 0,2 7-368 16,-4 3-80-16,2 5-16 0,0 8 0 0,0 6-80 16,0 4-16-16,-2 7 0 0,2 5 0 15,-2 7 320-15,1 6 64 0,-3 6 16 0,2 9 0 0,1 2-32 0,-5 5-16 16,3 5 0-16,-1-7 0 0,3-3-544 0,-1-7 0 16,2-6 0-16,2-10 0 15,3-7-704-15,4-8-240 0,-1-6-48 0,6-10-11904 16</inkml:trace>
  <inkml:trace contextRef="#ctx0" brushRef="#br0" timeOffset="203947.49">21721 15231 2751 0,'1'3'256'0,"-1"2"-256"0,-1-1 0 0,-3-1 0 15,2 1 2096-15,-3 5 368 0,-2 1 80 0,-3 9 16 16,-8 9-80-16,-3 0-16 0,-1 7 0 0,-8-4 0 15,4-3-1264-15,-4 0-256 0,4-4-48 0,0-1-16 16,2-4-496-16,-1 0-112 0,6 2-16 0,-5-2 0 16,4 2 176-16,1-3 16 0,0 1 16 0,5 0 0 15,-3 5 48-15,3-3 16 0,2 2 0 0,1-2 0 16,4 1-320-16,0-1-64 0,4-2-16 0,1-1 0 0,5-4-128 0,4 1 0 16,4-6 0-16,1 0 0 0,6-4-176 0,-1 0-64 31,2 2-16-31,0-1 0 0,0-3-128 0,1 6-48 0,-1-2 0 0,-2 1 0 0,-1 1 432 15,-2-2 0-15,0 5 0 0,-7-5-128 0,1 5 128 0,-2-1 0 16,-5 1 0-16,-2 4 0 16,-6-1 160-16,-4 3 16 0,-3-1 0 0,-3 2 0 0,-4 1 272 0,-3-1 64 15,-3 2 16-15,-2-2 0 16,-3 0 144-16,1-3 32 0,-2-4 0 0,2 0 0 0,1-2-368 0,2-4-64 0,2-5-16 0,0-1 0 31,7-3-720-31,3-6-160 0,4 2-16 0,3-5-16 16,4 3-1728-16,1-5-352 0</inkml:trace>
  <inkml:trace contextRef="#ctx0" brushRef="#br0" timeOffset="204405.3">22350 14241 3679 0,'-18'18'160'0,"9"-9"32"16,-1 5-192-16,3-6 0 0,2 1 0 0,3-7 0 0,-3 5 864 0,-4 7 128 0,-3 8 32 0,-7 8 0 16,-4 3 752-16,4 0 144 0,2 2 48 0,1-2 0 15,-2 0-16-15,1 0 0 0,3 2 0 0,-2 0 0 16,2 0-256-16,0-2-48 0,2 3-16 0,0-1 0 15,0 3-560-15,0 4-112 0,3 0-32 0,0 2 0 0,2 4-656 0,4 1-128 16,-1 3-16-16,4 8-128 0,0 2 0 16,6 4-192-16,-3 6 0 0,4-6 0 15,2 4-896-15,-1-4-192 0,5-2-16 0,1-4-16 16,-2-1-528-16,3 4-96 0,3 1-32 0,-1-3-7488 16</inkml:trace>
  <inkml:trace contextRef="#ctx0" brushRef="#br0" timeOffset="205037.6">22803 15043 2751 0,'-11'19'256'0,"4"-2"-256"0,0 1 0 0,0-6 0 15,0-3 1104-15,2-4 176 0,-4 7 48 0,-6 5 0 16,-10 13 272-16,-11 10 64 0,-6 2 16 0,-3-4 0 16,-1-3-1328-16,4-5-352 0,-3 1 0 0,3-7 0 15,6 2 0-15,-1-3-176 0,2-2 0 0,4-2 0 0,-2 0 304 0,1-3 64 16,6-2 16-16,0-2 0 0,2 4 640 0,3-4 128 16,3-2 32-16,-1 4 0 0,4-1 112 0,-1-3 32 15,4 6 0-15,1-2 0 0,6 1-384 0,5-1-80 16,2 4-16-16,3-1 0 0,4 2-336 0,3 6-64 15,2-3-16-15,0 3 0 0,5-1-256 0,0 2 0 16,4 0 0-16,-1-3 0 16,6 3-400-16,0-5 16 0,4-4 0 0,1 1 0 15,0-6-144-15,2 2-32 0,-1-4 0 16,-34-10 0-16,86 9 400 0,-86-9 160 0,96 0-128 0,-96 0 128 0,103-19 0 0,-103 19 0 0,0 0 144 0,128-45-144 16,-128 45 224-16,0 0-64 0,107-60-16 15,-107 60 0-15,0 0-144 0,85-55 0 0,-85 55 0 16,0 0 0-16,0 0 0 0,79-65 0 0,-65 48 0 0,-1 1 0 15,-4 2 0-15,0 0 0 0,-2-1 0 16,-4-3 0-16,-1 2 208 0,-2-1 16 0,-3 1 0 0,-3-1 0 16,1-2 112-16,-5 0 32 0,1-4 0 0,-1 2 0 15,1 2 96-15,-2 2 32 16,3 3 0-16,-5 1 0 0,3 6-176 0,-4 2-16 0,2 5-16 0,0 2 0 16,-2 5-288-16,0 3 160 0,0 6-160 0,-2 3 128 15,4 7 0-15,0 2 0 0,0 7 0 0,1 3 0 16,6 4 128-16,-2 7 32 0,3-2 0 0,4 5 0 0,4 0 32 0,5-4 16 15,-2 0 0-15,5-6 0 16,2-4-336-16,3-1 128 0,8-6-128 0,-5-6 0 16,3-4 0-16,3-6 0 0,6 1 0 0,-1-7 0 15,2-1-800-15,-33-8-80 0,0 0-16 0,117-3 0 32,-117 3-512-32,0 0-128 0,137-37 0 0,-137 37-8720 0</inkml:trace>
  <inkml:trace contextRef="#ctx0" brushRef="#br0" timeOffset="205316.38">23981 14189 8287 0,'-6'14'368'0,"3"-3"80"15,1 4-448-15,2-3 0 0,0-3 0 0,0 3 0 16,0 4 1648-16,-3 14 240 0,1 18 48 0,-3 17 16 16,-2 18-352-16,-2 3-80 0,0 3-16 0,1-4 0 0,-1 4-688 0,0 3-144 15,2 0-32-15,0 4 0 0,-1 2-464 0,-3 6-176 16,2 1 0-16,-1 1 144 16,1-8-144-16,1-4-176 0,1-6 48 0,-2-7 0 15,5-8-656-15,3-5-128 0</inkml:trace>
  <inkml:trace contextRef="#ctx0" brushRef="#br0" timeOffset="205576.42">24564 14269 17503 0,'-3'-7'768'0,"-1"4"176"16,3 3-752-16,-1 0-192 0,2 0 0 0,-4 3 0 0,4 3 2240 0,-3 8 432 15,0 10 80-15,-6 14 0 0,-5 20-704 0,-5 10-160 16,-2 12-32-16,-4 10 0 0,-1 10-1024 0,0 13-224 16,-2 9-32-16,4 5-16 0,1 9-288 0,6-4-48 15,5 0-16-15,3-8 0 16,7-9-560-16,4-10-112 0,1-13-32 0,13-14-15424 15</inkml:trace>
  <inkml:trace contextRef="#ctx0" brushRef="#br0" timeOffset="-168357.98">25329 9565 13823 0,'-48'0'1216'0,"13"-2"-960"0,3 0-256 0,13 2 0 15,5 0 896-15,4 0 144 0,-2 0 32 0,-14-1 0 16,-13 1 464-16,-10 0 80 0,-8 1 32 0,3 3 0 15,3 3-816-15,4 2-176 0,-3-1-16 0,1 3-16 0,0-1-352 0,0-1-64 16,2 5-16-16,0-5 0 0,0 1-64 0,-2-1-128 16,4 1 176-16,-5-1-176 0,4 5 400 0,-4-2-16 15,1-2-16-15,-2 6 0 0,-4 3 64 16,-3 4 16-16,-5 3 0 0,2 0 0 0,4 0-32 0,1 0 0 16,2 2 0-16,0 4 0 0,4 2-288 0,-3 5-128 15,3 1 128-15,3 0-128 0,-2 7-160 0,4-2-112 16,-4 6-32-16,2 1 0 15,0 2-656-15,1 5-128 0,6 2-16 0,0-2-16 16,7-1 96-16,0 1 32 0,5 2 0 0,2 3 0 0,2-3 480 0,3 0 112 16,3 4 16-16,4-1 0 15,4-3 208-15,-1 5 176 0,8 1-208 0,-4 2 80 0,7-3 128 0,0 1 0 0,2-1 0 0,3 3 0 16,-2 6 160-16,4 2-32 16,2 7-128-16,2-4 192 0,1 5 304 0,3-1 48 0,3 1 16 0,3-3 0 15,0 0 128-15,3 5 16 16,4 0 16-16,-2-3 0 0,7-3-176 0,2 1-32 15,-2-3-16-15,9-6 0 0,-2-4-176 0,4 1-16 0,6 2-16 0,-3-1 0 16,2 2-48-16,0-3-16 0,-2-4 0 0,3-2 0 16,-1 3-80-16,3-6-16 15,2-2 0-15,7 2 0 0,7 3-128 0,0-1 160 16,9-2-160-16,-5 0 160 0,-5-4-160 0,7-6 0 0,-5-1 0 0,6-4 0 16,9 1 0-16,7-4 0 0,6-3 0 0,1 2 0 15,-4-7 0-15,0-2 128 0,2 2-128 0,7-4 128 16,8-1-128-16,6 3 0 0,0 0 0 0,-4 0 0 15,-2 2 0-15,-3 1 192 0,9 6-192 0,-2-7 192 16,-3 0-192-16,1 0 192 0,0-6-192 0,-1-1 192 16,3 4 704-16,2-8 128 0,5-1 48 0,-2-4 0 15,-5-2-1344 1,7-1-272-16,3 3-48 0,1-3-16 0,-4-2 928 0,-2-4 176 0,-2 2 32 0,3-7 16 16,4-1-128-16,-5-1-32 0,-1-1 0 0,-6-2 0 0,2-2-128 0,2-5-16 0,12 4-16 0,-9-9 0 31,-1 1-224-31,-4-6 0 0,3-4 0 0,-5-5 0 15,6 2 0-15,-4-8-128 0,-7-1-16 0,-4-3 0 16,1-8-304-16,5 0-64 16,3-3-16-16,0-8 0 0,-1-10 352 0,-6 3 176 0,-3-5-160 0,3 1 160 0,8-9 0 0,-5 2 0 15,-2-2-128-15,-8 0 128 16,-3-3-512-16,-6-2-48 0,-1-2-16 0,-2 2 0 16,2-2-288-16,-9 0-64 0,-6 5-16 15,-10-3 0-15,-3-2 624 0,-9-1 128 0,-5 6 32 0,-7-1 0 0,-3 1 480 0,-6-1 112 16,-4 1 16-16,-3-3 0 0,-8 3 256 0,-4-1 64 0,0 0 16 0,-3-6 0 0,-4 0 240 0,0 1 32 15,-3-2 16 1,0-1 0-16,-2-4-272 0,0-8-48 16,0-8-16-16,-2-4 0 0,0 2-368 0,2 2-80 15,-2-4-16-15,-4-1 0 0,-1-1-272 0,-2-1 0 16,-3 0 0-16,-4 1 0 0,-1 1 0 0,-8 1 0 16,-3 2 0-16,-3 2 0 0,-4 0 0 0,-5 3 0 15,-9-2 128-15,0 4-128 0,-3 2 192 0,-4-5-32 16,-1 1 0-16,-8-2 0 0,-1 10-160 0,-7-1 0 0,-2 2 0 15,-3-2 0 1,-3-3-512-16,-2-2 0 0,-3 3 16 0,-4 4 0 16,-3 9-304-16,-4-1-64 0,-6 3-16 0,0-1 0 15,-3 7 272-15,-4 1 48 0,-7-1 16 0,-3 8 0 0,-4 11 224 0,-5 4 64 0,-1 9 0 0,-8 3 0 16,-5 5-96-16,-1 4-16 0,-8 5 0 0,-5 4 0 16,-3 12 368-16,-2 1 0 0,-4 4 0 0,1 6 0 15,-4 9-416-15,-6 5 32 0,-2-1 16 0,-5 12 0 16,3 4 176-16,-9 10 48 0,-6 1 0 0,1 11 0 15,-2 6-64-15,-2 8-16 0,-4 11 0 0,-6 14 0 16,0 3 224-16,-9 13 0 0,0 13 0 0,-4 3 0 16,0-3 160-16,-3 11 32 0,4 3 0 0,1 8 0 0,0-1 240 15,-7 11 48-15,-10 6 16 0,-4 10-14288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2:04:1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3967 911 0,'-9'3'0'0,"1"4"0"0,4-1 0 0,1-5 0 16,1 1 0-16,-2 0 0 16,-4 3-192-16,-4 7 192 0,-6 0-128 0,-5 2 128 0,4 2 0 0,-2 1 0 15,4 1 0-15,1-2 0 0,1-1 0 0,1-3 0 16,0 4 0-16,3 2 0 0,-4-1 192 0,1 2-64 16,0 0 80-16,0 2 16 0,-2 2 0 0,6 1 0 15,-1-1 224-15,-3-1 64 0,2 6 0 0,0-3 0 16,3-3 0-16,-1 6 0 0,-4 2 0 0,0 1 0 15,3 4-64-15,-3-4 0 0,2 1 0 0,2-1 0 16,-4 2-240-16,3 2-48 16,3 0-16-16,-1-2 0 0,4-2-144 0,3-3 0 15,0-2 0-15,2-1 0 0,2-3 0 0,0-1 0 16,3-2-128-16,2 1 128 0,3-3 0 0,1-1 0 0,3-1 0 0,-4-2 128 16,1 0-128-16,1 1 0 15,4-1 0-15,-1 2 0 0,-3 1 0 0,4 1 0 0,-4 1 0 0,4 1 0 16,0-2 0-16,-1 2 0 0,5 1 0 0,-1-3 0 15,-19-17 0-15,0 0 0 0,0 0 0 0,99 71 0 0,-99-71 272 0,0 0-16 16,92 48-16-16,-92-48 0 16,0 0 224-16,0 0 48 0,115 55 16 0,-115-55 0 0,0 0-272 0,0 0-48 15,117 39-16-15,-117-39 0 0,0 0-192 0,0 0 0 16,112 27 0-16,-112-27 0 0,0 0 0 0,0 0 0 16,113 14 0-16,-113-14 0 0,0 0 336 0,113 7 80 15,-113-7 16-15,87 4 0 0,-87-4 16 0,0 0 0 16,129 14 0-16,-129-14 0 0,0 0-192 0,115 17-48 0,-115-17 0 0,0 0 0 15,112 9-208-15,-112-9 0 0,78-5 0 0,-78 5 0 32,91-13 0-32,-91 13 0 0,96-20 0 0,-48 7 0 15,3 3 208-15,-2-2 112 0,-7 5 0 0,-2-5 16 16,-4 5-80-16,-3-4-32 0,-3 4 0 0,1-2 0 0,4 4-96 0,-5-2 0 0,-1 0-128 0,5 2 192 0,-5 0-192 16,3 1 0-16,2-3 0 0,0 4 0 0,-34 3 0 0,74-14 0 31,-74 14 0-31,81-12 0 0,-81 12 0 15,78-12 0-15,-41 5 0 0,-2-4 0 0,-6 2 0 0,-1-3 0 16,2-5 0-16,-4-1 0 0,-4 1 0 0,-1 0 0 16,-1-1 0-16,0 1 0 0,-2-4 0 0,-2-2 0 15,-1-1 0-15,-3-6 0 0,-1 4 0 0,-4-5-128 16,2 3 128-16,-9-3 0 0,1-6 304 0,-2 0 160 16,-5-1 48-16,-1 0 0 0,0 1 480 0,-3 4 96 0,1 3 32 15,-3-3 0-15,-2-5-384 0,-3-5-80 0,-1-3-16 0,-3 3 0 16,0-1-368-16,-3-1-80 0,1 5 0 15,-6-5-16-15,1-4 80 0,-2 3 0 0,2-1 16 0,-5 0 0 16,0 6-272-16,0-5 0 0,-5 3 0 0,-4-2 0 16,-2 1 384-16,1 2 0 0,-3 2 16 0,1 5 0 15,9 4-16-15,-10 3-16 0,-1 0 0 0,-3 4 0 16,3-1-144-16,-6-1-32 0,3 4 0 0,-6-3 0 16,0 3-192-16,-1-3 0 0,-4 6 0 0,5 5 0 15,2 0 0-15,3 0 0 0,3 0 0 0,-3 6 0 16,-5-3 0-16,-1 8 224 0,-2 3-32 0,-6 3-16 0,-10 13 48 0,-8 1 16 15,-5 13 0-15,-4 6 0 0,-2 10-464 16,-7 6-96-16,0 7 0 0,-12 2-16 16,-4-2-656-16,4 6-128 0,6-2-32 15,-3 4 0-15,4 1-448 0,-4 4-112 0,-1 1-16 16,6 4-8160-16</inkml:trace>
  <inkml:trace contextRef="#ctx0" brushRef="#br0" timeOffset="74709.97">14694 15192 2751 0,'-10'9'256'0,"1"-2"-256"0,4-3 0 0,2-1 0 16,-1 4 704-16,-3 0 80 0,-7 12 32 0,-10 4 0 15,-4 8 192-15,3-5 32 0,3 0 16 0,6-8 0 16,4-4 32-16,5-2 16 0,0-2 0 0,4-3 0 15,1-1 128-15,2 1 32 0,0-2 0 0,0-2 0 16,2 6-288-16,-2-4-48 0,1 0-16 0,3-3 0 0,1 2-336 0,-2-1-64 16,4-1 0-16,2-4-16 0,0-1-496 0,3-1 0 15,0-1 0-15,2-6 0 0,2 5 0 0,0-7-192 16,3 5 192-16,2-5-160 0,-2 6 160 0,3-3 0 16,1 5 0-16,-23 5-128 0,0 0 128 0,0 0 0 15,96-16 0-15,-72 16 0 16,1 4 0-16,-3 1 0 0,5 2 0 0,-7 3 0 0,3 2 0 0,-4 6 0 15,-1 4 0-15,-3 6 0 0,-6-2 0 0,0 9-128 16,-7 9 128-16,-2 8-128 0,-9 4 128 0,-2 3 0 0,-6 9 0 0,0 2 0 16,-4 5 0-16,0 1 0 15,-5 1 0-15,1-4 0 0,3-7 0 0,-5 7 128 0,1-5-128 0,-2-3 0 16,0-10 0-16,-1-4 0 0,-1-8 0 0,1-6 0 16,1 0 0-16,2-11 0 0,-1-2 0 0,5-5-128 15,1-8 128-15,0-9 0 0,0-4 0 0,5-5 0 16,1-7 0-16,2-5 176 0,5-7-48 0,-1-6 0 15,4-1 224-15,1-3 32 0,3-1 16 0,1 2 0 16,1 2-240-16,3-2-160 0,1 2 192 0,4-3-192 16,-2 2 0-16,5 5 0 0,-2-1 0 0,4 6 0 15,2-1 128-15,5 1-128 0,2 3 0 0,-1 0 0 16,3 6 0-16,-3 2 0 16,3 1 0-16,-3 2 0 0,3 5 0 0,1 3 0 0,0 2 0 0,0 2 0 0,-1 1 0 15,-3 4 0-15,4 0 0 0,0 5 0 16,4 0 0-16,-2 4 0 0,3 1 0 0,4 1 0 31,2-2-576-31,1 1-64 0,0 0 0 0,3-1-9600 0</inkml:trace>
  <inkml:trace contextRef="#ctx0" brushRef="#br0" timeOffset="74984.17">16073 15738 1839 0,'2'-6'160'0,"-2"3"-160"16,0 1 0-16,3-3 0 0,-1 3 1920 0,0 0 368 15,3 1 64-15,2-5 16 0,3-1-544 0,2 2-96 0,2 0-32 0,-5 3 0 16,1 4-672-16,-4 5-128 0,-1 3-16 0,-2 6-16 16,1 3 304-16,-2 4 64 15,-2 3 16-15,0 9 0 0,0 3-32 0,0 2-16 0,1 6 0 16,1 1 0-16,0-4-208 0,0 8-32 0,-1-1-16 0,5 1 0 0,-1-1-688 15,2-1-128 1,3-4-128-16,-1-6 192 0,3-1-480 0,4-3-96 0,-4-6 0 0,4-1-13504 16</inkml:trace>
  <inkml:trace contextRef="#ctx0" brushRef="#br0" timeOffset="75238.22">15874 15884 19343 0,'-9'14'848'0,"4"-7"192"0,3-2-832 0,2 4-208 0,4-6 0 0,1 1 0 16,0-3 1456-16,9 6 240 0,7 0 48 0,9-3 16 15,-30-4-1056-15,0 0-224 0,122 0-32 0,-122 0-16 16,0 0-432-16,122-18-144 0,-122 18 0 0,94-17 0 15,-94 17-32-15,111-19 0 0,-111 19 0 0,131-23 0 0,-131 23-112 0,127-28-32 16,-127 28 0-16,128-31 0 16,-128 31-672-16,130-38-144 0,-130 38-16 0,143-47-8768 15</inkml:trace>
  <inkml:trace contextRef="#ctx0" brushRef="#br0" timeOffset="75853.11">17878 15238 7775 0,'-12'-9'336'0,"1"7"96"0,1 1-432 0,3 1 0 0,4 1 0 0,-1 1 0 15,1-2 1056-15,-3 3 128 0,-2 4 32 0,-3 0 16 0,6-3 576 0,3 5 112 16,7-6 32-16,4 2 32 0,3-5-944 0,4 2-176 16,3 0-32-16,0-2 0 0,2 2-144 0,4-2-48 15,-4 3 0-15,3-1 32 0,-1 1 16 0,1 1 0 16,-3-3 0-16,3 3 16 0,-1 3-384 0,0 0-64 15,1-4-32-15,-7 8 32 0,3-4-256 0,-8 3-160 16,-3-3 32-16,-6 5 128 0,-3 1-224 0,-5 2 80 16,-4 4 16-16,-7 4 128 0,-3 5-192 0,-5-4 64 15,-1 6 128-15,-2-4-192 0,-3 5-16 0,0-4-16 16,1 2 0-16,-6-3 32 16,3 0-480-16,1-3-96 0,2 0 0 0,-1-6 0 15,5-1 160-15,6-6 32 0,4 1 0 0,6-8 16 0,2-1 144 0,5-4 32 16,6-1 0-16,3-3 0 15,5-2-512-15,2 1-80 0,3-2-32 0,2 4 0 16,4-2-32-16,3 0-16 0,-1 5 0 0,2 0 0 0,-27 2 688 0,0 0 144 0,0 0 32 0,117 6 0 16,-89 4 192-16,2-5 0 15,-1 8 192-15,-1-3-192 0,2 2 144 0,-1 4-144 0,-2 0 0 0,-1 3 144 16,-4 2-144-16,-4 1 0 0,-2-1 144 0,-10 7-144 16,-2-2 0-16,-6 4 0 0,-5 1 0 0,-8 2 0 15,-1 0 448-15,-5 4 32 0,-2 1 0 0,-5 4 0 16,-1-2 480-16,-8 0 80 0,4 0 32 0,-2-2 0 15,4-3-368-15,0-2-80 0,1-3-16 0,0-2-6240 16,1-7-1264-16</inkml:trace>
  <inkml:trace contextRef="#ctx0" brushRef="#br0" timeOffset="76213.57">18584 15069 6447 0,'-11'2'272'0,"4"-1"80"0,2 1-352 0,-2 0 0 0,6 1 0 0,-1-3 0 16,0 5 1216-16,-1 4 160 0,-1 5 32 16,-3 2 16-16,4 8 112 0,1-1 32 0,5-1 0 0,6-1 0 15,3 0-160-15,6 4-16 16,1-1-16-16,7 0 0 0,0 8-272 0,5 1-48 0,-3-2-16 16,4 6 0-16,3 3-400 0,-2 5-64 0,3-1-32 0,1-1 0 15,-1 6-416-15,3 1-128 16,-1 1 0-16,2 1 0 15,2-1-416-15,-4-4-192 0,1 2-32 0,-3-2-11152 0</inkml:trace>
  <inkml:trace contextRef="#ctx0" brushRef="#br0" timeOffset="76513.2">19075 14976 9215 0,'2'9'816'0,"0"-4"-656"16,0 4-160-16,-1-4 0 0,4-1 1584 0,-5 3 272 16,2 0 64-16,-2 7 16 0,0 7 192 0,0 6 48 15,-5 10 0-15,-2 5 0 0,0 0-960 0,-5 1-176 16,-2 4-32-16,2 0-16 0,-6 2-64 0,3 0-16 15,-1 5 0-15,0-2 0 0,1 2-272 0,-3 3-48 16,4 1-16-16,-1-2 0 0,-1-2-432 0,0 1-144 16,0 5 0-16,-1-1 0 0,1-3 0 0,-1-6-256 15,1-1 32-15,1-7 0 16,1-2-1776-16,1-11-368 0</inkml:trace>
  <inkml:trace contextRef="#ctx0" brushRef="#br0" timeOffset="77018.28">19725 14797 9215 0,'5'0'816'0,"-3"0"-656"15,2 0-160-15,-4 0 0 0,1 0 1216 0,-1 0 192 16,4 0 64-16,3 5 0 0,-4 2-256 0,3 2-64 16,-3 5 0-16,-1 0 0 0,-2 3-944 0,-2 1-208 15,0 3 0-15,-1-1 0 0,-1 1 0 0,3 2 0 0,-1 0 0 0,-3 3 0 16,1-2 352-16,1-1 48 0,1-1 16 0,0 3 0 16,2-4 480-16,-2 0 112 15,2-4 16-15,0-1 0 0,2-2-240 0,0 0-32 0,1-2-16 0,1-5 0 16,-1 3-560-16,4-5-176 0,2-1 0 0,2-1 0 15,1 1 0-15,2-2 0 0,1-2-160 0,3-2 160 16,-1-2-160-16,2 1 160 0,1 1 0 0,0-3-144 16,0-4 144-16,-1 4 0 0,-2-4 0 0,1 1 0 31,-1-3-560-31,-1 1-16 0,1-4-16 0,-3 3 0 16,2-4-432-16,-2-5-96 0,1 1-16 0,3-2-8304 0</inkml:trace>
  <inkml:trace contextRef="#ctx0" brushRef="#br0" timeOffset="77225.5">20114 14475 9215 0,'-7'2'400'0,"0"-2"96"0,2 5-496 0,3 0 0 0,2 0 0 0,0-1 0 0,0 6 1856 0,0 4 288 0,2 16 48 0,-1 6 16 16,1 8 0-16,0 8 0 0,0 0 0 0,1 2 0 15,-1 2-560-15,-2 0-112 0,2 5-32 0,1 1 0 16,2 6-944-16,-1 4-192 15,-1 3-48-15,-1 1 0 0,-2 3-320 0,0-4 0 0,-2 0-160 0,-1-9-9184 16,3-2-1824-16</inkml:trace>
  <inkml:trace contextRef="#ctx0" brushRef="#br0" timeOffset="78387.8">17707 16845 7359 0,'2'6'656'0,"2"1"-528"15,-3-4-128-15,-1-1 0 16,0-1 848-16,0 3 144 0,0 5 32 0,0 3 0 0,0 5-304 0,0 2-48 16,-7 1-16-16,2-3 0 0,-2 0-32 0,-2-3-16 15,1-1 0-15,-3 1 0 16,1 1 256-16,1-1 48 0,-1-2 16 0,1 2 0 0,0 0 128 0,1-3 32 15,1 3 0-15,1-4 0 0,-1 0-256 0,2 3-64 16,2-5 0-16,1 5 0 0,2-6-448 0,-2 3-80 16,4-5-32-16,-2-1 0 0,5 1-208 0,0-2 0 15,4-3 0-15,0 2 0 0,1-2-128 0,2-2 128 0,2 2 0 0,2-1 0 16,0 1-144-16,1-2 144 16,4 0 0-16,2-1-144 0,1 1 144 0,2-2 0 0,-26 4 0 0,0 0 0 15,96-13 0 1,-96 13 0-16,0 0 0 0,98-21 0 0,-98 21 0 0,0 0 0 15,102-23 0-15,-102 23 0 0,0 0 0 0,103-17 0 16,-103 17 128-16,0 0-128 0,103-7 544 0,-103 7 32 0,0 0 16 0,115-16 0 16,-115 16-224-16,0 0-48 0,136-26-16 0,-136 26 0 15,0 0-176-15,132-39-128 0,-132 39 192 0,96-34-192 16,-96 34 0-16,94-39 0 0,-94 39 0 0,103-45 0 16,-103 45 0-16,96-38 0 0,-96 38-160 0,0 0 160 15,133-40 0-15,-133 40 0 0,0 0-144 0,99-20 144 0,-76 19 0 16,-3-1 0-16,0 5-128 0,-5-1 128 0,3 3-208 0,-8 6 16 15,1-4 0-15,-4 7 0 16,1 0-560-16,-4 3-96 0,-1 2-32 0,1 2 0 16,-3 2 272-16,1-2 48 0,-2 7 16 15,0-4 0-15,2-1-112 0,-2 3-32 0,3-2 0 0,-1 1 0 16,-2-6-400 0,0 2-64-16,0-2-32 0,0-4 0 15,0 1-96-15,0-4-32 0,0-3 0 0,0-4 0 0,0 0 800 0,2-5 176 0,1 0 16 0,1-1 16 0,1-6 304 0,2 2 0 0,0-6 0 16,2 2 0-1,0-5-192-15,1-1 64 0,2-3 128 0,0-1-208 0,2 4 208 0,-5-6 0 16,5-4 0-16,0 1-144 16,3-6 144-16,-3 4 0 0,2-7 0 0,1 3 0 0,1 1 0 0,1-3 0 0,0 6 0 0,2-3 0 15,0 4 0-15,2 3 0 16,-1 4 0-16,1 3 128 0,0 6-128 0,-3 0 128 0,-2 4-128 0,5 3 128 16,1 0-128-16,-3 4 0 0,2 0 128 0,1 3-128 31,2-3 944-31,-3 5 112 0,3-2 32 0,2-1 0 0,0 1 32 0,5 2 16 0,2 0 0 0,-35-7 0 0,74 14 256 15,-74-14 48-15,79 10 16 0,-79-10 0 0,92 12-608 16,-92-12-112-16,107 11-32 0,-107-11 0 0,108 3-576 16,-108-3-128-1,95-12 0-15,-95 12-11776 16</inkml:trace>
  <inkml:trace contextRef="#ctx0" brushRef="#br0" timeOffset="111524.06">2608 6118 3679 0,'-26'28'320'0,"5"-9"-320"0,3 0 0 0,3-3 0 16,9-6 2912-16,-1 1 512 0,-1-1 96 0,-8 16 32 15,-8 13-2448-15,-11 9-480 0,-5 8-112 0,1 0 0 32,1-4-1344-32,2-5-272 0,-1 4-48 0,6-4-16 0,-1 0 976 0,6 0 192 0,2-2 0 0,-2-3 128 15,3 7 912-15,-2-4 192 0,3 5 48 0,-3-3 0 16,4 4-208-16,-1 1-48 0,1-5 0 0,0 5 0 15,0 1-640-15,0 1-144 0,-1 1-32 0,2 1 0 16,6 2-208-16,-1-1 0 0,3 1 0 0,3-1 0 16,4 2 0-16,1-5 0 0,6-3 0 0,3-4 0 0,2 0 0 0,5-4 0 15,2-3 0-15,7-3 144 0,7-4 320 0,5-5 64 16,-33-28 16-16,80 45 0 0,-80-45-32 0,96 28 0 16,-96-28 0-16,99 19 0 0,-99-19-304 0,102 16-64 15,-102-16-16-15,102 3 0 0,-102-3 128 0,114-3 0 16,-114 3 16-16,134-16 0 0,-134 16 176 0,148-24 16 15,-148 24 16-15,134-31 0 0,-134 31-288 0,122-33-48 16,-122 33-16-16,117-41 0 0,-117 41-128 0,120-40 0 16,-120 40 0-16,115-43 0 0,-115 43 0 0,105-51 0 15,-105 51 0-15,88-45 0 0,-88 45-256 0,70-56 32 16,-38 21 0-16,-1-3 0 16,-3-5-208-16,-6-1-32 0,-6 8-16 0,-2-8 0 0,-5-7 288 0,-4 3 192 15,-3-3-208-15,-4-1 80 0,2 1 128 0,-7-3 0 0,4 0 0 0,-3 0 0 16,-1-3 0-16,0-1 0 0,0-2 0 0,-3-1 0 15,0 3 0-15,-8 2-128 0,1 6 128 0,-4-2 0 16,-2-1-160-16,-5 1 160 16,-3 5-192-16,-6-3 192 0,-6 4 0 0,-13-1 0 0,-9 5 0 0,-9 4 0 15,-8 5 0-15,-7 10 0 0,-9 6 0 0,-8 13 0 16,-4 6-624-16,-15 7-112 16,-3 5-32-16,-9 12-10640 0</inkml:trace>
  <inkml:trace contextRef="#ctx0" brushRef="#br0" timeOffset="146461.15">2618 9445 9215 0,'-14'1'816'0,"2"-1"-656"0,3-1-160 0,6 1 0 16,1 0 880-16,-6-2 144 0,-6 0 16 0,-11 0 16 15,-3-3-432-15,-5 2-96 0,0-2-16 0,5-1 0 16,-1-2-224-16,2 6-48 0,3-3-16 0,1 3 0 0,1 0 208 0,1 2 32 15,0 2 16-15,2 1 0 16,0 3 240-16,-6-1 48 0,3 7 16 0,-3-2 0 0,-4 1-176 0,-3 3-32 16,-4 0-16-16,-1 0 0 0,2 1-176 0,-1 3-16 15,2-2-16-15,5-1 0 0,-1 1-128 0,6 1-32 16,3-1 0-16,-4 1 0 16,5 4-192-16,0 4 0 0,5 1 128 0,1 2-128 0,2 0 0 0,-1 3 0 15,5-2 0-15,2 5 0 0,1-3-160 0,2-1 32 16,4 4 0-16,3-4 0 0,5-2 128 0,3 1-192 15,2-2 192-15,3-1-192 0,4-5 192 0,4 0 0 16,6-2 0-16,-31-19 0 0,0 0 0 0,120 40 0 16,-120-40 0-16,101 8 0 0,-101-8 0 0,117-3 256 15,-117 3-48-15,115-16 0 0,-115 16-208 0,113-22 0 0,-113 22 128 0,133-33-128 16,-133 33 128-16,151-42 0 0,-151 42-128 0,166-44 192 16,-166 44 0-16,146-49-16 0,-146 49 0 0,127-45 0 15,-127 45-176-15,114-40 0 0,-114 40 0 0,115-40 0 16,-115 40 0-16,111-38 0 0,-111 38 0 0,98-44 0 15,-98 44 0-15,82-40 0 0,-82 40 128 0,66-36-128 16,-36 18 0-16,-6-3 0 16,-3 0 0-16,-5-3 0 0,-10-2 0 0,-6 1 0 0,-3 5 0 0,-7-5 0 0,-6-1 0 15,-5 2 192-15,-3-3-64 0,-6 0 0 16,-3-1 288-16,-6-2 48 16,-9 4 16-16,-8-4 0 0,-7-4-320 0,-7 2-160 0,-3 1 160 0,-5-2-160 0,-2 0 0 0,-4 1-128 15,-1 1-16-15,-9 5 0 16,-4 1 0-16,-1 12 0 0,6 2 0 0,-3 11 0 15,2 9-384-15,4 6-80 0,-1 13-16 0,-1 11-10640 16</inkml:trace>
  <inkml:trace contextRef="#ctx0" brushRef="#br0" timeOffset="44325.03">14801 2136 8287 0,'-4'7'736'0,"1"2"-592"0,1-5-144 0,2-3 0 16,0-1 400-16,-3 4 48 0,-3 3 16 0,-2 5 0 15,-5 5-144-15,-1-1-48 0,2-2 0 0,-5-5 0 16,1-2 560-16,2-2 96 0,-3-2 32 0,5-1 0 16,-6 0 64-16,1-4 32 0,-2 0 0 0,-1-1 0 0,1-2-320 0,0-1-64 15,-5 1-16-15,-1 2 0 0,1 3-448 0,1 1-80 16,-6 3-128-16,2-1 176 0,3 6-176 0,1-4 0 15,6 1 0-15,1-1 0 0,8 0 0 0,2-1 0 16,1-3 0-16,5 1 0 0,5-2-144 0,2 0 144 16,6 0-192-16,0 0 192 15,7-2-528-15,2 1 0 0,-22 1 0 0,0 0 0 0,0 0 128 0,101 5 16 16,-101-5 16-16,0 0 0 16,0 0-336-16,81 45-64 0,-64-31 0 0,-1 5-16 0,-1 0 304 0,1 6 64 15,-2-1 16-15,0-1 0 0,0 1 400 0,-4 2 0 0,1-1 192 0,-3 2-64 16,-2-2 176-16,-3 1 32 15,1 5 16-15,-4 1 0 0,0-3 32 0,-4 3 16 0,-1 1 0 0,-6-2 0 16,3 4 80-16,-10 0 16 16,3 0 0-16,-3-6 0 0,-1 1 32 0,-2-8 16 0,0-4 0 0,0-4 0 15,-5-6 32-15,0-1 16 0,-2-5 0 0,-1-9 0 16,1 2-256-16,0-5-48 0,0-4-16 0,2-4 0 16,5 3-432-16,0-5-96 0,3 3 0 0,3-2-16 31,3 3-944-31,1 6-176 0,2-1-32 0,1 4-16 0,3-1-208 0,-4 4-32 0,4-5-16 15,1-1-4064-15</inkml:trace>
  <inkml:trace contextRef="#ctx0" brushRef="#br0" timeOffset="44633.97">15332 1671 9215 0,'-5'13'816'0,"0"-3"-656"0,1 0-160 0,1-4 0 15,1 2 832-15,-1 3 128 0,-4 13 16 0,-6 16 16 16,1 11-96-16,-2 11-32 0,6-2 0 0,1-1 0 15,3 0 208-15,4 0 32 0,0 8 16 0,4-1 0 16,1 0 32-16,0 2 0 0,0 3 0 0,0-1 0 16,1-2-704-16,1 2-128 0,-4 3-16 0,2-4-16 31,-1 1-752-31,-1 0-160 0,1-2-16 0,-4-7-9872 0</inkml:trace>
  <inkml:trace contextRef="#ctx0" brushRef="#br0" timeOffset="45201.46">14848 2647 7359 0,'-5'-18'320'0,"3"8"80"0,2 5-400 16,2-2 0-16,-1 3 0 0,3 1 0 0,-2-1 976 0,3 2 112 0,9-3 32 0,3-3 0 16,2 2-32-16,-19 6-16 0,0 0 0 0,0 0 0 15,122-3-160-15,-122 3-16 0,0 0-16 0,134-14 0 16,-134 14-464-16,95-16-96 15,-95 16 0-15,97-17-16 0,-97 17-304 0,91-14-144 0,-91 14 16 0,0 0 0 16,123-11-704-16,-123 11-128 0,0 0-16 0,105 0-16 16,-105 0-704-16,0 0-144 0,0 0-16 0,92-5-16 15,-78 3 608-15,0-1 128 16,-5-2 32-16,0 1 0 0,-6 1 784 0,-1 1 176 0,-2-1 144 0,-4-3-208 0,3 5 208 0,-8 1 0 16,0 0 0-16,-3 3 0 15,-4 4 192-15,-1 0 0 16,-2 5-16-16,-2-1 0 0,-4 8 320 0,1 3 64 15,-4 3 16-15,2 1 0 0,2 7 416 0,1 4 96 0,0 3 0 0,4 0 16 0,2 3 176 0,3 1 48 16,2-1 0-16,1 4 0 0,8-5-448 0,1-5-96 16,4-2-16-16,5-8 0 0,3-4-592 0,6-4-176 15,1-3 0-15,-17-16 0 32,0 0-272-32,0 0-128 0,105 26-32 0,-105-26 0 0,0 0-352 0,106-28-80 0,-106 28-16 0,66-38 0 15,-38 15-32-15,-2-1-16 0,-5-4 0 0,-3 0 0 16,-3-3 112-16,-2-4 32 0,-1 0 0 0,-5 4 0 15,0 1-176-15,-4-5-16 0,-1 2-16 0,1 4 0 0,-3-4 608 0,0 6 112 0,-3-2 16 0,3 3 16 16,0 3 832-16,-2 0 176 0,2 4 16 0,0 5 16 16,0 2 224-16,0 5 32 15,0 2 16-15,0 7 0 16,-2 5 144-16,1 1 16 0,-3 10 16 0,-1-4 0 0,5 1 272 0,-7 5 48 0,2 6 16 0,-2 8 0 16,2 5-496-16,-1-1-80 15,1 2-32-15,2-2 0 0,-1 1-672 0,4-4-144 0,4-1-32 0,-1-6 0 16,8-3-1408-1,2-8-304-15</inkml:trace>
  <inkml:trace contextRef="#ctx0" brushRef="#br0" timeOffset="45438.46">16390 2514 2751 0,'-23'20'256'0,"8"-7"-256"16,2-2 0-16,5 1 0 0,4-5 1408 0,1 2 224 16,-1-1 48-16,-4 12 16 0,-3 13-64 0,-6 9-16 0,3 6 0 0,2 1 0 15,6 2 496-15,5-6 80 0,6 4 32 0,3-9 0 16,5-4-768-16,2-3-160 0,3-5-16 16,3 0-16-16,5-5-1264 0,-26-23 0 0,0 0-256 0,94 43-7696 15,-94-43-1552-15</inkml:trace>
  <inkml:trace contextRef="#ctx0" brushRef="#br0" timeOffset="45658.22">17329 1621 23039 0,'-15'10'1024'0,"4"-4"192"0,2 2-960 0,2-1-256 15,4-2 0-15,-1 2 0 0,3 2 752 0,-12 9 96 16,-2 4 32-16,-4 13 0 0,-4 5 224 0,2 0 48 16,2 4 16-16,3-1 0 0,4 2-400 0,3 9-96 15,2 6-16-15,2 9 0 0,2 6-416 0,3 0-96 16,1 5-16-16,3 2 0 0,3-2-128 0,-2-1 0 16,9-1 0-16,-4 4 0 15,8-2-1280-15,1 0-192 0</inkml:trace>
  <inkml:trace contextRef="#ctx0" brushRef="#br0" timeOffset="46007.84">17812 2049 11055 0,'-23'-1'976'0,"4"1"-784"0,0 0-192 0,3 0 0 16,6 1 720-16,1-1 112 0,-5 4 0 0,-9 3 16 16,-11 1 128-16,-10 5 32 0,-6 2 0 0,1 3 0 15,5-4 16-15,8 1 16 0,2 5 0 0,5-5 0 16,6 3-336-16,1-1-80 0,2 4-16 0,5 0 0 0,1 0-224 0,3-2-32 16,4 2-16-16,4-2 0 0,5-2-144 0,1 1-48 15,4-1 0-15,2 1 0 0,-1-3-144 0,3 3 128 16,5-1-128-16,-6 2 128 0,1 0-128 0,1 1 0 15,0-1 144-15,0 2-144 16,0 0 0-16,2-1 0 0,2 5 0 0,-2 1 0 16,0-5-432-16,3 2 0 0,2-4 0 0,4 2 0 15,-23-21-336-15,51 38-80 0,-51-38-16 0,0 0-5744 16,97 36-1152-16</inkml:trace>
  <inkml:trace contextRef="#ctx0" brushRef="#br0" timeOffset="46824.72">19070 2370 2751 0,'-12'3'256'0,"7"1"-256"0,-4-1 0 0,2-1 0 0,3 0 1408 0,3-1 224 16,-6 1 48-16,-4 0 16 0,-3 5-256 0,-7 0-48 15,-5 0-16-15,0 2 0 0,0-2-304 0,0 1-64 16,3-1-16-16,1-2 0 0,2 4-32 0,3-4 0 16,1 1 0-16,1 1 0 0,2 0 64 0,-2-2 16 15,-1 3 0-15,2 1 0 16,2 5-288-16,-4 0-64 0,2-2-16 0,0 4 0 0,4 0-416 0,-2-4-64 16,5-2-32-16,0 2 0 0,3-3-160 0,4 2 0 0,4-4 0 0,3 3 0 31,5-3 0-31,2 3 0 0,2-1 0 0,3 0-176 0,0 0 176 0,4 3-208 15,-23-12 80-15,0 0 128 0,74 42-176 0,-74-42 176 16,51 36-128-16,-28-17 128 0,-6-1 0 16,-1-1 0-16,-4 1 0 0,-5-1 0 0,-2-3 128 0,-5 3 48 0,-2 1 16 0,-3-1 0 15,-4 2 512-15,-1 0 96 0,-6-1 32 0,-3-1 0 16,-2 1 32-16,-3-1 16 0,-2-1 0 0,-4 1 0 16,-1 1-192-16,-4-3-48 0,-2 3 0 0,1-3 0 15,-4 1-640-15,0-7 0 0,-1 3 0 0,5-7 0 31,3 0-1408-31,3-5-256 0,7-1-48 0,8-5-7840 0,6 3-1584 0</inkml:trace>
  <inkml:trace contextRef="#ctx0" brushRef="#br0" timeOffset="47720.92">19422 2561 14735 0,'-2'11'1312'0,"1"-4"-1056"15,1 2-256-15,-2-4 0 16,0-4 368-16,0 8 16 16,-1 2 0-16,-6 11 0 0,0 10 160 0,-3 2 32 15,-2 1 16-15,2-3 0 0,2-1 400 0,-1 0 80 16,-3-3 16-16,2 5 0 0,2 4-176 0,-4-2-16 0,1 1-16 0,1 1 0 16,-2-4-688-16,2 2-192 0,2-2 0 0,-3-2 0 31,6-1-512-31,-3-2-160 0,3-4-32 0,2-6-16 15,1-6-864-15,4-7-160 0,0-2-48 0,2-3 0 16,3-3 864-16,-1-6 160 0,3 4 48 0,1-11 0 0,3-1 576 0,1-4 144 0,2 0 0 0,-2-3 0 16,6-11 256-16,-1-5 96 0,2-2 16 0,0-3 0 15,1 1-368-15,-3-3 0 0,0 4 0 0,-1 3 128 16,0 3-128-16,1-1 0 0,-1 3 0 0,1 2 0 16,-1 7 480-16,2 0 80 0,1-1 16 0,-2 6 0 15,2 4 176-15,-3 8 32 0,0-1 16 0,-1 8 0 16,-1 2-112-16,4 4-32 0,-3 6 0 0,-1-1 0 15,2 6 288-15,-4 1 48 0,2 5 16 0,-2 2 0 16,-1 5-288-16,-3 1-48 0,-6 6-16 0,-2 3 0 0,-2 8-384 0,-4-1-80 16,-1 4 0-16,-4-1-16 0,-1-2-176 0,0-3-144 15,3-1 144-15,-5-4-208 16,4-1-320-16,-1-7-64 0,2-6-16 0,1-3 0 16,2-4 96-16,-2-6 32 0,1-6 0 0,3-3 0 0,-1-4 96 15,3-3 0-15,1-4 16 0,2-8 0 16,3-3-304-16,3-4-64 0,0-7-16 0,5-4 0 15,0-3-32-15,4-4-16 0,0-4 0 0,3-1 0 16,2-7 224-16,0 6 32 0,-2-1 16 0,5 2 0 0,0-2 528 0,1-1 0 16,-2 4 0-16,1 5 0 0,-3 2 0 0,-2 6 0 0,0 3 0 0,-1 10 144 15,-3 4 176-15,-4 9 48 16,1 5 0-16,-3 4 0 0,-1 1 528 0,1 8 96 0,0-1 32 0,0 8 0 16,1 3 352-16,-1 10 80 15,1 4 16-15,-3 7 0 0,4 5-704 0,-6 8-128 0,2 8-16 0,0 2-16 16,-2 6-416-16,2-3-192 0,0-4 160 0,0-3-160 15,0-3-464-15,2-6-192 16,1-1-48-16,2-10-11488 0</inkml:trace>
  <inkml:trace contextRef="#ctx0" brushRef="#br0" timeOffset="48191.9">20795 2563 6447 0,'9'0'272'15,"-6"0"80"-15,3 0-352 0,-3 0 0 0,-1 0 0 0,-2 0 0 0,3 0 1280 0,-3 4 192 0,2-4 48 0,-2 1 0 16,0-1 608-16,-2 0 128 0,-3 2 32 0,-2-2 0 16,-2-2-384-16,-1 2-80 0,0-1-16 0,-3 1 0 15,-4-4-704-15,1 4-144 0,-1 4-16 0,-1-3-16 16,-1 3-400-16,-2 1-80 0,-1 4 0 0,1-1-16 0,-2 8-432 0,-1 2 0 15,-1 4 0-15,3 3 0 16,-3 6-416-16,3 2 32 0,2 5 16 0,5 2 0 0,3 2 160 0,1 5 16 31,6 0 16-31,1 0 0 0,6-5-144 0,3-4-48 0,2-3 0 0,6-9 0 32,4-1-400-32,2-8-64 0,4-1-32 0,3-4 0 15,-3-7-528-15,-23-5-96 0,0 0-32 0,95-19 0 16,-95 19 48-16,65-36 0 0,-36 11 0 0,-1-4 0 15,-1-1 192-15,-5-3 64 0,1-2 0 0,-2-2 0 0,-2 1 656 0,-2-1 144 0,1 6 32 0,-4-2 0 0,0 1 384 0,-6 5 0 16,5-3 0-16,-8 4-128 0,0-2 704 0,2 5 128 16,-5 2 48-1,-1 2 0-15,1 4 1024 0,-2 6 208 0,-2 2 32 0,1 7 16 16,-5 9 48-16,1-1 16 0,0 10 0 0,-4 4 0 16,1 3 384-16,1 4 80 0,-6 8 0 0,1 1 16 15,0 4-2576-15,0 0-384 0,5 1-128 0,-4-4-48 16,8-3-112-16,1-8-32 0,6-2 0 0,1-10-8704 15,4-6-1728-15</inkml:trace>
  <inkml:trace contextRef="#ctx0" brushRef="#br0" timeOffset="48523.29">21529 2199 13823 0,'-19'0'608'0,"5"0"128"0,2 2-592 0,1 0-144 0,4 3 0 16,0-2 0-16,-2 3 672 0,-5 0 96 0,-10 10 32 0,-6 5 0 16,-1 3 800-16,5 1 176 0,5-4 16 0,5 0 16 15,8-4-320-15,2-1-64 0,6 1-16 0,4-1 0 16,3 1-768-16,3-1-176 0,4 1-16 0,-2 2-16 16,4 4-16-16,-2-2 0 15,0 2 0-15,2 1 0 0,-2 6-288 0,0-1-128 0,1 6 128 0,-4 2-128 16,3 1 896-16,-4-1 112 0,2 1 16 0,-1 0 0 15,-4 1-1024-15,0-3-128 0,-6-3-64 0,-2 2-16 32,-6-4-1136-32,-5 2-208 0,-1-1-48 0,-4-4-16 0,-2 3 1008 0,-2-5 208 0,3 2 32 0,-2-5 16 0,-3-2 144 15,-2-2 16-15,-1-2 16 0,0-1 0 16,2-4-1440-16,-2-2-304 16</inkml:trace>
  <inkml:trace contextRef="#ctx0" brushRef="#br0" timeOffset="48821.79">21959 1428 3679 0,'-5'1'320'0,"3"3"-320"0,2 1 0 0,2-2 0 16,-2 1 2960-16,4-1 528 0,-1 6 96 0,2 2 32 15,2 9-2016-15,2 12-416 0,1 8-80 0,-4 0-16 16,-1 5 736-16,-3-1 144 16,-4 5 16-16,-3 1 16 0,-1 4-448 0,-1 4-80 0,-1 1-32 0,-3 5 0 15,-1 2-624-15,0 8-128 0,-2 0-32 0,2 1 0 16,-4 0-464-16,0 0-192 0,2-3 176 0,4-8-176 16,-4-1-480-16,4-2-192 15,-3 0-32-15,3-4-16 0,5-1-1728 0,-1-13-352 0,1 1-64 16,2-13-16-16,1 1-48 0,2-10-16 0</inkml:trace>
  <inkml:trace contextRef="#ctx0" brushRef="#br0" timeOffset="49011.96">21897 2995 911 0,'7'-14'0'0,"-2"4"0"15,-4 4 0-15,1-1 0 0,3 1 1072 0,6-19 128 16,10-24 16-16,7-17 16 0,7-14 432 0,-9 2 96 16,2 5 16-16,-9 12 0 0,-7 10-208 0,-2 13-32 15,-4 13-16-15,-3 6 0 16,-3 14 112-16,-2 5 32 0,-1 5 0 0,-1 9 0 0,3 5 400 15,-6 6 96-15,0 6 16 0,1 6 0 0,-2 4-800 0,1 5-160 0,2 6-16 0,-2 4-16 16,1-1-784-16,3 1-144 0,3 0-48 16,-2-4 0-1,4-3-528-15,1-2-128 0,4-5 0 0,0-6-9968 16,4-3-1984-16</inkml:trace>
  <inkml:trace contextRef="#ctx0" brushRef="#br0" timeOffset="49249.27">22608 2359 8287 0,'-11'9'736'0,"1"-4"-592"16,4 4-144-16,3-4 0 0,1-1 1184 0,-3 4 208 31,-6 8 32-31,-4 8 16 0,-4 6 64 0,-1 7 16 0,6-3 0 0,6 1 0 0,4 0-160 0,1 0-16 15,6 0-16-15,-1-2 0 0,5 2-1120 0,-2 0-208 16,2 1 0-16,0-3-7040 16,0-3-1344-16</inkml:trace>
  <inkml:trace contextRef="#ctx0" brushRef="#br0" timeOffset="49522.37">22916 2239 12895 0,'-5'14'576'0,"3"-7"112"0,2 4-560 0,0-6-128 0,2 3 0 0,-4-2 0 0,2-1 1024 0,-2 12 160 15,0 11 32-15,-3 5 16 0,0 13 736 0,-7-1 144 16,1 2 16-16,-3 0 16 0,4 0-416 0,-2 0-96 15,0 3-16-15,-1-3 0 0,5 2-912 0,-5-5-176 16,5 5-32-16,-3-6-16 0,3-1-480 0,-3-4-160 16,4-5 0-16,-2-3 0 15,1-4-1280-15,1-5-256 0,2-2-48 0,1-3-10736 16</inkml:trace>
  <inkml:trace contextRef="#ctx0" brushRef="#br0" timeOffset="49722.61">22991 2699 4607 0,'24'-51'192'0,"-8"11"64"0,0 0-256 0,-4 9 0 0,-5 10 0 0,-2 4 0 16,4-8 1360-16,6-20 240 0,8-16 32 0,5-14 16 16,-2 5 272-16,-5 20 48 0,-5 12 16 0,-6 13 0 15,-3 15 384-15,-3 6 64 0,-3 10 32 0,3 1 0 16,-4 8-544-16,0 6-96 0,-4 5-32 0,1 4 0 16,1 6-896-16,-1 4-192 0,-1 6-48 0,2 1 0 15,1 3-400-15,-3 3-64 0,4-3-32 0,-2 4 0 16,2 2-160-16,-1 0 0 0,1 1 0 0,-4-1 0 15,2 1-752-15,-1-1-128 16,1-2-16-16,2-5-9200 0,2-6-1824 0</inkml:trace>
  <inkml:trace contextRef="#ctx0" brushRef="#br0" timeOffset="50339.15">23632 2168 15663 0,'-17'0'688'0,"5"3"144"0,3 1-656 0,-2-1-176 15,3-1 0-15,1 3 0 0,-2 4 864 0,-8 5 144 0,-11 8 16 0,-7 6 16 16,-7 9 688-16,4-1 128 0,6 3 16 0,3-3 16 16,4 1-320-16,4 1-64 15,4 1-16-15,3-1 0 0,4 0-432 0,4 2-96 16,5 2 0-16,1-4-16 0,7 1-576 0,1-6-112 0,6 0-32 0,0-3 0 31,5-4-512-31,6-5-96 0,-4-2-32 0,3-2 0 16,-24-17-960-16,0 0-192 0,85 28-32 0,-85-28-16 0,0 0-64 15,94-14-16-15,-94 14 0 0,0 0 0 0,102-52 16 0,-102 52 0 16,68-52 0-16,-41 20 0 0,1 1-448 0,-7-4-96 16,-2 0-16-16,-1 4 0 0,-4-1 576 0,0-2 128 15,-2-1 0-15,-3 0 16 0,-1 0 976 0,-4 2 192 0,-2 2 32 0,-6 5 16 0,2 3 304 0,-6 6 256 16,-1 3-64-16,-3 5 0 0,-1 5 1152 0,0 8 208 15,-1 6 48-15,-2 4 16 16,0 5 624-16,-1 6 128 0,3 4 32 0,-4 4 0 0,1 6-96 0,1 6 0 16,-1 7-16-16,-2 8 0 0,1 4-624 0,1 9-128 15,-1 4-32-15,-2 6 0 16,0 3-592-16,-1-1-112 0,1 0-32 0,-3 6 0 16,-2-2-256-16,-1-2-48 0,0 0-16 0,-3-7 0 0,1 0-192 0,-5-5-64 15,-1-3 0-15,1-8 0 0,2-7-192 0,-4-6-240 16,4-1 48-16,1-8 16 15,1-2-960-15,4-7-192 0,1-3-32 0,3-9-16 16,3-7-160-16,4-7-48 0,1-7 0 0,0-11 0 16,5-3-16-16,1-13 0 0,1-3 0 0,3-12 0 15,5 0 400-15,5-6 80 0,1-8 16 0,8-9 0 0,3-2 1104 0,7-17 336 0,6-8 16 0,4-8 0 16,1-9 864-16,3-1 192 16,0-3 16-16,0 6 16 0,0-2-704 0,-3 2-144 0,-6 6-16 0,-3 11-16 15,-5 10-336-15,-6 10-64 0,-1 9-16 16,-6 5 0-16,-3 4-400 0,-3 5-64 15,-6 2-32-15,-3 1-9744 0</inkml:trace>
  <inkml:trace contextRef="#ctx0" brushRef="#br0" timeOffset="50466.13">22348 1866 16575 0,'-18'13'1472'0,"4"-5"-1168"0,11-2-304 0,1-3 0 0,2-1 0 0,-5 3 0 15,-4 9-208-15,-3 2 80 0,2 1 128 0</inkml:trace>
  <inkml:trace contextRef="#ctx0" brushRef="#br0" timeOffset="161380.98">21400 11063 6447 0,'-2'2'576'0,"0"-1"-576"0,2 1 0 0,0-2 0 15,0 0 768-15,-1 0 32 0,-1 5 16 16,0 4 0-16,0 1-304 0,-5 6-64 0,4 1-16 0,-1 3 0 16,-1 2 160-16,4 4 48 15,-5 1 0-15,5-7 0 0,-3 7 384 16,4-7 96-16,0 5 16 0,0-4 0 0,2 5-240 0,-4 0-32 0,2-2-16 0,-2 4 0 0,1-2-400 0,1 4-96 15,-2-2-16-15,0 5 0 0,2 4-208 0,0-1-128 16,0 4 160-16,0 0-160 0,2 2 144 16,0 7-144-1,3 5 128-15,-2 2-128 0,4-2 400 16,-2-2 0-16,4 4 0 0,2-3 0 0,-3 3-144 16,5-2-16-16,-3-2-16 0,4 2 0 0,-2 2-224 0,0 0 128 15,1 1-128-15,-3 1 0 0,0 1-192 0,-1 0-144 16,-2 1-32-16,0-5 0 15,-5-2-304-15,1-1-64 0,1-2-16 0,-4 3 0 0,0-5 448 0,-2-2 96 16,0-5 16-16,-1-1 0 0,-4 2 192 0,2-5 0 16,-1-4 0-16,-1 0 160 0,2-2-160 0,-2-3 128 0,4 4-128 15,-4-6 128-15,5 2-128 0,0-6 0 0,2 1 0 16,0-4 128-16,4-2-128 0,-1-1 0 0,3-9 0 0,-3 4 0 16,4-6 0-16,0-2-176 0,-2 2 176 0,0-1-128 15,4-2 128-15,-4-1 192 0,2 1-32 0,0-2-16 16,0 2 240-16,-2-2 32 0,2 0 16 0,-3 2 0 15,-1 1-32-15,3 2 0 0,-1-1 0 0,-3 1 0 16,1-1-16-16,2 3 0 0,1-4 0 0,1 1 0 16,1-4-256-16,1 1-128 0,1-1 128 0,1-1-128 15,5-3 0-15,-2 1 128 0,1-4-128 0,3 1 0 0,3-2 352 16,3-1-16-16,0-2 0 0,-24 11 0 0,0 0-64 0,96-27-16 16,-96 27 0-16,0 0 0 0,119-21-96 15,-119 21-32-15,0 0 0 0,127-18 0 0,-127 18-128 0,0 0 0 16,138-5 0-16,-138 5 0 15,101-2 0-15,-101 2 0 0,102-1 0 0,-102 1 0 0,122 0 0 0,-122 0 0 16,119 3 0-16,-119-3 0 0,110 5 0 0,-110-5 0 16,96 9 0-16,-96-9 0 0,0 0-128 0,125 10 128 15,-125-10-160-15,0 0 160 16,120 6-784-16,-120-6-64 0,0 0-16 0,105-16 0 16,-105 16-96-16,0 0-32 0,0 0 0 0,104-40 0 15,-86 31 352-15,-3-6 64 0,-6 4 0 0,0-3 16 0,-7 0 128 0,-1-3 32 16,-2 3 0-16,-1-2 0 0,-3 1 144 0,-1-1 48 0,-1-2 0 0,0-2 0 15,0 0 544-15,2-4 112 0,-2-6 32 0,0-4 0 16,2-3 400-16,-4-3 80 0,2 2 0 0,0-8 16 16,2-2-240-16,0-8-48 0,2 0-16 0,1-7 0 15,2-5 160-15,-4-6 48 0,4-5 0 0,0-8 0 16,0 3-192-16,0-6-48 0,0 3 0 0,0-2 0 16,6-3-48-16,-3-4-16 0,0-3 0 0,3-1 0 15,1 8-224-15,-2 7-48 0,2 5-16 0,0-4 0 16,2 4-288-16,-1-6 128 0,-3 6-128 0,2 4 0 0,0 3 0 15,-1 10 0-15,1 7-240 0,1 4 80 0,5 5-48 16,2-4-16-16,4-1 0 0,2-5 0 16,4-4 224-16,-3-7-192 0,1 0 192 0,-4 0-14080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22:17:31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6633 10681 2751 0,'-2'7'256'0,"-4"-1"-256"16,2 0 0-16,2-4 0 0,1 0 176 0,-3 1-16 15,-3 3 0-15,-5 6 0 0,-4 2 32 0,-3 3 16 16,-4-1 0-16,4 0 0 0,-5-1 528 0,3-3 96 15,-2 1 32-15,2 1 0 0,2-2 16 0,0-4 0 16,3 3 0-16,1-4 0 0,4 2-384 0,-3-2-80 0,2-2-16 0,2 2 0 16,-3 0-96-16,1 0-32 0,-2 3 0 0,0-1 0 15,0 3-272-15,4 0 0 0,-4-3-176 0,2 5 176 16,3-4 0-16,2 3 0 0,0-3 0 0,2 0 0 16,3-1 192-16,-3 0 112 0,3 1 16 0,-1-1 0 15,3 1-176-15,-2-1-16 0,2 3-128 0,-2-1 192 16,2 3-192-16,-2 0 0 0,-1 0 0 0,3-2 0 15,-2 5 0-15,-1-3 0 0,3 0 0 0,0-3 0 16,3 4 0-16,-1-4-128 0,0-1 128 0,5 2 0 16,1-5 0-16,-1 4 0 0,7-3 0 0,-1-2 0 15,2 2 0-15,4-2-128 0,1 2 128 0,0-2 0 16,1-1 0-16,2-2-128 0,0 4 128 0,1-3 0 16,-1-1 0-16,1-1 0 0,-24-2 0 0,0 0 0 15,0 0 0-15,101 9 0 0,-101-9 0 0,0 0 0 0,0 0 0 0,108 1 0 16,-108-1 0-16,0 0 0 0,0 0 0 0,107 2 0 15,-107-2 0-15,0 0 0 0,0 0 0 0,120-10 0 16,-120 10 0-16,0 0 0 0,97-32 0 0,-64 15-128 16,-5-4 128-16,0-3 0 0,-3 3 0 0,-4-4 0 15,-2 1 0-15,-4-2 0 0,-1 5 0 0,-7 0 144 16,0 2-144-16,-2 0 192 0,-3 3 800 0,0-3 160 0,-4 1 48 0,-3-1 0 16,0 2-288-16,0-2-48 0,-1 1-16 0,-4-1 0 15,1 2-304-15,-5-2-64 0,2-1-16 0,-4 1 0 16,1 0-464-16,-3 0 0 15,-1 3 0-15,-4-3 0 0,-1-2 0 0,-2 0 0 0,-4 0 0 0,-5-3 0 16,2-2 0-16,-3 1 0 0,-1 3 0 0,-1-3 0 16,3-1 640-16,-2 5 128 0,2-1 16 0,6 6 16 15,3 2 16-15,0 9 0 0,-2 7 0 0,0 8 0 16,-4 9-176-16,3 13-16 0,-1 16-16 16,-1 12 0-16,1 18-800 0,-3 14-176 0,2 16-16 0,-1 19-12928 15</inkml:trace>
  <inkml:trace contextRef="#ctx0" brushRef="#br0" timeOffset="41042.94">2421 7374 1151 0,'0'-4'0'0,"-1"1"0"0,1-1 0 15,0 4 0-15,0 0 0 0,0 0 0 0,-2-1 0 0,-2-3 0 16,1 1 304-16,-2-1-48 0,-2 4 0 0,0 2 0 0,-2 1 384 0,-1 1 64 16,-1 5 0-16,2-2 16 0,-6 3-80 0,1 0-32 15,2 3 0-15,-2-3 0 0,3 2-304 0,3-3-64 16,-3 3-16-16,2-3 0 0,1 0-16 0,-1-2 0 16,0 1 0-16,0-3 0 0,1 4 304 0,-1-2 64 0,-1-2 16 0,-1 4 0 15,-1-2 64-15,0 0 16 16,-4 2 0-16,-1-2 0 15,1 3-160-15,-3-5-16 0,0 6-16 0,-1-6 0 16,1-1-352-16,-2-1-128 0,2 4 0 0,-2-4 0 16,-1 3 0-16,-1-5 0 0,2 6 0 0,0 0 0 15,0-1 0-15,-1 2-128 0,-1 1 128 0,0 1 0 16,4-1 0-16,-5 7 0 0,-1 0 0 0,-4 1 0 16,3 0 0-16,-2-3 0 0,3 7 0 0,3-7 0 15,-4 4 0-15,3-1 0 0,0 0 0 0,4-3 0 0,0 2 384 0,1-4 64 16,3 4 32-16,-1-4 0 15,4-1-144-15,0 2-16 0,5 0-16 0,-4-3 0 0,4 2-304 0,0-3 0 16,4 3 0-16,-2-1 0 0,3-3 0 16,0 3 0-16,2-3 0 0,0-1 0 0,-2 6 0 0,2-6 0 15,0 5 0-15,0-2 0 0,0-3 0 0,2 4 0 16,-2-1 0-16,4 1 0 0,-1-1 0 0,1 4 0 16,3 0 128-16,-4-4-128 0,4 6 368 0,-2-4 16 15,2 0 0-15,0 2 0 0,2 0-384 0,-2 0 0 16,2 0 0-16,-1 0 128 0,-1 0-128 0,2-4 0 15,1 3 0-15,-1-3 0 0,2 1 0 0,-3-1 0 16,3-1 0-16,-1-1 128 0,4-1-128 0,-3 0 0 0,1 2 0 16,2-4 0-16,-2 1 0 0,2 2 0 0,0-3 144 15,-2-1-144-15,2 5 496 0,0-2-16 0,2 1 0 0,-2-1 0 16,-2 5-272-16,0-1-48 16,0 1-16-16,-1-3 0 0,-1 5 240 0,0-4 32 0,3 1 16 0,-3 3 0 15,1-4-432-15,1 2 0 0,2-1 0 0,0-3 0 16,1-2 0-16,5 1 0 0,0 0 0 0,3-6 0 15,-23-1 0-15,0 0 0 0,0 0 0 0,106 11 0 16,-106-11-128-16,0 0 128 0,86-4 0 0,-58 1 0 16,0-1 0-16,-1 1 0 0,-2-2-144 0,-1-2 144 15,2 1 0-15,-1 3 0 0,-1-4-128 0,2 0 128 16,-3 3 0-16,1-1-192 0,1 0 192 0,-1 2-160 0,1 1 160 0,-3 2 0 16,1-2 0-16,1 2 0 0,1 0 0 15,-1 0 0-15,-24 0 0 0,0 0 0 0,0 0 0 0,115 4 0 16,-115-4 0-16,0 0 0 0,99 1 0 0,-99-1 0 15,0 0 0-15,96-3-128 0,-96 3 128 16,0 0 0-16,93-2 0 0,-93 2 0 0,0 0 0 0,0 0 0 16,104 4 0-16,-104-4 0 0,0 0 0 0,0 0 0 15,98 26 0-15,-98-26 0 0,0 0 0 0,0 0 0 16,99 29 0-16,-99-29 0 0,0 0 0 0,0 0 0 0,113 30 0 16,-113-30 0-16,0 0 0 0,0 0 0 0,105 23 0 15,-79-20 0-15,-5 2 0 0,2 0 0 16,-1-1 128-16,-1-1-128 0,2-1 0 0,-1 0 0 15,-1 3 0-15,2-3 128 0,-23-2-128 0,0 0 0 0,0 0 0 0,96 9 0 16,-96-9 0-16,0 0 0 0,0 0 0 0,99 12 0 16,-99-12 0-16,0 0 0 0,0 0 0 0,101 15 0 15,-101-15 0-15,0 0 0 0,0 0 0 0,113 13 0 16,-113-13 0-16,0 0 0 0,91 0 0 0,-91 0-128 16,0 0 128-16,87-9 0 0,-87 9 0 0,0 0-128 15,91-17 128-15,-91 17 0 0,0 0 0 0,94-18 0 16,-94 18 0-16,0 0 0 0,96-14 0 0,-96 14 0 15,0 0 0-15,97-5 0 0,-97 5 0 0,0 0 0 16,105-2 0-16,-105 2 0 0,0 0 0 0,106-2 0 16,-106 2 0-16,0 0 0 0,101-6 0 0,-101 6 0 15,0 0 0-15,94-9-160 0,-94 9 160 0,0 0 0 16,94-11 0-16,-94 11 0 0,0 0 0 0,100-1 0 0,-100 1 0 0,0 0 0 16,111 1 0-16,-111-1 0 0,0 0 0 0,119 7 144 15,-119-7-144-15,0 0 128 0,111 11-128 0,-111-11 0 16,0 0 0-16,94 12 0 0,-94-12 0 0,0 0 0 0,95 7 0 0,-95-7 0 15,0 0 0-15,101 9 0 0,-101-9 0 16,0 0 0-16,113 5 0 0,-113-5 0 16,94 2 0-16,-94-2 0 0,106 3 0 0,-106-3 0 0,98 0 0 0,-98 0 0 15,87 0 0-15,-87 0 0 0,0 0 0 0,124 0 0 16,-124 0 0-16,89 5 0 0,-89-5 128 0,97 0-128 16,-97 0 0-16,108-5 0 0,-108 5 0 0,117-3 0 15,-117 3 0-15,105-11 0 0,-105 11 0 0,99-16 0 16,-99 16 0-16,101-17 0 15,-101 17 0-15,99-16 0 0,-99 16 0 0,114-15 0 16,-114 15 128-16,123-11-128 0,-123 11 0 0,119-17 0 16,-119 17 0-16,106-26 0 0,-106 26 0 0,108-30 0 0,-108 30 0 0,112-31 0 0,-112 31 0 15,129-35 0 1,-63 16 0-16,2 0 0 0,-4-1 0 0,-5 0 0 16,-5 0 0-16,-54 20 0 0,109-34 0 0,-109 34 128 15,102-37-128-15,-49 18 0 0,-1 0 800 0,5-1 80 0,-57 20 16 0,114-34 0 0,-60 16-768 0,-54 18-128 16,94-28 0-16,-51 11 0 0,-4 1 0 0,-39 16-128 15,82-33 128-15,-82 33 0 16,83-33 0-16,-83 33 0 0,89-31 0 0,-89 31-128 0,92-30 128 0,-92 30 0 0,93-24 0 16,-93 24 0-16,85-18 0 0,-85 18 0 0,75-15 0 15,-75 15 0 1,0 0 0-16,101-23 0 0,-101 23 0 0,0 0-128 16,93-19 128-16,-93 19 0 0,0 0 0 0,83-18 0 15,-83 18 0-15,0 0 0 0,72-19 0 0,-53 12 0 16,-5-3 0-16,0 1 0 0,-2-1 0 0,-2 1-128 15,-1-1 128-15,-2-1 0 0,0-1 128 0,-2-4-128 0,-1 2 0 16,-4 0 0-16,0-3 0 0,-4 0 0 0,2-1 0 16,-4-1 128-16,0 2-128 0,-1-3 0 0,-1 1 0 0,-1-3 0 15,-5 1 0-15,2-2 128 0,0 4-128 0,-4 0 0 16,0 0 0-16,-5-1 0 0,0-1 0 0,0 2 0 16,1 0 0-16,-7 0 0 0,1 3 0 0,-2 2 0 15,-1-1 0-15,-1-1 0 0,2 0 0 0,-3 2 0 16,1 6 0-16,-1-4 128 0,-2 3-128 0,-2-3 0 0,-3 6 0 15,-6-4 0-15,2 5 0 0,-7-4 0 16,6 0 0-16,-1 4 0 0,6 2 0 0,-4-3 0 0,0 5 0 0,1 1 0 16,-7 1 0-16,3 5-128 15,0-1 128-15,-2-2 0 0,-2 1 0 0,-2 3 0 0,-4-2 0 0,-3-2-128 0,-3 1 128 16,5 1 0-16,4-1 0 0,2-1 0 0,4 1 0 0,-6 1 0 16,2 5 0-16,-3-6 0 15,4 6 0-15,-1-3 0 0,-4-2 0 0,-5 4 0 0,-1-4 0 0,1 1 0 16,0 1 0-16,3-2 0 15,0 0 0-15,1 2 0 0,-1 0 0 0,4-4 0 16,3 4 0-16,-2-1 0 0,-3-3 0 0,-5-1-128 0,-4 0 128 0,0-2 0 16,3 1 0-16,2-1 0 0,6 4 0 0,-1-4 0 15,-2 3 0-15,-1-1 0 0,4 2 0 0,-4-3 0 16,-3-1 0-16,-4 0 0 0,-2 0 0 0,-1 2 0 16,3 0 0-16,2-1-128 0,6 3 128 0,-6-2 0 15,1 1 0-15,1-1 0 0,0 0 0 0,-2-1-128 0,-3-1 128 0,-3 0 0 16,-1 2 0-16,2-2 0 0,3 2 0 0,2-2 0 15,2 2 0-15,0 1 0 16,0-1 0-16,1 0 128 0,1-1-128 16,-8-1 0-16,1 0 128 0,-1 0-128 0,2 2 0 0,2-2 0 0,-1 2 0 0,1-2 0 15,2 2 0-15,-1-2 0 0,5 0 0 0,-3 0 0 16,4 1 0-16,-4-1 0 0,-3 0 0 0,-3 2-128 16,0 0 128-16,3 1 0 0,3 1 0 0,-3-1 128 15,2 1-128-15,-2-4 0 16,2 3 0-16,-2 2 0 0,-4-1 0 0,-1-2 128 0,-2 3-128 0,3-5 0 0,8 3 0 15,-6 1 0 1,6-2 0-16,-3-2 0 0,3 1 0 0,-1 1 0 0,1 0 0 0,-6-2 0 0,-1 2 0 0,-2-1 0 16,-2 3 0-16,5 3 128 15,4-2 240-15,-8 2 48 0,1 2 16 0,-5-2 0 0,-4 5-240 0,-5-3-32 16,-11 6-16-16,2 1 0 16,5-2-144-16,-6 0 0 0,3 1 0 0,-4 1-176 15,2-2 176-15,-10-2 0 16,-7 2 0-16,5 0 0 0,6-2-512 0,1-1-32 0,0 4 0 0,-5-1-7312 15,-9 0-1456-15</inkml:trace>
  <inkml:trace contextRef="#ctx0" brushRef="#br0" timeOffset="155812.35">16777 11362 6447 0,'0'0'576'0,"-2"-1"-576"0,2-1 0 16,0 2 0-16,-2-4 912 0,1 3 80 0,1-3 16 0,-7-1 0 16,0-4 336-16,1 1 64 0,-4-5 0 0,1 3 16 15,1-2-144-15,-1-4-48 0,0 6 0 0,2-6 0 16,2 0-336-16,-2 1-64 0,3-3 0 0,1 2-16 15,1 4-192-15,0-2-48 0,4 2 0 0,-2 3 0 16,-2 1-192-16,2 2-64 0,-1 0 0 0,-4-1 0 16,3 3-192-16,2 2-128 15,-2 1 160-15,0-1-160 0,1 2 0 0,-3 3 0 0,2-1 0 0,1 7 0 16,1-1 0-16,-6 10 192 16,5 1-16-16,-3 5-16 0,1 4-160 0,-1 0 128 15,-5 5-128-15,2 0 128 0,-1 0-128 0,1-1-256 0,0 1 64 16,-5-2 16-16,1 1-288 15,1-3-64-15,-1-4-16 0,-1 1 0 0,2-4 80 16,1-1 16-16,-5 0 0 0,2-5 0 0,1 0 288 0,3-8 160 0,-1 3-160 0,2-6 160 16,2-3 0-16,-1-2 0 0,5 0 0 0,-1-2 0 15,0-3-640-15,-1-6-48 16,3 4 0-16,-2-5 0 16,2 3 176-16,-2-3 16 0,2-4 16 0,0 4 0 0,0-3 480 0,0-1 0 0,0-3 0 0,0 1 0 0,0 1 0 0,2-4 192 15,0 0-48-15,3-5 0 0,-5 2-144 0,2-4 192 16,1-4-192-16,2-2 192 0,2-1-192 0,-1-4 0 15,2-1 0-15,3 2 0 0,3-2 0 0,-4 5 0 16,6 2 0-16,-2 7 0 0,3 3 0 0,-3 2 0 16,0 4 0-16,2 1 0 0,-2 2 0 0,3 0 0 15,-3 4 144-15,4-2-144 0,1 3 0 0,-19 9 0 0,0 0 0 0,0 0 128 16,96-38-128-16,-96 38 0 16,0 0 0-16,0 0 0 0,104-26-128 0,-104 26 128 0,0 0-128 0,0 0 128 15,101 10-224-15,-101-10 32 16,0 0 16-16,49 35 0 0,-37-19-320 15,-7-1-64-15,-1 3-16 0,-2 1 0 0,-6 4 576 0,-1-4 0 16,-2 0 0-16,-2 0 0 0,0-3 176 0,-3 5 32 16,-2-6 16-16,-1 1 0 0,-1 1-224 0,2-4 0 15,-2-5 0-15,1-1 0 0,-1-3 0 0,4-4 0 0,0-2 0 0,1-5 0 16,2 3 496-16,-1-4 48 16,1-3 16-16,2 4 0 0,-1-3-128 0,2 5-32 15,1-2 0-15,0-2 0 0,1 4-400 0,3-4 128 0,-1 4-128 0,2 1 0 0,0-1 0 0,-2 0-192 16,4 1 0-16,-2-1 16 31,2 2-464-31,-1-4-112 0,3 3-16 0,-2 3 0 0,-1-1-256 16,3-2-64-16,1 3-16 0,-1-5-5456 0</inkml:trace>
  <inkml:trace contextRef="#ctx0" brushRef="#br0" timeOffset="156351.7">17272 11084 1839 0,'8'5'0'0,"-4"-2"160"0,3 3-160 0,2-5 0 16,-6 1 0-16,2-2 0 0,6 2 432 0,-1 0 48 15,-10-2 16-15,0 0 0 0,0 0-112 0,112 7-32 16,-112-7 0-16,0 0 0 0,89 7 592 0,-89-7 112 16,0 0 32-16,0 0 0 0,111-7-528 0,-111 7-112 15,0 0 0-15,0 0-16 0,0 0-48 0,92-25 0 16,-79 20 0-16,-3-4 0 0,-1 4 480 0,0-4 96 0,-2 1 0 0,-4 1 16 15,2-6-192-15,-6 5-32 0,-5-3-16 0,-1 3 0 16,0-5-544-16,-7-1-192 0,-1 6 0 0,-3-4 144 16,1 5-144-16,-4-6 0 0,-2 6 0 0,1 0 0 15,-1 2 0-15,-1 5 0 0,1 0 0 0,0 2 0 16,2 5 256-16,-3 2 32 0,3 5 0 0,0 0 0 16,2 1 448-16,2 3 96 0,3 1 0 0,3 0 16 15,6 4 96-15,-2-8 16 0,5 4 0 0,4-1 0 16,0-1-272-16,5 1-48 0,-4-1-16 0,4 0 0 0,4 1-176 0,1-4-48 15,2 0 0-15,1 0 0 0,3-2 400 16,-1-2 80-16,1 4 16 0,1-2 0 0,-19-12-176 0,0 0-16 16,66 39-16-16,-66-39 0 0,0 0-432 0,77 38-96 15,-77-38-16-15,0 0 0 16,83 24-480-16,-83-24-112 0,0 0 0 0,0 0-9808 16,112 0-1968-16</inkml:trace>
  <inkml:trace contextRef="#ctx0" brushRef="#br0" timeOffset="156900.68">18185 11065 2751 0,'0'5'256'0,"2"3"-256"0,-1-4 0 0,1-2 0 16,0-1 1488-16,1 1 256 0,6 3 48 0,-2 6 16 0,7-2 112 0,3 3 32 15,1-5 0-15,-18-7 0 0,0 0-512 0,0 0-96 16,0 0-32-16,99-2 0 0,-99 2-192 0,0 0-32 16,0 0-16-16,89-24 0 0,-89 24-432 0,0 0-96 15,0 0-16-15,0 0 0 0,89-37-528 16,-79 32 0-16,-3 0 0 0,0-4 0 0,-5 4 0 0,-2-6 0 15,0 6 0-15,0-6 0 16,-2 6 0-16,-1-3 0 0,-1-3 0 0,1 2-144 16,-1-1 144-16,1-4 0 0,-4 4 0 0,0-4 0 0,2 0 0 0,-6 2 0 15,2-2 0-15,-4-2 0 16,0 5 0-16,-2-1 0 0,-1-2 0 0,-1 7 0 0,-3 0 0 0,-1 4-128 16,-1 1 128-16,-1 6-128 0,0 4 128 0,1 1 0 15,3 3 0-15,1 2 0 0,4 4 0 16,0 1 0-16,4 2 0 0,3 0 0 0,2 1 352 15,3-1 48-15,4 7 16 0,-1 0 0 0,6 1 416 0,-1 1 64 0,-1 5 32 16,4 0 0-16,-2 3-176 0,1 0-48 0,1 1 0 16,5-4 0-16,-4-2-128 0,4-6-16 0,4 3-16 15,3-6 0-15,3-4-400 0,-24-20-144 0,0 0 0 0,106 24 144 16,-106-24-336-16,94-10-80 0,-94 10-16 16,103-37 0-1,-103 37-1056-15,89-56-192 0,-47 20-64 0,-5-1-7744 0,-3 2-1536 16</inkml:trace>
  <inkml:trace contextRef="#ctx0" brushRef="#br0" timeOffset="157298.01">19365 10145 7359 0,'-6'2'656'0,"1"1"-528"16,5 1-128-16,0-3 0 0,0 1 1408 0,-2 2 240 0,-3-1 48 0,-2 9 16 15,-3 0 48-15,-2 6 16 16,1-1 0-16,1 1 0 0,-1-1 128 0,2 2 16 0,2 0 16 0,0-1 0 15,4 1-272-15,1 0-64 0,-1 0-16 0,1 2 0 0,0 5-592 0,1 0-112 16,-1 4-32-16,-3 0 0 0,3 6-224 0,-5 1-48 31,2 1-16-31,1 2 0 0,1 5-224 0,-3-1-32 0,3 0-16 0,-1 6 0 0,-1 4-288 0,2 4 0 16,-4 1 0-16,0 0 0 0,0-2 0 16,0 1 0-16,0-2 0 0,0-2 0 0,2-6-176 0,-1-2 176 15,3-4-192-15,-2-4 192 31,3-3-672-31,2-4-32 0,4-3 0 0,2-2 0 0,3-3-1248 0,5-8-256 0,4-6-48 0,-18-9-11312 16</inkml:trace>
  <inkml:trace contextRef="#ctx0" brushRef="#br0" timeOffset="157644.59">19697 10615 12895 0,'-1'2'1152'0,"1"-2"-928"0,0 2-224 0,0-1 0 16,0 5 1536-16,-2-1 272 0,0 2 48 0,-5 8 16 15,-3 5-352-15,-4 7-80 0,-2 1-16 0,-3 2 0 16,0-2-704-16,-2 0-144 0,-2 1-16 0,2-3-16 0,0 2-368 0,-3-5-176 16,5 3 160-16,-2-5-160 0,0 0 0 0,0 0 0 15,2-4 0-15,1 1 0 0,1-1 0 0,1-1-128 16,4-2 128-16,-5 1 0 0,5-1 0 0,3 0 0 15,0-2-128-15,4 2 128 0,1-1 0 0,4-1-128 16,0 2 128-16,4-4 0 0,3 1 0 0,2 1-128 16,3-5 128-16,2 5 0 0,3-3 0 0,1 3 0 15,1 0 0-15,-2 0 0 0,4 4 0 0,2 1 0 16,-1 1 0-16,3 3 0 0,-3-1 832 0,1 5 80 16,-2 3 16-16,2 0 0 0,1 5-32 0,-3-2-16 15,5 4 0-15,2-6 0 0,0 1-528 0,-28-30-96 0,63 42-32 0,-63-42-15136 16</inkml:trace>
  <inkml:trace contextRef="#ctx0" brushRef="#br0" timeOffset="166340.49">6166 11375 1839 0,'-5'-2'160'0,"3"0"-160"0,-3 0 0 0,3 2 0 16,2 0 256-16,-3-1 32 0,-4-3 0 0,-2 1 0 0,-1-6-288 0,-4 5 0 16,3 1 128-16,4-4-128 0,2 5 192 0,0 0-32 15,1 1 0-15,3 1 0 0,1 0 528 0,0 0 96 16,0 0 32-16,0 1 0 0,1 1 464 0,-2 3 112 15,1 1 16-15,0-3 0 16,-2 6 112-16,0 0 16 0,-1 1 16 0,1 0 0 0,-3-1-640 0,3 0-128 16,0-2-16-16,0 2-16 15,1-1-544-15,-1 3-208 0,2-4 176 0,0 3-176 0,2-3 0 0,-2 5 0 0,1-3 0 0,1 5 0 16,0 0 0-16,3 2 0 16,-3 1 0-16,0 4 0 15,1 0 192-15,-1 1 32 0,0 1 16 0,-1 0 0 16,3 5-240-16,1-6 176 0,-3-1-176 0,3-2 160 0,2-1-160 0,-2 1 0 15,0-2 0-15,1-3 0 0,1-2 0 0,-2 2 0 0,0-1 0 0,0-5 0 16,-1 4-128-16,-1-5 128 16,1 6 0-16,-1-6 0 0,-1 3 0 0,0-3 0 15,1 3 0-15,-1-3 0 0,-2 2 0 0,3-4 0 0,3 1 128 0,2-3-128 16,-2 2 0-16,2-1 0 16,-1-3 0-16,2 3 0 0,0-4 0 0,-4 2 0 15,4 1 0-15,-1 2 0 0,1 1 0 0,-2-3 0 0,2 1 0 0,0 1 0 16,-3 0 384-16,3 0 160 0,-2 1 32 0,0 0 0 0,4 1-288 0,-6-5-48 15,4 5-16-15,-1-5 0 16,1 1-224-16,-2-1 0 0,3 0 0 0,3-2 0 0,-1 0 0 0,0 0 0 16,0 0 0-16,2-2 0 0,2 0 0 0,-1-1 0 15,3-2 0-15,-2 3 0 16,-2 0 0-16,3 0 0 0,0-1 0 0,1-1 0 0,-3 1 0 0,3-2 0 16,1 3 192-1,-1 0-48-15,-1 2 208 0,-1-3 32 0,3 1 16 0,-2-1 0 0,1 1-64 0,1-5-16 16,-2 5 0-16,1-3 0 0,1 0-16 0,2-4-16 0,0 5 0 0,0-2 0 31,-1-1-128-31,0 3-32 0,1-1 0 0,-2-2 0 16,0 3-128-16,-3 3 128 0,-1-3-128 0,1 2 128 0,0 2-128 0,-2-1 160 15,1-1-160-15,3-2 160 0,-1 4-160 0,1-3 192 16,-1 1-192-16,0 0 192 0,4 1-192 0,-3 1 160 0,-1-2-160 0,1 0 160 31,-1 2-32-31,2 2 0 0,-5 0 0 0,2 1 0 16,-2-1 128-16,0 1 0 0,1 4 16 0,-4-3 0 0,3 1-80 15,0 2 0-15,0 0-16 0,0-5 0 0,1 3-176 0,1-1 0 16,1-1 0-16,-3-1 128 0,4-1-128 16,-3-1 0-16,1 0 0 0,0 0 0 0,1 0 0 0,1 0 0 15,1 0 0-15,-2 2 0 0,1 0 240 0,-3-2 16 16,1 2 0-16,0 1 0 0,-2 4-48 0,1-2 0 16,-4 1 0-16,1 1 0 0,2 0-208 0,-7-2 0 15,5 3 0-15,-5-1 0 0,5 2 0 0,-3-2 0 16,1-2 0-16,1 2 0 0,-1-1 0 0,1-3 0 15,3-1 0-15,0 0 0 0,3-1 0 0,-5 3 0 16,2-4 0-16,2 0 0 0,1-4 0 0,3 3 0 16,-1-3 0-16,-2 2 0 0,4-3 128 0,-2-2 16 0,0 4 16 15,1-1 0-15,-1-1 48 0,-2-2 16 0,2 3 0 0,-1-1 0 16,-3 0-224-16,5-2 0 0,-6 2 0 0,1 0 0 16,1-1 0-16,-2 3 0 0,3 1 0 0,1-1 0 15,-4-1 0-15,1 1 0 0,-1-1 0 0,0 2 0 16,2-1 0-16,-4 3 0 0,4 0 0 0,-2-2 0 15,1 0 0-15,-1 2 0 0,0-1 0 0,0-3 0 16,2 3 0-16,-4-5 0 0,4 5 0 0,-2-1 0 16,0 2 0-16,3 0 0 0,-5-2 0 0,2 2 0 15,2 0 0-15,0 2 0 0,-3-2 0 0,1 2 0 16,4-1 0-16,-1 1 0 0,-1 5 0 0,1-4 0 16,-3 1 0-16,2-2 0 0,-2 5 0 0,2-4 0 15,1 2 0-15,0-3-128 0,3 3 128 0,-3-1 0 0,2-1 0 0,0-1 0 16,1 2 0-16,-1-3 0 0,-2 1 0 0,2 0 0 15,1 3 0-15,-7-3 0 0,3 1 0 0,-2-1 0 16,-2 0 0-16,-1-1 0 0,1 1 0 0,-2 0 0 16,1 0 0-16,3 1 0 0,-4 1 0 0,2-3-128 15,2 3 128-15,-3-4 0 0,-1 2 0 0,1-1 0 16,1 1 0-16,0-2 0 0,-3 4-144 0,3-3 144 16,-1 1 0-16,1 0-144 0,2 1 144 0,0-1-160 15,1 2 160-15,3-3-160 0,-3 4 160 0,-1-1 0 0,6-1 0 16,-8 1 0-16,2-1 0 0,-4 4 0 0,2-1 0 0,-3-3 0 15,0 4 0-15,-2-2 0 0,-2 0 0 0,0 1 0 16,0 1 0-16,1-4 0 0,-1 1 0 0,0-3 0 16,2 1 0-16,-3-2 0 0,1 0 0 0,0-2 0 15,0 1 0-15,0-1-160 0,-1 0 160 0,-1-1-160 16,3-1 16-16,-5-3 0 16,1 5 0-16,0-3 0 0,0 2 144 0,-1-4 0 0,1 3 0 0,2-1 0 0,-3 0 0 0,3-2 0 15,-2 3 0-15,-2-3 0 0,1 1 0 0,1 0 0 16,2-1 0-16,-1-3 0 0,-1 5 0 0,3-8-160 15,-3 6 160-15,-1-5-208 16,3 2 208-16,-2-1-176 0,-1-1 176 0,-1 3-160 0,0-4 160 0,0 2 0 16,0-3 0-16,-1 0 0 0,2-1 0 0,-1 1 0 0,0-2 0 15,0-1 0-15,-1-1 0 0,1 1 0 16,1-1 0-16,-1 1 0 0,2-1 0 16,0 1 0-16,0 0 0 0,1-3 0 0,-1 3 0 0,-2-2 0 0,2 3 0 0,-2-3 0 31,1 2 0-31,-1-1 0 0,4-1 0 0,-2-2 0 0,3-2 0 0,-2 1 0 0,3 1 0 0,-1-2 0 15,2 1 0-15,-6-4 0 0,6 5 0 0,-1 1 0 16,1 1 0-16,-4 0 0 0,2 2 0 0,-1 1 0 16,1 4 0-1,-3-2 0-15,-2 0 0 0,0 5 0 0,2-3 0 0,-4 5 0 16,2-2 0-16,0 4 0 0,-2-2 0 0,-1 0 0 16,1 4 0-16,0-1 0 0,0 1 0 0,-1 1 0 15,-1 2 0-15,-3 0 0 0,2 0 0 0,-2 2 0 16,0 0 0-16,-1 1 0 0,-1-1 0 0,2 0 0 15,0 1 0-15,-2 2 0 0,2-3 0 0,2 1 0 16,-2 1 0-16,2-2 128 0,1-1-128 0,1 1 0 0,-2 3 0 0,-1-3 0 16,-1 2 0-16,0-3 0 0,-1 3 0 0,-1 3 0 15,-3-2 0-15,-2 0 0 0,0 0 0 0,2 2 0 16,-4 0 0-16,0-3 0 0,2 1 0 0,0-1 128 16,1-3-128-16,-1-1 0 0,-2 0 0 0,2-1 0 15,0-1 0-15,-3 0 0 0,1-1 0 0,0 1 0 16,-1 0 0-16,-4 2 0 0,0 0 0 0,-2 2 0 15,-1-2 0-15,0 2 0 0,-3 1 0 0,-1-1 0 16,1-2 0-16,-3 0 0 0,0-2 0 0,1-1 0 0,3 1 0 16,-2-2 0-16,3 4 0 0,1-3 128 15,0 1-128-15,-1-1 0 0,4 1 0 0,-1-2 0 0,2 3 0 0,-1-3 0 16,-1 4 0-16,-1-3-128 16,2-2 128-16,2-2 0 0,-2 3 0 0,0-1 0 0,2-4 0 0,2 6 0 15,-1-4 0-15,1-2 0 0,-1 4 0 0,1-4 0 16,0 0 0-16,-1 4 0 0,4-4 0 0,-3 2 0 15,-2 1 0-15,3-5 0 0,0 4 0 0,-1-3 0 16,1 3 0-16,-1-2 0 0,-1 2 0 0,-1 0 0 16,2 0 0-16,1 4 0 0,-3-3 0 0,1 5 0 0,-3-1 0 0,-1 2 0 15,1 0 0-15,0 2 0 16,2-1 0-16,0-1 0 0,1 2 0 0,-1 0 0 0,3 0 0 0,-1-1 0 16,3-1 0-16,-3 0 0 0,-1 0 0 0,-3 0 0 15,2 2 0-15,0-2 0 0,-2 2 0 0,2-2 0 16,-2 2 0-16,5-2 0 0,-1 0 0 0,-1-2 0 15,3 0 0-15,-3 0 0 0,3 2 0 16,-3-1 0-16,2 1 0 0,-3 0 0 16,0 0 0-16,-3 0 0 0,-1 1 0 0,0 1 0 0,-3 2 0 0,2 3 0 15,-1-2 0-15,3-2 0 0,-6 6 0 0,3-4 0 0,3-1 0 0,3 3 0 16,-4-2 0-16,4-2-128 16,3 1 128-16,-1-1 0 0,-3 3 0 0,3-3 0 15,-2 0 0-15,0-1 0 0,1 0 0 0,-1 0-128 16,2 3 128-16,-1-2 0 0,1 1 0 0,-1-1 0 0,-1 3 0 0,0 2 0 15,0-2 0-15,0 2-128 0,0-3 128 0,-1 1 0 16,1-3 0-16,2 4 0 16,1-3 0-16,-1-1 0 0,1-3 0 0,2 4 0 0,-2-3 0 0,1 3 0 15,1-1 0-15,2-1-128 16,-6 0 128-16,1 1 0 0,1 1 0 0,0 1-128 0,1-2 128 0,-1-1 0 16,2 0 0-16,-3-2 0 0,3 0 0 0,0-2 0 15,1 0 0-15,-2 1 0 0,-1-5 0 0,0 3 0 0,1 1 0 16,-3 1 0-16,1-1 0 0,-2 0 0 0,-4 0 0 0,-1 2 0 15,-4 0 0-15,-2 4 0 0,1-1 0 0,-3 6 0 16,1 1 0-16,-2 3 0 0,-2 2 0 0,-2-1 0 16,2 5 0-16,-1 4 0 15,-1-4 0-15,6 2 0 16,3 0-448-16,0 0-96 0,2-2-32 0,7 0-13104 0</inkml:trace>
  <inkml:trace contextRef="#ctx0" brushRef="#br0" timeOffset="182880.96">17341 13064 4607 0,'-1'0'400'0,"1"0"-400"0,0 0 0 0,0 0 0 16,0 0 656-16,-2 0 48 0,2 2 16 0,0 0 0 15,-2-1-400-15,4 3-64 0,0-3-32 0,-1 1 0 16,3-2-224-16,-1 0 0 0,4 0 0 0,2-2 0 16,2-3 0-16,1 2 0 0,3-1-176 0,3-3 176 15,-1-3 0-15,2 5 256 0,1-6 0 0,-3 4-16 16,4-3 384-16,0 3 80 0,1-5 0 0,3 5 16 16,1-4-176-16,4 4-32 0,-1-5-16 0,-29 12 0 0,0 0-288 0,103-30-48 15,-103 30-16-15,0 0 0 0,113-31-144 0,-113 31 128 16,0 0-128-16,94-28 128 15,-64 18-128-15,0 1 0 0,-2-1 0 0,-1 4 0 0,-27 6 0 16,0 0 0-16,86-27 0 0,-60 21 128 0,-2-1-128 0,-1 0 0 16,5 2 0-16,-7 0-176 0,3-2 32 0,1 0 0 15,-1 2 0-15,-1-4 0 16,1 6-528-16,-3-4-96 0,2-2-32 0,-1 4 0 16,-1-2-800-16,-2-2-144 0,-1 4-48 15,-4-4 0-15,0 2 1408 0,-6 4 384 0,1-1 0 0,-5 4 0 0,-3 4 0 0</inkml:trace>
  <inkml:trace contextRef="#ctx0" brushRef="#br0" timeOffset="183292.75">18065 12890 5519 0,'-4'2'496'0,"2"-1"-496"0,2 1 0 0,0-2 0 0,0 0 976 0,-1 0 112 15,-1 2 0-15,-2 5 16 0,-4 0-272 0,1 0-64 16,-2 5-16-16,-1 0 0 0,1-1-576 0,-2 4-176 15,1-1 0-15,-1 2 0 0,1 0 128 0,1 3-128 16,-1 2 0-16,5-1 0 0,1 1 512 0,-1 2 0 0,3 0 0 0,0 3 0 16,2 3 256-16,0 3 32 0,-1 1 16 0,-1-2 0 15,2 6-288-15,-2-2-48 0,0 1-16 0,1 3 0 16,-1-3-224-16,-3 1-48 0,3-3-16 16,-2 1 0-16,3-2-176 0,-1 4 0 0,-1-2 0 0,1 1 0 15,-3-2 0-15,1-1 0 16,1-4 0-16,-1-1 0 0,2-2-320 0,1-3 48 0,1-2 16 0,0-6-5328 15,0 1-1072-15</inkml:trace>
  <inkml:trace contextRef="#ctx0" brushRef="#br0" timeOffset="184087.96">19142 13311 5519 0,'-6'4'496'0,"1"1"-496"0,3-3 0 0,1-2 0 15,1 0 864-15,-2 2 80 0,-7 3 16 0,0 2 0 16,-5 1-304-16,1-1-48 0,2 4-16 0,-3-4 0 15,4 2-256-15,-1-2-48 0,1-2-16 0,1 2 0 16,2-2 192-16,2-3 48 0,0-2 0 0,3 0 0 16,4 0 16-16,-1 0 16 0,3-4 0 0,1-1 0 15,2-2-256-15,0 2-48 0,3-4-16 0,3-1 0 16,-1-3 32-16,2 3 0 0,3-2 0 0,-3-2 0 16,2 3 0-16,0-3 0 0,-3 6 0 0,3-3 0 0,-2 1 32 15,0-1 16-15,0 3 0 0,2-3 0 16,-4 1-144-16,-2 5-32 0,4-2 0 0,-5-2 0 15,1 4-128-15,1-2 0 0,1 0 144 0,2 3-144 16,-5 1 0-16,3-1 0 0,-5 3 0 0,3-1 0 0,-4 4 176 0,1 1-48 16,1 1 0-16,-3-1 0 0,1 4 256 0,1 2 32 15,-6 3 16-15,5-2 0 16,-3 6 80-16,4 0 0 0,-5 3 16 0,1 0 0 0,1 2 32 0,-1 3 0 16,1 4 0-16,-1-2 0 0,-1 4-160 0,0-2-16 0,0 5-16 0,-2-2 0 15,0-3-240-15,0 5-128 0,0 0 128 0,0 2-128 16,1-4 0-16,-1 4 0 0,0-2 0 0,2 0 0 15,0-3 0-15,-1 1 0 0,3-3 0 0,-1 0 0 32,-1-3-400-32,-2-3-48 0,2 4-16 0,0-3 0 0,1-2-768 15,-1-5-160-15,1 1-16 0,3-7-5440 0,-5 4-1072 0</inkml:trace>
  <inkml:trace contextRef="#ctx0" brushRef="#br0" timeOffset="184421.69">19737 13280 4607 0,'4'-7'192'0,"-2"5"64"0,-2-1-256 0,0 1 0 0,0 2 0 0,0 0 0 0,0 0 528 0,-2 0 64 16,-2 2 16-16,-3 1 0 0,-3 9-160 0,0-1-48 0,-6 5 0 0,-2 1 0 15,3 2 176-15,-3 2 48 0,-1 0 0 16,0 5 0-16,0-1 384 0,-2-3 80 0,0 8 0 0,0-4 16 16,2 2-208-16,-5-2-32 0,4 3-16 0,3 1 0 15,1 0-128-15,-1-2-16 16,-2 3-16-16,1-3 0 0,3 5-48 0,-3-5-16 16,2 0 0-16,-1-1 0 0,5 1-384 15,-6-3-80-15,3 1-16 0,-1-7 0 0,4 0-144 0,-2-7 0 16,-2 2 0-16,1 0-176 0,1-2-688 15,3-3-144-15,1-4-16 0,3 4-16 16,0-5-688-16,3-3-144 0</inkml:trace>
  <inkml:trace contextRef="#ctx0" brushRef="#br0" timeOffset="195738.36">20340 13292 2751 0,'-5'9'256'0,"3"-6"-256"0,2 1 0 0,0-2 0 15,0-2 960-15,0 0 128 16,0 0 48-16,4 0 0 0,1 0 224 0,4 0 48 16,-2 0 16-16,2-2 0 0,1-2-288 0,-1 3-64 0,1-1-16 0,1 0 0 15,-4-1 272-15,-2 3 48 0,4-2 16 0,-8 2 0 16,6 2-256-16,2 1-48 0,-4 1-16 0,4-3 0 15,0 3-432-15,-1-2-64 0,3 1-32 0,1-1 0 16,2 3-256-16,3-3-48 0,3-2-16 0,4 0 0 16,0-2-224-16,1 0 0 0,4-3 0 0,-3 2 0 15,2-1 0-15,2-6 0 0,1 1 0 0,-31 9 0 16,0 0-816 0,93-37-48-16,-93 37-16 0,0 0-10352 0</inkml:trace>
  <inkml:trace contextRef="#ctx0" brushRef="#br0" timeOffset="196179.23">20678 13381 2751 0,'-5'7'128'0,"-2"-2"16"0,4-1-144 0,-1-1 0 0,1 1 0 0,1-4 0 15,0 3 880-15,-5 4 144 0,-1 2 16 0,-3 1 16 16,1 1-192-16,-1 3-32 0,3-2-16 0,-3-3 0 16,4 3-320-16,-3-5-64 0,3 5-16 0,0-3 0 15,0 3 800-15,2-3 144 0,1 4 48 0,-3-4 0 16,5-2-64-16,1 0 0 0,1 2 0 0,1-4 0 15,1 0-640-15,0 2-128 0,3 0-16 0,-1-3-16 16,3-1-384-16,3 2-160 0,-3-1 128 0,3-2-128 16,-1 1 0-16,2-3 0 0,1 4 0 0,0-1 0 15,2-1 384-15,-4 0 0 0,3 1 0 0,-3 1 0 16,2-3 192-16,0 3 48 0,1 1 0 0,1-2 0 16,-2 3 16-16,0-5 16 0,2 6 0 0,0-3 0 15,2 1-208-15,-3-1-64 0,5 3 0 0,-1-4 0 0,-1 1-256 0,3-1-128 16,2-1 128-16,-2-2-128 15,-1 1-336-15,-1-1-160 0,4 0-16 0,0-1-16 16,3-1-2112 0,-3-1-432-16</inkml:trace>
  <inkml:trace contextRef="#ctx0" brushRef="#br0" timeOffset="197256.5">22043 12820 8287 0,'0'0'736'0,"-2"0"-592"0,0 0-144 0,2-2 0 15,0 1 928-15,-1-1 160 0,-3 0 16 0,-1 0 16 0,-7-3-400 0,0 2-80 16,-2 1 0-16,-2 0-16 0,0 2-496 0,-1-1-128 0,-1 1 0 0,-1 0 0 15,0 0 0-15,0 0 144 16,0 1-144-16,0 1 0 16,-1-2 272-16,1 2-48 0,2 1-16 0,-2 2 0 0,1 1 112 0,1-3 32 0,1 6 0 0,2-2 0 15,-2 0-80-15,4 2-16 0,2-1 0 0,-2 4 0 16,1-3-256-16,1 5 0 16,1-2 128-16,2 4-128 0,2-2 0 15,-2 2 0-15,2 1 0 0,1 0 0 0,2 3 0 0,2-3 0 0,4 0 0 0,-1-1 0 16,3 0 160-16,2-4-160 15,1 2 128-15,1-5-128 0,6 3 144 0,2-7-144 16,-1 5 160-16,4-6-160 0,2 1 336 0,3 0-16 16,5-1-16-16,2-1 0 0,-33-3 64 0,0 0 16 0,115 6 0 0,-115-6 0 15,0 0-96-15,119 12-16 0,-119-12 0 0,0 0 0 16,0 0-272-16,87 33 0 0,-78-19 0 0,-6 3 0 16,-3 1-144-16,-2-1-48 15,-1 2 0-15,-4 0 0 0,0 1 192 0,-4-1 256 16,1 0-64-16,-2 2-16 0,-4-2 608 0,-3 0 128 15,-2-2 32-15,-9 1 0 0,2 1-368 0,-8-3-64 16,-1-2 0-16,-1-6-16 0,1 5 16 0,-1-6 16 16,0 1 0-16,-1-4 0 0,8-3-64 0,0-1-16 0,3-1 0 15,0-5 0-15,3 0-320 0,3 0-128 0,6-1 0 0,0-3 144 16,8 5-288-16,-1-6-64 0,4 4-16 0,3-3 0 31,2 3-800-31,4-2-176 0,2-1-16 0,7-4-16 16,2 3-672-16,5-3-128 0</inkml:trace>
  <inkml:trace contextRef="#ctx0" brushRef="#br0" timeOffset="198108.93">22402 13310 911 0,'3'-2'0'0,"-3"-2"0"16,0 3 0-16,0-1 0 0,0 2 256 0,-3-2-48 0,3-3 0 0,-2 0 0 0,0-4 240 0,-1 0 64 15,-2 4 0-15,3-4 0 0,-5 6 608 0,3 1 128 16,-1 2 32-16,2 0 0 16,-4 0 96-16,2 2 32 0,1 1 0 0,1 4 0 0,-3-1-64 0,3-1-16 15,-1 3 0-15,1-1 0 0,1 2-400 0,0-2-80 16,-1-2-16-16,3 2 0 0,0 0-432 0,0-3-80 15,3 3-32-15,-3-2 0 0,0 0-288 0,0-1 0 0,2 3 128 0,0-4-128 16,0 2 0-16,1-1 0 16,-1 1 0-16,0-1 0 0,-1-3 0 0,5 1-192 0,-5-4 16 0,5-1-9488 15</inkml:trace>
  <inkml:trace contextRef="#ctx0" brushRef="#br0" timeOffset="198664.45">23008 12406 11967 0,'0'0'1072'0,"0"0"-864"0,0 0-208 0,0 1 0 0,2-1 640 0,-2 2 64 16,0 0 32-16,0 3 0 0,2-1-48 0,0 1-16 15,-1 5 0-15,1-1 0 0,0 3-32 0,-2-1 0 16,1 3 0-16,-1 1 0 16,2 1 224-16,0 1 32 0,1 2 16 0,-3 2 0 0,-3 2-64 0,3 0-16 15,-2 8 0-15,0 0 0 0,1 4 16 0,-3 9 0 16,3 1 0-16,-3 6 0 0,-3 3-416 0,2 3-96 16,0 6-16-16,1-1 0 0,-5 6-320 0,2-3 0 15,6 3 0-15,-6-11 128 0,3 1-304 0,1-6-48 16,1-7-16-16,0-8 0 15,2-6-1600-15,0-8-320 0,0-4-64 0,0-9-8432 0</inkml:trace>
  <inkml:trace contextRef="#ctx0" brushRef="#br0" timeOffset="199182.56">22822 12899 7359 0,'-2'-2'320'0,"-1"2"80"0,3 0-400 0,0 0 0 0,0 2 0 0,3-1 0 16,-1 3 1600-16,1-1 224 0,4 4 48 0,5-2 16 16,2 8-704-16,0-5-144 0,2 1-16 0,1-4-16 0,4 4-752 0,0-4-256 15,4-3 144-15,-6 0-144 0,5-2 0 0,2-2 0 16,2 0 0-16,0-1 0 0,0-2 0 0,-4-4 192 16,4 4-192-16,-5-6 192 0,0 6 192 0,-2-7 64 15,-1 3 0-15,-2-1 0 0,-1 4 16 16,-3 1 16-16,2-4 0 0,-9 4 0 15,0 0-256-15,-5 1-48 0,1 1-16 0,-3 3 0 0,-3 3-160 0,-3 1 0 16,-1 3 0-16,-1 2 0 0,1-1 0 0,-4 5 0 16,3 0 0-16,-3 3 0 0,2 3 0 0,2 6 0 15,-3-1 144-15,5 0-144 0,-2 4 464 0,5 0 32 16,0 4 0-16,2-3 0 0,4 3-208 0,-2-6-32 0,3 3-16 16,3-6 0-16,1 0-240 0,2-4 0 0,4-4 0 15,-1 1 0-15,4-6 0 0,-1-1 0 16,1-4 0-16,-3 2 0 0,1-5 0 0,1-4 0 0,1 1 0 0,-4-6 0 15,1 1 0-15,-2-6 256 16,-5 2-64-16,1-6 0 0,0-1 256 0,-6-6 64 0,1 0 0 0,-4-4 0 16,0-1-64-16,-2-2-16 0,-2-1 0 0,-3 3 0 15,1-5 48-15,-1 3 16 16,-2 1 0-16,-2-3 0 0,-1 4-192 0,0-1-48 0,0 6 0 16,0 2 0-16,-1 2-256 0,1 3 0 0,0 6 0 0,2 1 0 0,-3 2 0 0,5 5 0 15,-1 1 0-15,4 1 0 31,-2 1-448-31,3 1 0 0,2 0 0 0,4 0 0 16,2 1-832-16,3-1-144 0,1 1-48 0,3 3 0 0,6-5-1136 0,-3 1-224 0</inkml:trace>
  <inkml:trace contextRef="#ctx0" brushRef="#br0" timeOffset="199671.84">23749 12801 2751 0,'16'0'128'0,"-9"0"16"0,3 0-144 0,-7 2 0 0,1 0 0 0,-1-1 0 0,1 3 992 0,1-1 160 16,2 4 48-16,4 5 0 0,-6 4-112 0,-2 1 0 0,-1 3-16 0,-4 2 0 15,1 3 464-15,-5 3 80 0,1 1 32 0,-2 4 0 32,0 2 176-32,-2 3 32 0,1 2 16 0,-1 2 0 0,-1 9-784 0,-1-4-176 0,2 2-16 0,-1 3-16 15,1 4-464-15,-1-1-96 16,1 3 0-16,-3-9-16 0,5 3-304 0,-4-9 0 0,3 3 0 0,-1-10 0 16,0-3-400-1,1-1-144-15,-3 1-32 0,1-9 0 16,3-3 96-16,0-4 16 0,2-3 0 0,1-8 0 0,1 1-32 0,3-11 0 0,0 1 0 0,1-3 0 15,1-6 304-15,2-4 192 0,-1-4-208 0,4-3 80 16,2-3 128-16,1-7-208 0,1-4 80 0,-1-1 128 16,4 1-176-16,-4-8 176 0,4-6-128 0,2-4 128 0,2-5 0 15,-5-4 0-15,5-4 0 0,1-3 176 16,0-4 432-16,0-4 96 0,1 1 0 0,0 3 16 0,3 4 48 16,-4 1 16-1,2 9 0-15,-2 5 0 0,1 9-336 0,-3 6-80 0,0 11-16 0,-3 2 0 0,0 7-80 0,-2 4-16 16,-1 6 0-16,1 3 0 15,0 6 16-15,-3 0 0 0,1 4 0 0,-3 0 0 0,4 8-80 0,-4-1 0 0,0 6-16 16,0 5 0-16,-4 2-176 0,3 3 192 0,-5-1-192 16,-1-1 192-1,-3 6-192-15,-4-1 0 0,-2 2 144 0,-1-2-144 16,-10 5 0-16,1 0 128 0,-3-2-128 0,-4 2 0 0,-1 4 0 0,-4-4 0 0,5-3 0 0,-4 1 128 16,4-3-128-16,2-4 0 0,1-1 128 0,2-6-128 15,2-3-208-15,5-7-112 16,2-2-32-16,3-1 0 15,2-4-1696-15,5-7-352 0,2-2-64 0,6-5-5056 0,1-3-1008 0</inkml:trace>
  <inkml:trace contextRef="#ctx0" brushRef="#br0" timeOffset="199987.72">24481 12275 2751 0,'-2'4'256'0,"2"-1"-256"16,0-3 0-16,-3 0 0 0,3 2 1600 0,-2-2 288 15,0 1 48-15,-3 5 16 0,-2-3-336 0,-2 8-64 0,0-3-16 0,-1 5 0 16,1-3-544-16,-5 4-112 16,2 3-32-16,0-1 0 0,-2 3 144 0,-2 0 32 0,1 2 0 0,-1 4 0 15,0 4 128-15,1-3 16 16,1 6 16-16,1-1 0 0,1 2-384 0,2 2-80 0,1 3-16 0,2 6 0 15,0-1-336-15,2-1-80 0,0 3-16 0,1-3 0 16,1 2-272-16,3-2 0 0,1-2 0 0,3 0 0 16,3-9 0-16,-4 0 0 0,6-4 0 0,0-1 0 15,0-4 0-15,3-1 0 0,2-2-208 0,0-5 80 16,5-1-832 0,-2-3-144-16,1-5-48 0,1-1-6864 0,5-1-1392 0</inkml:trace>
  <inkml:trace contextRef="#ctx0" brushRef="#br0" timeOffset="200297.52">24735 12244 13823 0,'-7'3'608'0,"4"-1"128"0,1 1-592 0,-1-1-144 16,3 0 0-16,0 1 0 0,3 3 1328 0,-3 1 224 15,2 3 48-15,-2 4 16 0,3 5-448 0,2 2-80 0,4 3-32 16,-2-3 0-16,7 2 128 0,-2 0 32 16,6 4 0-16,-1 0 0 0,2 6-80 0,0 0-16 0,2 3 0 0,-1-3 0 15,2 6-272-15,-1-1-48 0,-2 0-16 0,-5 4 0 16,0-2-416-16,-5-1-96 0,0-1-16 0,-6-2 0 16,-3 3-256-16,-2-3 0 0,1-1 0 0,-5 2 0 15,3-4 0-15,-6 0 0 0,4 0 0 0,0-5 0 16,-1 5 0-16,1-2 0 0,0-3 0 0,3 2 0 31,-5-6-1152-31,2 1-144 0,-2-1-32 0,2-5-13088 0</inkml:trace>
  <inkml:trace contextRef="#ctx0" brushRef="#br0" timeOffset="200848.57">25303 12540 9215 0,'-3'-2'816'0,"1"2"-656"0,0-2-160 0,1 2 0 16,1 0 1136-16,-4-1 192 0,2-1 32 0,-6 0 16 15,-1 0 416-15,-3 2 96 0,3 2 16 0,-1 0 0 0,3 1-544 0,1 1-96 16,3 1-32-16,1 0 0 0,2-1-816 0,4-1-160 16,-3 4-48-16,5-3 0 15,-3 1-656-15,4-3-128 0,2 6-16 0,-2-1-16 16,5 0-1568-16,-2 4-320 0</inkml:trace>
  <inkml:trace contextRef="#ctx0" brushRef="#br0" timeOffset="201023.36">25383 13358 5519 0,'-15'18'496'0,"6"-9"-496"0,2-1 0 0,2-1 0 16,0-3 1536-16,1 1 192 0,-1 2 64 0,-2 2 0 15,-7 6-1200-15,-2 3-224 0,-1-1-48 0,3-8-16 16</inkml:trace>
  <inkml:trace contextRef="#ctx0" brushRef="#br0" timeOffset="202429.87">26830 12575 2751 0,'-4'3'256'0,"1"2"-256"16,1-3 0-16,0-2 0 0,2 2 944 0,-3 0 144 0,-2 1 16 0,-4 2 16 16,-2 6 96-16,1-6 32 0,0 5 0 0,-1-1 0 15,4-2 64-15,2-2 16 0,0 1 0 0,3-5 0 16,2 3 32-16,-2 1 16 0,4-5 0 0,-2 0 0 15,5 0-304-15,0-5-64 0,4 0-16 0,-4 1 0 16,4-3-224-16,0-3-64 0,1-1 0 0,-1 1 0 16,1-4-416-16,-1 3-96 0,3-3 0 0,-1-1-16 15,-1-1-176-15,-1 0 0 0,1 4 0 0,-3-2 0 16,0 0 0-16,-1 6 0 0,-3-5 0 0,2 6 0 16,-3-1 0-16,1 2 0 0,1 0 0 0,-4-1 0 15,3 5 0-15,-3 2 0 0,2-2 0 0,-2 2 0 0,2 2 0 16,0-2 0-16,-1 5 0 0,1 0 0 0,3-1 0 15,-1 1 0-15,3 4 0 0,2-2 0 16,-1 0 0-16,4 3 0 0,-3-1 0 0,2 3 0 0,1-2-160 0,-2 1 160 16,1 5 0-16,-1-3-144 0,1 3 144 0,-3-2 0 15,5 4 0-15,-5-1 0 16,3 2 0-16,-4-1 0 0,5-1 0 0,-7 2 0 0,4 0 0 0,0 2 0 16,3 2 0-16,-5 3 0 15,5-3 0-15,-5-1 0 0,5-3 0 0,-3 4 0 0,3 0 0 0,2-1 0 16,-2-1 0-16,0 0 0 0,1 0 0 0,0-2-160 15,3-1 160-15,-2-3-208 16,-2-1-976-16,0-2-192 0,1 2-32 0,-3-7-9216 0</inkml:trace>
  <inkml:trace contextRef="#ctx0" brushRef="#br0" timeOffset="202793.44">26891 12918 9215 0,'-4'-4'400'0,"3"3"96"0,1-3-496 0,0 1 0 0,1 1 0 0,3-2 0 0,-2 3 1328 0,1-3 160 16,4-5 48-16,2-3 0 0,1-2 0 0,2 2 16 0,2-2 0 0,-2 0 0 15,2-1-304-15,0 1-64 0,4-4-16 0,3-3 0 16,0-1-208-16,1-1-32 0,-1 4-16 0,-2-4 0 16,6 1 688-16,-4-6 144 0,1 3 32 0,1-6 0 15,0 3-1328-15,-2-2-256 0,3 3-48 0,-1-1-16 31,-1 3-960-31,1 1-192 0,1 0-32 0,-3-1-16 16,0 4-608-16,2-1-128 0</inkml:trace>
  <inkml:trace contextRef="#ctx0" brushRef="#br0" timeOffset="203456.79">27513 12501 7359 0,'2'7'656'0,"-2"-3"-528"0,0-1-128 0,0-1 0 16,0 0 768-16,0 1 128 0,-2 8 32 0,-2 1 0 15,1 2 160-15,-1 2 48 0,-1 3 0 0,3-5 0 16,-5-4-288-16,2 2-48 0,2-3-16 0,-1-2 0 15,-1-3-560-15,3 1-224 0,-1 0 176 0,-1-2-176 16,3 1-672-16,-1-2-224 0,2-1-64 0,0 1 0 31,0 0-272-31,0-2-64 0,2 3-16 0,1-3-3808 0</inkml:trace>
  <inkml:trace contextRef="#ctx0" brushRef="#br0" timeOffset="203598.99">27461 12824 7359 0,'-4'7'320'0,"4"-6"80"0,-2 3-400 0,-1-2 0 16,1-2 0-16,2 0 0 0,-2 1 1680 0,1 1 256 16,-1 3 48-16,-2-1 16 0,1 1-320 0,-2-3-64 15,1 0-16-15,1-2 0 0,1 0-1152 0,0 0-224 16,2-2-48-16,2 0-16 16,0-1-912-16,1-3-176 0</inkml:trace>
  <inkml:trace contextRef="#ctx0" brushRef="#br0" timeOffset="-138621.59">12626 11073 911 0,'-10'-2'0'0,"3"1"0"0,3-1 0 0,-1 2 0 16,3 0 512-16,2-2 0 0,0 1 16 0,-2-3 0 16,1 1-48-16,-3-6-16 0,2 5 0 0,1-1 0 15,-1-2-464-15,-5 5 0 0,3 1-176 0,-3 1 176 16,-1 0-176-16,-1 1 176 0,-3 3-128 0,-2 5 128 15,2-4 0-15,-7 7 0 0,-1-2 192 0,1 6-64 0,0-2 576 0,0 4 128 16,-6-1 32-16,3 2 0 0,-1 4 320 0,1-1 64 16,-5-2 16-16,3 2 0 0,0 1-272 0,-1-1-48 15,1 1-16-15,1 0 0 0,2-2-480 0,0 0-80 16,2 1-32-16,0-3 0 0,2 2-336 0,-1 0 0 16,-1 0 0-16,2-2 128 15,-3-1 192-15,-1-1 64 0,2 2 0 0,-2 0 0 0,2 1 240 0,0-1 48 16,2 0 16-16,-3 0 0 0,1 4-144 0,0-4-32 15,0 2 0-15,2-2 0 0,-4 2-160 0,3 3-32 16,-1 1-16-16,2-3 0 0,-1 4-128 0,1-1-32 0,1-1 0 16,0 4 0-16,4 0 192 0,0-4 48 0,2 4 0 15,1-4 0-15,5 8 128 0,-3-6 16 16,-1 7 16-16,-1-7 0 0,0 2-288 0,2-2-48 16,-3 9-16-16,1-2 0 0,-1 0 64 0,3-1 16 0,-2 2 0 0,2 1 0 15,0-2-112-15,0-1-32 16,2 4 0-16,1-1 0 0,-4 0 0 0,1 0 0 0,0-2 0 15,0-2 0-15,0 6 32 0,-2-2 0 0,4 1 0 0,0-1 0 16,-2 0-16-16,3-4 0 0,2 4 0 0,4 0 0 16,0-2 96-16,3-5 16 0,4 3 0 0,5-5 0 15,-4 4-128-15,6-6 0 0,0 4-128 0,1-2 192 16,2-1-192-16,0 2 0 0,0 0 0 0,-1 2 0 16,1-1 0-16,-2 3 0 0,1-1 0 0,1 0 0 15,-2 3 0-15,-1-2 0 0,0-1 0 0,0 1 0 16,-1-3 0-16,1 3 0 0,1 4 144 0,1-2-144 0,-3-1 272 15,1 2-16-15,0 1-16 0,-1 0 0 0,1-4-240 0,2 3 128 16,-4 0-128-16,3-4 0 16,-1-2 0-16,1 1 128 0,1-6-128 0,1 1 0 15,0-3 0-15,0 0 0 0,0 2 0 0,2-4 0 0,0 2 0 0,3-4 144 0,-3 1-144 16,5-6 128 0,2 2-128-16,-28-14 192 0,0 0-192 0,0 0 192 15,108 35-64-15,-108-35 0 0,0 0 0 0,0 0 0 0,121 8-128 0,-94-9 0 16,1-3 0-16,-1-6 0 0,2 3 0 0,-6-5 0 15,3 3 0-15,-3-5 0 0,1 4 0 0,0-4 0 0,3 0 128 0,-1 0-128 16,0 0 0-16,2 0 0 16,-4-2 0-16,2 1 0 0,0 2 0 0,4-4 0 0,-2 0 0 0,1-4 0 15,-1 1 0-15,0-4 0 16,0 1 0-16,-3-3 0 0,-1-2 0 0,0 2 0 0,-3-2 0 0,-2 2 0 16,-1 0-144-16,-1-3 144 15,2 6 0-15,-1-7 0 0,-4 6 0 0,3-7 0 16,2 1 0-16,-1-1 0 0,1 4 0 0,2-2 0 15,5-4 0-15,-3 1 0 0,5-1 0 0,-2-1 0 16,0-1 128-16,2 3-128 0,-2-1 0 0,0 0 0 16,2-2 0-16,-2 4 0 0,0 0 0 0,-5-2 0 0,2 5 0 15,-6-2 0-15,-3 2 0 0,-2 0 0 0,-3 7 0 0,-2-1 0 16,-2 1 0-16,0-4 0 0,-3 5 0 0,0-1 0 16,1 0 0-16,-1 2 0 0,0-2 144 0,0 0-144 15,3 2 352-15,-3-2-16 0,-1 0 0 0,1-2 0 16,-4 1-336-16,1-1 0 0,-5-1 0 0,-1-4 0 15,0 2 0-15,-5-4 0 0,0 2 0 0,0-2 0 16,0 4 0-16,-2-2 0 0,1 6 0 0,-4-3 0 0,1 1 0 0,-1-2 0 16,1 5 0-16,-3-2 0 0,2 4 0 15,-1 0 0-15,1 2 0 0,-2-3 0 0,-1 5 0 16,1-3 0-16,2 1 0 0,3 0 0 0,-2-1 0 0,4-3 0 16,2 0 0-16,1-1 0 0,2-8 0 15,5 0 0-15,0-3 0 0,2-3 0 16,0-3 0-16,2-1 0 0,-2 2 0 0,0 3 0 0,2 0-144 0,-2 6 144 15,-2 1-160-15,0 0 160 0,-3 0-224 0,0 4 48 0,0-1 16 0,1 1 0 16,-3 1-176-16,2 4-48 16,0-2 0-16,0 0 0 0,1 1 384 0,-1-1 0 0,1-2 0 0,1 0 0 15,-2 2 0-15,1 1 0 16,1-1 0-16,-1 0 0 0,-1 0 0 0,-2 2 0 16,0 1 0-16,-3 3 0 0,1-1 0 0,-7 4 0 0,4 3 0 0,-4-1 0 15,-1 4 0-15,-2 1 0 0,3 2 0 0,-3-3 0 16,0 5-192-16,0 1 48 15,-2-2 0-15,5 2 0 0,-1-2 144 0,1 0 128 16,2 1-128-16,-2-1 176 0,4 0 0 0,-5-1 0 0,1-1 0 0,2 1 0 16,-2 1-176-16,4 0 128 0,-5-1-128 0,3-2 128 0,0-2-128 0,-2 3 0 15,4-1 0-15,-2-4 0 0,5 6-176 0,-5-6-64 16,4 0-16-16,-2 4-9728 16,-2 0-1968-16</inkml:trace>
  <inkml:trace contextRef="#ctx0" brushRef="#br0" timeOffset="-136996.1">3251 11495 8287 0,'-5'1'736'0,"1"-1"-592"16,4 0-144-16,0 0 0 0,0 0 768 0,0-1 128 0,0 1 32 0,-2-2 0 15,2 2-464-15,-5-5-80 0,3 3-32 0,-1 0 0 16,-2 1-352-16,1 1 0 16,-4 0-160-16,-1 0 160 0,-2 0 0 0,-3 1-128 0,0 6 128 0,-1-2 0 15,-3 1 272-15,-3-1 112 0,1 4 32 0,-1-1 0 16,-5 5 416-16,3-3 96 0,-2 2 16 0,-1 4 0 16,2 1-176-16,0 2-48 0,-3 4 0 0,1-2 0 0,2 5-208 15,-6 0-64-15,4-1 0 0,0 2 0 0,5-2-320 16,2-4-128-16,3 0 0 0,4-2 144 15,5-2-144-15,4-1 0 0,1 0 0 0,5-2 0 0,4-4 0 0,-3 2 0 16,6 0-176-16,1-1 176 0,3-1 0 0,-4-1-128 16,4 5 128-16,0-5 0 0,2 1 0 0,-2-1-128 15,1 1 128-15,1-1 0 0,0 1 0 0,-1-3 0 16,3 4 0-16,-4-6 0 16,1 5 128-16,1-4 0 0,0-1 0 0,-1 2 0 15,1-2 256-15,1 0 64 0,1-1 16 0,1 5 0 16,0-3-128-16,-1 5-16 0,-3-4-16 0,-1 5 0 0,0-1-304 0,-3 4 160 15,-1-1-160-15,-5 4 128 0,-1-1-128 0,-4 2 0 16,-4 2 0-16,-1 0-176 0,-7 2 176 0,-2-1-128 16,-5 6 128-16,-2-4-128 0,-5 6-176 0,3-4-16 15,-5-3-16-15,0 3 0 0,2-2 336 0,0-1 0 0,3-4 0 16,-4 0 0-16,4-1 288 0,0-1 80 0,2-5 16 0,2-3 0 16,2 2-64-16,-2-4-16 0,1 3 0 15,2-3 0-15,4-2-304 0,0 4 0 0,2-4 0 0,3-1 0 0,0 3 0 0,0-2 0 31,3 0 0-31,2 0 0 0,-3 2 0 0,5-2 0 0,0-1 0 16,4 3 0-16,-3 0 0 0,6-4 0 0,4 4 0 0,-2-3 0 16,5 1 0-16,1-3 0 15,4 1 0-15,2 2 0 0,2 1 0 0,-2-1 0 16,-2 0 0-16,-3 7 0 0,-2 2 0 0,-6-2 0 0,1 9 0 0,-5 2 0 0,-3 5 0 0,-2 7 0 16,-1 1 0-16,-5 6 0 15,-2 9 0-15,-1 1 0 0,-2 5 0 0,-4 4 0 16,0 4 0-16,-1-1 0 0,1-5 0 0,-5 6 0 15,0 8 192-15,-1 2 64 0,-1 7 32 0,4-2 0 0,-6-4 304 0,6-4 64 0,2-8 16 0,3-4 0 16,5-5-432-16,4-2-96 0,5-8-16 0,5-3 0 16,6-9-128-16,8-2 0 15,7-7-160-15,-26-24 160 16,0 0-448-16,124 47 16 0,-124-47 0 0,113 2 0 16,-113-2-272-16,134-22-64 0,-134 22-16 0,150-49-10736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itn.hms.harvard.edu/flash/2012/lisko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0056/north-american-electrical-outlet-why-so-sad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709A7-1CEB-1B24-EB23-4FE81CB6AFD9}"/>
              </a:ext>
            </a:extLst>
          </p:cNvPr>
          <p:cNvSpPr txBox="1"/>
          <p:nvPr/>
        </p:nvSpPr>
        <p:spPr>
          <a:xfrm>
            <a:off x="402084" y="306169"/>
            <a:ext cx="22724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F268D-B748-EAC1-3527-3877F04CA822}"/>
              </a:ext>
            </a:extLst>
          </p:cNvPr>
          <p:cNvSpPr txBox="1"/>
          <p:nvPr/>
        </p:nvSpPr>
        <p:spPr>
          <a:xfrm>
            <a:off x="1387435" y="5590538"/>
            <a:ext cx="92318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O-notation, also called asymptotic notation, is a popular way of talking about algorithm performance. Given an expression, O-notation “throws away” all the low-order terms and constants, leaving a simpler expression that is essentially true when n is large.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3873528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5661C2-F2C2-B990-1F97-9007FED4C50B}"/>
              </a:ext>
            </a:extLst>
          </p:cNvPr>
          <p:cNvGrpSpPr/>
          <p:nvPr/>
        </p:nvGrpSpPr>
        <p:grpSpPr>
          <a:xfrm>
            <a:off x="7384393" y="546193"/>
            <a:ext cx="2305051" cy="3853353"/>
            <a:chOff x="6492664" y="1233882"/>
            <a:chExt cx="2305051" cy="3853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FA4C1-113D-B799-17FE-50F64CD5FBE7}"/>
                </a:ext>
              </a:extLst>
            </p:cNvPr>
            <p:cNvSpPr txBox="1"/>
            <p:nvPr/>
          </p:nvSpPr>
          <p:spPr>
            <a:xfrm>
              <a:off x="6492664" y="4163905"/>
              <a:ext cx="2305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David Parnas</a:t>
              </a:r>
              <a:br>
                <a:rPr lang="en-AU" dirty="0"/>
              </a:br>
              <a:r>
                <a:rPr lang="en-AU" dirty="0"/>
                <a:t>Canadian Computer Scientist</a:t>
              </a: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83C70860-521D-E305-DCF9-2D5E6729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665" y="1233882"/>
              <a:ext cx="2305050" cy="292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2A77D6-5A00-E29A-0761-1C7315C291E4}"/>
              </a:ext>
            </a:extLst>
          </p:cNvPr>
          <p:cNvGrpSpPr/>
          <p:nvPr/>
        </p:nvGrpSpPr>
        <p:grpSpPr>
          <a:xfrm>
            <a:off x="10113031" y="725329"/>
            <a:ext cx="1714500" cy="3495080"/>
            <a:chOff x="10045017" y="2951727"/>
            <a:chExt cx="1714500" cy="3495080"/>
          </a:xfrm>
        </p:grpSpPr>
        <p:pic>
          <p:nvPicPr>
            <p:cNvPr id="5" name="Picture 4" descr="A person in a red shirt&#10;&#10;Description automatically generated">
              <a:extLst>
                <a:ext uri="{FF2B5EF4-FFF2-40B4-BE49-F238E27FC236}">
                  <a16:creationId xmlns:a16="http://schemas.microsoft.com/office/drawing/2014/main" id="{8BFF556B-1365-ED33-4FBB-0B33DA89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045017" y="2951727"/>
              <a:ext cx="1714500" cy="25717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7B1FF9-A2F9-41CA-5560-E7FF38E89265}"/>
                </a:ext>
              </a:extLst>
            </p:cNvPr>
            <p:cNvSpPr txBox="1"/>
            <p:nvPr/>
          </p:nvSpPr>
          <p:spPr>
            <a:xfrm>
              <a:off x="10045017" y="5523477"/>
              <a:ext cx="1714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Barbara </a:t>
              </a:r>
              <a:r>
                <a:rPr lang="en-AU" dirty="0" err="1"/>
                <a:t>Liskov</a:t>
              </a:r>
              <a:br>
                <a:rPr lang="en-AU" dirty="0"/>
              </a:br>
              <a:r>
                <a:rPr lang="en-AU" dirty="0"/>
                <a:t>2008 Turing Award Winner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420BE2-0AD3-CD2C-13A1-85E8CA04B034}"/>
              </a:ext>
            </a:extLst>
          </p:cNvPr>
          <p:cNvSpPr txBox="1"/>
          <p:nvPr/>
        </p:nvSpPr>
        <p:spPr>
          <a:xfrm>
            <a:off x="7954002" y="4563011"/>
            <a:ext cx="387352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the 1970s, they helped explain how programs can be written using abstract data types. Parnas wrote a famous paper on modular programming, and </a:t>
            </a:r>
            <a:r>
              <a:rPr lang="en-CA" sz="1600" dirty="0" err="1"/>
              <a:t>Liskov</a:t>
            </a:r>
            <a:r>
              <a:rPr lang="en-CA" sz="1600" dirty="0"/>
              <a:t> created and developed the CLU language to show how ADTs could be used efficiently.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5576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3873528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</p:spTree>
    <p:extLst>
      <p:ext uri="{BB962C8B-B14F-4D97-AF65-F5344CB8AC3E}">
        <p14:creationId xmlns:p14="http://schemas.microsoft.com/office/powerpoint/2010/main" val="17908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54E30-7CD6-3079-A191-D9F35518A9A9}"/>
                  </a:ext>
                </a:extLst>
              </p14:cNvPr>
              <p14:cNvContentPartPr/>
              <p14:nvPr/>
            </p14:nvContentPartPr>
            <p14:xfrm>
              <a:off x="1115280" y="2175480"/>
              <a:ext cx="5666760" cy="4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54E30-7CD6-3079-A191-D9F35518A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920" y="2166120"/>
                <a:ext cx="5685480" cy="4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08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ADTs hide and manage implementation details of objects, preventing the programmer using it from accidentally messing up these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244714" y="1247657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2BC94-3A9A-E985-5DE7-2D2CE0D267FE}"/>
              </a:ext>
            </a:extLst>
          </p:cNvPr>
          <p:cNvSpPr txBox="1"/>
          <p:nvPr/>
        </p:nvSpPr>
        <p:spPr>
          <a:xfrm>
            <a:off x="8244714" y="3429000"/>
            <a:ext cx="32721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Assuming </a:t>
            </a:r>
            <a:r>
              <a:rPr lang="en-CA" b="1" dirty="0"/>
              <a:t>std::string </a:t>
            </a:r>
            <a:r>
              <a:rPr lang="en-CA" dirty="0"/>
              <a:t>is implemented using a </a:t>
            </a:r>
            <a:r>
              <a:rPr lang="en-CA" b="1" dirty="0"/>
              <a:t>char* </a:t>
            </a:r>
            <a:r>
              <a:rPr lang="en-CA" dirty="0"/>
              <a:t>C-style string, this pointer is hidden from the user of </a:t>
            </a:r>
            <a:r>
              <a:rPr lang="en-CA" b="1" dirty="0"/>
              <a:t>std::string </a:t>
            </a:r>
            <a:r>
              <a:rPr lang="en-CA" dirty="0"/>
              <a:t>so they cannot change it.</a:t>
            </a:r>
            <a:endParaRPr lang="en-CA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E66DD2-BD0E-3CA0-C3ED-9ED0843623AE}"/>
                  </a:ext>
                </a:extLst>
              </p14:cNvPr>
              <p14:cNvContentPartPr/>
              <p14:nvPr/>
            </p14:nvContentPartPr>
            <p14:xfrm>
              <a:off x="1214280" y="4153680"/>
              <a:ext cx="2442960" cy="155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E66DD2-BD0E-3CA0-C3ED-9ED0843623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4144320"/>
                <a:ext cx="2461680" cy="15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16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2200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Wordlist_base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assignment 1 is an example of an ADT. It specifies methods and what they should do, but no implementation is given.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E952-F572-FB9D-B3A1-1A1779E141DD}"/>
              </a:ext>
            </a:extLst>
          </p:cNvPr>
          <p:cNvSpPr txBox="1"/>
          <p:nvPr/>
        </p:nvSpPr>
        <p:spPr>
          <a:xfrm>
            <a:off x="652161" y="2499351"/>
            <a:ext cx="693509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std::string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ADT in the sense that we know how strings ought to behave, but we don’t really know anything about their implementation.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652161" y="3815533"/>
            <a:ext cx="676786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math,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treated as an ADT. Numbers, and the operations on them like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specified to work exactly. But math doesn’t tell you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implement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up to you, and you can do it any way that makes sense and gives the correct answer.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305170" y="3794374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The algorithms humans and computers use for multiplication are quite different, but they end up giving the same answers.</a:t>
            </a:r>
            <a:endParaRPr lang="en-CA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5DCEBF-783B-1A6B-5DF8-E4E071965735}"/>
                  </a:ext>
                </a:extLst>
              </p14:cNvPr>
              <p14:cNvContentPartPr/>
              <p14:nvPr/>
            </p14:nvContentPartPr>
            <p14:xfrm>
              <a:off x="302760" y="2815200"/>
              <a:ext cx="11286720" cy="304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5DCEBF-783B-1A6B-5DF8-E4E071965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400" y="2805840"/>
                <a:ext cx="11305440" cy="30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51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789754" y="2018066"/>
            <a:ext cx="4184335" cy="400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outlet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good example of the essential idea of an ADT.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electrical device can be plugged into any outlet.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device doesn’t know how the electricity is generated, and the outlet has no idea what the device does.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Plus, the outlet is </a:t>
            </a:r>
            <a:r>
              <a:rPr lang="en-CA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encapsulated</a:t>
            </a:r>
            <a:r>
              <a:rPr lang="en-CA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you can’t mess around with its internals unless you make a special effort to do so.</a:t>
            </a:r>
          </a:p>
        </p:txBody>
      </p:sp>
      <p:pic>
        <p:nvPicPr>
          <p:cNvPr id="8" name="Picture 7" descr="Close-up of a white electrical outlet&#10;&#10;Description automatically generated">
            <a:extLst>
              <a:ext uri="{FF2B5EF4-FFF2-40B4-BE49-F238E27FC236}">
                <a16:creationId xmlns:a16="http://schemas.microsoft.com/office/drawing/2014/main" id="{FDD85EAA-B1B2-0689-EBB4-4CFE096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9090" y="1658264"/>
            <a:ext cx="2762250" cy="2714625"/>
          </a:xfrm>
          <a:prstGeom prst="rect">
            <a:avLst/>
          </a:prstGeom>
        </p:spPr>
      </p:pic>
      <p:pic>
        <p:nvPicPr>
          <p:cNvPr id="1028" name="Picture 4" descr="Laptops">
            <a:extLst>
              <a:ext uri="{FF2B5EF4-FFF2-40B4-BE49-F238E27FC236}">
                <a16:creationId xmlns:a16="http://schemas.microsoft.com/office/drawing/2014/main" id="{44B0ABE6-57D9-B47A-73FB-962A09876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" t="6113" r="7430"/>
          <a:stretch/>
        </p:blipFill>
        <p:spPr bwMode="auto">
          <a:xfrm>
            <a:off x="6151418" y="3429000"/>
            <a:ext cx="2221766" cy="16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0096C-CACE-0764-1992-7FAC3207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61" y="3532244"/>
            <a:ext cx="1249429" cy="907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D4E86-7C16-BF5F-1A30-D4BB164E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26267">
            <a:off x="7876736" y="1766043"/>
            <a:ext cx="1249429" cy="907340"/>
          </a:xfrm>
          <a:prstGeom prst="rect">
            <a:avLst/>
          </a:prstGeom>
        </p:spPr>
      </p:pic>
      <p:pic>
        <p:nvPicPr>
          <p:cNvPr id="1026" name="Picture 2" descr="Sunbeam® 4-Slice Toaster, White">
            <a:extLst>
              <a:ext uri="{FF2B5EF4-FFF2-40B4-BE49-F238E27FC236}">
                <a16:creationId xmlns:a16="http://schemas.microsoft.com/office/drawing/2014/main" id="{26DDAED0-9454-5976-E180-660CAA84D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0604" r="7233" b="10870"/>
          <a:stretch/>
        </p:blipFill>
        <p:spPr bwMode="auto">
          <a:xfrm>
            <a:off x="6226988" y="974856"/>
            <a:ext cx="1632318" cy="14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9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13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puts x on top of the stack; error if the stack is full (stack overflow);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removes the item on top of the stack; error if the stack is empty (stack underflow);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a copy of the top of the stack without removing it; error if the stack is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the number of items in the stack;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the stack is empty, and false otherwise;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stack.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F75E55-7252-0984-72A6-B4A2BF5E82E0}"/>
                  </a:ext>
                </a:extLst>
              </p14:cNvPr>
              <p14:cNvContentPartPr/>
              <p14:nvPr/>
            </p14:nvContentPartPr>
            <p14:xfrm>
              <a:off x="438120" y="514080"/>
              <a:ext cx="8166600" cy="569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F75E55-7252-0984-72A6-B4A2BF5E8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504720"/>
                <a:ext cx="8185320" cy="57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1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CBEB4-D2A3-493F-7BE8-00AFBFD07A82}"/>
                  </a:ext>
                </a:extLst>
              </p14:cNvPr>
              <p14:cNvContentPartPr/>
              <p14:nvPr/>
            </p14:nvContentPartPr>
            <p14:xfrm>
              <a:off x="492840" y="2589480"/>
              <a:ext cx="9412920" cy="259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CBEB4-D2A3-493F-7BE8-00AFBFD07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80" y="2580120"/>
                <a:ext cx="9431640" cy="26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6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b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CA" sz="18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func>
                      <m:funcPr>
                        <m:ctrlPr>
                          <a:rPr lang="en-CA" sz="18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b="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blipFill>
                <a:blip r:embed="rId2"/>
                <a:stretch>
                  <a:fillRect l="-743" t="-7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14:cNvPr>
              <p14:cNvContentPartPr/>
              <p14:nvPr/>
            </p14:nvContentPartPr>
            <p14:xfrm>
              <a:off x="777240" y="1368000"/>
              <a:ext cx="1128276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880" y="1358640"/>
                <a:ext cx="11301480" cy="50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4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4B96ED-86BD-B4E4-9359-29445599E813}"/>
              </a:ext>
            </a:extLst>
          </p:cNvPr>
          <p:cNvSpPr txBox="1"/>
          <p:nvPr/>
        </p:nvSpPr>
        <p:spPr>
          <a:xfrm>
            <a:off x="6312515" y="4891320"/>
            <a:ext cx="273450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stack can be efficiently implemented with an array, vector (comes with </a:t>
            </a:r>
            <a:r>
              <a:rPr lang="en-CA" dirty="0" err="1"/>
              <a:t>push_back</a:t>
            </a:r>
            <a:r>
              <a:rPr lang="en-CA" dirty="0"/>
              <a:t> and </a:t>
            </a:r>
            <a:r>
              <a:rPr lang="en-CA" dirty="0" err="1"/>
              <a:t>pop_back</a:t>
            </a:r>
            <a:r>
              <a:rPr lang="en-CA" dirty="0"/>
              <a:t>), and linked lists.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5646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9D09F6-A695-2440-477C-910C1B809507}"/>
                  </a:ext>
                </a:extLst>
              </p14:cNvPr>
              <p14:cNvContentPartPr/>
              <p14:nvPr/>
            </p14:nvContentPartPr>
            <p14:xfrm>
              <a:off x="493920" y="1239480"/>
              <a:ext cx="9798840" cy="521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9D09F6-A695-2440-477C-910C1B809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1230120"/>
                <a:ext cx="9817560" cy="52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01406B-AFF3-9CA3-7E80-3AFAD0A3887A}"/>
              </a:ext>
            </a:extLst>
          </p:cNvPr>
          <p:cNvSpPr txBox="1"/>
          <p:nvPr/>
        </p:nvSpPr>
        <p:spPr>
          <a:xfrm>
            <a:off x="920708" y="5191663"/>
            <a:ext cx="452785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queue</a:t>
            </a:r>
            <a:r>
              <a:rPr lang="en-CA" dirty="0"/>
              <a:t> can be efficiently implemented with a linked list. It’s a bit trickier with arrays/vectors: usually you use a </a:t>
            </a:r>
            <a:r>
              <a:rPr lang="en-CA" b="1" dirty="0"/>
              <a:t>circular array</a:t>
            </a:r>
            <a:r>
              <a:rPr lang="en-CA" dirty="0"/>
              <a:t> to make both enqueueing and </a:t>
            </a:r>
            <a:r>
              <a:rPr lang="en-CA" dirty="0" err="1"/>
              <a:t>dequeing</a:t>
            </a:r>
            <a:r>
              <a:rPr lang="en-CA" dirty="0"/>
              <a:t> O(1)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480A47-B52C-F952-39D6-15822D7DDFBC}"/>
                  </a:ext>
                </a:extLst>
              </p14:cNvPr>
              <p14:cNvContentPartPr/>
              <p14:nvPr/>
            </p14:nvContentPartPr>
            <p14:xfrm>
              <a:off x="8278560" y="2942280"/>
              <a:ext cx="3777480" cy="3328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480A47-B52C-F952-39D6-15822D7D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9200" y="2932920"/>
                <a:ext cx="3796200" cy="33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13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Circular Arrays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1406B-AFF3-9CA3-7E80-3AFAD0A3887A}"/>
              </a:ext>
            </a:extLst>
          </p:cNvPr>
          <p:cNvSpPr txBox="1"/>
          <p:nvPr/>
        </p:nvSpPr>
        <p:spPr>
          <a:xfrm>
            <a:off x="920708" y="5191663"/>
            <a:ext cx="452785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queue</a:t>
            </a:r>
            <a:r>
              <a:rPr lang="en-CA" dirty="0"/>
              <a:t> can be efficiently implemented with a linked list. It’s a bit trickier with arrays/vectors: usually you use a </a:t>
            </a:r>
            <a:r>
              <a:rPr lang="en-CA" b="1" dirty="0"/>
              <a:t>circular array</a:t>
            </a:r>
            <a:r>
              <a:rPr lang="en-CA" dirty="0"/>
              <a:t> to make both enqueueing and </a:t>
            </a:r>
            <a:r>
              <a:rPr lang="en-CA" dirty="0" err="1"/>
              <a:t>dequeing</a:t>
            </a:r>
            <a:r>
              <a:rPr lang="en-CA" dirty="0"/>
              <a:t> O(1)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CA0827-59F7-F10A-9A31-484E1ADEBD22}"/>
              </a:ext>
            </a:extLst>
          </p:cNvPr>
          <p:cNvGrpSpPr/>
          <p:nvPr/>
        </p:nvGrpSpPr>
        <p:grpSpPr>
          <a:xfrm>
            <a:off x="920708" y="1418700"/>
            <a:ext cx="2335381" cy="2419620"/>
            <a:chOff x="1748377" y="1475455"/>
            <a:chExt cx="2335381" cy="24196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80EC74-92A2-04DD-48C6-AECF51E44ABC}"/>
                </a:ext>
              </a:extLst>
            </p:cNvPr>
            <p:cNvSpPr/>
            <p:nvPr/>
          </p:nvSpPr>
          <p:spPr>
            <a:xfrm>
              <a:off x="1923393" y="1727901"/>
              <a:ext cx="1961230" cy="19486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EB5E2D-C9D6-72AF-3F80-6AD96CC4210E}"/>
                </a:ext>
              </a:extLst>
            </p:cNvPr>
            <p:cNvSpPr/>
            <p:nvPr/>
          </p:nvSpPr>
          <p:spPr>
            <a:xfrm>
              <a:off x="2290204" y="2088406"/>
              <a:ext cx="1203435" cy="1234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B963A7-0F7F-CC94-3BE0-DEDF747C79A3}"/>
                </a:ext>
              </a:extLst>
            </p:cNvPr>
            <p:cNvCxnSpPr>
              <a:stCxn id="7" idx="0"/>
              <a:endCxn id="8" idx="0"/>
            </p:cNvCxnSpPr>
            <p:nvPr/>
          </p:nvCxnSpPr>
          <p:spPr>
            <a:xfrm flipH="1">
              <a:off x="2891922" y="1727901"/>
              <a:ext cx="12086" cy="360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1B8E4C-A2B6-BF74-27AB-8E492A18B133}"/>
                </a:ext>
              </a:extLst>
            </p:cNvPr>
            <p:cNvCxnSpPr>
              <a:stCxn id="8" idx="7"/>
              <a:endCxn id="7" idx="7"/>
            </p:cNvCxnSpPr>
            <p:nvPr/>
          </p:nvCxnSpPr>
          <p:spPr>
            <a:xfrm flipV="1">
              <a:off x="3317400" y="2013269"/>
              <a:ext cx="280008" cy="25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4EDF48-98E9-6389-F6E5-99C80393B6F7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 flipV="1">
              <a:off x="3493639" y="2702210"/>
              <a:ext cx="390984" cy="3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97B44-E0B3-0C2B-386C-AFE6984E2C60}"/>
                </a:ext>
              </a:extLst>
            </p:cNvPr>
            <p:cNvCxnSpPr>
              <a:stCxn id="8" idx="5"/>
              <a:endCxn id="7" idx="5"/>
            </p:cNvCxnSpPr>
            <p:nvPr/>
          </p:nvCxnSpPr>
          <p:spPr>
            <a:xfrm>
              <a:off x="3317400" y="3142515"/>
              <a:ext cx="280008" cy="248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A4D2CD-8EA1-D8C7-2A09-D2652B35ED8D}"/>
                </a:ext>
              </a:extLst>
            </p:cNvPr>
            <p:cNvCxnSpPr>
              <a:cxnSpLocks/>
              <a:stCxn id="8" idx="4"/>
              <a:endCxn id="7" idx="4"/>
            </p:cNvCxnSpPr>
            <p:nvPr/>
          </p:nvCxnSpPr>
          <p:spPr>
            <a:xfrm>
              <a:off x="2891922" y="3323371"/>
              <a:ext cx="12086" cy="353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774CDA-F57F-1BB0-30DA-972630EF7586}"/>
                </a:ext>
              </a:extLst>
            </p:cNvPr>
            <p:cNvCxnSpPr>
              <a:stCxn id="8" idx="3"/>
              <a:endCxn id="7" idx="3"/>
            </p:cNvCxnSpPr>
            <p:nvPr/>
          </p:nvCxnSpPr>
          <p:spPr>
            <a:xfrm flipH="1">
              <a:off x="2210608" y="3142515"/>
              <a:ext cx="255835" cy="248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BBDB88-8E69-BA64-2795-84A958E36ED1}"/>
                </a:ext>
              </a:extLst>
            </p:cNvPr>
            <p:cNvCxnSpPr>
              <a:stCxn id="8" idx="2"/>
              <a:endCxn id="7" idx="2"/>
            </p:cNvCxnSpPr>
            <p:nvPr/>
          </p:nvCxnSpPr>
          <p:spPr>
            <a:xfrm flipH="1" flipV="1">
              <a:off x="1923393" y="2702210"/>
              <a:ext cx="366811" cy="3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6B1ED-36E2-D732-18B8-6BB74AF5C9BC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flipH="1" flipV="1">
              <a:off x="2210608" y="2013269"/>
              <a:ext cx="255835" cy="25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46A664-8001-8CC1-828E-33E863E4B9E3}"/>
                </a:ext>
              </a:extLst>
            </p:cNvPr>
            <p:cNvSpPr txBox="1"/>
            <p:nvPr/>
          </p:nvSpPr>
          <p:spPr>
            <a:xfrm>
              <a:off x="2290204" y="1475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B6DAB3-F918-6DBC-7817-3AAD1BC51ABB}"/>
                </a:ext>
              </a:extLst>
            </p:cNvPr>
            <p:cNvSpPr txBox="1"/>
            <p:nvPr/>
          </p:nvSpPr>
          <p:spPr>
            <a:xfrm>
              <a:off x="3197395" y="14893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1DD913-E035-1FAC-CA99-CF267DEAFE47}"/>
                </a:ext>
              </a:extLst>
            </p:cNvPr>
            <p:cNvSpPr txBox="1"/>
            <p:nvPr/>
          </p:nvSpPr>
          <p:spPr>
            <a:xfrm>
              <a:off x="3782072" y="21143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7C9136-5751-D973-08F3-4EDAB160B8B6}"/>
                </a:ext>
              </a:extLst>
            </p:cNvPr>
            <p:cNvSpPr txBox="1"/>
            <p:nvPr/>
          </p:nvSpPr>
          <p:spPr>
            <a:xfrm>
              <a:off x="3752669" y="2911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5A6711-6923-AC82-CD40-299B62DB062F}"/>
                </a:ext>
              </a:extLst>
            </p:cNvPr>
            <p:cNvSpPr txBox="1"/>
            <p:nvPr/>
          </p:nvSpPr>
          <p:spPr>
            <a:xfrm>
              <a:off x="3197395" y="35257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3F65E6-98D1-4B49-F451-19EBF8157C87}"/>
                </a:ext>
              </a:extLst>
            </p:cNvPr>
            <p:cNvSpPr txBox="1"/>
            <p:nvPr/>
          </p:nvSpPr>
          <p:spPr>
            <a:xfrm>
              <a:off x="2327687" y="35257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C9D8BC-B3E7-5F4F-77C6-D284BB908166}"/>
                </a:ext>
              </a:extLst>
            </p:cNvPr>
            <p:cNvSpPr txBox="1"/>
            <p:nvPr/>
          </p:nvSpPr>
          <p:spPr>
            <a:xfrm>
              <a:off x="1760045" y="29444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B9B9A2-EF6D-650A-D91F-5E228B302DBF}"/>
                </a:ext>
              </a:extLst>
            </p:cNvPr>
            <p:cNvSpPr txBox="1"/>
            <p:nvPr/>
          </p:nvSpPr>
          <p:spPr>
            <a:xfrm>
              <a:off x="1748377" y="2155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</p:grp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30C9823-503B-B637-FCFC-B0314975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25362"/>
              </p:ext>
            </p:extLst>
          </p:nvPr>
        </p:nvGraphicFramePr>
        <p:xfrm>
          <a:off x="3833211" y="1211813"/>
          <a:ext cx="4782696" cy="103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837">
                  <a:extLst>
                    <a:ext uri="{9D8B030D-6E8A-4147-A177-3AD203B41FA5}">
                      <a16:colId xmlns:a16="http://schemas.microsoft.com/office/drawing/2014/main" val="976978479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855892960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11377997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1748040070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444696065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3683808895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1584911352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064645859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21333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6451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AB68F40-9358-0D63-EB97-75A96EEC269A}"/>
              </a:ext>
            </a:extLst>
          </p:cNvPr>
          <p:cNvSpPr txBox="1"/>
          <p:nvPr/>
        </p:nvSpPr>
        <p:spPr>
          <a:xfrm>
            <a:off x="8881400" y="112443"/>
            <a:ext cx="32299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</a:t>
            </a:r>
            <a:r>
              <a:rPr lang="en-CA" dirty="0"/>
              <a:t>: index of next item to remove (front item of queue)</a:t>
            </a:r>
            <a:br>
              <a:rPr lang="en-CA" dirty="0"/>
            </a:br>
            <a:r>
              <a:rPr lang="en-CA" b="1" dirty="0"/>
              <a:t>A</a:t>
            </a:r>
            <a:r>
              <a:rPr lang="en-CA" dirty="0"/>
              <a:t>: index of next location where an item will be added (back of queue)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7F488-6F4C-3DBF-BD11-D37CE5333AF7}"/>
              </a:ext>
            </a:extLst>
          </p:cNvPr>
          <p:cNvSpPr txBox="1"/>
          <p:nvPr/>
        </p:nvSpPr>
        <p:spPr>
          <a:xfrm>
            <a:off x="6476474" y="3764805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Make new empty queue</a:t>
            </a:r>
            <a:r>
              <a:rPr lang="en-CA" dirty="0"/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3FAC90-6EC0-0F61-A376-63D6637FCBB4}"/>
              </a:ext>
            </a:extLst>
          </p:cNvPr>
          <p:cNvSpPr txBox="1"/>
          <p:nvPr/>
        </p:nvSpPr>
        <p:spPr>
          <a:xfrm>
            <a:off x="7651565" y="4164935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enqueue(x)</a:t>
            </a:r>
            <a:r>
              <a:rPr lang="en-CA" dirty="0"/>
              <a:t>: </a:t>
            </a:r>
            <a:br>
              <a:rPr lang="en-CA" dirty="0"/>
            </a:b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A8B4FE-E129-7874-1293-DA34EE051BA2}"/>
              </a:ext>
            </a:extLst>
          </p:cNvPr>
          <p:cNvSpPr txBox="1"/>
          <p:nvPr/>
        </p:nvSpPr>
        <p:spPr>
          <a:xfrm>
            <a:off x="7651565" y="49332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dequeue(x)</a:t>
            </a:r>
            <a:r>
              <a:rPr lang="en-CA" dirty="0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40B6D10-5673-BDD9-8FA9-F52D0B72B580}"/>
                  </a:ext>
                </a:extLst>
              </p14:cNvPr>
              <p14:cNvContentPartPr/>
              <p14:nvPr/>
            </p14:nvContentPartPr>
            <p14:xfrm>
              <a:off x="1258200" y="100800"/>
              <a:ext cx="10890000" cy="6764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40B6D10-5673-BDD9-8FA9-F52D0B72B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840" y="91440"/>
                <a:ext cx="10908720" cy="67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37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Circular Arrays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1406B-AFF3-9CA3-7E80-3AFAD0A3887A}"/>
              </a:ext>
            </a:extLst>
          </p:cNvPr>
          <p:cNvSpPr txBox="1"/>
          <p:nvPr/>
        </p:nvSpPr>
        <p:spPr>
          <a:xfrm>
            <a:off x="920708" y="5191663"/>
            <a:ext cx="452785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queue</a:t>
            </a:r>
            <a:r>
              <a:rPr lang="en-CA" dirty="0"/>
              <a:t> can be efficiently implemented with a linked list. It’s a bit trickier with arrays/vectors: usually you use a </a:t>
            </a:r>
            <a:r>
              <a:rPr lang="en-CA" b="1" dirty="0"/>
              <a:t>circular array</a:t>
            </a:r>
            <a:r>
              <a:rPr lang="en-CA" dirty="0"/>
              <a:t> to make both enqueueing and </a:t>
            </a:r>
            <a:r>
              <a:rPr lang="en-CA" dirty="0" err="1"/>
              <a:t>dequeing</a:t>
            </a:r>
            <a:r>
              <a:rPr lang="en-CA" dirty="0"/>
              <a:t> O(1)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CA0827-59F7-F10A-9A31-484E1ADEBD22}"/>
              </a:ext>
            </a:extLst>
          </p:cNvPr>
          <p:cNvGrpSpPr/>
          <p:nvPr/>
        </p:nvGrpSpPr>
        <p:grpSpPr>
          <a:xfrm>
            <a:off x="920708" y="1418700"/>
            <a:ext cx="2335381" cy="2419620"/>
            <a:chOff x="1748377" y="1475455"/>
            <a:chExt cx="2335381" cy="24196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80EC74-92A2-04DD-48C6-AECF51E44ABC}"/>
                </a:ext>
              </a:extLst>
            </p:cNvPr>
            <p:cNvSpPr/>
            <p:nvPr/>
          </p:nvSpPr>
          <p:spPr>
            <a:xfrm>
              <a:off x="1923393" y="1727901"/>
              <a:ext cx="1961230" cy="19486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EB5E2D-C9D6-72AF-3F80-6AD96CC4210E}"/>
                </a:ext>
              </a:extLst>
            </p:cNvPr>
            <p:cNvSpPr/>
            <p:nvPr/>
          </p:nvSpPr>
          <p:spPr>
            <a:xfrm>
              <a:off x="2290204" y="2088406"/>
              <a:ext cx="1203435" cy="1234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B963A7-0F7F-CC94-3BE0-DEDF747C79A3}"/>
                </a:ext>
              </a:extLst>
            </p:cNvPr>
            <p:cNvCxnSpPr>
              <a:stCxn id="7" idx="0"/>
              <a:endCxn id="8" idx="0"/>
            </p:cNvCxnSpPr>
            <p:nvPr/>
          </p:nvCxnSpPr>
          <p:spPr>
            <a:xfrm flipH="1">
              <a:off x="2891922" y="1727901"/>
              <a:ext cx="12086" cy="360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1B8E4C-A2B6-BF74-27AB-8E492A18B133}"/>
                </a:ext>
              </a:extLst>
            </p:cNvPr>
            <p:cNvCxnSpPr>
              <a:stCxn id="8" idx="7"/>
              <a:endCxn id="7" idx="7"/>
            </p:cNvCxnSpPr>
            <p:nvPr/>
          </p:nvCxnSpPr>
          <p:spPr>
            <a:xfrm flipV="1">
              <a:off x="3317400" y="2013269"/>
              <a:ext cx="280008" cy="25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4EDF48-98E9-6389-F6E5-99C80393B6F7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 flipV="1">
              <a:off x="3493639" y="2702210"/>
              <a:ext cx="390984" cy="3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97B44-E0B3-0C2B-386C-AFE6984E2C60}"/>
                </a:ext>
              </a:extLst>
            </p:cNvPr>
            <p:cNvCxnSpPr>
              <a:stCxn id="8" idx="5"/>
              <a:endCxn id="7" idx="5"/>
            </p:cNvCxnSpPr>
            <p:nvPr/>
          </p:nvCxnSpPr>
          <p:spPr>
            <a:xfrm>
              <a:off x="3317400" y="3142515"/>
              <a:ext cx="280008" cy="248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A4D2CD-8EA1-D8C7-2A09-D2652B35ED8D}"/>
                </a:ext>
              </a:extLst>
            </p:cNvPr>
            <p:cNvCxnSpPr>
              <a:cxnSpLocks/>
              <a:stCxn id="8" idx="4"/>
              <a:endCxn id="7" idx="4"/>
            </p:cNvCxnSpPr>
            <p:nvPr/>
          </p:nvCxnSpPr>
          <p:spPr>
            <a:xfrm>
              <a:off x="2891922" y="3323371"/>
              <a:ext cx="12086" cy="353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774CDA-F57F-1BB0-30DA-972630EF7586}"/>
                </a:ext>
              </a:extLst>
            </p:cNvPr>
            <p:cNvCxnSpPr>
              <a:stCxn id="8" idx="3"/>
              <a:endCxn id="7" idx="3"/>
            </p:cNvCxnSpPr>
            <p:nvPr/>
          </p:nvCxnSpPr>
          <p:spPr>
            <a:xfrm flipH="1">
              <a:off x="2210608" y="3142515"/>
              <a:ext cx="255835" cy="248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BBDB88-8E69-BA64-2795-84A958E36ED1}"/>
                </a:ext>
              </a:extLst>
            </p:cNvPr>
            <p:cNvCxnSpPr>
              <a:stCxn id="8" idx="2"/>
              <a:endCxn id="7" idx="2"/>
            </p:cNvCxnSpPr>
            <p:nvPr/>
          </p:nvCxnSpPr>
          <p:spPr>
            <a:xfrm flipH="1" flipV="1">
              <a:off x="1923393" y="2702210"/>
              <a:ext cx="366811" cy="3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6B1ED-36E2-D732-18B8-6BB74AF5C9BC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flipH="1" flipV="1">
              <a:off x="2210608" y="2013269"/>
              <a:ext cx="255835" cy="25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46A664-8001-8CC1-828E-33E863E4B9E3}"/>
                </a:ext>
              </a:extLst>
            </p:cNvPr>
            <p:cNvSpPr txBox="1"/>
            <p:nvPr/>
          </p:nvSpPr>
          <p:spPr>
            <a:xfrm>
              <a:off x="2290204" y="1475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B6DAB3-F918-6DBC-7817-3AAD1BC51ABB}"/>
                </a:ext>
              </a:extLst>
            </p:cNvPr>
            <p:cNvSpPr txBox="1"/>
            <p:nvPr/>
          </p:nvSpPr>
          <p:spPr>
            <a:xfrm>
              <a:off x="3197395" y="14893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1DD913-E035-1FAC-CA99-CF267DEAFE47}"/>
                </a:ext>
              </a:extLst>
            </p:cNvPr>
            <p:cNvSpPr txBox="1"/>
            <p:nvPr/>
          </p:nvSpPr>
          <p:spPr>
            <a:xfrm>
              <a:off x="3782072" y="21143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7C9136-5751-D973-08F3-4EDAB160B8B6}"/>
                </a:ext>
              </a:extLst>
            </p:cNvPr>
            <p:cNvSpPr txBox="1"/>
            <p:nvPr/>
          </p:nvSpPr>
          <p:spPr>
            <a:xfrm>
              <a:off x="3752669" y="2911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5A6711-6923-AC82-CD40-299B62DB062F}"/>
                </a:ext>
              </a:extLst>
            </p:cNvPr>
            <p:cNvSpPr txBox="1"/>
            <p:nvPr/>
          </p:nvSpPr>
          <p:spPr>
            <a:xfrm>
              <a:off x="3197395" y="35257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3F65E6-98D1-4B49-F451-19EBF8157C87}"/>
                </a:ext>
              </a:extLst>
            </p:cNvPr>
            <p:cNvSpPr txBox="1"/>
            <p:nvPr/>
          </p:nvSpPr>
          <p:spPr>
            <a:xfrm>
              <a:off x="2327687" y="35257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C9D8BC-B3E7-5F4F-77C6-D284BB908166}"/>
                </a:ext>
              </a:extLst>
            </p:cNvPr>
            <p:cNvSpPr txBox="1"/>
            <p:nvPr/>
          </p:nvSpPr>
          <p:spPr>
            <a:xfrm>
              <a:off x="1760045" y="29444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B9B9A2-EF6D-650A-D91F-5E228B302DBF}"/>
                </a:ext>
              </a:extLst>
            </p:cNvPr>
            <p:cNvSpPr txBox="1"/>
            <p:nvPr/>
          </p:nvSpPr>
          <p:spPr>
            <a:xfrm>
              <a:off x="1748377" y="2155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</p:grp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30C9823-503B-B637-FCFC-B0314975BD2D}"/>
              </a:ext>
            </a:extLst>
          </p:cNvPr>
          <p:cNvGraphicFramePr>
            <a:graphicFrameLocks noGrp="1"/>
          </p:cNvGraphicFramePr>
          <p:nvPr/>
        </p:nvGraphicFramePr>
        <p:xfrm>
          <a:off x="3833211" y="1211813"/>
          <a:ext cx="4782696" cy="103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837">
                  <a:extLst>
                    <a:ext uri="{9D8B030D-6E8A-4147-A177-3AD203B41FA5}">
                      <a16:colId xmlns:a16="http://schemas.microsoft.com/office/drawing/2014/main" val="976978479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855892960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11377997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1748040070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444696065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3683808895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1584911352"/>
                    </a:ext>
                  </a:extLst>
                </a:gridCol>
                <a:gridCol w="597837">
                  <a:extLst>
                    <a:ext uri="{9D8B030D-6E8A-4147-A177-3AD203B41FA5}">
                      <a16:colId xmlns:a16="http://schemas.microsoft.com/office/drawing/2014/main" val="2064645859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21333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6451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AB68F40-9358-0D63-EB97-75A96EEC269A}"/>
              </a:ext>
            </a:extLst>
          </p:cNvPr>
          <p:cNvSpPr txBox="1"/>
          <p:nvPr/>
        </p:nvSpPr>
        <p:spPr>
          <a:xfrm>
            <a:off x="8881400" y="112443"/>
            <a:ext cx="32299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</a:t>
            </a:r>
            <a:r>
              <a:rPr lang="en-CA" dirty="0"/>
              <a:t>: index of next item to remove (front item of queue)</a:t>
            </a:r>
            <a:br>
              <a:rPr lang="en-CA" dirty="0"/>
            </a:br>
            <a:r>
              <a:rPr lang="en-CA" b="1" dirty="0"/>
              <a:t>A</a:t>
            </a:r>
            <a:r>
              <a:rPr lang="en-CA" dirty="0"/>
              <a:t>: index of next location where an item will be added (back of queue)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7F488-6F4C-3DBF-BD11-D37CE5333AF7}"/>
              </a:ext>
            </a:extLst>
          </p:cNvPr>
          <p:cNvSpPr txBox="1"/>
          <p:nvPr/>
        </p:nvSpPr>
        <p:spPr>
          <a:xfrm>
            <a:off x="6476474" y="3764805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Make new empty queue</a:t>
            </a:r>
            <a:r>
              <a:rPr lang="en-CA" dirty="0"/>
              <a:t>: R=0, A=0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3FAC90-6EC0-0F61-A376-63D6637FCBB4}"/>
              </a:ext>
            </a:extLst>
          </p:cNvPr>
          <p:cNvSpPr txBox="1"/>
          <p:nvPr/>
        </p:nvSpPr>
        <p:spPr>
          <a:xfrm>
            <a:off x="7651565" y="4164935"/>
            <a:ext cx="349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enqueue(x)</a:t>
            </a:r>
            <a:r>
              <a:rPr lang="en-CA" dirty="0"/>
              <a:t>: </a:t>
            </a:r>
            <a:r>
              <a:rPr lang="en-CA" dirty="0" err="1"/>
              <a:t>arr</a:t>
            </a:r>
            <a:r>
              <a:rPr lang="en-CA" dirty="0"/>
              <a:t>[A] = x</a:t>
            </a:r>
            <a:br>
              <a:rPr lang="en-CA" dirty="0"/>
            </a:br>
            <a:r>
              <a:rPr lang="en-CA" dirty="0"/>
              <a:t>                       A = (A + 1) % </a:t>
            </a:r>
            <a:r>
              <a:rPr lang="en-CA" dirty="0" err="1"/>
              <a:t>max_size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A8B4FE-E129-7874-1293-DA34EE051BA2}"/>
              </a:ext>
            </a:extLst>
          </p:cNvPr>
          <p:cNvSpPr txBox="1"/>
          <p:nvPr/>
        </p:nvSpPr>
        <p:spPr>
          <a:xfrm>
            <a:off x="7651565" y="4933200"/>
            <a:ext cx="347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dequeue()</a:t>
            </a:r>
            <a:r>
              <a:rPr lang="en-CA"/>
              <a:t>: </a:t>
            </a:r>
            <a:r>
              <a:rPr lang="en-CA" dirty="0"/>
              <a:t>result = </a:t>
            </a:r>
            <a:r>
              <a:rPr lang="en-CA" dirty="0" err="1"/>
              <a:t>arr</a:t>
            </a:r>
            <a:r>
              <a:rPr lang="en-CA" dirty="0"/>
              <a:t>[R]</a:t>
            </a:r>
            <a:br>
              <a:rPr lang="en-CA" dirty="0"/>
            </a:br>
            <a:r>
              <a:rPr lang="en-CA" dirty="0"/>
              <a:t>                       R = (R + 1) % </a:t>
            </a:r>
            <a:r>
              <a:rPr lang="en-CA" dirty="0" err="1"/>
              <a:t>max_size</a:t>
            </a:r>
            <a:br>
              <a:rPr lang="en-CA" dirty="0"/>
            </a:br>
            <a:r>
              <a:rPr lang="en-CA" dirty="0"/>
              <a:t>               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90508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queue.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enqueue(const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dequeue()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&amp;front()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   const = 0;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 //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1" y="1093033"/>
            <a:ext cx="275126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is a reference to the front item without making a copy or allowing it to be changed.</a:t>
            </a:r>
            <a:endParaRPr lang="en-CA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77418" y="1831697"/>
            <a:ext cx="4809883" cy="2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71684-EBFD-BB76-D5A3-2CF32B83D6C4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83E2F-1A6D-4C39-4992-0BAE771B035D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DD658-B45A-23DC-D6AD-DBFB0D3605C9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7F7D-FD7F-C54F-8B4A-32B6793D5C12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8BDD7-9590-8007-2B9E-AFB8C416BDF2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FE06E-2954-1EE4-65FB-01E70D4B40DE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BECF4-59CD-F0B5-7640-2936E872B0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1B94B-8486-E5F7-F210-BC45D3E0B3BF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D2CC98-D91D-0FD8-8050-C0B8DD46A7DD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E20DF-2AB7-DFE7-6415-BA0E65EFBC24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852E-E131-A4C6-CB30-A5D36F21B028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957A1B-7777-0536-79E1-1D8ADEB15326}"/>
                  </a:ext>
                </a:extLst>
              </p14:cNvPr>
              <p14:cNvContentPartPr/>
              <p14:nvPr/>
            </p14:nvContentPartPr>
            <p14:xfrm>
              <a:off x="591120" y="2548440"/>
              <a:ext cx="3075840" cy="162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957A1B-7777-0536-79E1-1D8ADEB15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760" y="2539080"/>
                <a:ext cx="3094560" cy="16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29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Deque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front of the deque;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end of the deque;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front item of the deque; error if it’s empty;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back item of the deque; error if it’s empty 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number of items in the deque;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empty, false otherwise; O(1)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</p:cNvCxnSpPr>
          <p:nvPr/>
        </p:nvCxnSpPr>
        <p:spPr>
          <a:xfrm>
            <a:off x="7670380" y="5065894"/>
            <a:ext cx="731146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4AF2A-2D98-B1DE-51F9-0B18C02F9813}"/>
              </a:ext>
            </a:extLst>
          </p:cNvPr>
          <p:cNvSpPr txBox="1"/>
          <p:nvPr/>
        </p:nvSpPr>
        <p:spPr>
          <a:xfrm>
            <a:off x="4881252" y="335923"/>
            <a:ext cx="3894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Deque</a:t>
            </a:r>
            <a:r>
              <a:rPr lang="en-CA" dirty="0"/>
              <a:t> means “double-ended queue”.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E8F87-ADFD-72E4-60CD-6C2EB37DFCA9}"/>
              </a:ext>
            </a:extLst>
          </p:cNvPr>
          <p:cNvCxnSpPr>
            <a:cxnSpLocks/>
          </p:cNvCxnSpPr>
          <p:nvPr/>
        </p:nvCxnSpPr>
        <p:spPr>
          <a:xfrm flipH="1">
            <a:off x="7670380" y="5560995"/>
            <a:ext cx="671757" cy="2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1F16F-CE3B-61B7-09D3-4D62D5A2F288}"/>
              </a:ext>
            </a:extLst>
          </p:cNvPr>
          <p:cNvCxnSpPr>
            <a:cxnSpLocks/>
          </p:cNvCxnSpPr>
          <p:nvPr/>
        </p:nvCxnSpPr>
        <p:spPr>
          <a:xfrm flipV="1">
            <a:off x="10222627" y="5078361"/>
            <a:ext cx="548715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E971B1-F149-A008-2AB5-A00DD487DFD1}"/>
              </a:ext>
            </a:extLst>
          </p:cNvPr>
          <p:cNvCxnSpPr>
            <a:cxnSpLocks/>
          </p:cNvCxnSpPr>
          <p:nvPr/>
        </p:nvCxnSpPr>
        <p:spPr>
          <a:xfrm flipH="1" flipV="1">
            <a:off x="10223966" y="5520792"/>
            <a:ext cx="514566" cy="16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2A1A72-DB66-CFAF-9648-92443EA9F55B}"/>
              </a:ext>
            </a:extLst>
          </p:cNvPr>
          <p:cNvSpPr txBox="1"/>
          <p:nvPr/>
        </p:nvSpPr>
        <p:spPr>
          <a:xfrm>
            <a:off x="1705109" y="5296519"/>
            <a:ext cx="28165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Note that by removing operations from a dequeue, we can use it to simulate a stack or queue.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802315-BAED-E338-20AC-9DAE69214632}"/>
                  </a:ext>
                </a:extLst>
              </p14:cNvPr>
              <p14:cNvContentPartPr/>
              <p14:nvPr/>
            </p14:nvContentPartPr>
            <p14:xfrm>
              <a:off x="864000" y="1191600"/>
              <a:ext cx="10531080" cy="530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802315-BAED-E338-20AC-9DAE69214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640" y="1182240"/>
                <a:ext cx="10549800" cy="53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42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532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Stack, Queue, and Deques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Stacks, queues, and deques are often implemented as arrays/vectors or linked lists.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queues and deques efficiently with arrays, you can use circular arrays, i.e. treat the array as if it were a circle.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stacks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 calls in programming languages; undo in programs; storage for tree/graph search algorithms;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queues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simulating “line ups”; processing events in a program in the order they occur ; storage for tree/graph </a:t>
            </a:r>
            <a:r>
              <a:rPr lang="en-CA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algorithms; …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705692" y="3650791"/>
            <a:ext cx="30908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Stacks, queues, and deques are efficient and simple, and so you should always try to use them in place of an array/vector if you can.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517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expression. For example: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blipFill>
                <a:blip r:embed="rId2"/>
                <a:stretch>
                  <a:fillRect l="-647" t="-857" b="-2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/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Degree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polynomials are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e.g.</a:t>
                </a:r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– 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+ 100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blipFill>
                <a:blip r:embed="rId3"/>
                <a:stretch>
                  <a:fillRect l="-1140" t="-2273" b="-8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3118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7533314" y="4697630"/>
            <a:ext cx="11828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E0DC5-7633-2DB4-D58D-77B256CADFF2}"/>
              </a:ext>
            </a:extLst>
          </p:cNvPr>
          <p:cNvSpPr txBox="1"/>
          <p:nvPr/>
        </p:nvSpPr>
        <p:spPr>
          <a:xfrm>
            <a:off x="7177239" y="5309877"/>
            <a:ext cx="1538921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Average  case: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8F0C-1979-695F-08E2-B9BF38659EEC}"/>
              </a:ext>
            </a:extLst>
          </p:cNvPr>
          <p:cNvSpPr txBox="1"/>
          <p:nvPr/>
        </p:nvSpPr>
        <p:spPr>
          <a:xfrm>
            <a:off x="7441035" y="5922125"/>
            <a:ext cx="1275125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 case:</a:t>
            </a:r>
            <a:endParaRPr lang="en-CA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14045"/>
              </p:ext>
            </p:extLst>
          </p:nvPr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14:cNvPr>
              <p14:cNvContentPartPr/>
              <p14:nvPr/>
            </p14:nvContentPartPr>
            <p14:xfrm>
              <a:off x="1824120" y="627480"/>
              <a:ext cx="10359360" cy="610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760" y="618120"/>
                <a:ext cx="10378080" cy="61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3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47292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r>
              <a:rPr lang="en-CA" b="1" dirty="0"/>
              <a:t>== (comparisons)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6985359" y="4697630"/>
            <a:ext cx="17308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  </a:t>
            </a:r>
            <a:r>
              <a:rPr lang="en-CA" b="1" dirty="0"/>
              <a:t>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/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Average  case: 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blipFill>
                <a:blip r:embed="rId2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/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Worst case: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/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14:cNvPr>
              <p14:cNvContentPartPr/>
              <p14:nvPr/>
            </p14:nvContentPartPr>
            <p14:xfrm>
              <a:off x="2034720" y="3838320"/>
              <a:ext cx="2724120" cy="128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360" y="3828960"/>
                <a:ext cx="2742840" cy="13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2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9674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Definition of O-notation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 functions that map non-negative integers to real numbers. We assume they return the number of key operations an algorithm does for an input of size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is a real constant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that: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20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Intuitively, if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than, or equal,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 a constant (for big enough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blipFill>
                <a:blip r:embed="rId2"/>
                <a:stretch>
                  <a:fillRect l="-744" t="-707" r="-203" b="-22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DF8AB-74A1-DDFF-CC41-02F1E135146C}"/>
              </a:ext>
            </a:extLst>
          </p:cNvPr>
          <p:cNvSpPr txBox="1"/>
          <p:nvPr/>
        </p:nvSpPr>
        <p:spPr>
          <a:xfrm>
            <a:off x="9918594" y="777899"/>
            <a:ext cx="1621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Memorize this definition!</a:t>
            </a:r>
            <a:endParaRPr lang="en-CA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14:cNvPr>
              <p14:cNvContentPartPr/>
              <p14:nvPr/>
            </p14:nvContentPartPr>
            <p14:xfrm>
              <a:off x="2730960" y="1857600"/>
              <a:ext cx="9379080" cy="473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600" y="1848240"/>
                <a:ext cx="9397800" cy="47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24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is a value 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1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CA" sz="2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are </a:t>
                </a:r>
                <a:r>
                  <a:rPr lang="en-AU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possible values </a:t>
                </a: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50, 483,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+ 4)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+ 3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− 1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01220" r="-664851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01220" r="-158503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75532" r="-664851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75532" r="-158503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275532" r="-664851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275532" r="-158503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371579" r="-664851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371579" r="-158503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476596" r="-664851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476596" r="-158503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576596" r="-664851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576596" r="-158503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775610" r="-664851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775610" r="-158503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3075</Words>
  <Application>Microsoft Office PowerPoint</Application>
  <PresentationFormat>Widescreen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2023-09-29T20:35:44Z</cp:lastPrinted>
  <dcterms:created xsi:type="dcterms:W3CDTF">2023-05-15T20:39:02Z</dcterms:created>
  <dcterms:modified xsi:type="dcterms:W3CDTF">2023-09-29T23:05:49Z</dcterms:modified>
</cp:coreProperties>
</file>