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67" r:id="rId5"/>
    <p:sldId id="262" r:id="rId6"/>
    <p:sldId id="268" r:id="rId7"/>
    <p:sldId id="269" r:id="rId8"/>
    <p:sldId id="270" r:id="rId9"/>
    <p:sldId id="263" r:id="rId10"/>
    <p:sldId id="271" r:id="rId11"/>
    <p:sldId id="264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5" r:id="rId30"/>
    <p:sldId id="256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F8A75B-45C2-47A4-93EF-17734BFB1629}">
          <p14:sldIdLst>
            <p14:sldId id="257"/>
            <p14:sldId id="261"/>
            <p14:sldId id="266"/>
            <p14:sldId id="267"/>
            <p14:sldId id="262"/>
            <p14:sldId id="268"/>
            <p14:sldId id="269"/>
            <p14:sldId id="270"/>
            <p14:sldId id="263"/>
            <p14:sldId id="271"/>
            <p14:sldId id="264"/>
            <p14:sldId id="272"/>
          </p14:sldIdLst>
        </p14:section>
        <p14:section name="N=10" id="{10BA5E0C-A0C8-46CB-860C-401BB36BF4E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" id="{BB474AE0-D67A-4F8D-87C5-2C16E6CF3BB9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65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C6DD4-1E74-4403-8D18-C5C7F402FF2E}" v="218" dt="2023-09-22T02:46:23.323"/>
    <p1510:client id="{E358EA88-9D89-4B2D-966E-8A0A1DD075DD}" v="24" dt="2023-09-21T17:07:06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C6FC6DD4-1E74-4403-8D18-C5C7F402FF2E}"/>
    <pc:docChg chg="undo custSel addSld delSld modSld sldOrd addSection modSection">
      <pc:chgData name="Toby Donaldson" userId="2e6e5431-bb17-4c41-9985-d39c50d83c73" providerId="ADAL" clId="{C6FC6DD4-1E74-4403-8D18-C5C7F402FF2E}" dt="2023-09-22T02:47:05.119" v="670" actId="21"/>
      <pc:docMkLst>
        <pc:docMk/>
      </pc:docMkLst>
      <pc:sldChg chg="modSp">
        <pc:chgData name="Toby Donaldson" userId="2e6e5431-bb17-4c41-9985-d39c50d83c73" providerId="ADAL" clId="{C6FC6DD4-1E74-4403-8D18-C5C7F402FF2E}" dt="2023-09-22T02:05:58.354" v="366" actId="20577"/>
        <pc:sldMkLst>
          <pc:docMk/>
          <pc:sldMk cId="503681400" sldId="256"/>
        </pc:sldMkLst>
        <pc:spChg chg="mod">
          <ac:chgData name="Toby Donaldson" userId="2e6e5431-bb17-4c41-9985-d39c50d83c73" providerId="ADAL" clId="{C6FC6DD4-1E74-4403-8D18-C5C7F402FF2E}" dt="2023-09-22T02:05:58.354" v="366" actId="20577"/>
          <ac:spMkLst>
            <pc:docMk/>
            <pc:sldMk cId="503681400" sldId="256"/>
            <ac:spMk id="21" creationId="{F042FCA3-EB24-1E91-2443-F23248E6F681}"/>
          </ac:spMkLst>
        </pc:spChg>
      </pc:sldChg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  <pc:sldChg chg="new del">
        <pc:chgData name="Toby Donaldson" userId="2e6e5431-bb17-4c41-9985-d39c50d83c73" providerId="ADAL" clId="{C6FC6DD4-1E74-4403-8D18-C5C7F402FF2E}" dt="2023-09-22T01:57:02.287" v="119" actId="680"/>
        <pc:sldMkLst>
          <pc:docMk/>
          <pc:sldMk cId="2416908388" sldId="273"/>
        </pc:sldMkLst>
      </pc:sldChg>
      <pc:sldChg chg="delSp modSp add mod">
        <pc:chgData name="Toby Donaldson" userId="2e6e5431-bb17-4c41-9985-d39c50d83c73" providerId="ADAL" clId="{C6FC6DD4-1E74-4403-8D18-C5C7F402FF2E}" dt="2023-09-22T02:00:19.012" v="267" actId="20577"/>
        <pc:sldMkLst>
          <pc:docMk/>
          <pc:sldMk cId="3671330008" sldId="273"/>
        </pc:sldMkLst>
        <pc:spChg chg="mod">
          <ac:chgData name="Toby Donaldson" userId="2e6e5431-bb17-4c41-9985-d39c50d83c73" providerId="ADAL" clId="{C6FC6DD4-1E74-4403-8D18-C5C7F402FF2E}" dt="2023-09-22T01:59:43.220" v="254" actId="14100"/>
          <ac:spMkLst>
            <pc:docMk/>
            <pc:sldMk cId="3671330008" sldId="273"/>
            <ac:spMk id="2" creationId="{A4BC1F36-8D19-79F2-3E01-CBC70AAB5D5F}"/>
          </ac:spMkLst>
        </pc:spChg>
        <pc:spChg chg="del">
          <ac:chgData name="Toby Donaldson" userId="2e6e5431-bb17-4c41-9985-d39c50d83c73" providerId="ADAL" clId="{C6FC6DD4-1E74-4403-8D18-C5C7F402FF2E}" dt="2023-09-22T01:57:59.223" v="121" actId="21"/>
          <ac:spMkLst>
            <pc:docMk/>
            <pc:sldMk cId="3671330008" sldId="273"/>
            <ac:spMk id="11" creationId="{171EBBF9-E944-E617-FD6D-52555A9715E0}"/>
          </ac:spMkLst>
        </pc:spChg>
        <pc:spChg chg="mod">
          <ac:chgData name="Toby Donaldson" userId="2e6e5431-bb17-4c41-9985-d39c50d83c73" providerId="ADAL" clId="{C6FC6DD4-1E74-4403-8D18-C5C7F402FF2E}" dt="2023-09-22T02:00:19.012" v="267" actId="20577"/>
          <ac:spMkLst>
            <pc:docMk/>
            <pc:sldMk cId="3671330008" sldId="273"/>
            <ac:spMk id="27" creationId="{0EEB03E5-3335-D1C0-76E8-34A49E4E3E84}"/>
          </ac:spMkLst>
        </pc:s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5" creationId="{B8786658-4CB5-938C-AE54-92280D015A24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8" creationId="{2073F8A1-A150-C25D-FAD4-02387E31611E}"/>
          </ac:grpSpMkLst>
        </pc:grpChg>
        <pc:grpChg chg="del">
          <ac:chgData name="Toby Donaldson" userId="2e6e5431-bb17-4c41-9985-d39c50d83c73" providerId="ADAL" clId="{C6FC6DD4-1E74-4403-8D18-C5C7F402FF2E}" dt="2023-09-22T01:57:59.223" v="121" actId="21"/>
          <ac:grpSpMkLst>
            <pc:docMk/>
            <pc:sldMk cId="3671330008" sldId="273"/>
            <ac:grpSpMk id="14" creationId="{B3430AA6-B7B7-9A0F-59F3-558C35020D4D}"/>
          </ac:grpSpMkLst>
        </pc:grp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2" creationId="{60D2C2FF-D484-78F4-F36A-491415A688EB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17" creationId="{3F9172A8-181A-B07D-F4AC-801889823E45}"/>
          </ac:cxnSpMkLst>
        </pc:cxnChg>
        <pc:cxnChg chg="del mod">
          <ac:chgData name="Toby Donaldson" userId="2e6e5431-bb17-4c41-9985-d39c50d83c73" providerId="ADAL" clId="{C6FC6DD4-1E74-4403-8D18-C5C7F402FF2E}" dt="2023-09-22T01:57:59.223" v="121" actId="21"/>
          <ac:cxnSpMkLst>
            <pc:docMk/>
            <pc:sldMk cId="3671330008" sldId="273"/>
            <ac:cxnSpMk id="23" creationId="{494FB4DD-8062-9E27-A625-6590FADFBC74}"/>
          </ac:cxnSpMkLst>
        </pc:cxnChg>
      </pc:sldChg>
      <pc:sldChg chg="addSp modSp add mod">
        <pc:chgData name="Toby Donaldson" userId="2e6e5431-bb17-4c41-9985-d39c50d83c73" providerId="ADAL" clId="{C6FC6DD4-1E74-4403-8D18-C5C7F402FF2E}" dt="2023-09-22T02:01:24.722" v="277" actId="1076"/>
        <pc:sldMkLst>
          <pc:docMk/>
          <pc:sldMk cId="946653246" sldId="274"/>
        </pc:sldMkLst>
        <pc:spChg chg="add mod">
          <ac:chgData name="Toby Donaldson" userId="2e6e5431-bb17-4c41-9985-d39c50d83c73" providerId="ADAL" clId="{C6FC6DD4-1E74-4403-8D18-C5C7F402FF2E}" dt="2023-09-22T02:01:24.722" v="277" actId="1076"/>
          <ac:spMkLst>
            <pc:docMk/>
            <pc:sldMk cId="946653246" sldId="274"/>
            <ac:spMk id="3" creationId="{BB2EEBE6-509D-E619-E3A0-3D6FA85DB1F0}"/>
          </ac:spMkLst>
        </pc:spChg>
      </pc:sldChg>
      <pc:sldChg chg="delSp modSp add mod">
        <pc:chgData name="Toby Donaldson" userId="2e6e5431-bb17-4c41-9985-d39c50d83c73" providerId="ADAL" clId="{C6FC6DD4-1E74-4403-8D18-C5C7F402FF2E}" dt="2023-09-22T02:03:10.288" v="350" actId="21"/>
        <pc:sldMkLst>
          <pc:docMk/>
          <pc:sldMk cId="2268866637" sldId="275"/>
        </pc:sldMkLst>
        <pc:spChg chg="del mod">
          <ac:chgData name="Toby Donaldson" userId="2e6e5431-bb17-4c41-9985-d39c50d83c73" providerId="ADAL" clId="{C6FC6DD4-1E74-4403-8D18-C5C7F402FF2E}" dt="2023-09-22T02:03:10.288" v="350" actId="21"/>
          <ac:spMkLst>
            <pc:docMk/>
            <pc:sldMk cId="2268866637" sldId="27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3:00.292" v="348" actId="20577"/>
          <ac:spMkLst>
            <pc:docMk/>
            <pc:sldMk cId="2268866637" sldId="27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3:06.490" v="349" actId="2890"/>
        <pc:sldMkLst>
          <pc:docMk/>
          <pc:sldMk cId="1580718496" sldId="276"/>
        </pc:sldMkLst>
      </pc:sldChg>
      <pc:sldChg chg="delSp modSp add mod">
        <pc:chgData name="Toby Donaldson" userId="2e6e5431-bb17-4c41-9985-d39c50d83c73" providerId="ADAL" clId="{C6FC6DD4-1E74-4403-8D18-C5C7F402FF2E}" dt="2023-09-22T02:05:32.615" v="360" actId="21"/>
        <pc:sldMkLst>
          <pc:docMk/>
          <pc:sldMk cId="1395573662" sldId="277"/>
        </pc:sldMkLst>
        <pc:spChg chg="del mod">
          <ac:chgData name="Toby Donaldson" userId="2e6e5431-bb17-4c41-9985-d39c50d83c73" providerId="ADAL" clId="{C6FC6DD4-1E74-4403-8D18-C5C7F402FF2E}" dt="2023-09-22T02:05:32.615" v="360" actId="21"/>
          <ac:spMkLst>
            <pc:docMk/>
            <pc:sldMk cId="1395573662" sldId="277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4:24.157" v="356" actId="20577"/>
          <ac:spMkLst>
            <pc:docMk/>
            <pc:sldMk cId="1395573662" sldId="277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05:29.138" v="359" actId="2890"/>
        <pc:sldMkLst>
          <pc:docMk/>
          <pc:sldMk cId="1950454931" sldId="278"/>
        </pc:sldMkLst>
      </pc:sldChg>
      <pc:sldChg chg="delSp modSp add mod ord">
        <pc:chgData name="Toby Donaldson" userId="2e6e5431-bb17-4c41-9985-d39c50d83c73" providerId="ADAL" clId="{C6FC6DD4-1E74-4403-8D18-C5C7F402FF2E}" dt="2023-09-22T02:16:21.240" v="445" actId="21"/>
        <pc:sldMkLst>
          <pc:docMk/>
          <pc:sldMk cId="580230518" sldId="279"/>
        </pc:sldMkLst>
        <pc:spChg chg="del mod">
          <ac:chgData name="Toby Donaldson" userId="2e6e5431-bb17-4c41-9985-d39c50d83c73" providerId="ADAL" clId="{C6FC6DD4-1E74-4403-8D18-C5C7F402FF2E}" dt="2023-09-22T02:16:21.240" v="445" actId="21"/>
          <ac:spMkLst>
            <pc:docMk/>
            <pc:sldMk cId="580230518" sldId="279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06:47.900" v="385" actId="20577"/>
          <ac:spMkLst>
            <pc:docMk/>
            <pc:sldMk cId="580230518" sldId="279"/>
            <ac:spMk id="27" creationId="{0EEB03E5-3335-D1C0-76E8-34A49E4E3E84}"/>
          </ac:spMkLst>
        </pc:spChg>
      </pc:sldChg>
      <pc:sldChg chg="modSp add mod">
        <pc:chgData name="Toby Donaldson" userId="2e6e5431-bb17-4c41-9985-d39c50d83c73" providerId="ADAL" clId="{C6FC6DD4-1E74-4403-8D18-C5C7F402FF2E}" dt="2023-09-22T02:09:19.752" v="401" actId="20577"/>
        <pc:sldMkLst>
          <pc:docMk/>
          <pc:sldMk cId="808985168" sldId="280"/>
        </pc:sldMkLst>
        <pc:spChg chg="mod">
          <ac:chgData name="Toby Donaldson" userId="2e6e5431-bb17-4c41-9985-d39c50d83c73" providerId="ADAL" clId="{C6FC6DD4-1E74-4403-8D18-C5C7F402FF2E}" dt="2023-09-22T02:09:19.752" v="401" actId="20577"/>
          <ac:spMkLst>
            <pc:docMk/>
            <pc:sldMk cId="808985168" sldId="280"/>
            <ac:spMk id="2" creationId="{A4BC1F36-8D19-79F2-3E01-CBC70AAB5D5F}"/>
          </ac:spMkLst>
        </pc:spChg>
      </pc:sldChg>
      <pc:sldChg chg="delSp modSp mod">
        <pc:chgData name="Toby Donaldson" userId="2e6e5431-bb17-4c41-9985-d39c50d83c73" providerId="ADAL" clId="{C6FC6DD4-1E74-4403-8D18-C5C7F402FF2E}" dt="2023-09-22T02:11:06.161" v="409" actId="21"/>
        <pc:sldMkLst>
          <pc:docMk/>
          <pc:sldMk cId="1612552489" sldId="281"/>
        </pc:sldMkLst>
        <pc:spChg chg="del mod">
          <ac:chgData name="Toby Donaldson" userId="2e6e5431-bb17-4c41-9985-d39c50d83c73" providerId="ADAL" clId="{C6FC6DD4-1E74-4403-8D18-C5C7F402FF2E}" dt="2023-09-22T02:11:06.161" v="409" actId="21"/>
          <ac:spMkLst>
            <pc:docMk/>
            <pc:sldMk cId="1612552489" sldId="281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0:05.438" v="406" actId="20577"/>
          <ac:spMkLst>
            <pc:docMk/>
            <pc:sldMk cId="1612552489" sldId="281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1:03.051" v="408" actId="2890"/>
        <pc:sldMkLst>
          <pc:docMk/>
          <pc:sldMk cId="2682496312" sldId="282"/>
        </pc:sldMkLst>
      </pc:sldChg>
      <pc:sldChg chg="delSp modSp mod">
        <pc:chgData name="Toby Donaldson" userId="2e6e5431-bb17-4c41-9985-d39c50d83c73" providerId="ADAL" clId="{C6FC6DD4-1E74-4403-8D18-C5C7F402FF2E}" dt="2023-09-22T02:12:43.834" v="426" actId="21"/>
        <pc:sldMkLst>
          <pc:docMk/>
          <pc:sldMk cId="2880515222" sldId="283"/>
        </pc:sldMkLst>
        <pc:spChg chg="del mod">
          <ac:chgData name="Toby Donaldson" userId="2e6e5431-bb17-4c41-9985-d39c50d83c73" providerId="ADAL" clId="{C6FC6DD4-1E74-4403-8D18-C5C7F402FF2E}" dt="2023-09-22T02:12:43.834" v="426" actId="21"/>
          <ac:spMkLst>
            <pc:docMk/>
            <pc:sldMk cId="2880515222" sldId="283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2:24.261" v="424" actId="20577"/>
          <ac:spMkLst>
            <pc:docMk/>
            <pc:sldMk cId="2880515222" sldId="283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2:36.072" v="425" actId="2890"/>
        <pc:sldMkLst>
          <pc:docMk/>
          <pc:sldMk cId="137565196" sldId="284"/>
        </pc:sldMkLst>
      </pc:sldChg>
      <pc:sldChg chg="delSp modSp mod">
        <pc:chgData name="Toby Donaldson" userId="2e6e5431-bb17-4c41-9985-d39c50d83c73" providerId="ADAL" clId="{C6FC6DD4-1E74-4403-8D18-C5C7F402FF2E}" dt="2023-09-22T02:15:48.124" v="444" actId="14100"/>
        <pc:sldMkLst>
          <pc:docMk/>
          <pc:sldMk cId="2319755905" sldId="285"/>
        </pc:sldMkLst>
        <pc:spChg chg="del mod">
          <ac:chgData name="Toby Donaldson" userId="2e6e5431-bb17-4c41-9985-d39c50d83c73" providerId="ADAL" clId="{C6FC6DD4-1E74-4403-8D18-C5C7F402FF2E}" dt="2023-09-22T02:14:39.521" v="443" actId="21"/>
          <ac:spMkLst>
            <pc:docMk/>
            <pc:sldMk cId="2319755905" sldId="285"/>
            <ac:spMk id="3" creationId="{BB2EEBE6-509D-E619-E3A0-3D6FA85DB1F0}"/>
          </ac:spMkLst>
        </pc:spChg>
        <pc:spChg chg="mod">
          <ac:chgData name="Toby Donaldson" userId="2e6e5431-bb17-4c41-9985-d39c50d83c73" providerId="ADAL" clId="{C6FC6DD4-1E74-4403-8D18-C5C7F402FF2E}" dt="2023-09-22T02:15:48.124" v="444" actId="14100"/>
          <ac:spMkLst>
            <pc:docMk/>
            <pc:sldMk cId="2319755905" sldId="285"/>
            <ac:spMk id="27" creationId="{0EEB03E5-3335-D1C0-76E8-34A49E4E3E84}"/>
          </ac:spMkLst>
        </pc:spChg>
      </pc:sldChg>
      <pc:sldChg chg="add">
        <pc:chgData name="Toby Donaldson" userId="2e6e5431-bb17-4c41-9985-d39c50d83c73" providerId="ADAL" clId="{C6FC6DD4-1E74-4403-8D18-C5C7F402FF2E}" dt="2023-09-22T02:14:34.929" v="442" actId="2890"/>
        <pc:sldMkLst>
          <pc:docMk/>
          <pc:sldMk cId="2635224864" sldId="286"/>
        </pc:sldMkLst>
      </pc:sldChg>
      <pc:sldChg chg="addSp delSp modSp mod">
        <pc:chgData name="Toby Donaldson" userId="2e6e5431-bb17-4c41-9985-d39c50d83c73" providerId="ADAL" clId="{C6FC6DD4-1E74-4403-8D18-C5C7F402FF2E}" dt="2023-09-22T02:47:05.119" v="670" actId="21"/>
        <pc:sldMkLst>
          <pc:docMk/>
          <pc:sldMk cId="2656226907" sldId="287"/>
        </pc:sldMkLst>
        <pc:spChg chg="del mod">
          <ac:chgData name="Toby Donaldson" userId="2e6e5431-bb17-4c41-9985-d39c50d83c73" providerId="ADAL" clId="{C6FC6DD4-1E74-4403-8D18-C5C7F402FF2E}" dt="2023-09-22T02:47:05.119" v="670" actId="21"/>
          <ac:spMkLst>
            <pc:docMk/>
            <pc:sldMk cId="2656226907" sldId="287"/>
            <ac:spMk id="3" creationId="{BB2EEBE6-509D-E619-E3A0-3D6FA85DB1F0}"/>
          </ac:spMkLst>
        </pc:spChg>
        <pc:spChg chg="add del mod">
          <ac:chgData name="Toby Donaldson" userId="2e6e5431-bb17-4c41-9985-d39c50d83c73" providerId="ADAL" clId="{C6FC6DD4-1E74-4403-8D18-C5C7F402FF2E}" dt="2023-09-22T02:47:02.296" v="669" actId="21"/>
          <ac:spMkLst>
            <pc:docMk/>
            <pc:sldMk cId="2656226907" sldId="287"/>
            <ac:spMk id="4" creationId="{46F164F5-BA13-5D76-C5D9-55CDD72AF6C6}"/>
          </ac:spMkLst>
        </pc:spChg>
        <pc:spChg chg="mod">
          <ac:chgData name="Toby Donaldson" userId="2e6e5431-bb17-4c41-9985-d39c50d83c73" providerId="ADAL" clId="{C6FC6DD4-1E74-4403-8D18-C5C7F402FF2E}" dt="2023-09-22T02:20:33.189" v="468" actId="20577"/>
          <ac:spMkLst>
            <pc:docMk/>
            <pc:sldMk cId="2656226907" sldId="287"/>
            <ac:spMk id="27" creationId="{0EEB03E5-3335-D1C0-76E8-34A49E4E3E84}"/>
          </ac:spMkLst>
        </pc:spChg>
        <pc:graphicFrameChg chg="add del modGraphic">
          <ac:chgData name="Toby Donaldson" userId="2e6e5431-bb17-4c41-9985-d39c50d83c73" providerId="ADAL" clId="{C6FC6DD4-1E74-4403-8D18-C5C7F402FF2E}" dt="2023-09-22T02:46:43.094" v="667" actId="21"/>
          <ac:graphicFrameMkLst>
            <pc:docMk/>
            <pc:sldMk cId="2656226907" sldId="287"/>
            <ac:graphicFrameMk id="5" creationId="{3D20159C-901E-0421-8911-0B86DF3AC7CD}"/>
          </ac:graphicFrameMkLst>
        </pc:graphicFrameChg>
      </pc:sldChg>
      <pc:sldChg chg="add">
        <pc:chgData name="Toby Donaldson" userId="2e6e5431-bb17-4c41-9985-d39c50d83c73" providerId="ADAL" clId="{C6FC6DD4-1E74-4403-8D18-C5C7F402FF2E}" dt="2023-09-22T02:46:57.632" v="668" actId="2890"/>
        <pc:sldMkLst>
          <pc:docMk/>
          <pc:sldMk cId="4189453453" sldId="288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1T17:07:06.350" v="977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4073455787" sldId="262"/>
            <ac:inkMk id="25" creationId="{6C967352-3BF6-7AEF-D525-156B1464B771}"/>
          </ac:inkMkLst>
        </pc:ink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698948616" sldId="263"/>
            <ac:inkMk id="24" creationId="{EB55A1C3-C170-8347-72E3-FECE1D6FC1BF}"/>
          </ac:inkMkLst>
        </pc:ink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">
        <pc:chgData name="Toby Donaldson" userId="2e6e5431-bb17-4c41-9985-d39c50d83c73" providerId="ADAL" clId="{E358EA88-9D89-4B2D-966E-8A0A1DD075DD}" dt="2023-09-15T19:33:40.457" v="227"/>
        <pc:sldMkLst>
          <pc:docMk/>
          <pc:sldMk cId="2365519457" sldId="265"/>
        </pc:sldMkLst>
      </pc:sldChg>
      <pc:sldChg chg="addSp delSp modSp mod">
        <pc:chgData name="Toby Donaldson" userId="2e6e5431-bb17-4c41-9985-d39c50d83c73" providerId="ADAL" clId="{E358EA88-9D89-4B2D-966E-8A0A1DD075DD}" dt="2023-09-21T17:07:06.350" v="977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508713590" sldId="266"/>
            <ac:inkMk id="27" creationId="{54B4D7C6-4CBC-6489-6F50-0D17E7F54E32}"/>
          </ac:inkMkLst>
        </pc:ink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2459348280" sldId="267"/>
            <ac:inkMk id="24" creationId="{DC513CDA-7BAB-1CE8-BBDD-BDEB75E83D84}"/>
          </ac:inkMkLst>
        </pc:ink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595964527" sldId="268"/>
            <ac:inkMk id="24" creationId="{60B98BB6-87E8-5DC0-1C5F-8E02741E9651}"/>
          </ac:inkMkLst>
        </pc:ink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183662204" sldId="270"/>
            <ac:inkMk id="7" creationId="{B367A710-9C3A-5A90-9297-4E296B647E0E}"/>
          </ac:inkMkLst>
        </pc:ink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605391605" sldId="271"/>
            <ac:inkMk id="27" creationId="{5C288FE6-1392-2BA9-9AD4-5F2B8A8C1335}"/>
          </ac:inkMkLst>
        </pc:ink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1:15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20544 15008 2063 0,'-1'0'0'0,"-1"0"0"0,2 0 0 0,-2 0 192 0,2 0-192 0,0 0 0 0,-3 0 0 0,1 0 0 15,-2 2 640-15,1-2 80 0,1-2 32 0,-1 2 0 16,3 0 16-16,0-2 0 0,-2 2 0 0,-2 0 0 15,4 0 224-15,-3 0 48 0,-1-2 16 0,1 2 0 16,1 0 48-16,0 0 16 0,2 0 0 0,-5 0 0 16,3-1-416-16,1 1-64 0,1-2-32 0,-2-2 0 15,2 3-288-15,0-6-64 0,0 3-16 0,0 1 0 16,0-3-16-16,-2-1 0 0,2 4 0 0,0-2 0 0,0 0-32 0,0-1 0 16,0 3 0-16,0 3 0 0,0 0-192 15,0 0 0-15,0 0 128 0,0 0-128 0,2 3 496 0,-2 3 48 16,2 2 16-16,-2-3 0 0,0 8 16 0,1-5 16 15,1 6 0-15,3-1 0 0,-5 0-208 0,2 0-64 16,0 4 0-16,1-3 0 0,3 3 16 0,-1-1 0 16,-2 0 0-16,1 1 0 0,-1 1-16 0,-1-1-16 15,2 0 0-15,1 3 0 0,-5-5-304 0,0 3 0 0,0 1 0 16,0-2 0-16,-2 1 0 0,-3 1 0 0,3 0 0 0,-1-2 0 16,-1 1 320-16,1-1 64 0,1-5 16 0,-5 4 0 15,3-4 48-15,1-3 16 0,1 3 0 0,0-7 0 16,2 1-464-16,0-1 0 0,0-2 0 0,0-1 0 15,2 0 0-15,0-2 0 0,1 0 0 0,-1-2 0 16,2 0 0-16,3-1 0 0,-6 1 0 0,6-5 0 16,2 5 0-16,-2-5 0 0,0-1 0 0,2 3 0 15,1-6 192-15,1 2 128 0,3-1 48 0,-4-1 0 16,4-1-176-16,-2 2-16 0,0-1-16 0,2-3 0 16,2 2-160-16,0-2 0 0,-2 0 0 0,0 4 0 15,-1-1 0-15,1-2 0 0,-1 6 0 0,1 0 0 0,0-2 0 0,-2 4 0 16,0-1 0-16,0-1 0 0,0 4 0 0,0 1 0 15,2-1 0-15,-1-4 0 0,1 3 0 0,0 1 0 16,1-2 0-16,-1-4 0 0,2 5 0 0,-2-3 0 16,0-1 0-16,-2 3 0 0,0 1 0 0,2-1-192 15,-4 1 64-15,1 4 128 16,-4 4-1664-16,0-1-224 0,-4 3-32 0,-1-1-10336 16</inkml:trace>
  <inkml:trace contextRef="#ctx0" brushRef="#br0" timeOffset="784.35">20703 15290 911 0,'2'0'0'0,"-2"-2"0"15,1 0 0-15,-1 2 0 0,4-1 688 0,-4-1 48 0,2 0 16 0,-1-3 0 16,3-4-416-16,-1 4-80 0,1-5 0 0,1 3-16 15,-5 0-96-15,-2-2-16 0,2 4 0 0,-5-4 0 16,3 6 832-16,1-3 176 16,1 1 16-16,-2 0 16 0,2 1-128 0,0 1-16 0,-2-1-16 15,0 1 0-15,1-1-112 0,1 1 0 0,-2 1-16 0,2 2 0 16,0-3 16-16,0-1 16 16,2 1 0-16,-1-4 0 0,3 3-368 0,1-3-80 0,2-1-16 0,0-1 0 15,3-1-448-15,-1-4 0 0,5 1 0 0,2-4 0 16,-2 1 0-16,3-1 0 0,1-4 0 0,1 0 0 15,-19 21 0-15,45-50 0 0,-45 50 0 0,49-49 0 16,-49 49 0-16,56-58 0 0,-56 58 0 0,68-68 0 16,-68 68 0-16,80-71 0 0,-80 71 0 0,89-75 0 15,-89 75 0-15,92-77-160 0,-92 77 160 0,82-69-128 0,-82 69 128 0,77-61 0 16,-77 61 0-16,73-58-128 0,-73 58 128 0,71-52-128 16,-71 52 128-16,82-56-128 0,-82 56 128 0,92-48 0 15,-92 48 0-15,101-51 0 0,-101 51-272 0,103-40 16 16,-103 40 16-16,87-38 0 15,-87 38-496-15,0 0-96 0,119-58-32 0,-119 58 0 0,0 0 416 0,117-55 64 16,-117 55 32-16,89-48 0 16,-89 48-576-16,102-47-112 0,-102 47-32 0,115-52 0 15,-115 52 512-15,105-43 112 0,-105 43 0 0,92-42 16 0,-92 42 432 0,80-33-128 16,-80 33 128-16,0 0 0 16,103-40-768-16,-103 40-80 0,0 0-16 0,91-35 0 0,-91 35 864 0,0 0 0 0</inkml:trace>
  <inkml:trace contextRef="#ctx0" brushRef="#br0" timeOffset="1820.41">23542 13346 7359 0,'-4'9'656'0,"4"-4"-528"16,0-1-128-16,0-3 0 0,0-1 1072 0,0 2 176 15,-2 5 32-15,-1 4 16 0,1 6-560 0,-1 2-112 16,-1 0-32-16,-1 4 0 0,5 3 32 16,-2 2 0-16,-1 0 0 0,1-2 0 0,2 5 320 0,0-1 64 15,2 5 16-15,1-2 0 0,-1 2-224 0,0 1-32 16,-1 1-16-16,1 1 0 0,0-1-432 0,-2 3-64 16,-2 0-32-16,2-2 0 0,-2-1 112 0,1-4 32 0,-1-4 0 15,-3 1 0-15,3-4-368 0,-2-7 128 0,1 0-128 16,-1-3 0-16,3-4 0 0,1-3 0 0,-2-4 0 0,-3 0 0 15,3-1 0-15,0-1-192 0,-1-1 192 0,-1-2-192 16,3-2-64-16,1-3-32 0,-2-2 0 0,2 0 0 31,0-7-368-31,2-1-80 0,-1-1-16 0,3-7 0 0,1-1 48 16,4-2 0-16,-6-6 0 0,4-4 0 0,2 1 64 0,-4-5 0 0,0-7 16 0,4-4 0 0,-5-1 320 0,1-4 64 16,3-1 16-16,-1 0 0 0,4 1 224 0,-2-3 0 15,5-1 0-15,3 3 0 0,2 6 0 0,-1 10 0 16,1 7 0-16,0 8 0 0,-2 7 0 0,-3 2 0 15,2 5 144-15,-2 1-144 0,0 2 288 0,-2 6-32 16,2-2-16 0,-2 3 0-16,-1 2 512 0,-1 2 96 0,1-1 32 0,-3 5 0 0,1-3-48 0,-2 8-16 15,-4-3 0-15,1 6 0 0,-1 0-352 0,-3-2-64 16,0 6-16-16,-3-1 0 0,-1 2 208 0,1 1 48 16,-8-1 0-16,5 2 0 0,-8-2 192 0,1 0 32 15,-1 0 16-15,-3-2 0 0,1 1-608 0,-3-1-112 16,0 1-32-16,-2 1 0 0,0-3-256 0,-3-3-64 15,-2 0-16-15,1-3-8512 0,-1-6-1712 16</inkml:trace>
  <inkml:trace contextRef="#ctx0" brushRef="#br0" timeOffset="4523.32">24350 13350 4607 0,'0'0'400'0,"0"-2"-400"15,2 0 0-15,0 2 0 0,-1-2 400 0,-1 2 0 16,2-1 0-16,2-3 0 0,1 1 64 0,-5-2 16 16,2 3 0-16,-1 2 0 0,1-2 816 0,0 0 176 15,-1 2 16 1,1 0 16-16,0 0 0 0,0-1 0 0,1-1 0 0,-1 0 0 0,3 0-336 0,0-1-64 15,4 1-16-15,-2 0 0 0,4 1-624 0,-4-5-128 16,6 1-16-16,0-2-16 0,1 2-304 0,3-5 0 16,0 3 0-16,-17 7 0 0,0 0 0 0,0 0 0 15,93-46-192-15,-93 46 192 0,0 0 0 0,87-36 0 16,-87 36-128-16,0 0 128 0,94-35 0 0,-94 35-176 16,0 0 176-16,92-35-160 15,-92 35-1024-15,0 0-208 0,86-35-32 0,-86 35-7328 0</inkml:trace>
  <inkml:trace contextRef="#ctx0" brushRef="#br0" timeOffset="4791.22">24568 13531 17503 0,'-12'3'768'0,"3"-3"176"0,4 2-752 0,1-2-192 0,4-2 0 0,0 2 0 0,2-1 512 0,0-3 80 15,0 1 16-15,-1-4 0 0,4 3-288 0,2-1-48 16,2-2-16-16,2 2 0 16,4 3 832-16,4-3 176 15,-19 5 16-15,0 0 16 0,81-28-208 0,-81 28-32 16,0 0-16-16,106-40 0 0,-106 40-752 0,0 0-160 0,96-45-128 0,-96 45 192 0,0 0-192 0,87-41-144 16,-87 41 144-16,0 0-208 15,82-27-672-15,-82 27-128 0,0 0-16 0,0 0-10816 0</inkml:trace>
  <inkml:trace contextRef="#ctx0" brushRef="#br0" timeOffset="5481.05">25798 12949 11055 0,'-10'4'480'0,"4"3"112"15,3-2-464-15,0-2-128 0,1-1 0 0,0-2 0 0,2 3 288 0,-2 4 32 16,-1 2 16-16,-2 7 0 0,-1-1-336 0,1 3 0 16,0 1 0-16,1 0 128 0,3 0 608 0,-5 2 128 15,5-2 32-15,1 2 0 0,0 0 384 0,0-2 96 16,0 4 16-16,0 1 0 0,1-1-480 0,-1-2-80 16,2 2-32-16,2-2 0 0,-3-1-576 0,-1 5-224 15,6-3 176-15,-3-2-176 0,2-3 0 0,1-1 0 16,-1-4-176-16,0 2 176 0,2-4-160 0,-2-3 160 15,-1-2 0-15,3 2-144 0,-2-5 144 0,2 0-128 0,3 0 128 0,-4-4-128 16,2-2 128-16,1-3 0 0,0 0 0 0,1-3-128 16,-1 1 128-16,3-5 0 0,0-1 0 0,-3-1-128 31,1 0-256-31,1-1-64 0,1-2 0 0,-1 0 0 16,1 1-48-16,0-1-16 0,-3-2 0 0,-1-1 0 0,1 1 512 0,-2 0 0 0,0-2-128 0,-2 4 128 15,0 3 0-15,1 6 0 0,-6 1 0 0,1 9 0 16,-1 0 0-16,-1 2 0 0,1 7 128 0,-2-1-128 15,-2 4 0-15,3 1 160 0,-3 2-160 0,3 3 128 16,-3 1 352-16,1 2 64 0,-1 3 16 0,-1-1 0 16,1-1-112-16,1 1 0 0,1 3-16 0,2-3 0 0,-2-2-224 0,6-2-32 15,1-3-16-15,2-6 0 0,2 0-160 0,5-4 0 16,-4-3 0-16,6-3 0 0,1-2 144 0,1-1-144 16,1-4 160-16,0-5-160 0,-19 12 704 0,0 0 32 15,61-56 16-15,-42 33 0 0,-1-1-368 0,-1-4-64 16,0 2 0-16,-1-5-16 0,2-1-304 0,-6 3 0 15,0-1 128-15,0 4-128 0,-1-2 0 0,-3 6 0 16,1-1 0-16,2 2 0 16,-5 2-448-16,1 1 0 0,0 3 0 0,-1 1 0 15,-1 5-640-15,0-1-112 0,-1 4-16 0,-1 1-5824 16,2 2-1168-16</inkml:trace>
  <inkml:trace contextRef="#ctx0" brushRef="#br0" timeOffset="5937.01">26591 13113 911 0,'4'3'0'0,"-1"-1"0"0,-1 0 0 0,-2-2 0 16,0 0 896-16,2 0 80 0,1 0 32 0,0 2 0 15,3-2 208-15,-3 1 64 0,-1-1 0 0,-2 0 0 16,-4-1 480-16,1-1 96 0,-1-2 32 0,-4 1 0 16,-1-4-384-16,0 3-80 0,-1 1-16 0,-1-1 0 15,3 1-576-15,-4-1-112 0,3 4-16 0,-3 6-16 16,1-3-352-16,1 2-64 0,-1 4-16 0,1 0 0 15,1 1 224-15,0 2 32 0,2 4 16 0,2 3 0 16,0-1 32-16,1 1 0 0,4 3 0 0,-1 3 0 16,1-1-432-16,1-3-128 0,1 0 0 0,3-2 0 0,2-3 0 0,4-2 0 15,3-5 0-15,3-4 0 0,-17-5-160 0,0 0 160 16,0 0-160-16,91-5 160 0,-91 5-224 0,0 0 48 16,0 0 16-16,101-46 0 0,-101 46-160 0,0 0-48 15,64-54 0-15,-44 32 0 0,-5-3 368 0,-1 3 0 16,2-3 0-16,-7 3 0 0,1-3 0 0,-5 4 0 15,0 2 0-15,-1 0 0 16,-1 2-320-16,-6-1-160 0,1 1-32 0,-1 4 0 16,1 1 64-16,-1 4 0 0,3-1 0 0,-2 7 0 0,0 4 256 0,2 5 192 0,-2 3-208 0,-3 2 80 15,2 6 128-15,-3 1 176 0,3 4-48 0,-4 1 0 16,0 7 416-16,2 4 80 0,-4 2 16 0,2 1 0 16,0 0-256-16,2-6-32 0,3-1-16 0,2-6 0 15,2 1-336-15,1-7 0 0,4-3-192 0,2-6 64 31,1-1-272-31,3-6-48 0,-1-1-16 0,4-7 0 16,1-4-1712-16,0 0-320 0,3-5-80 0,0-5-5616 0</inkml:trace>
  <inkml:trace contextRef="#ctx0" brushRef="#br0" timeOffset="6206.68">27121 12437 14735 0,'-7'3'640'16,"2"-1"160"-16,-1 2-640 0,5-3-160 0,1 3 0 0,0-2 0 0,0 1 864 0,-2 2 144 16,2 8 16-16,0-1 16 0,0 5 64 0,0 1 16 15,2 1 0-15,-2 0 0 0,1 0-960 0,-1 0-160 16,0 2 0-16,-1 4-160 0,-1 1 1312 0,-3 3 272 16,-1 1 48-16,-1 6 16 0,0 3-64 0,1 4-16 15,-1-1 0-15,-2 3 0 0,2 4-544 0,3-2-112 16,-3 2-32-16,4-5 0 0,-1 3-560 0,4-6-160 15,0 1 0-15,2-4 0 16,2-1-384-16,4-4-128 0,-2-5-48 0,2 0 0 16,1-5-1696-16,1-4-352 0,1-2-64 0,1-3-9424 0</inkml:trace>
  <inkml:trace contextRef="#ctx0" brushRef="#br0" timeOffset="6518.67">27384 12596 4607 0,'-2'-2'400'0,"2"0"-400"16,2 0 0-16,-2 2 0 0,2 0 1056 0,-1 0 128 16,1 0 32-16,0 2 0 0,1 0-720 0,3 3-144 15,-5 7-32-15,-1 2 0 0,2 4 864 0,0 1 160 16,1 3 48-16,1 3 0 0,-1 8 976 0,1 0 208 15,-1 2 48-15,1 3 0 0,-3 0-1024 16,1 6-208-16,0-2-48 0,-2 6 0 0,0-4-976 0,-2 5-208 16,2-4-32-16,0-3-128 0,2 1 0 0,0-3 0 15,-2-3 0-15,0-7-144 16,0 1-304-16,0-7-64 0,-2-1-16 0,2-2 0 16,0-5-1248-16,0-1-240 0,0-3-48 0,2-5-8144 0</inkml:trace>
  <inkml:trace contextRef="#ctx0" brushRef="#br0" timeOffset="6831.98">27689 13003 12895 0,'-11'7'576'0,"3"2"112"0,2-2-560 0,-2-6-128 0,4 3 0 0,1 1 0 15,-2 0 960-15,-8 1 176 0,-2 9 16 0,-10 3 16 16,-3 3-976-16,-1 0-192 0,-1-4 0 0,2 2 0 15,-3-1-176-15,5-5 48 0,0 0 0 0,3-1 0 16,4-5 128-16,3 1 0 0,6-2 0 0,-4-3 0 16,9 2 640-16,-1-3 96 0,5 2 32 0,1-3 0 15,3 1-336-15,4-2-64 0,0 2-16 0,5 1 0 16,4 3-224-16,-2-3-128 0,5 2 160 0,0-1-160 0,-19-4 528 0,0 0 16 16,0 0 0-16,99 28 0 0,-99-28-208 0,0 0-32 15,77 21-16-15,-77-21 0 0,0 0-288 0,77 20 128 16,-77-20-128-16,0 0 0 0,78 20 0 0,-78-20 0 15,0 0 0-15,0 0 0 16,96 21-288-16,-96-21-160 0</inkml:trace>
  <inkml:trace contextRef="#ctx0" brushRef="#br0" timeOffset="7099.17">27867 13592 6623 0,'12'-5'128'0,"-5"1"48"0,2-1 0 0,-3 0 16 0,1 3-192 0,-5 0 0 0,5-1 0 0,5-6 0 16,-12 9 2064-16,0 0 368 0,79-49 80 0,-79 49 16 15,73-45-352-15,-73 45-64 0,77-44 0 0,-77 44-16 0,75-50-864 16,-75 50-160-1,75-45-48-15,-75 45 0 0,73-47-864 0,-73 47-160 0,0 0 0 0,97-51 0 16,-97 51-1056-16,0 0-96 0,86-30 0 0,-86 30-6080 16,0 0-1200-16</inkml:trace>
  <inkml:trace contextRef="#ctx0" brushRef="#br0" timeOffset="7460.9">28985 12292 17503 0,'-17'2'768'0,"6"-2"176"0,3 0-752 16,4-2-192-16,1 2 0 0,3 0 0 0,0 0 320 0,-2 0 48 0,-1 2 0 0,-1 0 0 16,2 3-368-16,-1 0 0 0,3 2 0 0,0 6 0 15,0-3 704-15,3 4 192 0,1 3 16 0,-1 2 16 16,1 1 928-16,-1 4 192 0,1 4 48 0,-4 3 0 16,2 4-752-16,-4 2-128 0,-2 6-48 0,-1-1 0 15,0 2-624-15,-2 3-128 0,0-2-32 0,-2 5 0 16,0-6-384-16,-1 6 0 15,5-3 128-15,-6 6-128 0,4-3 0 0,0-3-144 0,0 0 144 0,4-3-208 16,3-6-1536-16,3-3-304 0,3-4-64 0,2-3-11264 16</inkml:trace>
  <inkml:trace contextRef="#ctx0" brushRef="#br0" timeOffset="7978.46">28663 12853 11967 0,'0'-10'528'0,"0"5"112"0,3-2-512 0,-1 1-128 0,2 5 0 0,-1 1 0 16,4-2 1360-16,0 0 240 0,7 0 64 0,5 1 0 15,-19 1-640-15,0 0-128 16,0 0-32-16,100-2 0 0,-100 2-240 0,0 0-48 0,0 0-16 0,111 5 0 16,-111-5 272-16,0 0 48 0,101-5 16 0,-101 5 0 15,0 0-528-15,120-16-112 0,-120 16 0 0,88-17-16 16,-88 17-240-16,90-18 0 0,-90 18 0 0,0 0 0 15,122-20 0-15,-122 20-192 0,0 0 192 0,0 0-208 16,94-13 208-16,-82 13 0 0,-3 4 0 0,-2-2 0 16,-2-1 0-16,1 3 0 0,-6-2 0 0,1 3 0 0,1 3 0 0,-4-2 0 15,1 6 0-15,-5-3 0 0,-2 6 0 0,-3 1 0 16,-1 0 0-16,-2 1 0 0,-3 2 0 0,-1 4 0 16,1 1 0-16,-2 2 0 0,3 0 176 0,-2 1-32 15,5 6 0-15,0-4 0 0,5-1 304 0,-3 2 64 16,4-2 16-16,5 0 0 0,-1-2-528 0,8-5 0 15,-1-1 0 1,4-2 0-16,5-1 0 0,2-8-144 0,6-2 144 0,-21-7-192 0,0 0 192 0,0 0 0 16,110-16 0-16,-110 16-128 0,0 0 128 0,89-40 0 15,-89 40 0-15,0 0 0 0,89-57 0 0,-89 57 0 16,61-54 0-16,-33 22 0 0,-6 6 0 0,-3-5 272 0,2 0-32 16,-5-4-16-16,-4 2-96 0,-3-2 0 0,0 3-128 15,-8 1 192-15,-6-2-48 0,0 3-16 16,-4-1 0-16,-5 0 0 15,-1 5 1024-15,-3-2 208 0,-3 5 48 0,-3 2 0 32,1 4-1984-32,-5 3-400 0,4 9-80 0,3 5-16 0,-3 0 560 0,1 3 128 0,4 6 0 0,0-2-13248 15</inkml:trace>
  <inkml:trace contextRef="#ctx0" brushRef="#br0" timeOffset="9630.73">30845 11975 14735 0,'-2'2'1312'0,"-2"2"-1056"16,4-4-256-16,0 0 0 0,-1 0 960 0,-1 1 128 16,0 1 16-16,-1 2 16 0,-6-1-240 0,0 2-48 15,-1 6-16-15,1-6 0 0,0 7-496 0,-1-5-80 16,1 5-32-16,1 1 0 0,-1-1 144 0,-2 3 32 16,1 3 0-16,1-1 0 15,-1 2 128-15,1 2 16 0,-1 0 16 0,1 4 0 0,2 4 224 0,0 1 32 0,2 1 16 16,-2 6 0-16,0 3 16 0,2 5 0 15,-2 4 0-15,1 5 0 0,-1 2-528 0,0 1-112 0,2 11 0 16,-2-4-16-16,2 8 16 0,0-1 16 0,1 1 0 0,4-4 0 16,0-2 16-16,2-5 0 0,3 0 0 0,6-6 0 31,4-1-576-31,5-8-112 0,4-1-32 0,7-8 0 0,1-6-2192 16,-32-31-448-16</inkml:trace>
  <inkml:trace contextRef="#ctx0" brushRef="#br0" timeOffset="10243.62">31151 12430 2751 0,'0'-3'256'0,"0"1"-256"0,2 0 0 16,2 0 0-16,-1 1 1136 0,1-1 176 0,3-2 32 0,5-4 16 31,2 1 496-31,-14 7 112 0,0 0 16 0,0 0 0 0,89-37 0 0,-89 37 0 0,0 0 0 0,83-28 0 16,-83 28-544-16,0 0-96 0,93-12-32 0,-93 12 0 15,0 0-400-15,88 11-80 0,-88-11 0 0,0 0-16 16,61 52-112-16,-50-28-32 0,-4 9 0 0,-9 6 0 16,-1 4-160-16,-10 9-48 0,-2 4 0 0,-10 5 0 15,-1 5-336-15,-9-1-128 0,2 4 0 0,0 1 144 16,2-4-144-16,-4 0 0 0,2-5 0 0,3-7 0 16,4-8 0-16,2-3-176 15,3-5 176-15,-5-4-128 0,-1 0-80 0,7-4-16 0,-1-7 0 0,3-8 0 16,3-4-528-16,4-6-96 15,4-3-32-15,2-9 0 0,5 0 288 0,0-9 48 0,3-3 16 0,4-2 0 0,2-3 336 0,0-6 192 16,5 0-192-16,1-4 192 0,5-3 0 0,-3 0 0 16,2 1 0-16,0 1 0 0,1 9 0 0,-3-2 0 15,2 5 0-15,0 1 0 0,0 4 128 16,-1 3-128-16,-2 6 0 0,1 0 0 0,-3 8 480 0,0 1 0 16,2 1 0-16,1 5 0 0,-1 0 800 0,1 1 144 15,4 2 48-15,2-2 0 0,-23-7-656 0,0 0-128 16,0 0-32-16,97 25 0 0,-97-25-528 0,0 0-128 15,0 0 0-15,113 10 0 0,-113-10-256 0,0 0-16 0,103-9-16 0,-103 9 0 47,0 0-816-47,108-22-176 0,-108 22-16 0,0 0-8560 0,114-47-1728 0</inkml:trace>
  <inkml:trace contextRef="#ctx0" brushRef="#br0" timeOffset="10464.34">32216 12320 10127 0,'-7'-10'896'0,"4"3"-704"0,-3 0-192 0,5 3 0 15,2 4 2128-15,1-1 400 0,2 1 80 0,-1-2 16 16,4 2-64-16,2 0-16 0,0 3 0 0,1 3 0 16,0 6-896-16,1 0-176 0,1 2-48 0,-1 3 0 15,3 8-208-15,-6 1-64 0,1 5 0 0,1 8 0 0,-1 4-320 0,-2 6-80 16,0 3-16-16,-2 7 0 0,2 1-352 0,-3 1-64 15,-3 0 0-15,-1 3-16 0,-1 2-112 0,-5 0 0 16,0-1-16-16,-10-3 0 0,0 3-176 0,-5-6 0 16,0-7 0-16,-8-6-18816 0</inkml:trace>
  <inkml:trace contextRef="#ctx0" brushRef="#br0" timeOffset="11861.16">11079 16953 10127 0,'0'2'896'0,"0"0"-704"15,0-2-192-15,0 0 0 0,0 0 768 0,0 0 112 16,0 2 16-16,0-1 16 0,0 1-80 0,-4 0-32 15,4 1 0-15,-3 1 0 0,1-3-160 0,0-1-48 0,-1 2 0 0,1-2 0 16,0 0 80-16,2 0 16 0,0 2 0 0,-2-2 0 16,-1 0 240-16,-1 2 48 0,-1-1 16 0,0 1 0 15,0 2 32-15,0 1 0 0,-2 0 0 0,-2 0 0 16,2-1-464-16,2 3-96 0,-6-2-16 0,4-1 0 16,-3 2-448-16,1 0 0 0,-1-1 0 0,1 0 0 15,0 6-304-15,4-3-48 0,0 5-16 0,-1-1 0 31,3-2-112-31,1 6-32 0,2-2 0 0,4 0 0 0,3-2 512 0,-2 5 0 0,9 2 0 0,-2 1 0 16,4 1 0-16,-1 3 0 0,3-3 0 0,3 0 0 16,0 0 0-16,0-4 0 0,1-3 0 0,1-4 0 15,1-4 0-15,1-1 0 0,3-5 0 0,-28 0 0 0,0 0 0 0,0 0-144 16,111-40 144-16,-111 40 0 0,0 0 0 0,77-56 0 16,-77 56 0-16,0 0 0 0,59-84 0 0,-43 55 0 15,-2-1 0-15,-4 1 0 0,-1 3 0 0,-6 1 0 16,-3 2 0-16,-8-1 0 0,-1 5 0 0,-5 0 0 15,-3 3 0-15,-1 4 0 0,1 0 0 0,-3-2 144 16,-4 5-144-16,1-1 0 0,-3 4 128 0,2 3-128 16,0 3 0-16,-3 3 0 15,5 1-272-15,-3 8-112 0</inkml:trace>
  <inkml:trace contextRef="#ctx0" brushRef="#br0" timeOffset="12742.2">15768 16934 11055 0,'-2'0'976'0,"2"0"-784"0,0 0-192 0,0 0 0 32,0 0 912-32,0 0 144 0,0 0 32 0,0 0 0 0,0 2 96 0,2 0 32 0,-2 1 0 0,0-1 0 15,3 7 256-15,-3-2 48 0,0 0 16 0,0 5 0 16,2-4-384-16,-2 5-80 0,2-1-16 0,1-2 0 15,3 6-320-15,-3 0-64 0,1 1-16 0,-3 0 0 16,1 1-416-16,1 1-96 0,1 2-16 0,-1 0 0 16,3 1-128-16,1-1 0 0,-2 5 0 15,2 1 0-15,0-3-240 0,-2 7 80 0,2 2 16 0,-2-3-9056 16,0 5-1808-16</inkml:trace>
  <inkml:trace contextRef="#ctx0" brushRef="#br0" timeOffset="13638.59">19919 16992 15663 0,'0'-6'1392'0,"1"1"-1120"0,1 2-272 0,0-3 0 15,0 0 400-15,1-3 32 0,4-7 0 0,2-13 0 16,-9 29-432-16,33-68 0 0,-33 68 0 0,35-68 0 16,-35 68 0-16,0 0 0 0,45-75 0 0,-29 56 0 15,-2 1 608-15,3 4 144 0,-5 4 16 0,2 3 16 16,0 2 448-16,0 3 96 0,0 7 16 0,-3 2 0 0,-3 2-352 0,1 5-64 15,-2 3-16-15,-2 4 0 0,0 7-464 0,-5 0-112 16,0 7-16-16,-7-1 0 0,2 5-320 0,-3 3 144 16,-5 5-144-16,-1 0 0 0,-1 3 0 0,-3-3 0 15,-1 5 0-15,0-8 0 0,1 1 0 0,-1-3 0 16,0-5 0-16,-2-3 0 0,2-2 0 0,2-3 0 16,-3-6 0-16,1-4-144 0,2-1 144 0,-1-6 0 15,3-5-144-15,-3-2 144 0,4-2 0 0,2-6 0 0,2 0 0 0,1-3 0 16,6-6 0-16,1 0 0 0,4-6 0 0,5-4 0 15,3-6 0-15,-10 28 0 0,33-66 0 0,-33 66 128 16,51-66-128-16,-51 66 0 0,0 0 0 0,87-74 0 16,-87 74 0-16,0 0 0 0,94-38 0 0,-94 38 0 15,0 0 0-15,99 12 0 0,-64-3 0 0,0 8 0 16,3 1 128-16,2-1-128 0,7-1 128 0,0-2-128 16,-47-14 512-16,117 9 0 0,-117-9 16 0,145-28-14144 15</inkml:trace>
  <inkml:trace contextRef="#ctx0" brushRef="#br0" timeOffset="72027.35">6733 17438 9215 0,'-13'-2'816'0,"5"0"-656"16,2 0-160-16,-1 2 0 0,6 0 944 0,-1 0 144 16,2 0 48-16,-2-1 0 0,-1-3-32 0,1-1 0 15,2-2 0-15,0-2 0 0,2-1-1104 0,1-1 0 16,1 1-240-16,1-4 48 15,0 3-304-15,-3-2-48 0,0-1-16 0,-2 5 0 0,0-2 560 0,-2 6-128 0,0-2 128 0,-3 0 0 16,3 6 832-16,-3-1 240 0,1 0 32 0,1 2 16 16,-4 0 272-16,0 2 48 0,0 0 16 0,-2 1 0 15,4 4-400-15,2-2-80 0,-3 0-16 0,1 4 0 16,3-2-512-16,1 2-96 0,-1 1-32 0,2-1 0 16,2 1-320-16,1 3-160 0,1-1 16 0,-1 3 0 31,2 3-464-31,1 1-96 0,-3 2 0 0,1 5-16 0,1 2 416 0,-5 7 96 0,0 1 16 0,2 4 0 15,-2 7 464-15,-2 2 112 0,2 7 0 0,0 0 16 16,-2 3 224-16,2 4 32 0,-3-4 16 0,1-3 0 16,0-2-336-16,0-6-64 0,2-6-16 0,0 0 0 0,2-9-256 0,2-2 0 15,1-5 0-15,0-1 0 0,-5-25 0 0,16 42 0 16,-16-42-192-16,0 0 192 16,0 0-800-16,0 0-64 0,49 50-16 0,-49-50-7184 15,0 0-1456-15</inkml:trace>
  <inkml:trace contextRef="#ctx0" brushRef="#br0" timeOffset="72388.92">6710 17498 16575 0,'-11'-12'736'0,"4"0"160"0,4 3-720 0,1 1-176 0,2 4 0 0,0 2 0 16,2-3 960-16,-2-5 144 0,5-2 48 0,4-11 0 16,3 2-384-16,4-2-80 0,1 1-16 0,6 1 0 15,1 2-672-15,2 1 0 0,2-1-208 0,-28 19 48 32,61-31-624-32,-61 31-128 0,0 0-32 0,73-19 0 0,-73 19 624 0,0 0 112 0,0 0 16 0,0 0 16 15,89 41 688-15,-89-41 128 0,0 0 16 0,35 75 16 16,-26-42 416-16,-2-1 64 0,-5-4 32 0,-1 5 0 0,1-2-448 15,-4 0-96-15,1 3 0 0,-3-1-16 0,-3-6-224 0,-2 1-32 16,-1-3-16-16,0 3 0 0,-8-1 32 0,1-2 16 16,-4 3 0-16,-5-4 0 0,-2 7 48 0,-5-4 16 15,-2 0 0-15,-7 0 0 0,4-5-464 0,-1-1 128 16,1-2-128-16,3 0 0 0,0-3-192 0,6-4-96 16,4-5-16-16,8-2-8976 15,5-5-1808-15</inkml:trace>
  <inkml:trace contextRef="#ctx0" brushRef="#br0" timeOffset="73126.87">7494 17620 20271 0,'-3'-3'1792'0,"3"-1"-1424"0,1 3-368 0,5-3 0 16,-3 2 688-16,2-1 64 0,-5 3 16 0,0 0 0 15,49-26-368-15,-49 26-64 0,51-31-16 0,-51 31 0 16,55-34-960-16,-55 34-192 0,54-29-32 0,-54 29-16 15,54-32-480-15,-54 32-112 16,56-33 0-16,-56 33-16 0,56-28 1296 0,-56 28 192 16,57-29 160-16,-57 29-32 0,61-24 1328 0,-61 24 256 0,72-30 48 0,-72 30 16 15,87-31-336-15,-87 31-64 16,99-35-16-16,-99 35 0 0,103-37-784 0,-52 16-144 0,-1-1-48 0,-1-5 0 0,-2 7-384 0,2-7 0 16,1-2 0-16,3 3-176 0,2-6 176 0,1 6 0 15,-2 0-144-15,4 0 144 0,-1 0 0 0,-3-4 0 16,-5 2 0-16,0-1 0 0,-2-3 0 0,0 5 0 15,2-5 0-15,-4 6 0 0,2-5 0 0,0 1 0 16,2-1 0-16,0-2 0 16,1 7-448-16,-3-4-32 0,-5 6 0 0,-4-4 0 15,-3 7-576-15,-7 0-112 0,-28 21-32 0,45-25 0 16,-29 13 208-16,-2 7 32 0,-7 0 16 0,-2 3-5088 16,1-1-1024-16</inkml:trace>
  <inkml:trace contextRef="#ctx0" brushRef="#br0" timeOffset="73517.19">9150 16436 22111 0,'-13'2'976'0,"3"0"208"0,3 1-944 0,5-3-240 16,-1 0 0-16,6 0 0 0,-3 2 576 0,2-1 80 0,-2 3 16 0,5-2 0 31,2 1-1008-31,-7-3-208 0,0 0-32 0,0 0-16 16,0 0-224-16,0 0-32 0,84 18-16 0,-84-18 0 16,0 0 288-16,68-11 64 0,-68 11 16 0,0 0 0 0,82-12 496 0,-82 12 208 0,0 0-16 0,80-5 0 0,-80 5 960 0,0 0 192 15,89 7 48-15,-89-7 0 0,0 0-48 0,92 7 0 16,-92-7 0-16,0 0 0 0,87 17-816 15,-87-17-160-15,0 0-48 0,75 19 0 0,-75-19-320 0,0 0 0 16,0 0 0-16,0 0-128 16,52 56-640-16,-53-39-128 0,-1 6-32 15,-5 5 0-15,-2 3 640 0,2 1 128 0,-5 4 32 0,2 4 0 0,-3 6 1664 0,-4-1 352 16,-2 7 64-16,-4 4 16 0,-7 1-528 0,-1 1-96 16,0-1-32-16,-4-6-16960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3:1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11269 8771 5519 0,'-13'0'496'0,"6"-2"-496"0,-1 0 0 0,2 0 0 15,3 1 400-15,1 1-16 0,-1-2 0 0,-4 0 0 16,-2-3-384-16,-7 2 0 0,2-3 128 0,0-2-128 31,2 4-480-31,2-1-128 0,1 0-32 0,0-4 0 0,4 5 448 0,0-3 192 0,1 1-192 0,3 0 192 16,-1 1 384-16,0-2 192 0,-1 4 32 0,1 1 16 15,0 2 720-15,0-2 128 0,2 2 48 0,0-2 0 16,0 2-176-16,0 0-48 0,0 0 0 0,2 0 0 16,2 2-1040-16,1-2-256 0,2 0 0 0,2 2 0 15,1-2-560-15,2 2-160 0,4-2-48 0,1 1 0 16,1-1 144-16,-1 2 32 0,2 0 0 0,4-2 0 16,0 0 592-16,3 0 0 0,-26 0 0 0,0 0 0 0,89-2 0 0,-89 2 128 15,69 0 32-15,-69 0 0 0,86 0-32 0,-86 0 0 16,94 5 0-16,-94-5 0 0,89 0-128 0,-89 0 192 15,85-3-192-15,-85 3 192 0,79-2 48 0,-79 2 16 16,76-2 0-16,-76 2 0 0,84 0-256 0,-84 0 0 16,84 2 128-16,-84-2-128 0,94 2 0 0,-94-2 0 15,111 0 0-15,-111 0 0 0,117-5 0 0,-117 5 0 16,106-11-128-16,-50 2 128 0,0 1-176 0,1-1 32 0,1 0 0 16,3-1 0-1,3 5-960-15,6-4-192 0</inkml:trace>
  <inkml:trace contextRef="#ctx0" brushRef="#br0" timeOffset="1747.54">2409 8786 911 0,'-14'0'0'0,"6"-1"0"0,-1-1 0 0,5 2 0 0,3 0 1824 0,1-2 288 31,0 0 48-31,0-1 16 0,0-1-1088 0,0 1-192 0,1-1-64 0,1-1 0 31,-2-2-1024-31,2 4-224 0,-4 1-32 0,2-1-16 0,-2-3 128 0,1 3 16 0,1 1 16 0,0 0 0 0,-2 1 304 0,2-3 272 16,0 2-48-16,0-5-16 0,0 4 48 0,2 1 16 15,-2-1 0-15,3-1 0 0,1-1-272 0,1 2 0 16,2 1-176-16,-2-2 176 0,2 1 0 0,0 1 0 16,2-3 0-16,3 3 0 0,0-1-144 0,2 3 144 15,2-4 0-15,-1 2-144 0,3 1 144 0,1-1 0 16,2 0 0-16,0-1 0 0,1 3 0 0,1 0 0 0,3 0 0 0,0-2 0 15,2 2 0-15,-2 0 0 0,4-2 0 0,-6 2 0 16,3-2 256-16,-1 2 48 0,-4 0 0 0,3-1 0 16,-4 1 304-16,0-2 64 0,3 0 16 0,-5 0 0 15,2 1-368-15,0-4-80 0,2 3-16 0,1 0 0 16,0-1-64-16,1-3-16 0,-1 1 0 0,2 2 0 16,-5 1 32-16,5-3 0 15,2 1 0-15,2-5 0 0,1 6 80 0,4-4 32 0,2-3 0 0,1 3 0 16,0-4-64-16,1 2-16 0,1-1 0 0,-5 0 0 0,-1 1-208 0,-4-2 144 15,-2 1-144-15,0 1 128 0,0 2 64 0,-2 4 0 16,0-2 0-16,-2 1 0 0,1 1 192 0,-1 1 64 16,2 0 0-16,-1 2 0 0,1 2-320 0,0-4-128 15,2 2 0-15,0-2 128 16,1 2-128-16,3 0 0 0,1-1 0 0,-3-3 0 0,3 2 0 0,-2 1 0 16,-1-1 0-16,-3-3 0 0,1 3 0 0,0 0 0 15,-5 0 0-15,1-1 0 0,-1-1 512 0,1 1 0 16,-4 1 16-16,0 2 0 0,1 0-160 0,-3 0-48 15,-1 0 0-15,1 2 0 0,-1 3-320 0,-3-3 0 16,2 1 0-16,1-1 0 0,1-2 0 0,1 2 0 16,2-4 0-16,1 2 128 15,3-2-128-15,-3 1 0 0,3-3 0 0,3-1 0 0,-2 2 0 0,0-1 0 0,2-3 0 0,-4 0-128 16,2 4 128-16,-5-3 0 0,0 1 0 16,0-4 0-1,0 6 304-15,-4-4-16 0,1 0 0 0,-3 4 0 16,3-3 128-16,-6 3 32 0,2-2 0 0,-2 3 0 15,0 0-256-15,-1 0-32 0,-1 1-16 0,-1 1 0 16,0 0-144-16,-1 0 0 0,-1 0 0 0,2 0 0 16,-4 1 0-16,2 1 0 0,0 0 0 0,-1 0 128 15,-1 3-128-15,2-3 128 0,-4 1-128 0,2 1 128 16,-1-1-128-16,-1 6 0 0,1-2 0 0,-9 5-11968 16</inkml:trace>
  <inkml:trace contextRef="#ctx0" brushRef="#br0" timeOffset="6193.52">17028 14189 6447 0,'0'4'576'0,"0"-3"-576"16,0-1 0-16,0 2 0 0,0-2 848 0,0 0 64 16,0 0 16-16,0 0 0 0,0 0 672 0,0 0 144 15,-2 2 32-15,0-2 0 0,1 2-352 0,-3 1-64 0,2-1-16 0,2 0 0 16,-1-1-208-16,-3-1-48 16,2 2-16-16,2-2 0 0,0 0-240 0,0 2-64 0,2 0 0 0,2-2 0 15,-3 3-208-15,-1 4-48 0,2 0-16 0,-2 3 0 16,2 1 80-16,-2 6 0 0,-2 1 16 0,2 1 0 15,0 2-96-15,-2 5-32 0,2 0 0 0,0 2 0 16,2 3-320-16,-2-1-144 0,2-1 128 0,-2 5-128 16,2-1 0-16,-4-4 0 0,2 6 0 0,-2 0 0 15,0 0 0-15,-3-4 0 0,3-1 0 0,-3 1 0 16,2-3 0-16,-1 2 0 0,-1-6 0 0,1-1 0 16,1-3 0-16,-1-2 0 0,1-2 0 0,1-1-176 15,-1-4-384-15,-1-4-80 0,2-4 0 0,2 1-16 16,-1-4-800-16,1-4-144 0,1 1-48 0,-1-4 0 15,0-2-80-15,0-1-32 0,4-4 0 0,-4-4 0 16,2 1 288-16,-2-4 48 0,0-3 16 0,3-4-3248 16,-3 0-640-16</inkml:trace>
  <inkml:trace contextRef="#ctx0" brushRef="#br0" timeOffset="6483.31">16948 14485 911 0,'1'-22'0'0,"1"11"0"0,0-3 0 0,0 6 0 15,1-1 0-15,-1 5 0 0,1-3 0 0,4-5 0 16,4-7 0-16,4-4 0 0,-15 23 512 0,0 0 64 15,0 0 0-15,67-62 16 0,-50 56 1264 0,-1 5 240 16,3-3 48-16,-2-1 16 0,4 0-48 0,-2 1-16 16,2 1 0-16,0-2 0 0,2-4-944 0,1 4-176 15,-5-6-32-15,2 3-16 0,-3-3-608 0,-1 4-128 0,2-5-32 0,-1 1 0 16,1-1-160-16,-3-2 0 0,1 4 0 0,0-2 0 16,-3 5 160-16,-1-2-160 0,-3 6 192 15,-1 3-192-15,-6 0 624 0,1 3 16 0,-2 4 0 0,-2 0 0 16,-4 7 368-16,-1 2 80 0,-6 3 0 0,1 2 16 15,-2-4-320-15,-4 6-64 0,-3 5-16 0,-4 3 0 16,1 2-448-16,-5-3-112 0,3 3-16 0,0-4 0 16,-4-3-128-16,2-1-176 0,-1 1 48 0,1-5 0 15,4-4-1584-15,-1-3-304 16,6-2-64-16,3-1-9808 0</inkml:trace>
  <inkml:trace contextRef="#ctx0" brushRef="#br0" timeOffset="9403.67">12147 9689 911 0,'-4'8'0'0,"-1"4"0"16,2-5 0-16,-1 2 0 0,-1-2 480 0,-2 9 16 15,-7 8 0-15,-7 14 0 0,-5 13 144 0,-7-1 48 16,5-6 0-16,4-7 0 0,3-10 336 0,3 0 64 15,4-8 0-15,6-5 16 0,1-4-80 0,1-1-32 16,3-2 0-16,1-4 0 16,2 3-736-16,0 1-256 15,4-2 144-15,-3-2-144 0,-1 1 0 0,2 1 0 16,0-3 0-16,0 1 0 0,1-1 0 0,-1-2 0 16,1 0 0-16,1 0 0 0,1 0 128 0,0 2 64 0,-1-2 0 0,-1 1 0 15,2 5-192-15,2-3 192 0,-3 1-192 0,-1-1 192 16,3 2 80-16,1 2 32 0,0-3 0 0,-1-1 0 15,3 1 144-15,0 3 48 0,0-4 0 0,-2-1 0 16,3 1-208-16,-3-1-32 0,-2 2-16 0,0 3 0 16,-3-2 112-16,0 0 32 0,-2 4 0 0,0-2 0 15,-2 1-32-15,0-1 0 0,2 0 0 0,-5 4 0 16,3-6-192-16,-1 5-32 0,0-1-128 0,-1 2 192 16,-5-3-192-16,4 3 0 0,0-3 0 0,-2 1 0 15,2-2-192-15,-2-5-96 0</inkml:trace>
  <inkml:trace contextRef="#ctx0" brushRef="#br0" timeOffset="10063.15">12424 9635 4607 0,'0'1'400'0,"0"-1"-400"0,0 0 0 0,0 0 0 16,0 0 736-16,0 0 64 0,0 0 16 0,-2 0 0 16,-1 0 224-16,1 2 48 0,-5-2 16 0,-2 0 0 15,2 0-656-15,-3 0-128 0,-1 0-16 0,1 2-16 16,-2 1-16-16,-1 2 0 0,1-1 0 0,2 1 0 16,1 4 320-16,-1 0 64 0,1 1 16 0,0 1 0 15,-1 2 144-15,-1 1 16 0,3 0 16 0,-5 7 0 16,1-2-144-16,-2 2-16 0,0 2-16 0,-1 1 0 15,1 2-224-15,0-1-64 0,-4-1 0 0,3 6 0 0,-1-4-208 0,2 4-48 16,0-3-128-16,-3 1 192 0,3 0 0 0,-2 0-16 16,0 0 0-16,1 0 0 0,1 0 0 0,0-6 0 15,0 6 0-15,3-7 0 0,3 0-176 0,2-2 0 16,1-3 0-16,2-6 128 0,3 4-128 0,0-3 0 16,3-3 0-16,-1 1 0 0,5-2 0 0,0-4 0 15,3 1 0-15,3-4 0 0,-1 0-192 0,3-2 192 16,1 0-160-16,0-3 160 0,-1 2 0 0,5-4 0 15,-1 2 0-15,2-2 0 0,1-2 0 0,1 4-144 0,-23 5 144 16,0 0-128-16,0 0 128 0,0 0 0 0,110-6 0 16,-91 10 0-16,0 1 160 0,0-1 64 0,-1 4 16 15,-1-1 0-15,1-3 80 0,-1 5 32 0,4-3 0 0,-2-2 0 16,2 5-224-16,0-4-128 0,0-2 160 0,-2 1-160 16,2 1 0-16,-2-1 0 0,4-3 0 0,-4-1 0 15,0-1-224-15,0-1-32 0,-3 0-16 0,1-3 0 31,1 3-768-31,-3-1-160 0,-1-1-16 0,-3-1-16 0,1-4-688 0,-1 4-144 16,-3 0-32-16,-1-2-5072 0</inkml:trace>
  <inkml:trace contextRef="#ctx0" brushRef="#br0" timeOffset="10393.11">12253 10131 4367 0,'-3'7'192'0,"1"-5"48"0,2-1-240 0,0-1 0 16,0 0 0-16,2 0 0 0,3 2 960 0,5-2 160 0,2-2 32 0,11-1 0 15,-23 3-48-15,0 0 0 0,94-21 0 0,-94 21 0 16,0 0 240-16,112-35 32 0,-112 35 16 0,87-29 0 16,-87 29 224-16,99-30 48 0,-99 30 16 0,115-33 0 15,-115 33-448-15,145-38-80 0,-145 38-32 0,172-49 0 16,-85 23-560-16,6-7-112 0,-4-2-32 16,10-4 0-16,7-1-416 0,6-3 0 0,1-1 0 0,-8 4-8608 15,-13 4-1696-15</inkml:trace>
  <inkml:trace contextRef="#ctx0" brushRef="#br0" timeOffset="13253.34">8660 11958 2751 0,'3'-3'256'0,"1"1"-256"0,-4 2 0 0,2-2 0 15,1 0 0-15,1 1 144 0,-1-5-144 0,4-1 128 32,0-1-496-32,0-5-96 0,-4 5-32 0,-6-1 0 0,-2 4 496 0,-2 0 0 0,-2-1 208 0,0 3-64 15,-1 1 848-15,3-1 160 0,2-3 48 0,-1-1 0 16,3 1-48-16,1-3-16 0,2 5 0 0,2-3 0 15,1 4-480-15,4-2-80 0,0 1-32 0,4 2 0 16,1-1-272-16,4-1-48 0,1 3-16 0,2-5 0 16,4 5-208-16,0 1 0 0,3 0 0 0,0 0 0 15,2 0 0-15,-4 1 0 0,6 1-160 0,-4 3 160 16,2 1 0-16,-2-3 0 0,4 2 0 0,-3 1-128 0,3-1 400 0,1-2 96 16,3-1 16-16,2 0 0 0,4 1 384 15,2-3 64-15,3 2 32 0,-1 0 0 0,1 0-208 0,4 1-32 16,3 0-16-16,1 6 0 0,1-2-464 0,-2-2-144 15,0 2 0-15,-5-1 0 0,-1-3 0 0,-5 1 0 16,-2 3 0-16,-1-4 0 0,-1 0 0 0,1 1 0 16,2-1 0-16,2 3 0 0,1-6 0 0,3 0 0 15,2-6 0-15,3 3 0 0,7 1 192 0,-4-5 0 16,1 0-16-16,-1 2 0 0,-1-4-176 0,-1 1 0 16,-3 4-160-16,1-1-8592 0</inkml:trace>
  <inkml:trace contextRef="#ctx0" brushRef="#br0" timeOffset="14635.41">13276 11862 10127 0,'0'-3'896'0,"2"-2"-704"0,-1 1-192 0,5 2 0 0,-5-1 656 0,5 1 112 15,1-1 0-15,7-6 16 0,5-2-480 0,3-1-112 16,5 4 0-16,-1-3-16 16,2 2-576-16,-6 2-112 0,4-1-32 0,2-1 0 15,-5-1 32-15,3 4 0 0,0-6 0 0,0 5 0 16,-1-2 512-16,1 2 128 0,0-3 0 0,4 3 16 0,-6 2 752 0,2-2 128 16,2 2 48-16,-2-1 0 0,2 3 144 0,-2-4 16 15,2 3 16-15,-4 1 0 0,3 1-736 0,-1-1-128 16,3 1-48-16,1-3 0 0,1 3-336 0,-1-1 0 15,1 1 0-15,-3-2 0 16,4-3 0-16,1 4 0 0,-2-1 0 0,4-1-128 0,0-2 128 0,-2 4 0 0,3 1 0 0,1-1 0 16,-4-1 0-16,0-1 256 0,-1 3-64 0,2-1-16 15,-2-1 0-15,1 1 0 0,2-1 0 0,-2-3 0 16,4 5-176-16,-4-5 0 0,1 0 144 0,0 2-144 16,-1 0 0-16,-2-4 0 0,4 6 0 0,-2-4 0 15,0 3 0-15,2-1 0 0,-2 2 0 0,0 3 0 16,-1 0 0-16,-3-2 0 0,4 2 0 0,-1 2 0 15,-3-2 0-15,1 3 0 0,1-1 0 0,-3 3-128 16,4 0 128-16,-1-1 0 0,0-1 0 0,2 3 0 16,2-1 0-16,-3 0 0 0,4-3 0 0,1 3-128 0,1-2 128 15,0 1 0-15,3-1 0 0,2-3 0 0,1 4 0 0,-1-2 0 16,3 1 0-16,-3-1 0 0,1 0 0 0,1-2 0 31,-1 1 128-31,-1 1-128 0,1 2 0 0,-1-4 0 0,3 1 0 0,-1 1 0 0,0 3 0 0,4-3 0 16,3 0 0-16,-3 0 0 0,2 1 0 0,1-3 0 15,-2-2 0-15,1 2 0 0,1-1 0 0,4-3 0 16,3-1 0-16,4 0 0 0,3 1 0 0,2 1 0 16,4-1 0-16,-3-1 0 0,4 1 0 0,-8 1 0 15,1-1 0-15,-5 1 0 16,0-1 0-16,-3 3 0 0,-1 1-128 0,-1 1 128 16,-4 3-144-16,4-1 144 0,1 3-160 0,-3-3-5936 15,-1 6-1200-15</inkml:trace>
  <inkml:trace contextRef="#ctx0" brushRef="#br0" timeOffset="26528.36">23433 8158 7359 0,'2'0'656'0,"0"0"-528"16,0 0-128-16,-2 0 0 0,3 0 320 0,-3 0 48 16,2 0 0-16,1 1 0 0,1 1 336 0,-1 2 80 15,-1-1 16-15,0 6 0 0,-4-1 800 0,0-1 144 16,1 7 48-16,-5-1 0 0,3-3-96 0,1 6-16 16,-3 1 0-16,3 2 0 0,2 2-448 0,-2 2-80 15,-1 6-32-15,1 1 0 0,-1 0-320 0,3 4-64 0,0 0-16 0,0 0 0 16,2-2-432-16,1 1-96 0,-1-2 0 0,1-3-16 15,1 2-176-15,-1-4 0 0,2 2 0 0,1-6 0 16,2-1 0-16,-4-2 0 0,1-3 0 0,0-4 0 16,1 0-176-16,-1-5 176 0,2 0-128 0,-2-3 128 15,-2-4-320-15,1-2 0 0,1-1 16 0,2-6 0 16,-3 2-80-16,1-7 0 0,2-2-16 0,0-1 0 16,2-2 16-16,-1-4 0 0,3 0 0 0,1-6 0 15,2-1 240-15,0-5 144 0,1 1-160 0,3-3 160 16,-1 2-256-16,-3 4 64 0,0-1 0 0,-2-1 0 15,1 5-320-15,2-1-64 0,-4 10-16 0,1 0 0 0,-2 10 320 0,3 0 64 16,-3 7 16 0,-3 4 0-16,3 5 192 0,-4 2 192 0,1 1-48 0,1 1 0 0,-4 6 624 0,3 1 112 15,0 2 16-15,-5 1 16 0,1 9-400 0,-1-4-96 16,-2 5-16-16,-2-1 0 0,0 1-160 0,1 2-48 16,-6 1 0-16,3-5 0 0,1 1 384 0,-1-6 80 15,2-3 16-15,2-2 0 0,2-1-80 0,2-4-16 16,1-4 0-16,4-1 0 0,-1-4-352 0,3-5-80 31,1 0-16-31,2-5 0 0,2-4-128 0,-1 0 0 16,4-5 0-16,-1-1 0 0,-1-3 0 0,2-3 0 15,2-1 144-15,0-1-144 0,4-1 0 0,-4-6 0 16,3-3 0-16,-5 2 0 0,2-1 0 0,-4-3 0 0,3-1 0 0,-1 1 0 16,0 4-160-16,-5-1-96 0,2 1-32 0,-1 5 0 31,-1 3-1120-31,0-3-208 0,-2 7-48 0,0 0-16 15,2 1-1264-15,-3 6-256 0</inkml:trace>
  <inkml:trace contextRef="#ctx0" brushRef="#br0" timeOffset="26966.87">24573 8196 6047 0,'7'10'128'0,"-2"-4"16"0,1 2 16 0,-5-3 32 0,1-3-192 0,-2 2 0 0,2 1 0 0,-2 0 0 15,3 4 1376-15,-3 3 240 0,0 4 48 0,-3-2 16 16,-1-4-144-16,-4 2-48 0,-3-1 0 0,-1 1 0 0,-2-2-32 0,-2-1-16 15,1 3 0-15,-3 1 0 16,-1 0-480-16,2 7-112 0,-1-3-16 0,1 0 0 0,1 1 64 0,0 1 0 16,4 0 0-16,-2-1 0 0,4 2-256 0,-1 0-32 15,4-3-16-15,2 0 0 0,2-3-448 0,3-3-144 16,1 1 0-16,5-5 0 0,2-2 0 0,3 0 0 16,1-3 0-16,4-4 0 15,1-3-336-15,2 0-80 0,-19 5-16 0,0 0 0 16,68-40 0-16,-42 23 0 0,-3-3 0 0,0 3 0 0,1-2 240 0,-1 0 64 15,-4-1 0-15,-5 1 0 16,0 2-400-16,-4-2-80 0,-3 3-16 0,-3-1 0 16,-1 4-16-16,-3-2-16 0,0 1 0 0,-2 3 0 0,-1 3 336 0,-1 1 64 0,3 0 0 15,-3 3 16-15,1 4 240 0,1 4-144 0,0 1 144 0,1 2-128 16,1 3 128-16,-2 1 128 0,2 6-128 0,0-1 176 16,2 3 400-16,-1 2 96 0,1 0 16 0,3 2 0 15,-1-1-144-15,3-6-32 0,1 0 0 0,-1-3 0 16,6-6-384-16,-1 0-128 0,2-5 0 0,1-4 0 31,1 1-320-31,2-8-192 0,1 2-16 0,-2-5-16 0,-3-6-448 16,3-3-96-16,-1-1 0 0,2-8-16 0,1 1-288 0,0-6-48 15,-2 0-16-15,1-3 0 0,-1-1-592 0,1-1-112 0</inkml:trace>
  <inkml:trace contextRef="#ctx0" brushRef="#br0" timeOffset="27171.06">25150 7658 3327 0,'3'-35'0'0,"-3"12"144"0,4 2-144 0,-4 7 192 0,0 9-192 0,0 2 0 0,0-3 0 0,0-1 0 0,-4-5 1616 0,3 0 304 16,-3 2 48-16,1 6 16 0,1 4 112 0,0 5 16 16,0 8 16-16,2-3 0 0,-1 7-592 0,2 6-112 15,-2 1-16-15,1 3-16 0,-4 6-320 0,4 7-64 16,-1 2-16-16,1 6 0 0,0-1 352 0,1 4 64 16,-1 5 0-16,0 1 16 0,4 2-464 0,-4 6-80 15,1-1-32-15,-1-3 0 0,4 2-576 0,-2 0-112 16,3-2-32-16,-2-2 0 0,3 0-384 0,-1-9-64 15,2 1-32-15,2-9 0 16,-1-4-1632-16,4-5-336 0,2-8-64 0,-1-8-10368 0</inkml:trace>
  <inkml:trace contextRef="#ctx0" brushRef="#br0" timeOffset="27437.97">25856 7379 10127 0,'-14'9'896'0,"7"-4"-704"0,-2 2-192 0,6 0 0 15,1-2 1456-15,0-1 256 0,0 4 48 0,1 3 16 0,-6 11-1296 16,-2 11-256-16,-3 8-48 0,3 4-16 16,-3 0 640-16,1 2 128 0,4 2 32 0,0 3 0 0,2 2 976 0,2 2 208 15,3 3 32-15,-2 0 16 0,2 1-656 0,0 4-144 16,2 2-32-16,-1 4 0 0,5-7-576 0,-5 1-112 15,3 2-32-15,1-5 0 0,4-5-640 0,-4-4 0 16,4-5-208-16,1-5 48 16,-3-7-2256-16,2-7-448 0</inkml:trace>
  <inkml:trace contextRef="#ctx0" brushRef="#br0" timeOffset="27800.06">26133 8055 18431 0,'-2'0'816'0,"2"0"160"0,0 0-784 0,-2 0-192 0,2 0 0 0,-1 2 0 15,-1 1 640-15,-3 4 64 0,-2 0 32 0,-7 7 0 16,-2 5-96-16,-5 2-32 0,2 0 0 0,-6-2 0 16,5 2 688-16,-3 0 144 0,4 0 32 0,0-2 0 15,3 2-592-15,-2-6-112 0,6 5-32 0,-5-5 0 16,3 3-288-16,0-1-64 0,4-1-16 0,-1-2 0 15,2-4-48-15,2 4 0 0,0-5 0 0,2 3 0 16,0-7-128-16,3 4-16 0,0-2-16 0,2-4 0 16,2 4-160-16,0-1 0 0,3-3 0 0,0 4 0 0,1-3 0 0,2 1 0 15,1 0 0-15,2 2-176 16,1 0 176-16,0-2 0 0,2 7 0 0,-4-3 0 0,4 5 0 16,-2 3 0-16,-3 3 0 0,2-1-128 0,-3 0 128 15,3-2 0-15,-1 2 0 0,1-1-128 16,1-2-960-16,4-3-192 0,1 0-48 0,6 1 0 15,1-6-1424-15,-24-8-304 0</inkml:trace>
  <inkml:trace contextRef="#ctx0" brushRef="#br0" timeOffset="27988.95">26452 8640 3679 0,'12'0'320'0,"-3"-2"-320"0,1-1 0 0,-1 1 0 0,-2 0 1680 0,-2 2 272 0,2 0 48 0,5-1 16 15,9 1-96-15,-21 0 0 16,0 0-16-16,0 0 0 0,103 14-560 0,-84-6-128 0,0-1 0 0,0 2-16 16,-1-4-224-16,4-1-32 0,1-4-16 0,-23 0 0 15,0 0-464-15,0 0-80 0,126-20-32 0,-126 20 0 16,76-33-608-16,-76 33-112 0,91-43-16 0,-91 43-11104 16</inkml:trace>
  <inkml:trace contextRef="#ctx0" brushRef="#br0" timeOffset="28318.8">27696 7489 13823 0,'-12'-4'608'0,"5"1"128"0,0-2-592 0,3 5-144 0,2 0 0 0,2 3 0 16,-1-1 1104-16,-4 3 192 0,1 2 48 0,-3 9 0 15,4 3 192-15,-4 9 32 16,3 3 16-16,1 6 0 0,3 3-112 0,-2 8 0 0,2 3-16 0,0 5 0 16,0 3-640-16,-2 2-128 0,2 0-32 0,0-2 0 15,0 4-80-15,0-4 0 0,4-2-16 0,-3-1 0 16,1 0-240-16,0-4-32 0,1-3-16 0,-1 0 0 15,2-6-496-15,-3-4-96 0,-2-3-32 0,-5-3-9792 16,3-7-1952-16</inkml:trace>
  <inkml:trace contextRef="#ctx0" brushRef="#br0" timeOffset="28821.06">27328 8210 17503 0,'9'-9'768'0,"0"0"176"0,1 4-752 0,-1-2-192 0,-2 4 0 0,-2 3 0 0,2-4 1472 0,9 1 256 16,3 1 48-16,-19 2 16 0,0 0-704 0,0 0-128 15,101-3-16-15,-80 6-16 0,0 1-32 0,0 2-16 16,-21-6 0-16,0 0 0 0,0 0 80 0,108 13 0 16,-108-13 16-16,0 0 0 0,109 1-272 0,-109-1-48 15,0 0-16-15,128-7 0 0,-128 7-448 0,90-13-192 16,-90 13 176-16,0 0-176 0,131-20-176 0,-131 20-128 15,0 0-16-15,0 0-16 16,106-17-288-16,-90 13-48 0,0 3-16 0,-8-3 0 0,3 2 432 0,-8 2 96 0,1 0 16 0,-4 2 0 16,0 0 144-16,-2 0 0 0,-1-1 0 0,-4 5-128 15,0 1-96-15,-2 0-16 0,-3 1 0 0,1 1 0 16,-1 5 240-16,2-4 0 0,-1 8 0 0,-1-1 0 16,1 2 0-16,1 2 128 0,0 5 16 0,-1-1 0 15,2 1 48-15,-1 5 16 0,1 4 0 0,4 0 0 16,0-2-32-16,3-2-16 0,2 1 0 0,3-10 0 15,4 3-160-15,4-8 0 0,1-1 0 0,4-7 0 16,3-4 0-16,2-5 0 0,3-2 0 0,-24 2 0 0,0 0 208 0,87-30-32 16,-87 30-16-16,70-38 0 0,-70 38 32 0,70-45 0 15,-70 45 0-15,57-52 0 16,-34 19-192-16,1 3 128 0,-1-3-128 0,-6 0 128 0,1 3 272 0,-6-1 48 16,-3-2 16-16,-4-2 0 0,-3 3-224 0,-4-2-48 15,-5-1-16-15,-5 0 0 0,-2 4-176 0,-4 1 0 16,-2 0 0-16,-1 8 0 15,0 3-480-15,-7 1-128 0,0 8-32 0,-2 1 0 16,-1 7-1200-16,1 2-240 0,-1 2-48 0,1 7-11168 0</inkml:trace>
  <inkml:trace contextRef="#ctx0" brushRef="#br0" timeOffset="29276.3">29390 7113 20271 0,'-11'0'896'0,"2"-2"192"0,6 0-880 0,1 0-208 16,2 1 0-16,-1 1 0 0,-1 0 640 0,0 0 96 16,-3 0 16-16,-2 1 0 0,-4 3 208 0,-3 1 64 15,-3 5 0-15,0 1 0 0,-3 5 416 0,3-1 96 16,-2 6 0-16,-2-2 16 0,0 6-528 0,2 3-96 15,-6 3-32-15,1-1 0 0,3 4-256 0,2-1-64 16,2 2-16-16,1-2 0 0,5 2-48 0,-3 4-16 16,2 8 0-16,4-2 0 0,-1 7-176 0,2 4-48 15,2 5 0-15,-2 0 0 16,3 1-144-16,2-1-128 0,2-1 192 0,4-3-192 0,3 4 128 0,2-3-128 0,3-4 0 0,2-4 0 16,3-8 0-16,8-2 0 0,-1-2 0 0,7-6 0 31,-3-10-1456-31,-28-22-192 0,79 37-32 0,-79-37-14624 0</inkml:trace>
  <inkml:trace contextRef="#ctx0" brushRef="#br0" timeOffset="29779.64">29975 7412 23951 0,'-16'-3'1056'0,"8"-1"224"0,3-1-1024 0,-1 1-256 0,6 1 0 0,0-1 0 0,4-3 608 0,-2 2 64 16,-2-9 16-16,3 0 0 0,2-3-544 0,4-2-144 15,1 3 0-15,6 0 0 0,3 1 672 0,-19 15 64 16,0 0 16-16,0 0 0 0,107-25 656 0,-107 25 144 16,0 0 32-16,81 25 0 0,-56-6-432 0,-4 7-64 15,-4 4-32-15,-3 3 0 16,-2 5-416-16,-3 4-64 0,-2 5-32 15,-10 0 0-15,-3 7-352 0,-2 2-64 16,-8 1 0-16,-3 1-128 0,-2 1 0 0,-5-3 0 0,1-1 0 0,-1-2 0 16,-3-6 0-16,1-2 0 0,0-5 0 0,3-7 0 15,4-5 0-15,-5 2-272 0,4-4 16 0,-1-7 16 16,4 0 48-16,1-5 16 0,3-5 0 0,4-4 0 16,-1-3-48-16,7-6-16 0,-2-3 0 0,3-2 0 31,4-5-320-31,4-3-64 0,5-6-16 0,-1-4 0 15,8 0-240-15,1-4-48 0,4 0-16 0,2-2 0 0,3 0 48 0,4-1 16 0,1 5 0 0,2-3 0 16,4 6 624-16,-37 26 256 0,68-48-192 0,-68 48 192 16,0 0 0-16,92-44 0 0,-92 44 0 0,0 0 0 15,0 0 0-15,94-16 0 0,-71 18 0 0,-2-2 0 0,3 4 192 0,-24-4 16 16,0 0 0-16,0 0 0 0,100 14-208 0,-100-14 0 16,0 0 0-16,0 0 0 15,118 1-976-15,-118-1-144 0,0 0-32 0,117-10 0 16,-117 10-896-16,99-19-192 0</inkml:trace>
  <inkml:trace contextRef="#ctx0" brushRef="#br0" timeOffset="30046.82">31162 6992 10127 0,'-21'11'896'0,"10"-2"-704"0,1-3-192 0,5-2 0 16,3-1 1840-16,2 3 336 0,2-1 64 0,-2 2 0 16,2 9-704-16,1 3-160 0,4 9-32 0,0-1 0 15,2 3-288-15,1 0-64 0,2 4-16 0,2 5 0 16,2 1 880-16,3 5 160 0,4 0 32 0,3 6 16 16,2 5-416-16,1-2-96 0,5 3-16 0,0 2 0 15,-2 1-880-15,-6-3-176 0,0-1-32 0,-17 0-16 16,-4-4-432-16,-10-3-256 0,-9 1 48 0,-5-6 0 15,-7 3-688-15,-8-7-128 0,0-2-16 0,-5-5-15856 16</inkml:trace>
  <inkml:trace contextRef="#ctx0" brushRef="#br0" timeOffset="32115.58">12809 12555 11967 0,'-4'0'1072'0,"3"0"-864"0,2 0-208 0,1 0 0 16,0 0 688-16,1 0 80 0,-1 2 32 0,0 0 0 15,5 0-800-15,-2 1-320 0,0 1 0 0,1 1 16 31,-6 0-1536-31,0 2-304 0,-2 0-64 0,-2-2-16 0,-3 4 1504 0,2-2 288 0,-2 3 64 0,-2-3 16 16,4 2 1824-16,0-2 384 0,-4 0 64 0,1 2 0 16,1-2-64-16,-2-2 0 15,0 4-16-15,-1-1 0 0,-2 3-1072 0,-1-1-192 0,-4 4-64 0,-2 0 0 16,-4 2-512-16,2 1 0 0,0 2 0 0,-1 2 0 16,2-2-320-16,0 2 48 0,-3-2 0 0,4 1 0 0,3-1 272 0,-1 0 0 15,-1 2 0-15,-1-2 0 0,2 4 0 0,-1 1 0 16,1-1 0-16,-1-1 0 0,4-1-128 0,0 0 128 15,4-2 0-15,3-3 0 0,5 1 0 0,1-6 0 16,2-1 0-16,3-1 0 16,3-2 0-16,1-2 0 0,1 4 0 0,0-6 0 0,1 3 0 0,-1-5 0 15,3 6 0-15,-1-3 0 0,1-1 272 0,-2 1 64 16,3-1 16-16,-3 4 0 0,2-2 176 16,0-3 48-16,1 3 0 0,-1 2 0 0,2-1-112 0,0-5-16 0,1 5 0 0,1 0 0 15,1 1-192-15,-1-3-64 0,2 3 0 0,-1-2 0 16,2-1-192-16,2-3 0 0,-21-1 0 0,0 0 0 15,0 0 0-15,85 18 0 0,-85-18 0 0,0 0 0 32,0 0-832-32,96 2-48 0,-96-2-16 0,0 0 0 0,80-2-128 15,-80 2-16-15,0 0-16 0,0 0 0 0,89 0-112 0,-71 2-32 0</inkml:trace>
  <inkml:trace contextRef="#ctx0" brushRef="#br0" timeOffset="32477.37">12602 13099 2751 0,'-11'-4'256'0,"6"1"-256"15,-2-1 0-15,5 3 0 0,0-1 752 0,2 2 96 16,0-2 32-16,-1 2 0 0,1-3-240 0,-2-3-32 16,2 0-16-16,0 2 0 15,2 1-592-15,-1-3-256 0,3 5 0 0,-1-5 16 0,4 3 240 0,-1 3 0 0,4-2 0 0,-5 0 0 16,6 1 672-16,1-3 224 0,4-1 64 0,1 1 0 16,4-1 576-16,2-3 112 0,6 2 16 0,3-2 16 15,6-3-400-15,4-3-64 0,5 4-32 0,7-4 0 16,5-2-704-16,2 0-144 0,0 3-16 0,-3-5-16 15,1 1-304-15,4-1 0 0,3 3 0 0,-2-3 0 16,6 1 0-16,5-1 0 0,5 6 0 0,-3-4 0 16,1 3 0-16,-6-5 0 0,-4 2 0 0,-9 4 0 15,4-2-480-15,-4 0-96 0,5 6-32 0,-6-4-8544 16</inkml:trace>
  <inkml:trace contextRef="#ctx0" brushRef="#br0" timeOffset="33153.65">15057 12555 14735 0,'-26'2'640'0,"8"0"160"0,4 0-640 0,0 1-160 0,11-3 0 0,-4 0 0 0,2 0 624 16,-4 0 80-1,-8 0 32-15,-3 0 0 0,0-5-528 0,2 1-208 0,2 1 176 0,4-2-176 16,4-2-416-16,1 2-176 0,3-2-48 0,2-2 0 16,2 2 240-16,2-2 32 0,2 4 16 0,3-2 0 0,-2 0 592 0,2 4 112 15,3-3 32-15,1 1 0 0,1 0 320 0,0 1 80 31,4 3 16-31,-6 1 0 0,2-2-64 0,1 4-16 0,-1-1 0 0,0 3 0 16,-3 5-352-16,-1-2-80 16,-2 8-16-16,-3-1 0 0,-1 4-80 0,-6 1-32 15,1 2 0-15,-6 3 0 0,-3 0 48 0,-4 8 16 16,1 1 0-16,-6 2 0 0,-4 5-224 0,1-2 144 0,-2 2-144 16,1 0 128-16,1-1-128 0,-2-1 0 0,1 2 0 0,5-2 0 15,-5-3 0-15,8-11 0 0,3-1 0 0,3-9 0 31,4-2-512-31,0-7-16 0,4 2-16 0,1-7 0 16,2-1-80-16,0-8-16 0,2 0 0 0,1-5 0 0,4-3 448 0,-1-4 192 0,2-3-192 0,1-3 192 16,5 3 128-16,-4-6 128 0,6 6 48 0,-2-2 0 15,3 2 0-15,1 1 0 0,1 0 0 0,2 4 0 16,0 2-304-16,0 1 0 0,1 7 0 0,1 1 0 16,1 2 0-16,-24 6 0 0,0 0-160 0,84-15 160 15,-84 15 0-15,75-7 0 0,-75 7 0 0,85-12 0 16,-85 12 272-16,84-18-16 0,-84 18-16 0,87-26 0 15,-87 26-1120-15,84-28-208 0</inkml:trace>
  <inkml:trace contextRef="#ctx0" brushRef="#br0" timeOffset="33468.28">16357 12085 18431 0,'-19'2'1632'0,"10"0"-1312"0,2 3-320 15,4-3 0-15,3-1 1568 0,1 1 240 0,1 0 48 0,1 1 16 16,3 3-656-16,1 6-128 0,-2 2-16 0,0 0-16 31,2 0-1408-31,-5 3-288 0,-2 4-48 0,-2 3-16 16,-3-1-816-16,1 0-160 0,-1 1-48 0,2 7 0 15,-6 2 800-15,0 6 160 0,-1-1 16 0,1 6 16 0,-5-1 736 0,0 4 0 0,2-3 0 0,-4 1 0 16,2 0 176-16,0-1-176 0,2 1 160 0,0-3-160 16,5-6-608-1,-5-2-224-15</inkml:trace>
  <inkml:trace contextRef="#ctx0" brushRef="#br0" timeOffset="33850.75">16000 12735 5519 0,'-6'-11'496'0,"1"3"-496"16,3 1 0-16,2 5 0 0,2-2 1696 0,-2-1 240 16,0-5 48-16,-2-9 16 0,2 1-144 0,2-1-16 15,2 3-16-15,3 6 0 0,-2 0-896 0,4 4-176 16,1 1-48-16,2-2 0 0,7 2-304 0,1 0-64 16,2-4-16-16,-22 9 0 0,0 0-320 0,84-19 0 15,-84 19 0-15,0 0 0 0,99-16 224 0,-99 16-32 16,0 0 0-16,108-7 0 0,-108 7-192 0,0 0 0 0,120-2 0 15,-120 2 0-15,0 0 144 0,112-5-144 0,-112 5 128 0,0 0-128 16,94-10 0-16,-71 8 0 0,-1-2 0 0,-2-1 0 16,-1-2 0-16,-5 6 0 0,1-5 0 0,-6 3 0 15,2 1 0-15,-5-3 0 0,5 5 0 0,-8-2 0 16,1 4 0-16,-1 3 0 0,3-1 0 0,-1 1 0 16,-5 2 0-16,0 1 0 0,2 1 0 0,-2 5 0 15,1-2 480-15,-1 1 64 0,2 0 16 0,-2 5 0 16,0-1 224-16,0 1 48 0,-2 3 16 0,1 0 0 15,1 3-272-15,0 2-48 0,-2 0-16 0,2 2 0 16,0-4-256-16,2-1-48 0,3-2-16 0,-2-2 0 16,4-3-512-16,-1-1-128 0,2-2 0 0,3-5-16 15,3-2-1568-15,-4-5-304 0,4 3-64 0,0-8-8448 16</inkml:trace>
  <inkml:trace contextRef="#ctx0" brushRef="#br0" timeOffset="34679.21">17383 12517 7423 0,'2'2'160'0,"-2"0"32"0,0 1 16 0,0 2 0 0,0-1-208 0,0-1 0 0,2 1 0 0,-2 6 0 15,0 6 2048-15,-2 3 352 0,0 4 80 0,-1-1 16 16,-1-1-1216-16,1 2-224 0,-6 0-48 0,4-3-16 16,-4 3-272-16,2-4-48 15,0 2-16-15,0-3 0 0,0 1-144 0,2-4-16 0,-2 3-16 0,2-6 0 16,1 2-256-16,3-4-48 15,-5-1-16-15,5-4 0 0,1 1-160 0,-2-6-176 0,2 1 48 0,0-2 0 32,0-1-432-32,-2-3-80 0,2 1 0 0,0-3-16 15,2-2 16-15,0 1 0 0,3-3 0 0,-2 1 0 0,4-4 208 0,2-2 48 0,-4-3 16 0,4 2 0 16,1-4 144-16,3 2 32 0,-5-1 0 0,3-1 0 16,-4 2-96-16,5 0-16 0,-5 0 0 0,5 2 0 15,-3 1 304-15,1 2 0 0,1 5-128 0,-1-1 128 0,1 5 576 0,-1 3 192 16,4 0 16-16,-5 4 16 0,1 0 160 0,-1-2 48 15,1 5 0-15,-3 4 0 0,2-4-336 0,0 5-64 16,-4-1-16-16,4 3 0 0,-8 2-256 0,3-2-48 16,-2 6-16-16,-4 1 0 0,0 0-272 0,-1-2 128 15,1 3-128-15,-7-3 0 0,4 2-192 0,2-3-128 16,-3-6-48-16,3 4 0 16,-1-5-368-16,4-2-80 0,0-5-16 0,2 1 0 15,0-3 240-15,1-2 32 0,3 1 16 0,-1-3 0 0,2-1 192 0,0-4 32 16,1 0 16-16,3-1 0 0,-4-4 304 0,5 2-128 15,-1-4 128-15,1-3 0 0,2 0-144 0,-2 0 144 0,2-2 0 16,1 0-144 0,1 0-224-16,-4-2-32 0,4 3-16 0,-2 0 0 15,0 1-32-15,-2 4 0 0,0 2 0 0,1 3 0 0,-7 5 448 0,1 1-128 0,2 6 128 0,-2 3 0 16,2-1 576-16,-4 6 192 0,2-3 32 0,2 7 16 16,-1 0 240-16,3-4 48 0,1 6 16 0,0-2 0 15,2-2-736-15,-2 2-128 0,1-2-48 0,-1-1 0 16,2 3-208-16,-2 0-208 0,4-4 32 0,-2 2 16 15,-2-5-176-15,0 4-48 0,2-4 0 0,-2 3 0 16,2-3 384-16,0 3 0 0,2-4 0 0,-2 2 0 16,0-2 272-16,1-1 80 0,3-2 16 0,-1-1 0 0,1 3 128 0,1-5 16 15,0-1 16-15,2-5 0 0,-21 6-240 0,0 0-48 16,75-22-16-16,-47 11 0 0,0-4-32 0,1-3 0 16,2-1 0-16,1-4 0 0,-1-1-192 0,-5 0 0 15,1-3 0-15,-8-2 0 0,-2-2 0 0,-5 1 0 16,-5-1 0-16,-5 1 0 15,-4 0 0-15,-5 4-128 0,-1 2 128 0,-5 1 0 0,-1 6 304 0,-3 3 160 16,0 5 48-16,-1 2 0 0,2 0 576 16,4 7 112-16,-5 0 16 0,3 4 16 0,2 4-560 0,0-1-112 15,1 11-32-15,1-3 0 0,-3 5-352 0,6 0-176 16,-1 1 160-16,4 7-160 0,1-2 288 0,3 7-32 16,3 2-16-16,4 0 0 15,5-2 160-15,2 0 48 0,-14-33 0 0,37 58 0 0,-37-58-448 0,42 56 0 0,-42-56 128 0,0 0-128 31,78 69-768-31,-78-69-192 0,0 0-48 0,89 39-9168 0,-89-39-1856 0</inkml:trace>
  <inkml:trace contextRef="#ctx0" brushRef="#br0" timeOffset="35009.18">19574 12136 21183 0,'-26'3'944'15,"6"-1"192"-15,3 3-912 0,3 0-224 0,7-1 0 0,2-2 0 0,-4 1 1744 0,-8 6 304 16,-9 3 64-16,-8 7 16 0,-4 7-896 16,-2 0-176-16,3-3-32 0,3 3-16 15,4-3-832-15,2-2-176 0,5-2 0 0,4-2 0 0,5-1 0 0,0-2 0 16,4 0 0-16,-1 1-144 0,1 1 144 0,3 0 0 16,2 3 0-16,0 2 0 0,3-4 0 0,2 4 0 15,2 0 0-15,3 0-128 0,0 0 128 0,2-2 0 16,2 4 0-16,-1-1 0 15,3 1-416-15,-2 1-48 0,1 1-16 0,-1 1 0 32,-2-2-176-32,-4-1-48 0,-3 3 0 0,-3-3 0 0,-4-1 704 0,-4-1 0 0,-4 0 0 0,-5 0 128 0,-2 2 816 0,-4-4 160 0,-4 2 48 15,-3-2 0-15,0 2-288 0,-6-4-48 0,-2-1-16 0,-3-6 0 16,4-4-512-16,-2-1-96 0,2-3-32 0,-3-4 0 31,1-5-1680-31,-4 2-336 0</inkml:trace>
  <inkml:trace contextRef="#ctx0" brushRef="#br0" timeOffset="35231.65">16726 12143 26719 0,'-29'12'2368'0,"15"-7"-1888"0,8-3-480 0,6-4 0 0</inkml:trace>
  <inkml:trace contextRef="#ctx0" brushRef="#br0" timeOffset="150378.31">4408 9227 911 0,'-16'10'0'0,"6"-6"0"0,1-2 0 0,0-1 0 16,4 1 176-16,2-2-48 0,-1 0-128 0,-8-2 192 15,-5 1 32-15,-3-1 0 0,1-5 0 0,4-3 0 16,4 3-224-16,-1-6 0 0,5-1 0 0,-2 2 0 15,4-3 224-15,0-1 0 0,3-2 0 0,-1 5 32 16,-3 2 976-16,1 1 208 0,-2 4 32 0,2-1 48 16,-2 0-432-16,-2 4-64 0,0-1-32 0,1 1 0 15,-1 0-560-15,2-1-112 0,-3 2-32 0,3 1 0 16,-2 1-80-16,0 0-16 0,2 0 0 0,2 1 0 0,2 6 64 0,1 0 0 16,2 0 0-16,0 5 0 0,2 1 96 0,-1 1 32 15,3 1 0-15,-2 3 0 0,3 3 64 0,-4-1 0 16,1 3 16-16,0 0 0 0,0 1-176 0,-1-1-32 15,-1 6-16-15,0-3 0 0,0 6-240 16,-1-1 0-16,-1 2 0 0,2 2 0 0,-2 2 192 0,2 3 0 16,-2 0 0-16,1 3 0 0,-3-1 64 0,3 0 0 15,-1 3 0-15,0-3 0 0,0 2 0 0,-1-6 0 16,1 2 0-16,0-3 0 0,-3-1-256 0,2-1 0 16,-3-2 0-16,3-2 0 0,-2 2 0 0,1 1 0 0,-1-3 0 0,1-1 0 15,1 1 0-15,-4-5 0 0,2 5 0 0,1-6 0 16,3 3 0-16,1-4 0 0,-2-1 0 0,-2-2 0 15,3 3 0-15,1-1 0 0,0 1 0 0,-2-3 0 16,2 0 0-16,-2-2 0 0,2-3 0 0,0-1 0 16,0-1 0-16,2-5 0 0,5-4-128 0,-4 0 128 15,4-5 0-15,2-5 0 0,0 0 0 0,3 0 0 16,0-4 0-16,0 2 0 0,0-2 0 0,1 1 0 16,-3 2-128-16,1 1 128 0,-3 0 0 0,1 3 0 15,0 0 0-15,-1 4 0 0,-1 0 0 0,0 0 0 16,2 3 0-16,0-3 0 0,-2 1 0 0,1 1 144 0,1-4 176 0,2 3 16 15,-1-3 16-15,1 0 0 0,3 0-208 0,-4 0-144 16,4 2 192-16,0-2-192 0,0 3 128 0,-2-1-128 16,0 3 0-16,-1-1 0 0,-1 4 336 0,1-2 16 15,-3-1 0-15,3 4 0 0,1-2 176 0,0-2 48 16,0 2 0-16,2-4 0 0,-2 1-96 0,2-4-16 16,4 1 0-16,1-4 0 0,4-2-176 0,-2-4-32 15,-1 4-16-15,3-6 0 0,2 3-112 0,1-3-128 16,-4 4 176-16,3-3-176 0,1 5 128 0,-5-2-128 15,1 0 0-15,-1 1 0 0,2 5 176 0,-2-1-32 0,0 0 0 16,-2 2 0-16,-2 2 96 0,-1-2 16 0,1 2 0 0,-1-1 0 16,0-1-32-16,1 2 0 0,-3-2 0 0,2 2 0 15,1-2-224-15,-1 0 144 0,1-2-144 0,3 0 128 16,1 2-128-16,-2-5 0 0,2 0 0 0,0-2 0 16,3 2 0-16,0-4 0 0,1 4-144 0,3-4 144 15,-1 0 0-15,1 2 0 0,2-1 0 0,-2 3 0 16,0-2 0-16,0 0 0 0,-1 3 0 0,1 2 0 15,-5 1 0-15,0-1 0 0,-2 2 0 0,0-2 0 16,-2 4 0-16,-2 1 0 0,2-3 0 0,-3 4 0 16,0 1 0-16,-1-3 128 0,3 0-128 0,-3-1 144 0,1 1-144 15,0 0 128-15,1 0-128 0,-1-2 128 0,1 1-128 0,1-1 0 16,-1 2 0-16,2-2 0 0,1 0 0 0,-1 0 0 16,0 0 0-16,-2-2 0 0,4 1 0 0,-2 1 0 15,2-4 0-15,2 1 0 0,0-4 0 0,1 1 192 16,-3 6-192-16,2-5 192 0,-3 2-192 0,1 1 128 15,0-2-128-15,0 4 128 0,0 0-128 0,-3 0 0 16,1 6 0-16,-4-5 128 0,1 5-128 0,-2-5 160 16,2 3-160-16,-4 1 160 0,4-1-32 0,-2-3-128 15,1 3 192-15,-3-2-64 0,4-1 0 0,0-1-128 16,1 2 192-16,-1-2-64 0,3 2-128 0,-2 1 0 16,3-1 0-16,-1-2 0 0,-5 3 0 0,3 1 0 0,1-2 0 0,1 1 0 15,-2 2 0-15,1-1 0 16,1 1 0-16,-2-3 0 0,2 7 0 0,1-4 128 0,0 0-128 0,1 2 128 15,0 0-128-15,2-4 192 0,-4 6-192 0,2-2 192 16,2-3-48-16,-1 1 0 0,-1 2 0 0,5-4 0 16,-6 1-144-16,0-3 192 0,1 3-192 0,-1-4 192 15,0 3-192-15,1-3 0 0,0-3 0 0,0 3 0 16,2-2 0-16,-4 2 0 0,2 0 0 0,-4 0 0 16,6 0 128-16,-4 2-128 0,0-2 0 0,-1 3 128 15,3 1 16-15,-2-2 0 0,2 1 0 0,0-1 0 16,1 0-144-16,3-1 192 0,-3-1-192 0,3 0 192 0,3 2-192 15,-4-2 0-15,2 4 144 0,0-4-144 0,0 0 0 0,1 0 0 16,0 0 0-16,0 0 128 0,-1-4-128 0,-4 4 0 16,3 0 0-16,1 4 0 0,-5-4 0 0,1 0 0 15,1 0 0-15,-2 0 0 0,2 0 0 0,1 0 0 16,0-4 0-16,1 4 0 0,-4 0 0 0,3 0 0 16,-3-2 0-16,2 1 128 0,-1-1-128 0,1 0 0 15,1-1 0-15,1-1 0 0,1 4 0 0,0-5 0 16,-1 1 0-16,-1 3 0 0,0-4 0 0,1 1 0 15,3-3 0-15,-4 4 0 0,-1-3 0 0,-2-2 0 16,1 2 0-16,-1 5 0 0,4-3 0 0,-6 1 0 16,-2-3 0-16,2 5 0 0,-3 1 0 0,1-2 0 15,1 4 0-15,-2-2 128 0,1 1-128 0,0-2 176 16,1 1-176-16,-1 0 192 0,1-2-64 0,-1 2 0 0,2 0 0 0,0-3 0 16,1 1-128-16,0 0 0 0,1 0 144 0,0 1-144 15,2 1 0-15,-2 0 0 0,3 0 0 0,-1-4 128 16,0 4-128-16,1 0 0 0,2-2 0 15,-2 1 0-15,3-1 0 0,-1 0 0 0,0 0 0 0,2-1 0 16,-6 1 0-16,3 0 144 0,3-1-144 0,-6 1 0 16,3 0 0-16,-3 2 0 0,3-1 0 0,-3 1 0 15,3 0 128-15,5 0-128 0,-6 0 0 0,6 0 0 16,-8 0 144-16,3 0-144 0,4 0 0 0,-3 0 144 16,6-2-16-16,-4-2-128 0,5 3 192 0,0-1-64 0,-5 0-128 0,3-1 192 31,2 3-192-31,-5 0 192 0,2 0-192 0,-6 3 0 0,2-1 0 0,0 0 128 0,-3-2-128 0,1 0 0 31,4 0 0-31,-3 0 128 0,6-2-128 0,-5 0 128 0,0-1-128 0,2-2 128 0,-2 3-128 0,2-3 0 16,0-2 0-16,-2 1 128 0,4-1-128 0,-2 0 0 15,-2 4 0-15,0 1 0 0,0-1 0 0,-1-1 0 16,2 2 0-16,-4-1 0 0,0 3 0 0,-1 0 0 16,-1 0 0-16,0 0 0 0,2 0 0 0,-4 0 0 15,0 0 0-15,0 3 0 0,1-1 0 0,-3 0 0 16,2 0 0-16,0-1 0 0,0 1 0 0,1-2 0 0,-3 0 0 15,2 2 0-15,-5 0 0 0,0-1 0 0,4 3 0 16,-1-4 0-16,0 2 0 0,3-1 0 0,-1-1 0 0,0 0 0 16,2 0 0-16,0-1 0 0,0-1 0 0,-2-2 0 31,5 3 0-31,-5-1 0 0,1 2 0 0,-1 0 0 0,-2 0 0 0,-1 2 0 0,1-1 0 0,-1 3 0 16,-2-2 0-16,0-1 0 0,0 3 0 0,-2-2 0 15,2-1 0-15,-2-1 0 0,-1 2 0 0,2-2 0 16,-4 2 0-16,2-2 0 0,-1 0 0 0,-3 0 0 15,0 0 0-15,0 0 0 0,0 0 0 0,-2 0 0 16,2 0 0-16,-2 2 0 16,1 1 0-16,-1 1 0 0,2-3 0 0,-4 3 0 0,3-2 128 0,-1-2-128 15,0 1 0-15,0 1 128 0,0 0-128 0,1-2 128 0,-1 0-128 0,-2 0 0 16,3 0 0-16,1 0 0 16,-6 0 0-16,3 0 0 0,-1-2 0 0,-1 0 0 0,2 1 0 0,-3 1 0 15,5-2 0-15,-6 2 0 0,1-2 0 16,1 0 0-16,0 2 0 0,-1 0 0 0,1 0 0 15,0 2 0 1,0-2 0-16,-1 2 0 0,5 0 0 0,-6 1 0 16,3 2 0-16,1 0 0 0,1 1 0 0,0 2 128 15,0-1-128-15,2-1 0 0,0 1 0 0,-2-2 0 16,4-2 0-16,0 1 0 0,0-3 0 0,1 3 0 16,4-4 0-16,-5 0 0 0,3-4 0 0,-3 1 0 15,-1 3 0-15,3-3 0 0,-2-1 0 0,-1 1 0 0,3-1 0 0,-6 2 0 16,0 1 0-16,2-1 0 0,-3 2 0 0,1 0 0 15,-2 0 0-15,4 0 0 0,-5 0 0 0,0 2 0 16,1-2 0-16,-1 0 0 0,0 0 0 0,-2 0 0 16,0 0 0-16,0 0 0 0,-2-2 0 0,2 2 0 15,-3-2 0-15,1-1 0 0,0-3 0 0,0-1 0 16,-3 4 0-16,2-4 0 0,1-3 0 0,0 1 0 16,0-2 0-16,1-3 0 0,-1 2 0 0,2-3 0 15,0-1 0-15,2-3 0 0,-1 1 0 0,3-3 0 16,-1 1 0-16,1-3 0 0,1 2 0 0,-1-3 0 15,1 3-144-15,-2-2 144 0,4-1 0 0,-7-2 0 0,7 5-144 16,-3-2 144-16,3 0 0 0,-6-3-144 0,5 2 144 0,-3-1 0 16,4-2 0-16,-5 0-128 0,1 0 128 0,-3 2 0 15,2 3 0-15,-2-3-128 0,0-1 128 0,0 2-192 16,2-1 192-16,-2-3-192 0,0 8 192 0,0-5-128 16,0-1 128-16,0 2-128 0,-2-1 0 0,2-1 0 15,0 2 0-15,0-4 0 0,0 0-16 0,0 2 0 16,0-4 0-16,0 4 0 0,0-5-16 0,0 6 0 15,-2 3 0-15,1-3 0 0,-1 6-112 0,-3 2-32 16,1 5 0-16,-3-1 0 0,0 3 112 0,-3 1 32 16,-1 2 0-16,-1 0 0 0,0 2 160 0,-2 3 0 0,2 1 0 15,-4-3 0-15,2 4 0 0,0-2 0 0,-3 1 0 0,-2-3 0 16,-1 4 0-16,-1-2 0 0,-3 2 0 0,0 0 0 16,-2 0 0-16,-2 0 0 0,-2 0 0 0,0 2 0 15,-1-2 0-15,-2-2 0 0,-2 2 0 0,-3-1 0 16,-2 1 0-16,-2-4 0 0,-2 1 0 0,-3-4 128 15,5 5-128-15,-1-1 0 0,-2 3 0 0,-4-4 0 16,2 2 0-16,0-1 0 0,-4 3 0 0,1 0 0 16,-1 0 0-16,-5 2 144 0,-1-1-144 0,-6 1 0 15,0-2 0-15,1 2 0 0,1 0 0 0,-4-1 0 16,2 6 0-16,-5-3 0 0,4 3 0 0,-6-4 0 16,4 6 0-16,-5-4 0 0,-4-3 0 0,0 1 0 0,5 4 0 0,-1-3 0 15,-1-1 0-15,1 1 0 0,3 3 0 0,-4-4 0 16,4 2 0-16,-7-3 0 0,-5 0 0 0,9 3 0 15,1-3 0-15,0-2 0 0,2 0 0 0,-1 2 0 16,6 1 0-16,-7-1 0 0,-1 0 0 0,-2-1 0 16,-2 6 0-16,8-3 0 0,1-1 0 0,0 1 0 15,-2-3 0-15,4 1 0 0,1 5 0 0,4-5 0 16,-2-2 0-16,0 0 0 0,-2-4 0 0,0 1 0 16,4-1 0-16,3 3 0 0,6-3 0 0,-4 1 0 15,1-1 0-15,-2-1 0 0,2 3 0 0,1 1 0 16,-2-1 0-16,-4-3 0 0,3 1 0 0,-1-5 0 0,5 6 0 15,-1-4 0-15,7-2 0 0,0-1 0 0,3-2 0 0,2-2 0 16,-2 0 0-16,2 0 0 0,1 0 128 0,1-2-128 16,-2-3 0-16,-2 3 0 0,0 1 128 0,-1 2-128 15,1 1 0-15,-2-2 0 16,-1 6 0-16,1-6 0 0,4 7 0 0,-1-5 0 0,4 5 0 0,-3-6 0 16,0 5 0-16,-5-4 0 0,4-1 128 0,0 6-128 15,-1-1 0-15,-2-1 0 0,-3 7 0 0,0 2 0 16,2 0 0-16,1 0 0 0,-5 2 0 0,8-2 0 15,2 2 0-15,1 1 0 0,-2 1 0 0,-4-3 0 16,3-1 0-16,-1 2 0 0,2 0 0 0,1 1 0 16,-4-1 272-16,-1 3-48 0,1 4-16 0,-3-2 0 0,1 3-16 0,1-1 0 15,1 3 0-15,-1-3 0 0,1 5 80 0,4-2 16 16,-2-1 0-16,0 3 0 0,1-4 32 0,2 0 16 16,3 1 0-16,4-2 0 0,-2-1-112 0,1 1-32 15,3-4 0-15,-1 2 0 0,4-2-192 0,-2-3 176 16,0 2-176-16,2-3 160 0,0 3-160 0,2-2 0 15,3-1 0-15,-4 1 128 0,6 0-128 0,0 0 0 16,0-1 0-16,0 3 0 0,1 5 0 0,1-4 0 16,-1 0 0-16,4 4 0 0,-3-2 0 0,1 0 0 15,1 0 0-15,-1 0 0 0,0 3-144 0,2-5-16 16,0 0 0-16,4-1 0 16,1-8-800-16,4-1-144 0,0-3-48 0,5-10-15552 0</inkml:trace>
  <inkml:trace contextRef="#ctx0" brushRef="#br0" timeOffset="166252.24">17103 15102 3791 0,'7'-2'336'16,"-6"0"-336"-16,1 2 0 0,-2 2 0 15,0-2 0-15,2 2 0 0,0 0 256 0,1 1 32 16,1 2 0-16,1 1 16 0,-5-1 0 0,-4 3 0 16,3-2 0-16,-1 1 16 0,-2-2-64 0,1 0 0 15,1-3 0-15,0 1 16 0,2 1-144 0,-1-2-128 16,-3 1 144-16,2-1-144 0,2 0 208 0,-1-1-64 0,1 1-16 15,-2 0 16-15,0 3-144 0,0-2 0 0,2 1 0 0,0-1 160 16,0 1-160-16,0 1 0 0,4-1 0 0,-2-1 0 16,1 1 464-16,2-4 48 15,-3 3 16-15,3 2 16 0,-1-1-112 0,-1-1-32 0,1 1 0 0,-2 3 16 16,-1-2-176-16,-1 0-48 0,0 4 0 0,-1 0 16 16,1-4 64-16,-2 4 16 0,2-4 0 0,0-2 16 15,0 4-112-15,0-3-32 0,0 3 0 0,0-4 16 16,0 4-16-16,0 0 0 0,0-2 0 0,0 6 32 15,0-6 0-15,2 4 0 0,-1-1 0 0,-1 1 0 16,2 0 48-16,0-4 16 0,1 5 0 0,-1-3 0 0,0 6-256 0,3-6 144 16,-3 5-144-16,-1-4 128 0,1 5-128 0,0-3 0 15,0 1 0-15,-2 1 0 0,1-4 0 0,-1 3 128 16,2-4-128-16,0 3 0 0,-2-3 288 0,0 2-32 16,3 0 0-16,-3-4 0 0,0 5-96 0,0-3-32 15,0 4 0-15,0-4 0 0,-3 5 96 0,3-3 16 16,0 3 0-16,0-3 0 0,-2 5 112 0,2-6 32 15,-2 3 0-15,2-1 0 0,-1 1-176 0,-1 3-16 16,0-1-16-16,0-2 0 0,-1 5-176 0,1-2 0 16,-3-1 0-16,2 0 128 0,-3 4-128 0,3-3 192 15,3 0-192-15,-5-2 192 0,3 2-64 0,-2-2 0 16,4-1 0-16,-1 3 0 0,-1-2-128 0,0-2 0 0,0 4 0 0,1-2 128 16,-3 1-128-16,4 1 0 0,0-2 0 0,0 0 0 15,0 2 0-15,0-5 0 0,0 4 0 0,4 0 0 16,-3-5 0-16,-1 5 0 0,2-5 0 0,2 3 0 15,-1-4 0-15,-1 5 0 0,0-3 128 0,-1 1-128 16,3-1 0-16,-4 1 0 0,3-3 0 0,-1 2 0 16,2-4 0-16,-3 0 0 0,1 1 0 0,0-3-176 15,3 1-368 1,-5-3-80-16,0 3-16 0,0-2 0 16,0 1-704-16,0-1-128 0,0-1-48 0,0 1-5408 0</inkml:trace>
  <inkml:trace contextRef="#ctx0" brushRef="#br0" timeOffset="166771.88">16880 15995 5519 0,'-4'13'496'0,"2"-6"-496"0,2-1 0 0,0-2 0 16,0-1 816-16,0-1 64 0,2 0 16 0,2 1 0 15,1 1-128-15,0 5 0 0,2-1-16 0,2-2 0 16,-2 2-608-16,1-1-144 0,-2 4 0 0,-1-3 0 16,4 1 0-16,-4 2 0 0,2 1 0 0,0-2 128 15,1 6 512-15,1 0 80 0,-2-3 32 0,0 3 0 16,2-4 128-16,0 4 16 0,1-4 16 0,-1-1 0 0,-1 3-336 0,1-7-64 16,0 5 0-16,0-7-16 15,1 4-336-15,-1-8-160 0,1 1 160 0,-1-4-160 0,1 1 0 0,-3-6 0 16,4 1 0-16,-1 0 0 0,1-7 0 15,1 3 0-15,2-6 0 0,0-1 0 0,1-2 368 0,-1-1 80 16,0 1 0-16,2 0 16 0,-2-2 336 0,3 4 64 16,-4-1 16-16,2 3 0 0,-1-1-240 0,0 2-64 15,0 4 0-15,-2-3 0 0,2 3-368 0,2 0-80 16,-2-4 0-16,2 3-128 0,-1-3 128 0,3-3-128 16,1 1 0-16,0-1 0 15,0-1-464-15,0-1-208 0,1-3-32 0,0-3-10560 0</inkml:trace>
  <inkml:trace contextRef="#ctx0" brushRef="#br0" timeOffset="178591.5">16034 17972 5519 0,'-3'2'496'0,"1"-2"-496"0,2 2 0 0,0-2 0 16,0 0 832-16,-1 0 64 0,-1 0 0 0,0-2 16 16,-1 0 416-16,-1 0 80 0,1 1 0 0,-1-4 16 15,-1 3-336-15,0 0-80 0,-2 2-16 0,1-2 0 16,-1 1-80-16,0 1-16 0,2 1 0 0,0 1 0 15,2 0 16-15,-4 0 0 0,3 3 0 0,1-4 0 16,1-1-144-16,0 0-16 0,2 0-16 0,0-1 0 16,-2 1-288-16,4-4-64 0,-2 4-16 0,0 0 0 0,4 0-176 0,-1 0-48 15,1 0 0-15,-1 4 0 0,4-4 112 0,-2 0 0 32,6-4 16-32,-3 8 0 0,5-3-96 0,-5-1-32 15,3 2 0-15,-2 0 0 0,-1 1-144 0,-1-1 0 16,4 0 0-16,-8 1 0 0,4 1 0 0,2-1 0 15,-4 1 0-15,2-2 0 0,2-1 0 0,-4-1 160 16,0 2-32-16,2 0-128 0,-2 0 256 0,1 1-48 16,1 1-16-16,-6-1 0 0,3 1-192 0,-1-3 128 15,-1 8-128-15,2-4 0 0,-4 0 128 0,1 6-128 0,-1-2 0 0,-1 5 144 16,-1-1-144-16,-2 0 0 0,3 2 0 0,-1 1 128 16,-2 0 16-16,4 1 0 0,-5 2 0 0,3 2 0 15,1 0 48-15,-1-2 16 0,0 0 0 0,0 1 0 16,1 0-208-16,-1-2 0 0,0 3 0 0,-1-2 0 15,-1 2 0-15,2-2 0 0,1 5 0 0,-1-3 0 16,0 0 0-16,-1-2 0 0,3-1 0 0,-2-1 0 16,-2-3-480-1,4-3-144-15,0-1-16 0,4-5-16 16,-2-3-1024-16,1-4-208 0,1 0-32 0,1-1-9664 0</inkml:trace>
  <inkml:trace contextRef="#ctx0" brushRef="#br0" timeOffset="179093.96">16543 18169 911 0,'2'0'0'0,"-2"0"0"15,0-2 0-15,0 2 0 0,0 0 944 0,2 0 96 16,-2-1 32-16,2-1 0 0,-1 0-336 0,-2 2-64 15,-1 2-16-15,0 1 0 0,-5 6-176 0,2-2-32 16,0 2-16-16,-4 5 0 0,2-2 656 0,-2-2 128 0,2 4 16 0,0-2 16 16,0-3-96-16,2 3 0 0,0-3-16 15,1 1 0-15,-1-1-336 0,2 3-64 0,1 1-16 0,0-3 0 16,2 2-240-16,-2-1-48 0,4 3-16 0,-2-2 0 16,2 0-224-16,0 2-64 0,3 3 0 0,0-3 0 15,-3 2 64-15,3-4 0 0,2 4 0 0,2-4 0 16,1-2 208-16,-1 3 48 0,1-3 16 0,3-1 0 15,-1-4-80-15,0 2 0 0,2-5-16 0,2-2 0 16,-1-4-240-16,1-4-128 0,1-1 128 0,-4-3-128 16,1-4 0-16,-1 2 0 0,-2 2 0 0,1-7 0 15,-1-4 0-15,-1-1 0 0,-3 3 0 0,0 0 0 0,-2-4 0 16,0-2 0-16,1 2 0 0,-5-1 0 0,-1 0 0 0,-1 2 128 16,-3-1-128-16,1 1 176 0,-1 1 208 0,-1 4 32 15,0 2 16-15,-2-3 0 0,0 6-16 0,0 2 0 16,0-2 0-16,2 2 0 0,-6 5-288 0,2 2-128 15,1-2 0-15,-1 7 128 0,0 3-128 0,1 1 0 16,-1 3 0-16,0 2 0 16,4 1-768-16,-5 6-16 0,3-1-16 0,0 1 0 15,1-2-960-15,3 0-192 0,1 0-32 0,2-7-7648 0</inkml:trace>
  <inkml:trace contextRef="#ctx0" brushRef="#br0" timeOffset="179454.81">16989 17939 5695 0,'0'2'128'0,"0"0"16"0,0-1 16 0,0 1 0 0,0-2-160 0,0 0 0 0,2 5 0 0,-2-1 0 0,5 3 1920 0,-3 7 336 15,3 0 80-15,1-2 16 0,1 5-272 0,-4-1-48 16,4 3-16-16,2-3 0 0,-4 3-288 0,0-2-48 16,4 3-16-16,-6-3 0 0,4 2-896 0,0 2-176 15,-3 2-32-15,3-1-16 0,-2 8-320 0,0-4-64 16,-1 5-16-16,1 4 0 0,-2 7 0 0,4 0 0 15,-5 8 0-15,0-8 0 0,1 5-336 0,1-7-64 16,5-3 0-16,3-11-12992 0</inkml:trace>
  <inkml:trace contextRef="#ctx0" brushRef="#br0" timeOffset="182867.53">13114 17148 6447 0,'-7'2'576'0,"2"0"-576"16,-1 1 0-16,5 1 0 0,-4-2 848 0,-1 1 64 15,-6 2 16-15,-5 6 0 0,-3-1 64 0,0 4 16 16,2-7 0-16,4 4 0 0,4-8-48 0,1 2-16 16,4 0 0-16,0-3 0 0,3 0-16 0,-3 0 0 15,3-1 0-15,-3 1 0 0,5 0 48 0,-2 0 16 0,4-1 0 0,-1 3 0 16,3-4-80-16,-1 0-16 0,1 2 0 0,1-2 0 16,2 0-288-16,-2 0-64 15,2 0-16-15,2 0 0 0,1-2-80 0,1-2-32 0,3 3 0 0,-2-3 0 16,4 2-128-16,-1-3-32 0,3-3 0 0,-1 1 0 15,1-6-256-15,1 5 0 0,-2-5 0 0,-1 5 0 16,0-3 0-16,-1 1 0 0,1 1 0 0,-2 0 0 16,0 1 0-16,0 2 0 0,-2 3 0 0,-2 1 0 15,1 1 0-15,-2 1 0 0,-2 1 0 0,1 1 0 16,1 1 0-16,-4 1 0 0,4 5 0 0,0-2 0 16,-4 0 0-16,4 3 0 0,-6 1 0 0,4 2 0 15,0 0 208-15,-5-1-64 0,3 2-16 0,-2 1 0 0,1 1 720 0,1 0 144 16,-3 3 32-16,-2 2 0 15,0 3-1536-15,0-1-320 0,0 5-48 0,-2-4-16 0,-3-1 896 0,1 1 0 16,1 1 256-16,0-5-64 0,1 1-192 0,-5-1 0 16,3-3 0-16,-1-1 128 0,2-2-288 0,-1-4-64 15,1-5-16-15,1 2 0 16,0-3-1184-16,0-3-240 0,4-1-64 0,0-1-6752 16,0-1-1360-16</inkml:trace>
  <inkml:trace contextRef="#ctx0" brushRef="#br0" timeOffset="183332.37">13785 17225 2751 0,'-4'9'256'0,"3"-6"-256"0,-1 1 0 0,0-3 0 16,0 1 1824-16,2-2 320 0,0 0 64 0,0-2 16 15,-3 2-880-15,-1-1-192 0,-1 1-16 0,2 0-16 16,-4 0-912-16,1 1-208 0,-1 3 0 0,1-1 0 16,0 6 192-16,-1-2 16 0,0 5 16 0,0-3 0 15,2 5 800-15,-2 0 176 0,2 2 16 0,0 1 16 16,1-3 112-16,-1 3 32 0,2 2 0 0,1-1 0 16,2 1-544-16,-2-2-128 0,2 3 0 0,2-6-16 15,0 1-448-15,-1-1-96 0,3 4-16 0,1-1 0 16,0 0-128-16,0-1 0 0,2-2 0 0,0-5 0 15,6 3 0-15,-5-7-144 0,3 2 144 0,1-5-208 0,0-2 208 16,0-5-192-16,1 1 192 0,-1-3-192 0,2-5 192 0,-2-4 0 16,-2 2 0-16,1-5 0 0,1-3 0 0,-2-1 0 15,-3 0 0-15,-1-1 0 0,1-2 0 0,-2 3 0 16,0-3 0-16,-3 0 0 0,0 3 0 0,-2 2 160 16,-2 0-160-16,-3 2 128 0,-1 2 0 0,3 1-128 15,-8 1 192-15,1 6-64 0,-2-2 208 0,0 10 48 16,-2-1 0-16,0 4 0 0,-2-1-176 0,-1 10-16 15,1 3-16-15,-2-2 0 0,1 5-400 0,0 1-80 16,3-1-16-16,-4 2 0 16,6-3-1184-16,2-2-240 0,3-2-48 0,1-1-5632 0,5-4-1136 0</inkml:trace>
  <inkml:trace contextRef="#ctx0" brushRef="#br0" timeOffset="183585.09">14039 17110 14735 0,'-5'4'640'0,"3"-4"160"0,0 0-640 0,1 0-160 0,-1 0 0 0,2 0 0 16,0 0 1024-16,-2 0 160 0,2 0 32 0,-1 0 16 0,-1 1-400 0,0 6-96 16,2 2-16-16,0 1 0 0,0 3 240 0,-2 2 32 15,2 4 16-15,2 1 0 0,-2 1 640 0,-2 3 128 16,2 2 16-16,0-2 16 0,-3 8-464 0,3-4-112 15,-2 5-16-15,2 2 0 0,-2-1-640 0,1 5-144 16,-1 3-32-16,2-1 0 0,0 6-400 0,2-1 0 16,1 6 0-16,4-2-11136 15,3-4-2240-15</inkml:trace>
  <inkml:trace contextRef="#ctx0" brushRef="#br0" timeOffset="187716.99">17855 14017 6447 0,'-1'2'576'0,"-1"-2"-576"0,2 0 0 0,0 0 0 0,0-2 128 0,-2 2-128 31,1 0 0-31,-3-2 0 16,-1-1-976-16,3 1-256 0,0 0-48 0,2 0-16 0,2 1 1104 0,0-3 192 16,3 1 0-16,-3-4 144 0,1 3-144 0,-1 2 0 15,3-3 144-15,-3 2-144 0,1-3 832 0,-3 6 48 16,-3 0 16-16,-1 2 0 0,-1 3 144 0,0 2 32 15,-5-1 0-15,1 4 0 0,-2-1-400 0,3 1-80 0,-5-1-16 0,3 1 0 16,1-6-400-16,2 5-176 0,0-2 128 0,4-2-128 16,3 5 0-16,-2-3 0 0</inkml:trace>
  <inkml:trace contextRef="#ctx0" brushRef="#br0" timeOffset="187936.96">17871 14588 12895 0,'-2'10'576'0,"2"-6"112"0,0-1-560 0,2-1-128 0,0-2 0 0,0 0 0 0,-1-2 640 0,6 1 80 15,-1-5 32-15,2-2 0 0,4 1-576 0,-5-5-176 16,-1 3 0-16,-3-3 0 15,-1 0-1744-15,-2 3-464 0,2-2-96 0,-1 4 0 0,-1-5 1792 0,0 2 384 16,0-2 128-16</inkml:trace>
  <inkml:trace contextRef="#ctx0" brushRef="#br0" timeOffset="188408.93">18253 14064 6447 0,'0'0'272'0,"0"-2"80"0,0 2-352 0,0-2 0 0,2 1 0 0,-1 1 0 15,3-2 1200-15,-3-2 160 0,5-1 48 0,1 0 0 0,-2 1-160 0,2 3-32 16,-4-1 0-16,4 0 0 0,-5 4-288 15,2-2-64-15,1 3-16 0,0-1 0 16,2 0 352-16,0-2 64 0,3 2 16 0,3-4 0 0,-1 2-64 0,4-2 0 16,3-1 0-16,-2-3 0 0,4-1-256 0,0 1-64 15,3-3-16-15,2 0 0 0,-3-1-496 0,-23 10-112 16,0 0-16-16,0 0 0 0,101-42-256 0,-82 33 0 16,-1 0 0-16,-3 2 0 0,-2 0 0 0,-5 4 0 15,3 1-160-15,-8 2 160 0,3 2 0 0,-5 5 0 16,3-2-144-16,-1 2 144 0,-3 5 0 0,-3 1 0 15,1-1 0-15,-1 5 0 0,-3 2 0 0,1 0 0 16,-4 4 0-16,1 3 0 0,-1 0 0 0,-2 4 0 0,1 1 0 16,-2 2 0-16,1 6 240 0,1-4 0 0,-1-1 0 0,1 1 0 15,1 2 272-15,1-4 48 0,1 0 16 0,3 0 0 16,2-7-192-16,1 0-48 0,-3-5 0 0,8-2 0 16,-3-1-336-16,1-8 144 0,3 2-144 0,1-5 0 15,2 2-192-15,1-5-128 0,3-3-48 0,2-2 0 31,-2-3-1312-31,2 1-272 0,0-6-48 0,4 0-11424 0</inkml:trace>
  <inkml:trace contextRef="#ctx0" brushRef="#br0" timeOffset="188816.56">19103 14092 11967 0,'-2'3'1072'0,"1"-1"-864"15,1-2-208-15,0 0 0 0,0 2 1664 0,-2-1 304 16,-2 1 48-16,1 5 16 0,-1-2-576 0,-4 2-112 16,-1 4-32-16,-3-3 0 0,1 3-624 0,-1-2-128 15,2 3-32-15,-1-4 0 0,1 5 64 0,1-1 16 16,0-2 0-16,1 6 0 0,2-2 112 0,1 2 32 16,2-2 0-16,-2 1 0 0,3 3-240 0,2 1-32 15,0 0-16-15,0-2 0 0,2 3-336 0,-1-1-128 16,5-4 0-16,0 1 0 0,1-6 0 0,2 3 0 15,3-6 0-15,2 0-160 0,4-4 160 0,-3-3-160 16,5-2 160-16,0-3-160 0,-20 5 160 0,0 0 0 0,0 0 0 0,98-43-128 16,-98 43 128-16,0 0 0 0,68-54 0 0,-52 33 0 15,-4 0 0-15,-3 2 0 0,-2-1 0 0,-2 3-128 16,-2-2 128-16,-3 0 0 0,-3 0 0 0,-2-1 0 16,-2 3 0-16,-4 0 0 0,1 3 0 0,-8-2 0 15,1 4 0-15,-4 0 0 0,0 5 0 0,-3 0 0 16,3 1 0-16,-5 6 0 0,3 4 0 15,-1 1 0 1,3 0-368-16,0 6-32 0,3-2-16 0,-1 3 0 16,5-5-560-16,4 3-112 0,3-3-32 0,2-3-7184 0,5-4-1424 0</inkml:trace>
  <inkml:trace contextRef="#ctx0" brushRef="#br0" timeOffset="189100.05">19561 13924 3679 0,'-1'7'320'0,"1"-7"-320"16,1 2 0-16,-1-2 0 0,0 0 1024 0,2-2 144 16,0 2 32-16,1 0 0 0,3-1-752 0,-1-1-128 0,2 2-48 0,-2 2 0 15,2 1 736-15,-3 6 144 0,-1-2 16 0,-1 7 16 31,0 0 736-31,-1 0 160 0,1 5 32 0,-2 5 0 0,0 2-80 0,0 4-16 0,3 3 0 0,-1 2 0 16,-2 1-400-16,0 3-80 0,2-3 0 0,1 3-16 16,3-3-688-16,1-6-144 0,-2-2-32 15,4-7 0 1,1-2-1200-16,4-4-240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7:11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11856 13740 911 0,'-4'-4'0'0,"4"3"0"0,-1-1 0 0,-3-2 0 16,2 3 832-16,1-1 64 0,-1 0 32 0,0 2 0 15,-1-5 416-15,-1 0 96 0,-3-4 16 0,4 4 0 16,-1-4-272-16,1 4-48 0,1 5-16 0,-3-4 0 15,1 3 0-15,2 1 0 0,1 0 0 0,-1 0 0 16,0 1 160-16,1-1 16 0,-1 4 16 0,-2-4 0 16,3 0-352-16,1 2-64 0,0-1 0 0,0 1-16 0,1 2-512 0,3-3-112 15,-2 3 0-15,-2-1-16 0,5 1-240 0,-2-1 0 16,1 6 0-16,1-4 0 0,-2 6 640 0,4-3 48 16,2 5 0-16,-2 2 0 0,0 4-96 15,0 2-16-15,0 5 0 0,2 6 0 0,-4 4-128 0,0 4-48 16,4 2 0-16,-6 5 0 0,1 0-16 0,-1 5-16 15,-1 2 0-15,0 0 0 0,-2-3-64 0,0 1-16 16,2 0 0-16,-2-6 0 0,0-1-288 0,0-5 128 16,-2-5-128-16,2-4 0 0,2 2 0 0,-2-5 0 0,0-7 0 15,3-3 0-15,-1-8-336 0,-2-1 16 0,3-4 16 0,1-5 0 32,-1-2-1344-32,1-1-272 0,1-6-48 0,0-1-16 15,0-6-528-15,2-2-112 0,-3-2-32 0,3-7-6432 0</inkml:trace>
  <inkml:trace contextRef="#ctx0" brushRef="#br0" timeOffset="367.2">11974 13830 1839 0,'-8'-7'160'0,"2"4"-160"0,3 1 0 0,-1-1 0 0,1 1 1152 0,1-2 208 15,0-1 48-15,-5 0 0 0,-1 0-32 0,-3-7 0 16,1 5 0-16,-2-4 0 0,3 8-288 0,-2-2-64 15,6-1-16-15,3-1 0 0,1 2-144 16,1-5-32-16,1 3 0 0,1-6 0 0,5 5-464 0,2-6-112 16,-2 5 0-16,5-3-16 0,0-2 464 0,2 4 80 15,4-4 32-15,1 0 0 0,0 1 80 0,2 3 32 16,-2 3 0-16,0 0 0 0,2 7-160 0,2 0-48 16,1 2 0-16,-1 3 0 0,-2 0-384 0,0 2-80 15,-2 5 0-15,-4 2-16 0,1 2-240 0,-5-2 0 16,-3 5 0-16,-4 0 0 0,-4 7 0 0,-4-1 0 0,1 4 144 15,-9-1-144-15,-1 4 784 0,-1-3 80 0,-3 4 16 0,-4 0 0 16,2-3-128-16,-4 1-32 0,2-4 0 0,-1 0 0 16,-1-2-496-16,0 1-96 0,-4-2-128 0,0-3 176 15,0-2-176-15,2-5 0 0,3-3 0 0,1-3-176 32,3-2-960-32,2-5-192 0,6-1-32 0,3 0-16 15,4-3-1600-15,3-4-320 0</inkml:trace>
  <inkml:trace contextRef="#ctx0" brushRef="#br0" timeOffset="1008.91">12626 13832 3679 0,'0'0'320'0,"0"0"-320"0,0 2 0 0,0-2 0 15,0 0 1520-15,0 2 224 0,0-2 48 0,2 3 16 16,-1 6 320-16,5-2 64 0,2-2 16 0,-1 4 0 16,6-2-512-16,-3 1-96 0,2-1-32 0,2 0 0 15,0 2-656-15,4-2-128 16,-3 5-16-16,3-3-16 0,1 5-16 0,0 2 0 16,2 1 0-16,2 0 0 0,-1 3 112 0,-1-1 32 0,2 3 0 0,-2-1 0 15,0 2-272-15,-1 3-48 0,1-2-16 0,-3-3 0 16,1 4-288-16,0 1-64 0,-1-2-16 0,-1 4 0 15,-1-2-176-15,-1-1 0 0,1 2 0 0,-4 0 0 0,0 4 0 0,2-3 0 16,-7 7 0-16,4-2 0 0,-4 3 0 0,-2 3 0 16,4 2 0-16,-8-2 0 0,3 2 0 0,-2-2 0 15,-2 4 0-15,1-4 0 0,-1 1-128 0,0 2 128 16,-1-2 0-16,1 0 0 0,1 1 0 0,-1-2 0 16,0-4 0-16,2 1 0 0,0-3-128 0,0 2 128 15,1-4 0-15,-1-1 0 0,-2 3 0 0,2-3 0 16,-1-1-144-16,1-1 144 0,0-2 0 0,-2-1 0 15,0 1 0-15,0-3 0 0,0-3 0 0,0 0 0 0,0-1 0 16,0 0 0-16,-2-2-144 0,2 1 144 0,-2-3 0 0,1 1-144 16,-1-2 0-1,0 2 0-15,-3-1 0 0,1-1 0 16,3 0-896-16,-3 0-176 0,2 2-48 0,1-6 0 16,1 1-544-16,0-1-112 0,-2-1-32 0,2 1 0 15,0-1-384-15,0 0-80 0</inkml:trace>
  <inkml:trace contextRef="#ctx0" brushRef="#br0" timeOffset="1421.25">12969 15417 6447 0,'0'4'272'0,"0"-3"80"0,2 1-352 0,0 2 0 15,-1-3 0-15,1 1 0 16,3 2 1280-16,1-1 192 0,2 9 48 0,5-1 0 16,1 4 80-16,3 3 0 0,-5 1 16 0,4-2 0 0,1 1 240 0,-1-1 32 15,1 1 16-15,3-1 0 0,0-1-432 0,3 1-64 16,2-1-32-16,-1-1 0 0,-1 1-448 0,1-2-96 0,4-4 0 0,-6 4-16 15,3-3-496-15,-4-2-80 16,-2-1-32-16,-3-2 0 0,-2-1 272 0,0 0 48 0,-4 4 16 0,0-4 0 16,1-2 144-16,-2 4 16 0,-1-3 16 15,1-1 0-15,-2-1-80 0,-2-2 0 0,2 0-16 0,-2-3 0 16,1-3-368-16,2-4-80 0,-1-4-16 0,6-2 0 16,-6-1-160-16,5-11 0 0,5-7 0 0,1-5 0 15,2-7 0-15,1-9 0 0,6-1 0 0,0-9 0 16,1 0-176-16,4-6 48 0,3 1 0 0,3-2-17744 31</inkml:trace>
  <inkml:trace contextRef="#ctx0" brushRef="#br0" timeOffset="11522.95">17261 13094 5519 0,'0'1'496'16,"-1"1"-496"-16,1-2 0 0,0 0 0 0,0 0 416 0,0 2-16 15,1-2 0-15,-2 2 0 0,1-1-272 0,-6 3-128 16,5-2 0-16,-1 3 128 0,-2 0 208 16,3-1 48-1,-1 1 0-15,0 2 0 0,2-2 640 0,0 4 144 0,0-1 32 0,0-1 0 16,4 2 16-16,-4-2 16 0,0 2 0 0,0-2 0 0,0 0-176 0,1 1-32 16,1-1-16-16,0 2 0 0,0 0-304 0,-1-2-48 15,5 1-16-15,-5-1 0 0,3 6-448 0,-1-6-192 16,1 6 176-16,-3-2-176 0,5 1 144 0,-5 2-144 15,1 0 128-15,0 2-128 0,1-2 352 0,-1 3-16 16,2 4 0-16,1 2 0 0,-3-3-112 16,1 3-32-16,-1 0 0 0,1-2 0 0,-1 5-192 0,-2-5 128 0,0-2-128 0,0 2 0 15,0-4 0-15,-2 2 0 0,1 2 0 0,-1-3 0 16,0-3 0-16,0-3 0 16,1 1 0-16,1-6 0 0,0 1 0 0,1-6-128 0,1 0 128 0,2-6 0 15,-1-3-144-15,4 0 144 0,-5-5-208 0,3 0 80 16,0-4-192-16,2-3-48 0,-2-2 0 0,1-1 0 15,2-4 176-15,-4 3 16 0,-1 2 16 0,3-3 0 16,-1-3 160-16,0 1 0 16,-2-2 0-16,-1 2 0 0,2 2 0 0,-3-2 0 0,5 5 0 0,-6 4 0 0,1 4 0 0,-1 1 0 15,2 2 0-15,-2 4 0 0,2 3 0 0,-2-1 0 16,2 1 0-16,-2 0 0 0,3 1 128 0,1 2-128 16,1 2 160-16,-2 1-160 0,3 0 0 0,-1 3 128 15,0-1-128-15,0 5 0 16,2-3 304-16,-2 6 16 0,1-1 0 0,1-2 0 0,0 6 384 0,1-7 64 15,3 3 32-15,-1-2 0 0,1-1-384 0,1-4-80 16,2 6-16-16,2-6 0 0,-1 0-320 0,1 2 144 16,1-3-144-16,-3-1 0 0,4 0 0 0,-3 1 0 15,3-1 0-15,-1-1 0 0,-1 0 0 0,1-2 0 16,-3 0 0-16,0 0 0 0,-2 0 0 0,-1 0 0 16,-2-2 0-16,-2 2 0 15,0-2 0-15,-6 2 0 0,-1-1 0 0,0 1 0 0,-1-2 0 0,-5-3 0 0,1 1 160 0,-2-1-160 16,0-2 256-16,-2 0-48 0,1-2 0 0,-3-1 0 15,1-2-208-15,-1 1 0 0,-3-3 128 0,2 4-128 16,2 1 0-16,-2 0 0 0,3 3 0 0,-5 4 0 16,3 2 0-16,3 0 0 0,-1 3 0 0,2 4 0 31,0 0 0-31,2-2 144 0,3 8-16 0,0-1 0 16,2 0 384-16,2 5 64 0,3 1 0 0,-1-1 16 15,3 2-208-15,3 1-64 0,-1-1 0 0,3-4 0 16,4 1-320-16,-4-2 0 0,5-2 0 0,1 0 0 15,3-6 0-15,1-3 0 0,1 2-128 0,-23-5 128 0,0 0-256 16,0 0 48-16,103-12 0 0,-80 5 0 16,-3-2-592-16,-2-1-112 0,-2 0-32 0,-2-4 0 15,-1 3 144-15,-2-3 32 0,-2 0 0 0,-1 4 0 0,1-6 320 0,-4 1 64 16,2-3 0-16,0 1 16 16,-2-2-96-16,1 1-32 0,-3 1 0 0,2 3 0 0,-3 0 96 0,2 2 16 15,-3 1 0-15,1 2 0 0,0 8 384 0,-2-1 0 16,2 4 0-16,-2 1 0 0,1 8 0 0,-1-3 128 15,4 8-128-15,-8 0 176 0,4 1 352 0,0 2 80 16,-1 2 16-16,-1 2 0 0,0-1-288 0,0 3-48 0,-1-1-16 16,1-1 0-16,0-4-272 0,2 0 128 0,0-1-128 0,0-4 0 15,4-1 0-15,-2-2 0 0,1-6 0 0,1 2 0 16,1-3 0-16,-3-4-144 0,1 0 144 0,-1-4-128 16,1 1 128-16,1-4 0 0,1 3 0 0,-3-8-128 15,1 3-112-15,1-3-16 0,1 3 0 0,0-5 0 31,-1-1-192-31,1-1-64 0,2-3 0 0,0-2 0 0,2 2 192 0,-3-4 48 0,3 1 0 0,2-6 0 16,-3 3 272-16,3 1 0 0,-2-2-128 0,1 3 128 16,-3 2 0-16,3 2 0 0,-3 2 0 0,0 6 0 15,0 3 128-15,-5 6-128 0,2 4 0 0,-3 3 0 16,1 5 304-16,-2 2-48 0,-2 6 0 0,-1-2 0 16,1 6 640-16,0 3 112 0,-3 1 16 0,2 5 16 0,-1-3-288 15,1 3-64-15,-1 1-16 0,4-6 0 0,-2 2-480 0,2-6-192 16,0-3 176-16,2-3-176 0,0-4 0 0,1 0 0 15,1-5 0-15,1-1 0 0,0-3-192 0,-3-5 32 16,3-3 0-16,1-2 0 0,-1-2-128 0,0-3-32 16,0-3 0-16,2 1 0 0,-3-2 144 0,1-8 32 15,2 3 0-15,-2-2 0 0,0-1-128 0,1-4-32 16,2 2 0-16,-1-4 0 0,0 6-16 0,2-6-16 16,0 6 0-16,1-8 0 0,-1 6 336 0,1-5-176 15,2 7 176-15,-3-3-128 0,3 1 128 0,1 7 0 16,-1 2 0-16,-4 8 0 0,1 0 0 0,-4 9 0 0,1 4 0 15,-3 3 0-15,-1 1 176 0,-2 6 16 0,-2 6 0 0,-1-1 0 16,-1 7 592-16,1 2 128 0,-1 3 32 0,1 0 0 16,1 4-256-16,-5 2-48 0,5-1-16 15,-1 3 0-15,1-3-432 0,0-4-64 0,2-5-128 16,0 3 176-16,4-6-176 0,1-4 0 0,4-3 0 0,1-3 0 31,4-7-528-31,2 2-48 0,1-6 0 0,1-5 0 0,1 1-1872 0,-2-6-384 0,4 0-80 0,0-5-6880 16</inkml:trace>
  <inkml:trace contextRef="#ctx0" brushRef="#br0" timeOffset="11853.59">18790 13210 1839 0,'-2'-1'160'0,"2"1"-160"0,-2 0 0 0,-1 1 0 0,1 1 1712 0,-2 0 304 16,1 1 64-16,-2 6 16 0,-6 1-80 0,2 8-16 15,-1 1 0-15,3 4 0 0,2-1-800 0,0 3-176 16,3-3-16-16,0 1-16 0,2 3-48 0,2-1-16 15,1-5 0-15,1 3 0 0,1-2-464 0,0-2-80 16,0-3-32-16,2-1 0 0,-3-1-352 0,3-7 0 16,3 4 0-16,-1-4 0 0,3-2 0 0,2 0 0 15,-2-3 0-15,6-4 0 0,-1-3 0 0,1 0-128 16,-3 0 128-16,1-6 0 0,-4 4 0 0,0-9 0 16,1 3 0-16,-6 0 0 0,1-2 416 0,-1-3 16 0,-1 1 0 0,-3-2 0 15,-1 1-176-15,-4-1-16 0,0-2-16 0,-3 0 0 16,0 2-224-16,-6 0 0 0,3 2 0 15,-6 3 0-15,1-2 0 0,1 5 0 0,-3-1 0 0,-1 5-160 16,2 4 160-16,0-1 0 0,2 3 0 0,1 1 0 16,3 1 0-16,4 3 0 0,-1-2 0 0,5-4 0 31,0 2-576-31,2-5-176 0,3 1-32 0,0 1-10368 0</inkml:trace>
  <inkml:trace contextRef="#ctx0" brushRef="#br0" timeOffset="12199.65">19194 13099 8287 0,'2'7'368'0,"-1"-2"80"0,3 0-448 16,-3-1 0-16,-1-2 0 0,2-2 0 0,0 1 1248 0,3 1 160 15,4 5 48-15,0-2 0 0,3-1-752 0,-3 3-160 16,1-2-32-16,-3 0 0 0,0 4 336 0,0-2 64 16,0 0 16-16,2 3 0 0,-4-3 288 0,2 7 64 15,0 2 16-15,0 1 0 0,0 2 32 0,-2 0 0 16,4 2 0-16,-4 0 0 0,2-2-592 0,-2 2-112 15,2-1-32-15,-2-1 0 0,0 0-592 0,-1-2 0 16,3-3 0-16,-5 0 0 0,3-3 0 0,2-1 0 16,0-3-144-16,-4-4 144 0,3 1 0 0,-3-4-144 0,4 0 144 0,-5-5 0 15,3 1-192-15,0-3 192 0,2-1-192 0,-2-8 192 16,2 4-192-16,0-4 64 0,2-3 128 0,0-2-208 16,3 0 208-16,-2-5 0 0,6 3 0 0,-4-6 0 15,2 3 0-15,2-8 0 0,1 0 0 0,-1-1 0 16,3 2 0-16,0-2 0 0,-1 2 0 0,-4 5 0 15,1 2 0-15,-2 5 0 0,-3 5 0 0,-5 6 0 16,2 1-752-16,-5 4-144 0,0 5-48 0,-4 2 0 16,2 1-768-16,-2 6-144 0,1-2-48 0,1 3-7616 15</inkml:trace>
  <inkml:trace contextRef="#ctx0" brushRef="#br0" timeOffset="12419.38">19800 13134 6447 0,'0'0'272'0,"0"-2"80"0,0 2-352 0,0-2 0 15,0-1 0-15,0 1 0 0,0 0 176 0,0 1-48 16,0-5 0-16,0-4 0 16,0 5-784-16,-2-4-176 0,2 0-16 0,-1 0-16 0,1-1 672 0,-2 5 192 15,0-4 0-15,0 4 0 0,-1 0 0 0,1 1-128 16,-3 1 128-16,2 6 0 0,-3 1 0 0,1-3 0 0,-7 3 0 0,1-2 0 15</inkml:trace>
  <inkml:trace contextRef="#ctx0" brushRef="#br0" timeOffset="13001.06">19786 13162 11055 0,'2'1'976'0,"0"3"-784"15,-1-2-192-15,-1-2 0 0,0 1 944 0,0 1 144 0,2 3 16 0,0 0 16 16,1 6-176-16,3-2-48 0,-5 3 0 0,5-2 0 31,-1 1-160-31,2-3-32 0,0-1-16 0,2-3 0 0,3-1 32 0,2 1 16 0,1-2 0 0,5-4 0 16,-3 2-96-16,2-4 0 0,2 3-16 0,-4-3 0 15,3-1-272-15,-3-4-48 0,-3 4-16 0,-2-7 0 16,2 5-160-16,-7-7-128 0,0 3 144 16,0-2-144-16,-3-1 0 0,-1 0 0 0,-1 0 0 0,-2 0 0 15,-2-4 224-15,0 3 96 16,-3 1 32-16,2 0 0 0,-6 0-352 0,0 2 0 0,-3 5 0 0,0 3 0 16,0 2 0-16,-2 4 128 0,-2 3-128 0,-2 8 0 15,3-3 320-15,1 8 0 0,-5 2 0 0,3 5 0 0,0-1 592 0,2 2 112 16,2 4 32-16,0 1 0 0,5 2-144 0,-2 0-16 15,4 1-16-15,2-1 0 0,1-5-144 0,4 1-32 16,-1-3 0-16,6-7 0 0,4 1-224 0,8-7-48 16,-2-6-16-16,4 0 0 0,5-3-416 0,-26-4 0 15,0 0 0-15,0 0 0 16,108-16-416-16,-108 16-64 0,0 0-16 0,0 0 0 16,117-35-624-16,-117 35-128 0,0 0-32 0,87-36-14528 0</inkml:trace>
  <inkml:trace contextRef="#ctx0" brushRef="#br0" timeOffset="13617.96">20461 13412 12895 0,'-4'2'1152'0,"1"0"-928"0,-1 0-224 0,2-2 0 16,1 0 256-16,-1 1 16 0,-8 1 0 0,-3 2 0 16,-2 3-272-16,-3-4 0 0,1 1 0 0,1-3 0 15,2-1 592-15,5 2 112 0,-1-2 32 0,3 0 0 16,4-2 96-16,-3 2 32 0,3 2 0 0,1-2 0 15,2 0 464-15,2 0 80 0,1 0 32 0,3 0 0 16,-1 0-608-16,3-2-128 0,3 1-32 0,5-3 0 16,-2 1-672-16,3-4 0 0,6 1 0 0,-1-1 0 15,4 0 0-15,2 4 0 0,-3-1 0 0,3 1 0 16,-28 3-160-16,0 0 160 0,99-2 0 0,-71 4-144 0,0 1 144 0,-7 3-128 16,3-5 128-16,-5 6-7952 15,0-1-1520-15</inkml:trace>
  <inkml:trace contextRef="#ctx0" brushRef="#br0" timeOffset="14101.15">21313 13088 5519 0,'-5'-3'240'0,"1"1"64"0,1 0-304 0,1-1 0 0,0 1 0 0,0 0 0 15,-3 1 1136-15,-4-3 160 0,-3 3 48 0,-7-1 0 16,-4 4-432-16,-3 3-80 0,5 0 0 0,-5 2-16 16,0 5-368-16,3-3-80 0,-1 3-16 0,3 0 0 15,2-3 96-15,1 5 32 0,3 0 0 0,1-4 0 16,2 6 176-16,-1-4 48 0,3 0 0 0,1 4 0 16,1-2 192-16,2 0 32 0,1-2 16 0,2 5 0 15,1-1-368-15,2 0-80 0,3-2-16 0,3-2 0 16,-3 2-480-16,6-5 0 0,0 3 0 0,1-5 0 15,4 0 0-15,0-6 0 0,3 1 0 0,2-4 0 0,1-3 0 0,-1-3-128 16,2-1 128-16,0-2 0 0,0 1-128 0,-2-4 128 16,2-2 0-16,-2-3 0 0,0 0 0 15,-2-4-128-15,1-3 128 0,-1 4 0 0,1-1 0 0,-3-1 0 16,-4 3 0-16,1-4 0 0,0 6-384 0,-7 0 48 16,1 0 0-16,-3 1 0 0,-1 3-16 0,-2 2 0 15,3 1 0-15,-3 2 0 0,0 1 352 0,-3 6 0 16,3 1 0-16,-2 2 0 0,0 5 0 0,2-1 0 15,-1 6 176-15,-1 1-176 0,0 6 624 0,0 0 16 16,1 4 16-16,-1 2 0 0,2 1 112 0,-2 1 0 0,2 3 16 16,0-4 0-16,2 0-432 0,1 2-96 0,3-3 0 0,2-6-16 15,1-4-432-15,3-1-96 0,-1-9-16 0,3-1-11536 16</inkml:trace>
  <inkml:trace contextRef="#ctx0" brushRef="#br0" timeOffset="14368.31">21935 12376 7359 0,'-18'4'656'0,"6"-4"-528"0,5 0-128 0,-3 0 0 16,6-2 3344-16,3 2 640 0,-3-2 128 0,-5-1 32 15,-3 3-2512-15,-10 5-496 0,-1 2-112 0,-3 3 0 0,3 4-1024 0,-3 4 0 16,5 2 0-16,0 5-160 0,4-1 400 0,-1 1 80 15,4 4 0-15,0-4 16 0,0-3 624 0,4 4 112 16,0 1 16-16,1 0 16 0,0 3-496 0,6 0-96 16,-4 1-32-16,1 4 0 0,5 0-480 0,-1 3 0 15,4 0 0-15,-2 1 0 0,3 1 0 0,2 0-192 16,2 5 192-16,2-5-208 16,3-2-1072-16,2 1-192 0</inkml:trace>
  <inkml:trace contextRef="#ctx0" brushRef="#br0" timeOffset="14626.11">21487 13080 6735 0,'-12'-2'128'0,"5"2"48"0,2 0 0 0,1 0 32 0,2 0-208 0,2 0 0 0,-1 2 0 0,-1 1 0 15,0-1 1616-15,2 7 288 0,0-2 48 0,2-2 16 16,3 2-720-16,4-4-144 0,0 1-16 0,5-4-16 16,1-2-448-16,4-1-96 0,4-4-16 0,0 1 0 15,-2-1 64-15,1-3 0 0,-22 10 0 0,0 0 0 16,0 0-384-16,101-49-64 0,-101 49 0 0,0 0-128 0,79-52 0 0,-79 52-224 16,0 0 16-16,85-68-9376 15</inkml:trace>
  <inkml:trace contextRef="#ctx0" brushRef="#br0" timeOffset="14825.06">22140 12494 2751 0,'-3'0'256'0,"1"2"-256"15,2 0 0-15,-1 0 0 0,-1 3 2176 0,0 4 400 16,-1-1 80-16,-4 12 16 0,-2 9-128 0,-3 6-32 16,-1 3 0-16,0 4 0 0,-1-2-224 0,3 0-48 15,-3 4-16-15,2-4 0 0,2 2-544 0,-3-2-96 16,6 0-32-16,-3 2 0 0,1 1-848 0,2-1-192 0,2 0-16 0,2-1-16 15,1 5-480-15,2-4 0 0,3-4 0 0,1-7 0 32,4-5-256-32,-4-5-128 0,3-3-48 0,2-3 0 15,-6-6-2480-15,1 0-496 0</inkml:trace>
  <inkml:trace contextRef="#ctx0" brushRef="#br0" timeOffset="15233.42">21785 13022 16575 0,'0'4'1472'0,"0"-3"-1168"0,2-1-304 0,1 0 0 15,1 0 1600-15,1 0 272 0,2 4 48 0,5 1 16 0,6 2-1152 0,1 0-224 16,3 5-48-16,-1-6-16 0,-2 4-496 0,4-5 0 16,1-3 0-16,3 0 0 0,-27-2 560 0,0 0 64 15,0 0 16-15,115-7 0 16,-115 7 96-16,0 0 32 0,0 0 0 0,108-23 0 0,-108 23-272 0,0 0-48 15,0 0-16-15,97-26 0 0,-78 19-432 0,1 0 0 16,-6-2 0-16,-1 4 0 0,-2 0 0 0,-6-2 0 16,2 3 0-16,-2-1 0 15,-3-2 0-15,-2 2 0 0,2-2 0 0,-4-5 0 0,2 5 304 0,-5-5 16 0,1-1 16 16,-1 3 0-16,0-2-336 0,-6 3 128 0,3-3-128 0,-6 5 0 16,3-2 0-16,-3 6 0 0,0 3 0 0,-1 2 0 15,-1 6 192-15,0 1-48 0,1 5 0 0,-3 5 0 16,6 4 576-16,-2 1 112 0,4 6 32 0,-4-4 0 15,3 7-416-15,1-2-64 0,1-1-32 0,2 1 0 16,2-1-352-16,3-4 0 0,2-2 0 0,0 2 0 16,4-3 0-16,3-2 0 0,3-5 0 0,2-4 0 31,1 0-576-31,2-7-64 0,3 2-32 0,-1-3 0 0,2-4-1360 0,0-2-272 0,2-2-48 16,0-2-11072-16</inkml:trace>
  <inkml:trace contextRef="#ctx0" brushRef="#br0" timeOffset="15610.95">22569 12900 11967 0,'-9'13'528'0,"6"-7"112"0,-4 5-512 0,4-6-128 16,1 4 0-16,2-2 0 0,-2 2 1088 0,-1 4 176 16,1 14 32-16,-7 2 16 0,2 8-336 0,0 1-64 15,0-3-16-15,0 2 0 0,0-6-256 0,2-2-48 0,0 1-16 0,3-6 0 16,-3 1 256-16,1-4 32 0,3-2 16 0,-1-5 0 15,-2 2-368-15,1-6-80 0,1-1-16 0,-5-6 0 16,2 4-416-16,0-5 0 0,-4-2 0 0,0-2-176 31,4-3 176-31,-2 0 0 0,2-4 0 0,1-3 0 0,-1-2 0 0,2 0 0 0,-1-4 0 0,4-4 0 16,0 1 512-16,0-2 64 0,4 1 32 0,-1-3 0 16,4-1-96-16,0 2 0 0,4-2-16 0,-1-2 0 15,2-4 32-15,4 3 16 0,1-3 0 0,-1-2 0 16,1 6-160-16,-17 28-16 0,44-59-16 0,-44 59 0 15,42-54-352-15,-21 31 0 0,-4 0 0 0,2 4 128 16,-3 5 48-16,1-3 16 0,-4 1 0 0,1 0 0 0,-1 1 112 0,0-1 16 16,-1 2 16-16,0 0 0 0,0-1-336 0,-1 1 0 15,-3 1 0-15,1-1 0 16,2-1-1552-16,-1-1-288 0,2-3-48 0,-1 2-11984 16</inkml:trace>
  <inkml:trace contextRef="#ctx0" brushRef="#br0" timeOffset="15862.46">23183 12289 21183 0,'-13'16'944'0,"5"-9"192"0,1 3-912 0,1-5-224 16,5-3 0-16,-1 0 0 0,-2 0 1104 0,-1 4 176 0,-2 3 48 0,-7 2 0 31,-3-1-832-31,1 7-176 0,-3-1-16 0,-2 2-16 16,2-1 368-16,3 0 80 0,-3 6 16 0,0 0 0 15,-2 5 688-15,5-2 144 0,2 0 16 0,2 3 16 16,4-2-528-16,-1 4-128 0,4-1 0 0,3-1-16 16,2 6-624-16,0-2-112 0,3-3-16 0,3 3-16 15,1-2-176-15,3-1 0 0,2 3 0 0,0 2 0 16,4-4-288-16,-2-3 64 0,0 0 16 0,0-4 0 16,5 1-592-16,-5-5-112 0,3 1-32 0,3-5-9936 15,-3 0-2000-15</inkml:trace>
  <inkml:trace contextRef="#ctx0" brushRef="#br0" timeOffset="16365.45">23467 12742 13823 0,'-6'-2'608'0,"1"0"128"0,2 2-592 0,1 0-144 15,2 2 0-15,-2 0 0 0,2 0 1424 0,-3 6 256 16,-1 3 48-16,-1 4 16 0,0 5-896 0,-2 2-176 15,0 6-32-15,-2 0-16 0,0 0 16 0,1 3 0 16,1 4 0-16,-4 0 0 0,4 1 416 0,-3 4 96 16,1 2 0-16,0 5 16 0,4-1-16 0,2 2 0 0,1-2 0 0,-3-6 0 15,5-5-592-15,-2-1-128 0,0-1-32 0,0-5 0 16,1 4-400-16,1-10 0 16,-2 3-224-16,0-8 80 15,2-1-832-15,0-2-176 0,0-7-16 0,0 1-16 16,0-4 96-16,2-6 0 0,-2-1 16 0,2-6 0 15,-1-7 304-15,5 2 64 0,-1 0 16 0,0-7 0 0,2-6 400 0,2-1 80 0,1-5 16 0,1-4 0 16,-1-3 192-16,2-4 0 0,1-3 0 0,-3-1 0 16,2-5 0-16,2-1 0 0,-2 2 0 0,2-2 0 15,2 7 0-15,1 2 160 0,1 8-160 0,-6 4 192 16,4 4 192-16,-4 2 64 0,4 1 0 0,-8 7 0 0,3 5 816 0,-1 4 160 16,-1-1 48-16,0 6 0 0,1 2-432 0,-5 3-80 15,4 3 0-15,-2 1-16 0,-2 4-432 0,1-1-96 16,-1 7-16-16,0 2 0 0,0 3 128 0,2 2 32 15,-3 3 0-15,1 4 0 0,0 0-16 0,-3 5 0 16,3-1 0-16,-5-3 0 0,-2 1-224 0,-3-4-64 16,0 3 0-16,-2-1 0 0,-4 0-256 0,3-3 0 15,-4-3 0-15,-1-4 0 0,1-3 0 0,2-1 0 16,1-5 0-16,-1-6 0 16,3-1-640-16,0-4-64 0,-2-3-32 0,4-7-10560 15,-4-2-2112-15</inkml:trace>
  <inkml:trace contextRef="#ctx0" brushRef="#br0" timeOffset="16648.55">23808 12381 23951 0,'0'5'2128'0,"4"-3"-1696"0,3 0-432 0,-4-4 0 16,2 2 2208-16,6-2 352 0,1 2 80 0,12 0 16 15,-24 0-1632-15,0 0-320 0,105-3-64 0,-105 3 0 16,0 0-640-16,96 7 0 0,-68 3-192 0,-7 1 64 16,1 6-224-16,-3 6-32 0,-1 3-16 0,-3 0 0 15,3 7 560-15,-6 0 112 0,2 0 32 0,-7 1 0 0,-2 0 400 0,-5 5 64 16,-1-1 32-16,-12 2 0 0,-1-2-608 0,-3 4-192 16,-6-2 128-16,-1 2-128 15,-6 0 0-15,1 3 0 0,-8 0 0 0,-1-3 0 16,-1 2-608-16,-2-4-32 0,0-2 0 15,5 0-15536-15</inkml:trace>
  <inkml:trace contextRef="#ctx0" brushRef="#br0" timeOffset="20184.37">16597 15347 10127 0,'-5'18'448'0,"2"-8"96"0,1-4-544 0,0-1 0 0,2 0 0 0,0-3 0 15,0-1 304-15,2 3-48 0,3-2-16 0,4 6 0 16,0-1-240-16,-9-3 0 0</inkml:trace>
  <inkml:trace contextRef="#ctx0" brushRef="#br0" timeOffset="63999.98">1395 11328 8287 0,'-12'10'736'16,"3"2"-592"-16,7-7-144 0,2 1 0 16,0-3 576-16,0 2 96 0,-7 9 16 0,0 7 0 15,2 5-336-15,-4 6-64 0,6-8-16 0,0 4 0 16,1-2-272-16,-3 0 0 0,1 2 0 0,-3-2 0 0,0 5 0 16,-2 6 0-16,-1 0 0 0,-2 3 0 0,-2 3 464 0,-2 6-16 15,-1 0 0-15,1-2 0 0,2 3 640 0,-3-4 112 16,6 4 16-16,1-6 16 0,1-3-192 0,2 3-32 15,4 0-16-15,3-4 0 0,0 0-528 16,0-2-96-16,3-1-32 0,2-1 0 0,4 1-336 0,-4-4 0 16,2 2 0-16,2-6 0 0,0 3 0 15,1-3 0-15,2 1 128 0,2-2-128 0,4-2 320 0,-3-2-16 16,4 4 0-16,2-5 0 0,0-1 80 0,2-1 0 16,3 0 16-16,-3-2 0 0,1 0-32 0,1 2-16 15,1-5 0-15,-2-2 0 0,-24-14 32 0,0 0 16 0,87 38 0 0,-87-38 0 16,0 0-208-16,94 23-32 15,-94-23-16-15,0 0 0 0,101 14-144 0,-101-14 0 0,0 0 0 0,110 5 0 16,-110-5 0-16,0 0 0 0,119 4 0 0,-119-4 0 16,0 0 0-16,122-6 0 0,-122 6 0 0,0 0 0 15,116 0 0-15,-116 0 128 0,0 0-128 0,115 6 0 16,-115-6 0-16,0 0 0 0,121-4 0 0,-121 4 0 16,0 0 0-16,137 0 0 0,-137 0 0 0,0 0 0 15,140 4 0-15,-140-4 0 16,0 0 0-16,125 10 0 0,-125-10 0 0,0 0 128 0,113 19-128 0,-113-19 0 15,0 0 208-15,117 19-32 0,-117-19-16 0,93 9 0 16,-93-9-160-16,101 9 0 16,-101-9 144-16,102 5-144 0,-102-5 0 0,105 10 0 0,-105-10 0 0,0 0 0 0,136 20 0 0,-136-20 0 15,0 0 0-15,129 22 0 0,-129-22 192 0,0 0 32 16,139 21 0-16,-139-21 0 16,103 18 48-16,-103-18 16 0,110 19 0 0,-110-19 0 0,108 17-160 0,-108-17-128 15,94 19 192-15,-94-19-192 0,96 12 0 0,-96-12 0 16,97 11 0-16,-97-11 0 0,110 7 128 0,-110-7-128 15,124 2 0-15,-124-2 0 0,129-7 0 0,-129 7 0 16,118-9 0-16,-118 9 0 0,110-12 0 0,-110 12-144 16,119-7 144-16,-119 7 0 0,122-4-192 0,-122 4 32 15,127 0 16-15,-127 0 0 0,118 4 0 0,-118-4 0 16,105 5 0-16,-105-5 0 0,96 10 144 0,-96-10 0 0,0 0 0 0,141 18 0 16,-141-18 0-16,111 9 0 0,-111-9 0 0,124 5 0 15,-124-5 0-15,122-2 0 0,-122 2 0 0,112-7 0 16,-112 7-192-16,106-16 32 0,-106 16 16 0,111-15 0 15,-111 15-144-15,109-9-32 0,-109 9 0 0,113-9 0 16,-113 9 320 0,111-5 0-16,-111 5 0 0,96-10 0 0,-96 10 0 0,99-14 0 0,-99 14 0 0,96-18 0 15,-96 18 0-15,105-22 0 0,-105 22 0 0,120-28 0 16,-120 28 0-16,120-26 0 0,-120 26 0 0,112-26 0 16,-112 26-256-16,101-20 0 0,-101 20 0 0,94-10 0 15,-94 10-208 1,96-12-48-16,-96 12 0 0,99-5 0 0,-99 5 256 0,107-6 64 15,-107 6 0-15,108-10 0 0,-108 10 192 0,99-7-144 0,-99 7 144 0,92-12-128 0,-92 12-128 0,91-14 0 16,-91 14-16-16,97-9 0 0,-97 9-112 0,103-9 0 16,-103 9-16-16,100 0 0 0,-100 0 224 0,0 0 176 15,127 14-208-15,-127-14 80 0,0 0 128 0,108 25 0 16,-108-25 0-16,0 0 128 0,108 22-128 0,-108-22 0 16,0 0 0-16,111 9 0 0,-111-9 0 0,0 0 0 15,121 0 0-15,-121 0 0 0,0 0 0 0,123 0 0 16,-123 0 0-16,0 0 0 0,114 0 0 0,-114 0 0 15,0 0 0-15,95 4 0 0,-95-4 0 0,0 0 0 16,96 8 0-16,-96-8 128 0,0 0-128 0,98 4 0 16,-98-4 0-16,0 0 128 0,103-11-128 0,-103 11 0 0,0 0 128 0,116-22-128 15,-116 22 0-15,84-20 0 0,-84 20 0 16,0 0 0-16,108-27 0 16,-108 27 0-16,0 0 0 0,87-18-128 0,-87 18-80 0,0 0-16 0,0 0 0 0,100-9 0 15,-79 11 224-15,-21-2 0 0,0 0 0 0,0 0 0 16,0 0 0-16,104 19 208 0,-83-13-16 0,-21-6 0 15,0 0 240-15,0 0 32 16,105 7 16-16,-105-7 0 0,0 0-352 0,99-7-128 0,-99 7 0 0,0 0 144 16,104-14-144-16,-104 14-256 0,0 0 64 0,93-16 16 15,-93 16-240 1,0 0-48-16,0 0-16 0,104-17 0 0,-104 17 288 0,0 0 48 16,0 0 16-16,100-11 0 0,-100 11 128 0,0 0 0 0,0 0 0 0,113-9 0 0,-113 9 0 0,0 0 192 15,99-8-64-15,-99 8 0 0,0 0 0 0,114-14 0 16,-114 14 0-16,0 0 0 0,102-18-128 0,-102 18 0 15,0 0 0-15,98-15 0 0,-98 15 0 0,0 0 0 32,104-13 0-32,-104 13 0 0,0 0 0 0,109-17 0 15,-109 17-176-15,0 0 176 0,104-12-160 0,-104 12 160 16,0 0-160-16,113-7 160 0,-113 7 0 0,0 0 0 16,114-4-128-16,-114 4 128 0,0 0 0 0,94 4 0 15,-94-4 0-15,0 0 0 0,0 0 0 0,116 3 0 16,-116-3 128-16,0 0-128 0,110-8 0 0,-110 8 0 0,0 0 0 0,131-14 0 15,-131 14 0-15,99-11 0 0,-99 11-128 0,107-12 128 16,-107 12-304-16,92-5 48 0,-92 5 0 0,0 0 0 16,117 0 256-16,-117 0-160 0,0 0 160 0,104 14-128 15,-104-14 128-15,0 0 0 0,101 19 0 0,-101-19 0 16,0 0 0-16,107 17 0 0,-107-17 0 0,0 0 0 16,122 7 0-16,-122-7 0 0,0 0 0 0,113-1 0 15,-113 1 0-15,0 0 0 0,111-13 0 0,-111 13 0 16,0 0 0-16,103-14 0 0,-103 14 0 0,0 0 0 15,105-10 0-15,-105 10 0 0,0 0 0 0,89 0 0 16,-89 0 0-16,0 0 176 0,0 0-176 0,109 10 192 16,-109-10 240-16,0 0 48 0,0 0 16 0,100 20 0 15,-78-13 80-15,-2-4 32 0,-1 4 0 0,2-2 0 0,0-1-288 0,-1-1-48 16,-20-3-16-16,0 0 0 0,0 0-256 0,95 11 128 16,-95-11-128-16,0 0 0 0,0 0 0 0,116-4 0 15,-116 4 0-15,0 0 0 0,0 0 0 0,105 0 0 16,-105 0 0-16,0 0 0 0,0 0 128 0,0 0-128 15,104 9 144-15,-86-9-144 0,-1 2 432 0,-1-1-16 16,0 5 0-16,1-5 0 0,-3 1-48 0,2 0-16 16,1 0 0-16,-1-4 0 0,1 0-224 0,1 0-128 15,1-3 128-15,-2 2-128 0,-1 1 0 0,3-2 0 16,-5-1 0-16,2-3 0 0,-1 2 0 0,1-4-192 0,0 3 64 0,1-5 0 16,1 5 128-16,-3-5-208 0,4 5 80 0,-1-6 128 15,1 8 0-15,-3-2 0 0,-1 0 0 0,-1 4 0 16,2-1 0-16,-4 2 0 0,0 1 0 0,2-1 0 15,-5 2 0-15,3 0 0 0,0 0 0 0,1 2 0 16,2-2 128-16,-1 1 0 0,5 1 0 0,1 0 0 16,-20-2-128-16,0 0 0 0,0 0 144 0,94 3-144 15,-94-3 0-15,0 0 0 0,0 0 0 0,108 2 0 16,-108-2 0-16,0 0 0 0,0 0 0 0,110 2 0 16,-110-2 0-16,0 0 0 0,0 0 0 0,109 14-128 15,-109-14 128-15,0 0 0 0,0 0 0 0,105 29 0 16,-105-29 0-16,0 0 0 0,0 0 0 0,94 28 128 15,-94-28-128-15,0 0 0 0,0 0 0 0,115 16 128 0,-115-16-128 0,0 0 0 16,99-5 0-16,-99 5 0 0,0 0 0 0,98-18 0 16,-98 18 0-16,0 0 0 0,87-21 0 0,-87 21 0 15,0 0 0-15,82-20-128 0,-82 20 128 0,0 0 0 16,85-16 0-16,-85 16 0 0,0 0 0 0,94-14 0 16,-94 14 0-16,0 0 0 0,107-14 0 0,-107 14 0 15,0 0 0-15,120-12 0 0,-120 12 0 0,0 0 0 16,115-25 0-16,-115 25 0 0,0 0 0 0,106-38 0 15,-106 38 0-15,0 0 0 0,100-40 0 0,-100 40 0 16,0 0 0-16,94-35 0 0,-94 35 0 0,0 0 0 16,94-38 0-16,-94 38 0 0,66-30 0 0,-66 30 0 0,80-45 0 15,-80 45 0-15,86-47-192 0,-86 47-16 0,78-51 0 0,-78 51 0 32,63-41-512-32,-63 41-112 0,54-37 0 0,-54 37-16 0,0 0 400 0,68-35 64 0,-68 35 32 15,0 0 0-15,0 0 352 0,75-29 208 0,-75 29-16 0,0 0-16 16,0 0 512-16,0 0 96 0,90-18 32 0,-90 18 0 15,0 0-304-15,0 0-48 0,0 0-16 0,101-8 0 16,-82 8-304-16,1 1-144 0,-20-1 128 0,0 0-128 16,0 0 0-16,0 0 0 0,104 18 0 0,-85-11 0 15,-1 0 288-15,1-4 32 0,-3 8 0 0,1-4 0 16,2 0 144-16,0 3 48 0,1-5 0 0,2 4 0 0,-3 0-240 16,-19-9-32-16,0 0-16 0,0 0 0 0,86 22-224 0,-86-22 0 15,0 0 128-15,0 0-128 0,0 0 0 0,104 14 0 16,-104-14 0-16,0 0 0 0,0 0 0 0,0 0 0 15,94-2 0-15,-94 2 0 0,0 0 0 0,0 0 0 16,0 0 0-16,95-13 0 0,-95 13 128 0,0 0-128 16,0 0 0-16,0 0 0 0,99-4 0 0,-80 6 0 15,-2-2 0-15,1 2 0 0,-2-1 0 0,-2 4 0 16,-1 1 0-16,1-3 0 0,-3 2 0 0,-1 4 0 16,3-4 0-16,-3 6 0 0,0-4 128 0,1-2-128 15,1 2 0-15,2 0 0 0,-4-4 224 0,3 1-48 16,2 1-16-16,-1-3 0 0,0 0-160 0,2-2 0 15,-2 0 144-15,2 0-144 0,-4-2 0 0,0 2 0 0,2 0 0 0,-4 0 0 16,3 0 0-16,-3 0 128 0,2 0-128 0,0 2 0 16,2-2 0-16,2 0 144 0,-16 0-144 0,0 0 0 15,0 0 0-15,0 0 0 0,103-14 0 0,-103 14 0 16,0 0 0-16,0 0 0 0,87-21 0 0,-87 21 0 16,0 0 0-16,0 0 0 0,0 0 0 0,85-21 0 15,-69 21 0-15,-2 0 0 16,0 2 128-16,0-1-128 0,0 5 0 0,3 2 0 0,-1 1 0 0,0 3 0 15,3 2 160-15,0-3-160 0,2 4 128 0,-2-4-128 16,-19-11 0-16,0 0 0 0,0 0 0 0,0 0 0 0,87 31 0 16,-71-26 0-16,-1-1 0 0,3-3 0 0,-18-1 0 15,0 0 0-15,0 0 128 0,0 0-128 0,104 7 0 0,-104-7 0 16,0 0 0-16,0 0 0 0,98 16 0 0,-98-16 0 16,0 0 0-16,0 0 0 0,92 25 0 0,-92-25 0 15,0 0 0-15,0 0 0 0,0 0 0 0,89 33 0 16,-70-32 0-16,-1 3 0 0,-18-4 0 0,0 0 0 15,0 0 128-15,91 3-128 0,-91-3 0 0,0 0 128 16,0 0-128-16,106-28 128 0,-106 28-128 0,0 0 0 16,80-33 0-16,-80 33 0 0,0 0 0 0,77-40 0 15,-77 40 0-15,0 0 0 0,80-38 0 0,-80 38 192 16,0 0-192-16,76-38 192 0,-76 38-32 0,0 0 0 16,70-35 0-16,-70 35 0 0,0 0-160 0,0 0 0 0,70-38 0 0,-56 31 128 15,-4 1-128-15,1-2 0 0,-1 2 0 0,1 1 0 16,-4 0 0-16,1 1 0 0,1 3 0 0,0-3 0 15,1 1 192-15,-1-2-64 0,1 1 0 0,1 1 0 16,3-3 96-16,0-2 16 16,-2 2 0-16,0-1 0 0,0-1-240 0,-5-3 0 0,4 1 0 0,-10 1 0 15,3 0 0-15,-2 2 0 0,-2-3 0 0,-2 1 0 16,0-1 288-16,0 1-32 0,1-3-16 0,-3-2 0 16,1 2 144-16,1-7 16 0,-1-1 16 0,1 0 0 15,-2-5-224-15,3 4-64 0,-3-3 0 0,-1 1 0 0,-2-3-128 16,0 5 0-16,-4-3 0 0,-1 1 0 15,-2-5 0-15,0 6 0 0,-3-3 0 0,0 1 0 0,-1 1 0 0,1 4 0 16,-1-4 0-16,-1 1 0 0,0-1 0 0,0-1 0 16,0 3 0-16,-4-2 0 0,2 1 0 0,0-1 0 15,-5 0 0-15,0 4 0 0,0 5 0 0,-2-3 0 16,-2-2 0-16,1 1 0 0,-3 4 0 0,-1-1 0 16,0-1 0-16,-4 4 0 0,-1 1 0 0,1-3 0 15,3 4 0-15,-3-4 0 16,2 0 0-16,0 4 0 0,0-4 0 0,-1-4 0 0,-4 4-240 0,-4 0 32 15,2 0 0-15,-1-1 0 0,1-1-80 0,2-1-16 16,-4 3 0-16,-1-2 0 0,1 0 96 0,-1 1 16 16,-4-3 0-16,2 3 0 0,-5 1 0 0,-4-4 0 0,-1 4 0 0,-8 0 0 15,-3 4 192-15,-1-2-144 0,-3-2 144 0,2 3-128 16,1-3 128-16,-1 1-128 16,2 2 128-16,-7-3-128 15,-7 2-288-15,-5 5-48 0,-3-3-16 0,-3 4 0 16,1-1-224-16,-1-3-32 0,1 5-16 0,-5-1 0 15,-10 1 96-15,-1 2 16 0,-2 1 0 0,4-1 0 0,3-3 368 0,-1-1 80 0,-1 6 0 0,-6-3 16 16,3 1 176-16,-4-4 0 0,1 3 0 0,-1 1 0 16,1 3 0-16,-4-4 0 0,-6 1-144 0,5-3 144 15,-1 5 0-15,0-1 0 0,-3 2 0 0,-4 0 0 16,0 0 320-16,-1 2-32 0,5 1 0 0,-8 1 0 0,-1-3 16 0,2-1 0 16,7 2 0-16,2-2 0 0,-3 2-112 0,-6-2 0 15,-11 2-16-15,6-2 0 0,3 1 0 0,7-1 0 16,4 0 0-16,-13 2 0 0,-7-2 16 0,6 2 0 15,6 1 0-15,-1 1 0 0,-4-2 48 0,-1 1 16 16,1-1 0-16,6 0 0 16,3-1-256-16,-7-1 128 0,-7 2-128 0,0 3 0 0,7-1 256 0,4-1-32 15,3-1-16-15,-11 0 0 0,-4 3-16 0,6 2 0 16,9-2 0-16,-4-1 0 0,-6 4-192 0,-2-1 176 16,0 4-176-16,3-3 160 0,4-1-160 0,-8 6 0 15,-2-1 0-15,4-3 128 0,8-1-128 0,3-4 0 16,0-1 0-16,-7 1 0 0,4 6 0 0,-4-5-224 15,8-1 80-15,-6 3 16 16,-2 0-416-16,2 1-80 0,3 5-16 0,1-3 0 0,1-1 400 0,-9 5 80 0,-3 3 16 0,3-1 0 16,4 0 320-16,8-1 64 0,3 1 16 0,-5-2 0 15,1 0 0-15,3-4 16 0,9-1 0 0,5-4 0 16,6 0-272-16,-6-3 0 0,-10 0 0 0,5 0 0 16,5 3-320-16,2-2 0 0,3 3-16 0,-8-3 0 15,0 4 32-15,-2-4 16 16,3 1 0-16,1 1 0 0,2 4 480 0,0-4 112 0,1-3 16 0,-7 0 0 15,1-2 160-15,6 0 32 0,4 1 16 0,2 3 0 16,0-2-352-16,-8-8-176 0,-2 3 160 0,2-2-160 16,9-1 0-16,2-1 0 0,0 4 0 0,-4-4 0 15,-4-2 0-15,-1 2 0 0,0-3 0 0,0 5 0 0,4 1 0 0,-1-1 0 16,1-2 0-16,-5 5 0 16,0-1 0-16,-1 1 0 0,9 0 128 0,-6 2-128 0,3 4 128 0,-8-3-128 15,1 5 176-15,-3-1-176 0,8 0 256 0,-4 0-48 16,4 1-16-16,0 4 0 0,-4-3 48 0,0 3 0 15,-3-4 0-15,3 4 0 0,0 2-240 0,4 4 176 16,3 7-176-16,-2-1 160 0,-3-1 64 0,5 4 16 16,4-1 0-16,0 7 0 0,3 1 208 0,5-1 32 15,7 4 16-15,3 1 0 16,0 1-288-16,5 3-48 0,6 0-16 0,5 4 0 0,11-6-144 0,7 2 0 16,2 0-192-16</inkml:trace>
  <inkml:trace contextRef="#ctx0" brushRef="#br0" timeOffset="91596.4">16176 17671 7359 0,'1'-4'656'0,"1"-1"-528"15,0 2-128-15,0-1 0 0,1 2 832 0,-1-1 144 16,0-4 32-16,3 2 0 0,2-4 16 0,-2 0 16 16,-2 8 0-16,-1 1 0 0,0 3 176 0,-2 6 48 15,-2 0 0-15,0 4 0 0,1-2 208 0,-3 5 32 16,-1 1 16-16,2-1 0 0,1-1-240 0,2 1-64 16,0 1 0-16,2-1 0 0,-1 2-496 0,1 4-96 15,0-1-32-15,1 4 0 0,-1 1-384 0,1 7-80 16,-1 5 0-16,0 0-128 15,0 9 0-15,-1 2 0 0,-1 7 0 0,0 3 0 16,-1 6 0-16,-1-3 0 0,0 1 0 0,0-2 0 16,2-4 0-16,0-6-192 0,0-4 48 0,4-9 16 31,-1-6-1024-31,4-8-208 0,0-7-48 0,4-10-11008 0</inkml:trace>
  <inkml:trace contextRef="#ctx0" brushRef="#br0" timeOffset="92447.09">15907 18434 10127 0,'2'-4'448'0,"0"3"96"15,-1-3-544-15,3-1 0 0,-1 0 0 0,1 3 0 0,1-5 480 0,4-5-16 16,5-6 0-16,7-3 0 0,1 2-320 0,1 0-144 15,-2 3 128-15,0 6-128 0,0 0 832 0,-2 8 96 16,0 0 16-16,0 6 0 0,0-1 688 0,1 6 144 16,-1-2 16-16,-2 3 16 0,-1-1 208 0,1 3 32 15,1-3 16-15,1-1 0 0,0-2-832 0,-1-5-160 16,4-1-48-16,3-5 0 0,-3-4-848 0,3 1-176 16,-4-4 0-16,1 3 0 15,1-2-1728-15,-1 3-272 0,-1-1-48 0,-3 4-16 16,-2 1-720-16,-1-1-144 0,-1 0-16 0,-3 1-16 15,1 4 1104-15,-4-1 240 0,1-3 32 0,0 1 16 0,0 1 1136 0,-2-3 240 0,1 3 32 0,-4 0 16 16,3 0 144-16,0 1 0 0,-4 2 0 0,1 1 0 16,-1 0 0-16,-1 7 144 0,0-1-144 0,-2 5 160 15,1 2 448-15,3 1 96 0,-2 5 0 0,-2 0 16 16,1 1 1056-16,1 1 208 0,0 1 32 0,1 3 16 16,1-1-224-16,1-2-32 0,-3 7-16 0,0 4 0 15,-1-2-416-15,-1-3-64 0,0 1-32 0,0-5 0 0,2 2-560 0,0-5-112 16,1-4-32-16,-1-3 0 0,3-2-544 0,-3-7 0 15,1-4 0-15,3-3 0 16,-5 0-256-16,5-3-176 0,-5-4-16 0,-1-4-16 16,0-4-688-16,0-1-128 0,0-5-16 0,0 0-16 15,0 2-32-15,0-4 0 0,-1-1 0 0,1-4 0 16,-4 5 448-16,2-1 64 0,1-2 32 0,1 3 0 0,0 1 608 0,1-1 192 16,1-3 0-16,3 5 0 0,-3 2 384 0,3 0 192 15,1 3 48-15,1 5 0 0,-2 1 144 0,0 7 16 16,4-1 16-16,-4 6 0 0,4 1 96 0,-2 6 32 15,1 1 0-15,1 4 0 0,2 2 1200 0,-1 3 240 0,0 4 64 0,1 1 0 16,1 6-1856-16,-3-1-352 0,1 5-80 0,-4-1-16 16,2-4 240-16,-3 1 32 0,1-6 16 0,-3-3 0 15,2 2-416-15,1-9 0 0,-1 0 128 0,-2-9-128 32,3 0-416-32,-1-3-112 0,-2-4-32 0,1-3 0 15,-1 0-832-15,-1-1-160 0,3-4-48 0,-3 1 0 16,-2-3 592-16,3-4 112 0,-1 4 32 0,2-3 0 0,1-1 608 0,0-2 256 0,0-1-192 0,1 0 192 15,2 0-160-15,-1 2 160 0,4-4 0 0,-6 1-144 16,4 3 144-16,1-2-160 0,-1 1 160 0,0 1-160 16,-2 5 160-16,1-6 0 0,1 1 0 0,0-2 128 0,-2-2 128 15,1 4 16-15,1 1 16 0,-2 4 0 0,0 5 224 0,-2 5 32 16,0 4 16-16,2 3 0 0,-5 2 192 0,3 5 32 16,1 6 16-16,1-1 0 0,-4 2 416 0,2 0 96 15,2 4 16-15,2-2 0 0,-2 5-736 0,0-3-144 16,0 1-16-16,-2-5-16 0,-1 0-416 0,-1-1 0 15,1-3 0-15,-1-2 0 0,1-5-192 0,3-4-112 16,-2-1-16-16,2-3-16 16,1-3-1296-16,1-2-256 0,5-6-48 0,2 4-12192 0</inkml:trace>
  <inkml:trace contextRef="#ctx0" brushRef="#br0" timeOffset="92981.87">17641 18547 6447 0,'0'-9'272'0,"0"4"80"0,0-2-352 0,0 4 0 0,0-1 0 0,0 2 0 15,0 1 1840-15,0-3 288 0,2 2 64 0,0 1 16 16,-2 8 48-16,0 0 16 0,0 7 0 0,-2 1 0 0,0 4-512 15,-1 2-96-15,3 4-32 0,0-1 0 0,-4 6-368 0,2-2-80 16,1 5-16-16,1 3 0 0,-2 3-448 0,2-1-80 16,0 2-32-16,0 3 0 0,0-4-256 0,0 1-48 15,0-2-16-15,2-1 0 0,1-6-96 0,1-1-32 16,-1-8 0-16,1-3 0 16,-1-3-160-16,1-9 0 0,1 2 0 0,-5-7-176 15,3-2-720-15,-1-6-128 0,0-1-48 0,0-3 0 16,-1-4 32-16,1-5 0 0,3-2 0 0,-1-7 0 15,1 0 400-15,0-7 96 0,2-5 16 0,0-3 0 16,0-4-80-16,-2-7-16 0,2 0 0 0,-3-4 0 16,-1 1-16-16,1-2-16 0,-4 3 0 0,0-3 0 0,0 1 416 0,1 1 96 0,5 4 16 0,2 8 0 15,1 7 352-15,0 6 80 0,3 12 16 0,0 6 0 16,-3 5 288-16,1 7 64 0,-3 6 16 0,4 1 0 16,-2 2 480-16,1 5 112 0,-1 5 0 0,1 3 16 15,-1-1-192-15,1 2-32 0,-1 1-16 0,2 6 0 16,-6 0-416-16,0 5-64 0,-2 4-32 0,1 1 0 15,-4 2-176-15,-4 0-48 0,-1 5 0 0,-2-6 0 16,0-1-48-16,-1-5-16 16,1-3 0-16,-4-8 0 0,4-4-256 0,2-4 0 0,0-9 0 0,0-5 0 15,1-2-1440-15,4-6-352 16,-3-8-64-16,6-5-13056 0</inkml:trace>
  <inkml:trace contextRef="#ctx0" brushRef="#br0" timeOffset="93390.4">18194 18040 4607 0,'0'12'192'0,"-2"-8"64"0,2-1-256 0,0 1 0 15,0-2 0-15,2-2 0 0,-1-2 1696 0,3-2 288 16,3 1 64-16,0-4 16 0,5-4-304 0,-2-1-64 0,3 0-16 0,-1-2 0 15,2 4-1024-15,0-3-208 16,0 5-32-16,1-1-16 0,-3 0 352 0,4 1 64 0,-2 2 16 0,2-4 0 16,1 3 464-16,-3-3 112 0,2 3 0 0,-1-6 16 15,3 3-368-15,-2-4-80 0,-1-2-16 0,-4 4 0 16,1-2-448-16,2-1-80 16,-5-3-32-16,3-3 0 0,-5 0-48 0,3 0-16 0,-3-1 0 0,0-3 0 15,-2 3-128-15,2-4-16 0,-1-1-16 0,1 5 0 16,-6-3-176-16,3 1 128 0,-2-2-128 0,1 2 128 15,1-4-128-15,1 2 0 0,0-6 0 0,0 3 0 16,2-3 0-16,-3 1 0 0,1 3 0 0,0-2 0 16,0 4 0-16,1 0 0 0,-3 0 0 0,1 5 0 15,-3 2 0-15,4 3 0 0,-5 6 0 0,0-1 0 0,2 4-160 0,-2 4 160 16,-2-1 0-16,2 4-144 16,-3 6-512-16,0-3-112 0,-1 2 0 0,2 1-16 15,1 2-1632-15,1-1-320 0,0 5-64 0,0-5-4816 16,0 6-976-16</inkml:trace>
  <inkml:trace contextRef="#ctx0" brushRef="#br0" timeOffset="93726.9">18441 17471 4607 0,'-10'8'400'0,"1"-6"-400"15,4 0 0-15,-1-2 0 0,6 0 2000 0,0-2 320 0,0-5 64 0,0 2 16 16,0-9 144-16,0-3 16 0,2-4 16 0,3 0 0 16,1-2-1104-16,1 0-240 0,1 1-32 0,4-4-16 15,-1 3-288-15,3-3-48 0,2 0-16 0,-3 1 0 16,7-2 32-16,-3 2 0 0,-1 1 0 0,5-2 0 16,-2 1 224-16,-3 4 64 0,3 2 0 0,-2-2 0 15,1 2-512-15,-1 2-112 16,0 1-16-16,-3 6 0 0,0 1-384 0,-3 7-128 0,-1 4 0 0,1 7 0 15,-3 3 128-15,1 9-128 0,0 8 0 0,-4 6 0 16,4 5 288-16,-2 2-48 0,0 5-16 0,3-2 0 0,-1-3 96 0,1-2 32 16,4-2 0-16,2-6 0 0,0-10-352 0,3-4 0 15,5-9 0-15,11-18-18272 16</inkml:trace>
  <inkml:trace contextRef="#ctx0" brushRef="#br0" timeOffset="106762.62">15210 16438 4607 0,'-2'5'400'0,"1"-3"-400"15,1-2 0-15,0 0 0 0,0 0 800 0,0 0 80 16,1 0 16-16,-1 0 0 0,0 1-352 0,2-1-64 16,0 0-16-16,0 0 0 0,-2 0-208 0,0 2-64 15,0 0 0-15,0 1 0 0,0-1 576 0,-2 5 96 16,0-2 32-16,2 1 0 0,0-1 432 0,2 2 80 16,1-4 32-16,-1 1 0 0,0-4-128 0,3 3-32 0,-3-1 0 0,1 1 0 31,3-3-640-31,2 0-144 0,-2 0-32 0,1-3 0 0,1 3-240 0,1-2-48 0,1 1-16 0,-1-1 0 15,3 2 176-15,-1-4 48 0,-1 1 0 0,4-1 0 16,-2-3 96-16,4 2 32 0,-2-2 0 0,3-2 0 31,1 2-32-31,1-5 0 0,-2 4 0 0,3-3 0 0,-1-3 0 0,3 2 0 16,1-2 0-16,1-2 0 0,4-1-112 0,-1 1-32 0,0 2 0 0,1-3 0 16,0 0-128-16,0-1-16 0,0 1-16 0,0-2 0 15,1-1-176-15,-2 1 0 16,0-2 0-16,-2 0 0 0,1-1 0 0,0-1 0 15,-1 4 0-15,-1-2 0 0,2 4 0 0,-5-3 0 16,2 3 0-16,-2 1 0 0,1 2 256 0,-1 1-16 16,2-3-16-16,-2-3 0 0,-2 3-80 0,0 0-16 15,2 1 0-15,0-3 0 0,3-1-128 0,-1 0 0 16,1-4 0-16,1 4 0 0,-3 0 0 0,4 0 0 16,-3 0 0-16,3-1 0 0,2 1 0 0,-3-2 0 15,-1 2 0-15,2 2 0 0,-5 5 0 0,0-4 0 16,0 0 0-16,1 1 0 0,1-5 0 0,1 1 0 15,1 2 0-15,-1-2 0 0,2-2 0 0,1 2 0 0,-1 1 0 0,-2 1 0 16,2-1 0-16,-1 6 0 0,1-2 0 0,-2 0 128 16,4 0-128-16,-2 1 160 0,-26 13-160 0,0 0 160 15,96-48-160-15,-96 48 128 0,0 0-128 0,106-55 128 16,-106 55-128-16,0 0 0 0,100-46 144 0,-100 46-144 16,0 0 0-16,95-45 128 0,-95 45-128 0,0 0 0 15,102-45 0-15,-102 45 0 0,0 0 0 0,118-54 128 16,-118 54 16-16,92-40 16 0,-92 40 0 0,96-37 0 15,-96 37 0-15,0 0 0 0,133-42 0 0,-133 42 0 16,0 0-16-16,113-38 0 0,-113 38 0 0,0 0 0 16,111-35-16-16,-111 35 0 0,0 0 0 0,115-38 0 15,-115 38-128-15,93-33 0 0,-93 33 144 0,94-33-144 0,-94 33 0 0,0 0 0 16,136-40 0-16,-136 40 0 16,0 0 0-16,113-28 0 0,-113 28 0 0,0 0 128 15,0 0-128-15,122-28 144 0,-96 25-144 0,-26 3 160 0,0 0 80 0,0 0 16 16,117-7 0-16,-117 7 0 0,0 0-64 0,0 0 0 15,117 7 0-15,-88-2 0 0,-1 3-32 0,0-2-16 16,0-1 0-16,0 4 0 0,-2-4-144 0,2-2 128 16,-2 4-128-16,0-1 128 0,2-3-128 0,-5-1 0 15,1 1 0-15,2 2 128 0,-3-1-128 0,3-1 0 16,2-1 0-16,-5 5 0 0,-2-3 0 0,1 1 0 16,4 0 0-16,-3 6 0 0,1-5 0 0,1 5 0 15,-1-2 0-15,2 3 128 0,-1 2-128 0,1-4 0 0,-2 6 144 0,1 0-144 16,1-2 0-16,-5-2 144 0,1 2-144 0,1 0 0 15,3 3 128-15,-3-3-128 0,1 0 0 0,-1 2 0 16,3-3 0-16,-7 1 0 0,4 0 0 16,-4 2 0-16,2-2 0 0,-2 2 0 0,2-2 0 0,0 1 0 15,-2 4 0-15,0-3 0 0,-3-2 0 0,1 2 0 16,-1-2 0-16,1 3 0 0,1 0 0 0,-1 1 0 16,-3-2 144-16,2-1-144 0,1 1 0 0,4 0 144 0,4-1-144 15,-3 3 128-15,-1-3-128 0,0 1 128 0,-2 0-128 0,0-4 0 16,-1 4 0-16,1-4 0 0,2 0 0 0,-2 2 0 15,2 0 0-15,-4-2 0 0,3 0 0 0,-5 2 0 16,3 0 0-16,-3-4 0 0,3 4 0 0,-4-1 0 16,1-1 0-16,-1 0 0 0,4 0 0 0,-2-1 0 15,-3 1 0-15,1-3 0 0,2 4 0 0,-2-4 0 16,3 5 0-16,1-5 0 0,-2-2 0 0,-3-2 0 16,3 4 0-16,-2-4 0 0,2 0 0 0,-4 2 0 15,0 0 0-15,2-3 0 0,-2 4 0 0,-1-2 0 0,3-1 0 16,-6 2 0-16,5 0 0 0,-3-2 0 0,-1 4 0 0,1-2 0 15,-1-2 0-15,0 5 0 0,1-5 0 0,-1 4 0 16,1-2 0-16,-3-5 0 0,4 1 0 0,-4-1 0 16,0 2 0-16,0-8 0 0,1 2 0 0,1-1 0 15,2-4-336-15,-3-2 0 0,-1 4 0 0,4-4 0 32,-3 1-480-32,3-6-80 0,1 3-32 0,2-4 0 0,2-3-464 0,-1 1-80 0,3-2-32 15,-1 1 0 1,-3-1-704-16,0 0-144 0</inkml:trace>
  <inkml:trace contextRef="#ctx0" brushRef="#br0" timeOffset="107235.28">21355 15098 7359 0,'-11'13'656'0,"4"-8"-528"0,2-2-128 0,5 1 0 0,-2-1 1616 0,2-1 304 15,0 0 48-15,0-1 16 0,-3 3-544 0,1 6-96 0,2-1-32 0,0 2 0 0,2-3-832 0,-2 8-160 16,3 0-48-16,-1-1 0 0,1 3 496 0,3 1 112 16,2 0 16-16,-1 0 0 0,6 0-368 0,-5 1-64 15,4-1-16-15,-3 2 0 0,0-2-448 0,-2 5 0 16,-2 0 0-16,0 8 0 15,-3 1 0-15,-2 2 128 0,-2 1-128 0,-3 3 0 0,2-1 0 16,-6 4 0 0,0 1 0-16,-1 6 0 0,-4-2 256 0,0 7-64 0,-4 0 0 0,3 0 0 0,1-2 224 0,-2-6 32 15,4-10 16-15,3-4 0 0,4-8-336 0,3-8-128 16,4-9 0-16,5-7-12208 0</inkml:trace>
  <inkml:trace contextRef="#ctx0" brushRef="#br0" timeOffset="107644.48">21642 15187 1839 0,'2'-2'160'0,"0"2"-160"16,-1 0 0-16,-1 0 0 0,0 2 432 0,0 0 48 15,0 0 16-15,4-1 0 0,-4 8-192 0,0 0-48 16,0 3 0-16,-4-2 0 0,4 6 768 0,-1-2 128 15,-1 2 48-15,-2-2 0 0,3 3 304 0,-3-1 64 16,2 3 16-16,2-2 0 0,-1 3-32 0,-5-1 0 16,3 0 0-16,-1 2 0 0,3 3-160 0,-3-1-48 15,1 3 0-15,-1 5 0 0,1-3-432 0,-1 5-80 16,1 0-32-16,1 0 0 0,-1 0-416 0,-1 1-96 16,2 0-16-16,2-6 0 0,0 2-272 0,0-6 0 0,0 4 0 0,2-7 0 31,0-2-576-31,3-7-112 0,-1-1-16 0,-1-6-11392 0</inkml:trace>
  <inkml:trace contextRef="#ctx0" brushRef="#br0" timeOffset="107974.79">21968 15321 8287 0,'-2'4'368'0,"0"-1"80"0,2 4-448 0,0-3 0 16,0-1 0-16,0-1 0 0,0 1 1360 0,-1 8 192 15,1 3 48-15,-2 3 0 0,0 4-32 0,-3 4 0 0,3-5 0 0,-6 5 0 16,1 3-560-16,0-2-112 0,0 5-32 0,0 1 0 16,-4-1-80-16,4 2-16 0,-1 0 0 0,2-5 0 15,3 2 64-15,1-8 16 0,2-6 0 0,4-9-8928 16,3-4-1792-16</inkml:trace>
  <inkml:trace contextRef="#ctx0" brushRef="#br0" timeOffset="119310.34">17618 15983 17503 0,'-5'5'1552'0,"4"2"-1232"16,2-5-320-16,1-2 0 0,3 0 896 0,-3 2 112 15,1 1 16-15,6 1 16 0,-9-4-400 0,0 0-64 16,0 0-32-16,0 0 0 0,82 14-192 0,-82-14-32 15,0 0-16-15,77-19 0 0,-77 19-96 0,0 0-16 16,90-35 0-16,-90 35 0 0,0 0-192 0,84-26 0 16,-84 26 0-16,0 0 0 0,0 0 0 0,85 0 0 15,-85 0 0-15,0 0 0 0,56 38 0 0,-44-17 0 16,4 1 0-16,0 6 0 16,-1 0 144-16,3 11 48 0,-1 1 0 0,-1 5 0 0,1 0 48 0,4 2 16 15,4 4 0-15,1 3 0 0,5 1-256 0,4 1 128 16,-2-2-128-16,5 2 0 0,4 3-176 0,-2-1-128 15,2 3-16-15,-3 0-16 16,-3-2-592-16,1-2-112 0,-2 1-32 0,1-4-9200 0</inkml:trace>
  <inkml:trace contextRef="#ctx0" brushRef="#br0" timeOffset="119741.14">17632 17337 4607 0,'-36'50'400'0,"10"-15"-400"0,3-4 0 0,7-10 0 16,11-7 5984-16,0-10 1120 0,1 2 208 0,-3 7 48 15,-3 6-4960-15,0 0-992 0,6-7-208 0,6-10-48 16,5-11-1152-16,-7 9-400 0,33-52 0 0,-33 52 0 31,54-92-368-31,-23 32-64 0,11-9 0 0,0-6-16 16,8-4-352-16,4-2-64 0,4-3-16 0,-1-1 0 15,3-4 48-15,-3-5 0 0,1-2 0 0,-1 0 0 0,4 7 704 0,4-1 144 16,4 6 16-16,6-3 16 0,7-2 352 0,0 0 0 16,-2-1 160-16,-5 1-160 0,-5 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0:51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16592 11523 11967 0,'0'0'1072'0,"0"0"-864"0,0 0-208 0,0 0 0 16,0 0 400-16,0-2 48 0,0 2 0 0,-2 0 0 16,1 0 112-16,-3 0 16 0,2 2 16 0,1-1 0 15,-5 5 448-15,6-5 96 0,-1 5 16 0,1-3 0 16,0 4 64-16,0-2 32 0,1 0 0 0,1 4 0 15,3 0-96-15,-5-2 0 0,2 5-16 0,0-2 0 16,1 1-272-16,-1 3-48 0,-2 0-16 0,0 0 0 16,-2 8-352-16,-1 1-64 0,-1 1 0 0,-1-1-16 15,2 7-128-15,-3-1-32 0,3 6 0 0,-1 2 0 16,-2 3 176-16,0 2 48 0,1-2 0 0,0 0 0 16,1 1-32-16,-1-1 0 0,0-1 0 0,0 1 0 0,-1-2-144 0,1 1-48 15,3-3 0-15,-5 1 0 0,4-1-208 0,0 1 0 16,-1-1 128-16,2-1-128 0,-3-2 0 0,3-7 0 15,1-1 0-15,1-6 0 0,0-3-240 0,1-6-80 16,5-3-32-16,-3-7 0 16,2 0-2016-16,0-5-384 0</inkml:trace>
  <inkml:trace contextRef="#ctx0" brushRef="#br0" timeOffset="455.54">16515 11571 7359 0,'-15'9'320'15,"6"-2"80"-15,2-3-400 0,2-1 0 0,3-1 0 0,2-2 0 16,-2 0 1648-16,1 1 240 0,-1 1 48 0,4 3 16 16,1-3-560-16,8 0-112 0,-3-2-32 0,6-4 0 15,4 1-16-15,1-2 0 0,0 3 0 0,-19 2 0 16,0 0-48-16,0 0-16 0,96-28 0 0,-96 28 0 0,0 0-272 0,0 0-48 16,101-26-16-16,-101 26 0 15,0 0-176-15,0 0-32 0,97-2-16 0,-97 2 0 0,0 0-192 0,70 14-32 16,-49-9-16-16,-4 6 0 0,-1-2-176 15,-2 3-16-15,-2 0-16 0,-5 2 0 16,-1 5-160-16,-3-2 0 0,-1 3 0 0,-2-1 0 16,-2 0 0-16,-1 2 0 0,-3-2 0 0,-2 2 0 0,-1-2 240 0,-2 4-48 15,1-1 0-15,-7-1 0 0,-1 0 64 0,-3 0 0 16,0 2 0-16,-7 3 0 0,1-4-256 0,-5 1 0 16,-3 2 0-16,-3 2 0 0,-2-2 0 0,-4 4 0 0,-3 1 0 0,0 0 0 31,5-4-400-31,1 2-128 0,0-6-32 0,10-6 0 15,12-7-688-15,14-9-144 0</inkml:trace>
  <inkml:trace contextRef="#ctx0" brushRef="#br0" timeOffset="1179.12">17195 12022 13823 0,'0'-3'1216'0,"2"-2"-960"0,0 1-256 0,-1 4 0 15,3-1 896-15,-3-3 144 0,3-5 32 0,1 1 0 16,4-5-112-16,1 6 0 0,-1 1-16 0,0 0 0 16,3 6 608-16,-3 2 128 15,1 2 32-15,-1 1 0 0,3 0 0 0,-1 0 0 0,1 6 0 0,0 1 0 0,0-2-672 0,0 6-128 16,1 0-16-16,-1 1-16 15,0 0-384-15,2 3-80 0,-4 4-16 0,3 0 0 0,0 9-192 0,-4-1-32 16,2 3-16-16,-3 0 0 0,3 3-16 0,-8 4 0 16,3 1 0-16,-5 1 0 0,1 3 64 0,-4 0 16 15,1 7 0-15,-5 0 0 0,3 3-48 0,-2-1-16 16,-1 1 0-16,1-1 0 0,3-2-160 16,1 0 192-16,1-3-192 0,-2-1 192 0,2 1-192 0,-4-4 0 15,4 3 0-15,-1-1 0 0,1 2 0 0,-2 1 0 16,0-2 0-16,-1-4 0 0,-1 1 0 0,2-4 0 0,-1 2 0 15,-1 2 0-15,-1-3 0 0,0-2 0 0,0 1 0 0,0-3 0 16,-2-3 0-16,0-2 0 0,0-4 0 0,1 1 0 16,3-8-208-16,-4-1 16 0,3-3 16 0,3-6 0 31,-1 2-576-31,0-2-112 0,1-4-32 0,1 1 0 16,0-6-720-16,0-1-160 0,1 1-16 0,1-3-16 0,0-1-1056 15,-1-2-208-15</inkml:trace>
  <inkml:trace contextRef="#ctx0" brushRef="#br0" timeOffset="1587.91">17179 13649 11055 0,'-12'4'480'0,"2"-1"112"0,3-1-464 0,3 0-128 0,1-2 0 0,1 0 0 0,0 1 2048 0,-3 3 384 15,0-2 64-15,0 8 32 0,-1-1 320 0,5 7 64 16,1-1 16-16,1-3 0 0,5 6-816 0,1-1-176 0,1 1-16 0,3-1-16 16,1 2-1040-16,2 0-208 15,2 4-32-15,-1 1-16 0,3 4-240 0,-1 0-48 0,4 0-16 16,-2 5 0-16,2-5-80 0,-2 2-16 15,4-3 0-15,0 1 0 0,3-3-32 0,-5-4-16 0,1-2 0 0,-3-4 0 32,2 1-160-32,0-7 0 0,-3 1 0 0,1-5 128 0,0-3-128 0,0-4 0 0,0 1 0 0,4-10 0 15,-23 11 0-15,0 0 0 0,99-66 0 0,-99 66 0 16,86-73 0-16,-86 73 128 0,94-96-128 0,-94 96 128 16,92-113-128-16,-92 113 0 0,86-113 144 0,-86 113-144 15,81-122 0-15,-81 122 0 0,79-126 0 0,-37 57-192 16,1 3-1040-16,1-6-224 0</inkml:trace>
  <inkml:trace contextRef="#ctx0" brushRef="#br0" timeOffset="125643.6">22731 11089 17503 0,'-2'7'1552'16,"2"-4"-1232"-16,0-3-320 0,0 0 0 0,2 0 832 0,-2 0 96 16,0 4 32-16,2-1 0 0,-2 6-608 0,0 0-112 15,0 1-32-15,0 1 0 0,-2 4 176 0,2 3 16 16,2-1 16-16,-2 4 0 0,2 0 816 0,1 0 176 16,1 1 16-16,1 5 16 0,2 0-256 0,-2 8-48 15,0 4-16-15,-1 2 0 0,-4 10-480 0,0 5-112 16,-2 6-16-16,-1 8 0 0,-6 1-272 0,0 4-64 15,-3 5-16-15,2-3 0 0,-1-2-160 0,2-2 0 16,2-12 0-16,2-3 0 0,5-3 0 0,-2-4 0 0,2-8 0 0,0-3 0 31,4-3-816-31,-2-4-144 0,1-3-16 0,1-6-16 16,3-3-1904-16,-4-7-384 0</inkml:trace>
  <inkml:trace contextRef="#ctx0" brushRef="#br0" timeOffset="126917.76">22458 11777 12895 0,'-13'10'576'0,"5"1"112"16,1-3-560-16,3 1-128 0,3-4 0 0,1-3 0 16,0 7 1584-16,0 1 272 0,0 8 64 0,0 3 16 15,1 7-256-15,3-4-48 0,3-3-16 0,1-2 0 0,5-3-992 0,1-4-208 16,5-3-32-16,3-4-16 0,6 2-64 0,5-4-16 15,-33-3 0-15,0 0 0 0,115-5 288 0,-115 5 64 16,0 0 16-16,126-28 0 0,-126 28-208 0,0 0-64 16,113-36 0-16,-113 36 0 0,0 0-384 15,0 0 128-15,105-39-128 0,-84 31 0 0,-6-3 0 0,1 6-144 16,-7 0 0-16,1-2 0 16,-5 5-176-16,-1 2-16 0,-1 2-16 0,3 1 0 0,-5 6 208 0,-1-4 144 15,0 9-192-15,0 0 192 0,0 0-128 0,0 5 128 0,-1 4 0 16,-3 1 0-16,1 0 0 0,1 6 0 0,0-2 0 0,0 5 0 15,-1-3 336-15,1-1-16 0,0 4-16 0,-5-5 0 16,4 5-160-16,-2-5-16 0,1-2-128 0,-4-5 192 16,2 0-192-16,1-4 0 0,-2 1 128 0,2-8-128 15,1 1 0-15,3-8 0 0,-3 3 0 0,2-10 0 16,4 1 0-16,2-3 0 0,-4-6-144 0,3 0 144 31,2-2-624-31,-1-5-16 0,3-2-16 0,0-5 0 0,3 0-48 16,-1-6 0-16,3 3 0 0,0-6 0 0,4-2 304 0,0-1 48 0,1 0 16 0,1-1 0 15,1 1 336-15,2 1 0 0,-2 4-144 0,0 0 144 16,2 4 0-16,-4 4 0 16,2 4 0-16,-3 9 0 0,-2 3 192 0,-2 8 32 0,-1 2 16 0,-3 5 0 0,-1 1 464 0,0 1 112 15,0 6 16-15,0 2 0 0,-1 0 192 0,-3 1 32 16,4 2 16-16,-5 2 0 0,1 2-368 0,-3 1-64 16,0 4 0-16,-1 2-16 0,-3 3-352 0,-3 0-64 15,0 0-16-15,4-5 0 0,-4 1-192 0,1-4 0 16,5-6 0-16,-1-5 0 15,4-4 0-15,1-1 0 0,1-5 0 0,3-4 0 16,-2-4-768-16,2-1-32 0,2-4-16 0,-1-7 0 16,3 4-304-16,-3-7-64 0,1 2-16 0,2-8 0 15,1 1 608-15,0 1 112 0,-3-6 32 0,3 1 0 0,0-5 448 0,0-2 0 16,0 5 0-16,1-5 0 0,2 2 0 0,-1-2 0 0,2 6 144 16,1-2-144-16,-1-1 224 0,0 8-48 0,-2-1-16 0,1 1 0 15,3 3 272-15,-1 2 48 0,-5 5 16 0,2 2 0 16,0 3 96-16,2 4 32 0,-4 3 0 0,0 4 0 15,2 0 80-15,-5 6 32 0,2 3 0 0,-3 4 0 16,1 5 0-16,-2 1 0 0,-2 6 0 0,0 1 0 16,-3 7-240-16,-2 3-48 0,-2 2-16 0,-3 2 0 15,2 4-208-15,-3-6-32 0,3 0-16 0,-4-4 0 16,3-3-48-16,4-7-128 16,2 2 192-16,2-8-64 0,1-3-256 0,4-5-64 0,3-1-16 0,4-6 0 15,-3-3-1600 1,3-1-320-16,2-2-64 0,-3-3-16 15,3 1-736-15,-3-8-128 0,5 2-48 0,-1-6 0 0,-2-3 336 0,-3-3 64 0,2-3 16 0,-1-6 0 16,1-4 704 0,0-1 144-16,-4-4 16 0,2-1 16 0,0-1 992 0,0 1 192 0,-5 1 32 0,3-1 16 0,-2-3 352 15,1 1 80-15,-1 3 16 0,1-1 0 0,-1 4 528 0,0 1 96 16,3 5 32-16,-1 4 0 0,-2 9 704 0,-1 8 128 16,0 6 48-16,-4 4 0 0,0 6 192 0,-3 7 32 15,-2 5 16-15,0 6 0 0,-4 4 880 0,1 6 176 16,-1 7 48-16,1 3 0 0,-4 6-432 0,0 5-96 15,2 1-16-15,-4 4 0 0,0 7-944 0,-1-4-192 16,0 3-32-16,-4-3-16 16,3-3-592-16,2 0-112 0,6-4-32 0,-4-4 0 0,3-3-128 0,1 1-16 0,1-4-128 0,0 2 192 15,2-6-192-15,0-3 0 0,2-5 0 0,0-7 0 47,0-7-576-47,1-6-48 0,1-4-16 0,1-9 0 16,0-2 0-16,2-4 0 0,2-5 0 0,-2-6 0 0,3-6-672 0,-1-7-144 0,1 0-16 0,1-7-16 15,3-3 624-15,0-7 128 0,3-2 32 0,-5-4 0 0,1 8 576 16,-1-11 128-16,5-11 0 0,-3-8 0 16,2-5 256-16,1-9 32 0,2-8 16 0,2-2 0 15,2-1 208-15,1 1 64 0,3 10 0 0,2 0 0 0,1 3 32 0,1 9 16 16,4 9 0-16,-4 14 0 0,-1 12 112 0,-6 12 32 16,-3 7 0-16,-3 7 0 0,-3 4-32 0,-1 6 0 15,2 4 0-15,-6 2 0 0,4 7 96 0,-1-3 32 16,1 7 0-16,-1 2 0 0,1 5-416 0,0 4-64 15,-5 7-32-15,2 1 0 0,-6 6-192 0,-2 5-32 16,-1 4-128-16,-5-3 192 0,-3 5 0 0,-8 1-16 16,-1-1 0-16,-6 2 0 0,-5-1-48 0,-7-3 0 15,-6 2 0-15,-3-4 0 0,-8 0 0 0,-2-10-128 16,3-2 192-16,-2-5-64 0,4-10-128 0,4-8-224 16,6-8 48-16,4-6-17744 0</inkml:trace>
  <inkml:trace contextRef="#ctx0" brushRef="#br0" timeOffset="131521.72">25310 11495 7423 0,'-7'8'160'0,"2"-1"32"0,2-1 16 0,1-3 0 0,0-3-208 0,2 0 0 0,0 0 0 0,0 2 0 15,0-2 848-15,0 0 128 0,-2 2 32 0,2-1 0 16,0-1-336-16,0 0-64 0,0 0-16 0,0 0 0 16,0 0 176-16,0-1 48 0,0-1 0 0,6 2 0 15,1 0 464-15,3 0 112 0,6 0 16 0,1 0 0 16,4-2-64-16,-2-3-16 0,4-2 0 0,-2 2 0 16,0 3-688-16,3-5-144 15,-24 7-32-15,0 0 0 0,0 0-144 0,124-37-16 0,-124 37-16 0,0 0 0 16,113-29 96-16,-113 29 0 0,0 0 16 0,138-28 0 15,-138 28 16-15,109-12 0 0,-109 12 0 0,109-7 0 0,-109 7-208 0,0 0-32 16,134-2-16-16,-134 2 0 0,0 0-160 0,99-5 0 16,-99 5 0-16,0 0 0 0,0 0 432 0,112-11 96 15,-90 3 32-15,3 1-15408 16</inkml:trace>
  <inkml:trace contextRef="#ctx0" brushRef="#br0" timeOffset="131867.5">26699 10796 9215 0,'-14'7'400'0,"5"-5"96"16,2 1-496-16,4-1 0 0,1 2 0 0,-1-3 0 0,1 1 672 0,0 2 32 0,-1-1 16 0,-2 9 0 16,3-1-144-16,0 4-16 0,-3 3-16 0,5 1 0 15,-2 0 672-15,2 0 144 0,2 4 32 0,0 5 0 16,1-2 272-16,-1 5 64 0,0 2 16 0,-2 6 0 16,1 3-416-16,-2 1-96 15,-1 8-16-15,-3-4 0 0,-2 5-608 0,-2 4-128 0,-3-2-32 0,-2 0 0 16,0 0-448-16,0-4 128 0,-4 4-128 0,3-2 0 0,-1-5 0 0,0-3 0 15,6-2 0-15,-4-6 0 16,4-3-336-16,3-6-112 0,1-5-32 0,5-3-8448 16,1-5-1696-16</inkml:trace>
  <inkml:trace contextRef="#ctx0" brushRef="#br0" timeOffset="132245.25">27319 11005 13823 0,'-3'7'608'0,"1"-5"128"0,2 1-592 0,0 1-144 0,2-2 0 0,-2-1 0 16,0 1 1248-16,0 3 224 0,-2 1 32 0,0 6 16 0,-3 5 112 0,-2 1 32 31,-1 3 0-31,-3-1 0 0,1 3 0 0,-1 3 16 16,1 0 0-16,-1 2 0 0,3-2-528 0,-3-1-128 0,4 4 0 0,-2-1-16 0,2 4-368 0,-1-1-80 31,-1-1-16-31,2-1 0 0,-2-1-272 0,2 2-48 0,0-4-16 0,0 3 0 0,0-4-208 0,1-6 0 31,2 0 0-31,1-3 0 16,1-4-752-16,0-3-144 0,2-6-16 0,2 2-9680 15,0-5-1936-15</inkml:trace>
  <inkml:trace contextRef="#ctx0" brushRef="#br0" timeOffset="132512.31">27732 11220 3679 0,'-5'10'320'0,"2"-5"-320"0,-1-1 0 0,4-1 0 15,0 2 2576-15,0-1 448 0,0-1 96 0,0 4 16 16,-3 7-208-16,1 2-48 0,0 7 0 0,-3-3 0 15,2 5-944-15,-1-4-192 0,1 0-32 0,1 0-16 16,7-2-672-16,-5-2-144 0,2 2-32 0,0 0 0 0,1 1-848 0,1 1-416 16,-1-1 32-16,2 0-14592 15</inkml:trace>
  <inkml:trace contextRef="#ctx0" brushRef="#br0" timeOffset="134541.63">13780 8074 2751 0,'-4'2'256'0,"2"1"-256"16,-1 1 0-16,3-4 0 0,-2 1 704 0,0 1 112 16,-1 3 16-16,-2-1 0 0,-2 5-80 0,0-2-16 15,1-6 0-15,3 1 0 0,-2 0 96 0,3-2 0 16,2 0 16-16,0-2 0 0,0 0 208 0,0 1 32 16,0-1 16-16,0 0 0 0,0 0-96 0,-2 1-32 15,1 2 0-15,-3 1 0 0,1 2-16 0,-3-1 0 0,1 6 0 0,0-1 0 31,0 3-144-31,-2-2-48 0,0 3 0 0,3-2 0 16,-1 4-256-16,0 2-48 0,1 1-16 0,1 1 0 0,1 3-160 0,-1-2-32 0,1 0-16 0,2-2 0 16,0-1-48-16,2-2-16 0,1 0 0 0,4-2 0 15,2-3-48-15,1-1 0 0,2-2 0 0,6-6 0 16,-2-4-128-16,1-4 0 0,0 1 0 0,3-9 0 31,0-2 496-31,5-2 16 0,-3-7 0 0,6-4 0 0,2-6 304 0,5-4 64 16,7-10 16-16,3 1 0 0,2-4-256 0,11-13-32 0,10 0-16 0,1-5 0 0,8-1-384 0,-2 2-80 31,-2 1 0-31,-7 9-128 0,-7 2 0 0,-5 5-176 0,2 5 0 0,-3 2 0 16,-1 2-688-16,0 1-144 0,0 6-16 0,-1 6-16 31,1 3-384-31,-5 3-80 0</inkml:trace>
  <inkml:trace contextRef="#ctx0" brushRef="#br0" timeOffset="140309.9">25730 13271 11967 0,'-2'6'1072'0,"1"-1"-864"0,1-2-208 0,0-3 0 0,0 2 704 0,0 1 80 15,1 1 32-15,-1 8 0 0,0 0-208 0,0 1-32 16,0 0-16-16,2 0 0 0,0-1 80 0,1 4 32 15,3 1 0-15,-5 2 0 0,3 0 112 0,1 6 32 16,0 6 0-16,2 4 0 0,-1 3 16 0,-1 0 0 16,2 8 0-16,-6 3 0 0,3 1-256 0,-4 2-64 15,0 4 0-15,0 0 0 0,-2-1-352 0,-1 1-160 16,1-2 128-16,-5 2-128 0,2-4 0 0,0-5 0 16,-4-3 0-16,4-6 0 15,-1-1-304-15,-1-8-144 0,2-1-16 0,3-7-7344 0,1-4-1472 0</inkml:trace>
  <inkml:trace contextRef="#ctx0" brushRef="#br0" timeOffset="140766.87">25565 13921 12895 0,'-4'9'1152'0,"2"-1"-928"0,2-2-224 0,2-5 0 16,2-1 1504-16,-1 2 256 0,6 3 48 0,5 4 16 0,3-4-1184 0,6-5-224 16,3-5-48-16,2-5-16 0,-28 10-352 0,0 0 0 15,0 0 0-15,108-54-128 0,-108 54 288 0,0 0 64 16,101-42 16-16,-101 42 0 0,0 0 912 0,125-52 192 16,-125 52 48-16,0 0 0 0,124-56-656 0,-124 56-128 15,0 0-32-15,101-40 0 0,-75 33-576 0,-1-2-160 16,-3 6-16-16,-1 3 0 15,-3 1-848-15,-1 6-192 0,-1 2-16 0,-4 0-16 16,-1-1 512-16,-3 3 96 0,1-1 32 0,0 4 0 0,-4-5 416 0,0 1 192 0,0-3-160 0,1 2 160 16,1-4 0-16,-2 1 0 0,0 0 0 0,-1 0 0 15,-1 1 0-15,-1 1 0 0,1 1 0 0,-3 5 0 16,0 0 304-16,-3 3 48 0,1 6 16 0,-3 1 0 16,0 6 496-16,-4-2 96 0,2 7 32 0,-4 0 0 15,3 1-96-15,-6 1-32 0,3-2 0 0,-1-4 0 16,3 4-176-16,1-9-48 0,-3-2 0 15,4-5 0-15,4-1 336 0,-6-4 64 0,6-4 16 0,1 2 0 32,0-5-2128-32,0-5-416 0,2 2-96 0,0-4-16 0,2 3-336 0,2-6-80 0,-1 1-16 0,2-2 0 15,1-1-672-15,2-5-144 0</inkml:trace>
  <inkml:trace contextRef="#ctx0" brushRef="#br0" timeOffset="141222.91">26649 13930 6447 0,'19'-25'272'15,"-7"10"80"-15,0 1-352 0,-1 8 0 0,-6 3 0 0,-2 3 0 16,3-2 1216-16,2 0 160 0,8-1 32 0,3 3 16 0,-5 7 560 0,-2 0 96 16,0 9 32-16,-8 3 0 0,1 3-112 0,-5 6-16 15,-2 0 0-15,1 2 0 0,-5-1-480 0,1 6-96 16,-2 0-32-16,0-2 0 0,-1 2-736 0,-3-4-128 16,1 4-48-16,-1-5 0 0,-1-4-464 0,0-3 128 15,3 1-128-15,-1-3 0 0,1-4 0 0,2-3 0 16,2 0 0-16,-1-9 0 0,3 4-256 0,3-7 16 15,0-2 0-15,3-4 0 16,1-1-560-16,3 0-112 0,0-4-32 0,3-1 0 16,3-4-240-16,0 0-48 0,7-2-16 0,-1-3 0 15,2 0 160-15,-2-2 16 0,2 0 16 0,0-3 0 16,0 1 224-16,0-5 32 0,3 0 16 0,-5-1 0 16,0-3 208-16,0-1 32 0,-5 0 16 0,4 2 0 0,-2-6 384 0,-1 2 144 0,1 1 0 0,0-1-144 15,1 9 720-15,-3-2 160 0,-2 7 32 0,0 2 0 16,1 3 208-16,-3 4 48 0,4 0 16 0,-5-1 0 15,1 8-144-15,-1 0-48 0,1 1 0 0,-1 3 0 16,1-3-32-16,1 2-16 0,-1 2 0 0,3 2 0 16,-3 2-160-16,4-1-48 0,-5 2 0 0,1 6 0 0,-1 1-176 15,0 7-32-15,-6 7-16 0,0 0 0 16,-1 2 208-16,-4 5 64 0,-1 6 0 0,0 6 0 16,-4-1-64-16,-2-1 0 0,2 4 0 0,-4-5 0 0,6-2-144 0,-2-3-48 15,4-3 0-15,-1-7 0 0,4-5-384 0,0-8 128 16,4 2-128-16,1-8 0 15,2-1-1472-15,0-5-368 0,5-2-80 0,-1-2-12672 0</inkml:trace>
  <inkml:trace contextRef="#ctx0" brushRef="#br0" timeOffset="141678.29">27640 13665 5695 0,'5'-4'128'0,"-5"3"16"0,4 2 16 0,-2 3 0 0,-2-2-160 0,1 3 0 0,-1 5 0 0,0 4 0 15,0 12 2688-15,-1 11 496 16,-5 12 96-16,-2 6 32 0,-1 6-768 0,-3 2-160 0,-2 3-16 0,0-3-16 16,-4-2-816-16,4-2-176 0,-1-1-16 0,3-3-16 15,1 1-736-15,1-2-144 0,1 2-16 0,0-2-16 16,1 2-416-16,1-4 0 0,-2-5 0 0,0 0 0 16,4-5-256-16,-4-4-48 0,4-5 0 0,-4-7 0 15,2-7-400-15,4-1-64 16,-4-4-32-16,3-9 0 0,4-3-112 0,0-4-32 0,6-3 0 0,-1-11 0 15,2-1-448-15,0-6-80 0,3-7-32 0,4-1 0 16,-2-5 368-16,2-10 80 0,4 1 16 0,-3-9 0 0,5-9 720 0,-1-5 128 16,0 4 48-16,0-6 0 0,0 1 704 0,4-8 144 15,1-3 16-15,4 1 16 0,2 5 416 0,-2 7 64 16,0 13 32-16,-2 9 0 0,-2 7-544 0,0 5-128 16,1 10 0-16,-6 6-16 0,0 4-112 0,-5 8 0 15,2 3-16-15,-4 2 0 0,2 2 368 0,-4 2 80 16,1 6 16-16,1-1 0 0,0 5 208 0,0 1 48 15,-5 3 16-15,4 3 0 0,-6 0-368 0,-3 3-80 16,1 6-16-16,-6 3 0 0,-1 2-320 0,-6 3-64 0,-1 0 0 16,-8-1-16-16,0-2-80 0,-5-2-16 0,-1 0 0 0,-1-5 0 15,2 0-208-15,-1-6 0 16,1-3 128-16,3-3-128 16,4-7-960-16,1-2-224 0,2-7-48 0,5-4-14336 0</inkml:trace>
  <inkml:trace contextRef="#ctx0" brushRef="#br0" timeOffset="141930.76">28405 13846 30399 0,'-14'24'1344'0,"9"-8"288"0,5-5-1312 0,3-4-320 0,6-7 0 0,-2-6 0 0,7 3 336 0,5-2 0 16,13-2 0-16,-32 7 0 31,0 0-1152-31,144-61-224 0,-144 61-48 0,91-44-16 16,-91 44-880-16,0 0-192 0,110-57-16 0,-110 57-16 0,0 0 1808 0,0 0 400 0,113-53 0 0,-89 43 0 15,1-4 768-15,-1 0 128 0,-3-2 32 0,0 6 0 16,-2-2-928-16,0 3-224 0,-1-1-32 0,-1 3-6464 16,-3-6-1280-16</inkml:trace>
  <inkml:trace contextRef="#ctx0" brushRef="#br0" timeOffset="142243.94">29059 13189 13823 0,'-6'4'608'0,"5"-2"128"0,1-1-592 0,1-1-144 0,5 0 0 0,-5 0 0 0,3 2 1216 0,3 2 224 16,3 1 32-16,4 2 16 0,2 0-448 0,0 5-80 0,-3 0-32 0,0 0 0 15,-1 2 480-15,0 4 80 0,2-1 32 0,5 2 0 16,-1 0 256-16,1 2 48 0,2-1 16 0,1-1 0 16,3 0-752-16,1-2-128 0,-3 2-48 0,1-1 0 15,-1-3-496-15,-4 1-96 16,0-2-32-16,-5 4 0 0,0-3-288 0,-6 3 0 0,-1-3 128 0,-3 3-128 16,-4 3 176-16,-4-2-32 15,-4 2 0-15,-3 1 0 0,-4 4 112 0,-3-3 32 0,-3 0 0 0,0 1 0 0,-7 4-144 0,2-5-16 16,-2-1-128-16,2-3 192 0,4-1-192 0,2-1 0 15,1-3 0-15,0-2 0 16,7-3-720-16,3-5-192 0,1-1-48 0,6-5-16304 16</inkml:trace>
  <inkml:trace contextRef="#ctx0" brushRef="#br0" timeOffset="142952.04">29832 13540 7359 0,'-8'15'656'0,"2"-3"-528"0,5-6-128 0,1-5 0 15,1 3 1760-15,-1 5 320 0,-1 4 64 0,-3 10 16 16,-3 5-1120-16,2 7-208 0,-2-4-64 0,2-3 0 16,-4 0-576-16,4-4-192 0,-4-3 128 0,0 0-128 15,2 0 928-15,0-2 128 0,2 0 32 0,-4 0 0 16,4 2 64-16,0-5 0 0,-2 0 16 0,0-1 0 15,2-2-384-15,-2-5-80 0,2 3 0 0,-2-4-16 0,5-4-432 0,-5 2-64 16,7-5-32-16,0-3 0 0,2-1-160 0,5-4 0 16,-2-3 0-16,7-3-176 15,-1-1-560-15,4-4-112 0,6-4-32 0,0 0 0 16,5-1-160-16,-26 24-48 0,0 0 0 0,77-73 0 16,-53 48 512-16,-24 25 80 0,0 0 32 0,80-87 0 15,-52 56 288-15,-3 1 176 0,3 1-192 0,-2 4 192 0,-5 6 160 0,1 2 144 16,-3 1 16-16,1 9 16 0,-3-2 368 0,-3 6 64 15,0 3 0-15,-4-2 16 0,1 4-80 0,-2 1-32 16,1 8 0-16,-7-2 0 0,4 4-112 0,-3 3-32 16,1 2 0-16,-5 4 0 0,0 1-32 0,0 5-16 15,0-2 0-15,-2 7 0 0,2 0-32 0,-3 0 0 0,3 0 0 0,5 0 0 16,-3-5-208-16,3 2-48 0,6-6-16 0,-3 1 0 16,3-3-176-16,1-4 160 0,2-4-160 0,0-1 160 15,2 0-160-15,-3-8 0 0,5-2 0 0,-2-3 0 16,1-1 0-16,-1-3 0 0,1-5 0 0,1-3 0 15,-1-2-160-15,0-3 160 0,-4 1 0 0,1-3-144 16,-1-2 144-16,1-1 0 0,0-3 160 0,0-3-160 16,-2 2 256-16,-1-5-64 0,-1 3 0 0,-1-3 0 15,-4 4-192-15,1-2 0 0,-6-1 0 0,0 2 0 16,-2 6 0-16,-5-1 0 0,2 6 0 0,-2-1 0 16,-6 6 176-16,3 7-176 0,0 1 192 0,1 6-192 0,0 3 656 0,0 4 32 15,2 1 0-15,0 8 0 0,2 1-64 0,0 2-16 16,2 7 0-16,1 0 0 0,0 3-320 0,0-1-64 15,2 3-16-15,2 3 0 0,0-3 0 0,1 0 0 16,2-1 0-16,2-1 0 0,-1-5 80 0,2 0 16 16,3-5 0-16,3-1 0 0,1-5-304 0,-1-4 0 15,4 1 128-15,3-5-128 0,0 3 0 0,3-5 0 16,0-1-208-16,3-2 80 16,0-4-576-16,1-2-128 0,0-4 0 0,2-6-16 15,-30 14-816-15,0 0-144 0,85-58-48 0,-60 32 0 16,1 2-704-16,-7-1-160 0,0-1-32 0,-5 2 0 15,2 3-112-15,-4-2-16 0</inkml:trace>
  <inkml:trace contextRef="#ctx0" brushRef="#br0" timeOffset="143203.44">31136 13510 11391 0,'0'0'256'0,"-2"0"48"0,2 0 16 0,-2 2 0 0,2 1-320 0,0-1 0 0,0 3 0 0,0 6 0 16,0 2 2768-16,-2 8 496 0,-1 4 112 0,3 6 16 15,3-5-320-15,-1 6-48 0,-2-5-16 0,5 3 0 16,2-4-2032-16,0 2-400 0,4-5-96 0,1-4-16 16,2 0 48-16,5-2 16 0,-1-3 0 0,-4-1 0 15,3 1-352-15,0-1-176 0,4 1 160 0,5-1-160 0,-3 2 128 0,3-4-128 16,0-1 0-16,4-5 144 0,1 4-144 0,2-5 0 16,-3-1 0-16,0-1 0 15,-1 0-800-15,-4-2-144 0,-3-2-16 0,-1 0-16 16,-3 0-1600-16,-3 2-320 0,-2-3-64 0,-5-2-5600 15,-1-1-1104-15</inkml:trace>
  <inkml:trace contextRef="#ctx0" brushRef="#br0" timeOffset="143454.54">31604 13555 11967 0,'-1'-2'528'0,"1"1"112"0,-4 1-512 0,1 0-128 0,1 1 0 0,0-1 0 16,-1 4 2144-16,-1 3 400 0,-8 0 80 0,-2 7 0 15,-3 7-192-15,-6 3-32 0,0 7-16 0,-1 3 0 16,-2 0-624-16,0 6-128 0,1 4-32 0,-4-2 0 16,3 0-544-16,-2 1-112 0,3 1-32 0,3-3 0 15,1-4-512-15,2-2-96 0,-4 1-32 0,4-2 0 16,5-7-272-16,-4-2 0 0,6-3 0 0,3-8 0 16,-1 0-1024-16,3-5-128 0,5-7 0 0,-1-7-9984 15,6-1-1984-15</inkml:trace>
  <inkml:trace contextRef="#ctx0" brushRef="#br0" timeOffset="143690.76">31962 12940 11055 0,'0'7'976'0,"0"-1"-784"16,0 2-192-16,0-3 0 0,0-1 3040 0,0 5 560 15,-6 3 112-15,3 14 32 0,-4 7-1184 0,2 9-224 16,-6 5-48-16,4 2-16 0,-3 1-1296 0,1 2-256 16,0 4-48-16,4-2-16 0,0 0-208 0,0 0-32 0,1-3-16 0,3-1 0 15,-1 2-112-15,2-3-32 0,0 2 0 0,0-4 0 16,-2-2-128-16,0-5-128 0,1 5 144 0,-1-6-144 31,-2-6-336-31,4 0-176 0,0-5-16 0,0-6-15696 0</inkml:trace>
  <inkml:trace contextRef="#ctx0" brushRef="#br0" timeOffset="143895.64">31692 13494 17503 0,'-2'5'1552'0,"4"-1"-1232"0,3 1-320 0,0-3 0 16,2-2 2544-16,0 0 448 0,5-2 80 0,6-3 32 0,10 0-1872 0,-28 5-368 15,0 0-80-15,125-28-16 16,-125 28-1536-16,0 0-320 0,124-37-64 0,-124 37-16 0,0 0 736 0,125-36 160 16,-125 36 16-16,0 0 16 15,119-32-272-15,-119 32-64 0</inkml:trace>
  <inkml:trace contextRef="#ctx0" brushRef="#br0" timeOffset="144570.84">28036 16673 12895 0,'8'7'1152'0,"3"-5"-928"0,-1-4-224 0,-1 0 0 16,1-3 1248-16,4-4 208 0,7 0 32 0,-21 9 16 15,0 0-864-15,129-60-160 16,-129 60-32-16,0 0-16 16,96-84-704-16,-77 58-144 0,-1 5-32 0,-11-3 0 0,3 8 256 0,-8-2 32 0,0 4 16 0,-1 1 0 15,-2 2 320-15,-1 1 64 0,-3 3 16 0,-2-4 0 16,0 6 144-16,-6 0 48 0,-2-2 0 0,-3 7 0 16,-3 2-448-16,-3 3 0 0,1 3 0 0,-6 5 0 15,1 4-544-15,-3 4-32 16,1 3-16-16,-1 3 0 0,4 2 336 0,1 2 64 0,5-3 0 0,2 7 16 0,4-3 560 0,1 1 128 15,3 3 0-15,2 1 16 0,2 1 176 0,4 0 48 16,1-1 0-16,2-2 0 0,0-2 448 0,2-5 80 16,3-2 32-16,7-7 0 0,1-7-32 0,7-3 0 15,5-7 0-15,5-6 0 0,3-4-960 0,3-3-192 16,-36 11-128-16,0 0 160 31,129-63-1600-31,-129 63-320 0,93-59-64 0,-93 59-10368 0</inkml:trace>
  <inkml:trace contextRef="#ctx0" brushRef="#br0" timeOffset="144948.44">28985 16298 10127 0,'-19'25'896'0,"7"-6"-704"0,3 0-192 0,1-3 0 16,6-9 2240-16,0 1 432 0,-1 3 80 0,-1 10 0 15,-6 8-768-15,1 10-176 0,-3 1-16 0,0-2-16 16,-1-3-1072-16,3-4-192 0,1-3-64 0,0 0 0 15,3-4 32-15,2-4 0 0,-1-1 0 0,3-5 0 16,2-6-96-16,2 5 0 0,3-8-16 0,-3 2 0 16,3-2-368-16,0-2 0 15,2-1 0-15,-2-2 0 16,2 0 0-16,0 0 0 0,-3-5-160 0,1-4 160 0,0 2-592 0,1-5-16 0,-1 2 0 0,-2-6 0 16,2-1-224-16,1-3-32 0,-6-2-16 0,3-1 0 15,-1-3 304 1,0 2 48-16,1-2 16 0,4-4 0 0,-3-3 512 0,3 1 144 0,1 1 16 0,3-4 0 0,4 0 784 0,3 6 144 15,1 1 48-15,-2 7 0 16,3 2-192-16,-1 3-48 16,0 9 0-16,-2 2 0 0,-1 2-480 0,-2 6-96 15,0 2-32-15,-2 0 0 0,4 6 160 0,-6-2 48 16,2 5 0-16,2-6 0 0,-1 4-32 0,1-1 0 16,1-2 0-16,1-4 0 15,3 4-1040-15,-1-6-224 0,1 1-32 0,2-4-16 16,0 0-2272-16,5 0-448 0</inkml:trace>
  <inkml:trace contextRef="#ctx0" brushRef="#br0" timeOffset="145577.51">29634 16318 8287 0,'-2'0'368'0,"-2"1"80"0,1 1-448 0,1 0 0 0,-1 0 0 0,-1 3 0 16,1 0 1376-16,-4 4 192 0,-2 6 32 0,-3 10 16 16,-6 6 304-16,3 2 48 0,1 2 16 0,2-2 0 15,-1 4-320-15,3 1-64 0,-1 6-16 0,1-3 0 16,3 1-288-16,-2 0-48 0,6 0-16 0,-1-9 0 15,4 0-192-15,0-9-32 0,2-4-16 0,3-5 0 16,2-3-592-16,-1-8-112 0,6-4-32 0,-5 0 0 16,5-4-256-16,-3-3-304 0,3-1 64 0,-5-6 16 15,5 3-224-15,-3-6-64 0,-1-1 0 0,-1-4 0 16,0-3-64-16,0 1 0 0,-3-2-16 0,-1-4 0 16,-1 2 272-16,1-3 48 0,3-4 16 0,-5-1 0 0,6 1 448 0,2-3 112 15,2-1 16-15,3 1 0 0,1 1-128 0,3 4-32 16,3 0 0-16,-2 2 0 0,0 8-160 0,0 1 0 15,0 2 0-15,0 6 0 16,1 2-816-16,-3 7-80 0,-1 0-32 0,-2 3 0 0,1 2 464 0,1 2 80 16,3 0 32-16,-1-1 0 0,3 1 96 0,-1 2 0 15,7-3 16-15,-3 4 0 16,6-1-976-16,-1-2-192 0,4-2-32 0,2 1-16 16,-3-1-640-16,-1-1-128 0,2 1-16 0,-2-2-16 15,-4 2 864-15,-3 0 176 0,-3 2 48 0,-6-1 0 0,-1 1 736 0,-7 0 160 0,-1 5 16 0,-6-2 16 16,-2 0 976-16,-3 6 192 0,-2-1 32 0,-9 8 16 15,2-1 880-15,-3 2 160 0,-3 0 32 0,0 4 16 16,0 5-272-16,-2-2-48 0,1 9-16 0,-4 1 0 16,5 3-736-16,-1 3-160 0,0 5-16 0,3-2-16 15,3 4-560-15,2-4-112 0,-1-5-128 0,6-3 176 16,3-6 480-16,5-7 112 0,3-5 0 0,2-1 16 16,4-8-16-16,1-3 0 0,4-5 0 0,2 0 0 15,3-4-528-15,2-1-112 0,3-3-128 0,1-4 176 16,3-1-32-16,1-3 0 0,3-3 0 0,-32 17 0 15,0 0 256-15,103-89 48 0,-103 89 16 0,71-76 0 16,-71 76-304-16,59-77-160 0,-38 39 160 0,-3 1-160 0,-8 2 0 0,-3 2 0 16,-7 0 0-16,-3 2 0 0,-6 3 0 0,-3 2 0 15,-6 7 0-15,-3 1 0 0,0 9 0 0,-5 2 0 16,2 7 0-16,1 6 0 0,-3 1 0 0,2-2-336 16,-1 7 48-16,6-5 16 15,0 3-1264-15,3-4-256 0,6-3-64 0,6-1 0 16,4-2-1296-16,6-5-272 0</inkml:trace>
  <inkml:trace contextRef="#ctx0" brushRef="#br0" timeOffset="145876.22">30569 16248 6447 0,'42'-7'272'0,"-23"3"80"0,-5 3-352 0,-8 1 0 0,-3 1 0 0,4-1 0 15,3 4 1856-15,13 1 288 0,10 7 64 0,4 4 16 16,-1 5 560-16,-4 3 112 0,-10 1 32 0,-2 3 0 16,-6-1-944-16,-4 5-176 0,-1 3-32 0,-6-1-16 15,-1 0-752-15,1 2-160 0,-3 1-16 0,2 1-16 16,0 0-144-16,-4 4-32 0,2-4 0 0,-2-4 0 15,1-1-80-15,-3-5-32 0,2-6 0 0,1-10 0 16,-1 1-144-16,-3-12-48 0,1 3 0 0,1-4 0 16,-2-4-336-16,-1-1 0 0,1-9 0 0,-2-5 0 15,0-2-224-15,2-9-16 0,0 1 0 0,3-6 0 16,4-3 32-16,1-2 0 0,2 0 0 0,4-6 0 16,3 4-80-16,2-1-16 0,2-6 0 0,1-3 0 0,1 0 304 0,-1-2 144 15,2 0-16-15,2-7 0 0,4-7 368 0,-1 5 64 16,-24 63 16-16,49-106 0 0,-49 106-336 0,0 0-64 15,54-77-16-15,-44 65 0 0,1 7-160 0,-2 1-224 16,-1 4 48-16,1 0 16 0,0 0-32 0,-1 0 0 16,-1 0 0-16,2-3-11360 15,2-1-2272-15</inkml:trace>
  <inkml:trace contextRef="#ctx0" brushRef="#br0" timeOffset="146946.43">26316 12857 11967 0,'0'2'1072'0,"1"-1"-864"0,1 1-208 0,-2-2 0 15,2 3 400-15,1-1 48 0,-1 2 0 0,3 1 0 16,2 0-448-16,0 6 0 0,-5-3 128 0,0 6-128 16,-4 0 0-16,0 4-256 0,1 1 64 0,-6 3 16 15,-2 3 464-15,2 3 96 0,-2 0 0 0,1 3 16 16,2-3 624-16,-1 1 112 0,6-4 16 0,-5-1 16 15,6-3-736-15,-1-4-160 0,2-4-16 0,-1-3-16 16,6-5-240-16,-6-5-288 0,3-3 64 0,2-4 16 31,-1-4-768-31,1-4-160 0,2-4-16 0,-2-1-16 0,4 0 256 0,-2-7 48 0,3 1 16 0,-3 0 0 0,4-3 560 0,-3 1 112 16,5-4 32-16,-5 8 0 0,1 0 144 16,3-3 176-16,1 0-48 0,2-3 0 0,3-3 336 0,1 5 64 15,0-2 16-15,0 8 0 0,0 3-160 0,-1 3-16 16,1 5-16-16,-2 3 0 0,-3 6 224 0,0 2 32 15,-3 3 16-15,1 6 0 16,-2 0 528-16,-1 5 128 0,1 3 0 0,-3-1 16 0,2 3 240 0,-4 2 64 16,1 2 0-16,1 4 0 0,-7 0-528 0,1-1-112 15,1 5 0-15,0 2-16 0,-2-1-560 0,2-1-128 0,-4 5 0 16,2-6-16 0,0-2-240-16,2-4 0 0,3 2 0 0,2-6 0 15,1-1-1600-15,5-5-224 0</inkml:trace>
  <inkml:trace contextRef="#ctx0" brushRef="#br0" timeOffset="147213.59">26999 12852 5519 0,'-5'3'496'0,"1"-1"-496"0,2 1 0 0,1-1 0 16,1 3 1824-16,0-1 272 0,-2 3 48 0,-5 8 16 15,0 3-384-15,2 4-80 0,-4 5-16 0,4-1 0 16,1-4-336-16,-1 1-80 0,3 1-16 0,2-5 0 0,0 1-272 0,2-3-48 15,2-1-16-15,-1-1 0 16,2 1-144-16,6-4-16 0,-3-1-16 0,5 1 0 0,-3-5-144 0,4 2-16 16,0-4-16-16,3-3 0 0,3-1-176 0,-3-2-16 15,-5 1-16-15,2-4 0 0,4-1-352 0,-3-6 128 32,3 1-128-32,-1-6 0 0,2 1 0 0,-3-5 0 15,1 0 0-15,3-7 0 16,2 1-400-16,-3-5-48 0,2 1-16 0,0-3 0 15,0-2-1712-15,-2 1-320 0,0 2-80 0,1 1-8784 0</inkml:trace>
  <inkml:trace contextRef="#ctx0" brushRef="#br0" timeOffset="147485.79">27720 12395 8287 0,'-10'9'736'0,"3"-4"-592"0,-2 4-144 0,4-4 0 15,3-3 1616-15,0 1 304 0,1 4 48 0,-1 0 16 16,-5 11 240-16,-2 3 48 0,1 8 16 0,-1-1 0 0,0 5-1312 0,0 0-256 16,1 2-48-16,-1 0-16 0,2 7-112 0,-3-1-32 15,3 3 0-15,-2 3 0 0,2 2-80 16,2 3-32-16,-4 0 0 0,2 1 0 0,3-3-400 0,-2 4 128 15,-1-5-128-15,3-4 0 16,-1-3-400-16,3-7-176 0,2-7-16 0,4-9-11888 16</inkml:trace>
  <inkml:trace contextRef="#ctx0" brushRef="#br0" timeOffset="147702.04">28158 12106 16575 0,'-2'17'736'0,"0"-4"160"0,2 2-720 0,-2-2-176 0,-1-1 0 0,1-4 0 16,0 10 2048-16,-1 13 384 0,-4 18 80 0,-2 15 16 15,1 10-928-15,-6 0-192 0,3 1-48 0,-1-3 0 16,2-3-1024-16,1 3-208 0,2-6-128 16,0 0 160-16,3 2-160 0,3-3 0 0,1 3 0 0,0-6 0 15,1 3 0-15,3-8 0 0,-1-5 0 0,1-3 0 16,1-9-688-1,0-3-16-15,4-8 0 0,1-6-12224 0</inkml:trace>
  <inkml:trace contextRef="#ctx0" brushRef="#br0" timeOffset="148130.31">28531 12778 8287 0,'-11'13'736'0,"4"-5"-592"16,0 3-144-16,4-1 0 0,1-5 2112 0,0 4 400 15,0 0 80-15,-1 7 16 0,-4 15-16 0,-3 11 0 16,-3 12 0-16,-1 1 0 0,0-1-1792 0,2-1-352 16,0-1-80-16,0 2-16 0,1 2-352 0,3-1 0 0,-1 3 0 0,0-8 0 15,6-4 0-15,-6-1 0 0,4-3 0 0,-2-2 0 16,2-4 0-16,-1-4 0 16,1-4 0-16,-5-1 0 0,3-4 0 0,-2-4-192 0,2-3 64 0,-2-6 0 31,2 1-960-31,0-8-192 0,2-1-48 0,0-5 0 15,3-8-256-15,2-1-48 0,2-7-16 0,1-7 0 16,4-2-16-16,2-5 0 0,2-4 0 0,3-3 0 0,-1-4 320 0,5-6 48 0,1-9 16 0,2-9 0 16,0-5 896-16,3-6 192 0,-1-3 48 0,0-1 0 15,-6 13 1264-15,4-12 256 0,2 0 48 0,3 1 16 0,-5 9 224 16,1 15 32-16,-3 13 16 0,-1 15 0 16,-4 9-480-16,-2 6-80 0,-3 13-32 0,-2 1 0 0,1 3 224 0,-6 8 32 15,2 1 16-15,-1 4 0 0,2 1 320 0,2 4 64 16,-3 3 16-16,-1-1 0 0,3 3-944 0,-5 5-176 15,4 4-32-15,-5-2-16 0,0 4-624 0,0-1 0 16,0 1 0-16,-1-2 0 16,-3 1-896-16,3-6-256 0,-1-2-64 0,0-5-8400 15,4-4-1696-15</inkml:trace>
  <inkml:trace contextRef="#ctx0" brushRef="#br0" timeOffset="148379.81">29266 11916 24879 0,'-7'19'1088'0,"2"-1"256"0,-1 1-1088 0,5-3-256 0,1-2 0 0,-4-6 0 16,3 10 1920-16,-3 10 320 0,-3 13 64 0,0 15 0 16,-2 9-1200-16,2 2-240 0,-3 5-48 0,3-6-16 15,0-5-656-15,0 2-144 0,2-4 0 0,0 4 0 16,1 3 0-16,2 0 0 0,2 0 0 0,0-1-160 15,2-6 160-15,2-2 0 0,-1 1 0 0,-1-4 0 16,-2-4 0-16,0-6-240 0,-2 1 64 0,-1-7-15632 16</inkml:trace>
  <inkml:trace contextRef="#ctx0" brushRef="#br0" timeOffset="148788.06">29041 12686 11967 0,'0'2'1072'0,"0"-2"-864"16,0 0-208-16,4 0 0 0,1 0 2096 0,0 0 368 15,4 0 80-15,5 0 16 0,5 0-1536 0,2 2-288 0,1-2-64 0,-1 1-16 16,0 1-656-16,0 3 0 0,0 0 0 0,3 1 0 16,3 4 0-16,1-1 0 0,1 5 0 0,3 0 0 15,-3-2 0-15,1 4 0 0,-2 1 160 16,-4 2-160-16,-1-1 192 0,-6-3-192 0,-1 3 192 15,-4-3-192-15,-2-2 0 0,-1 4 0 0,-2 0 0 0,-3 4 0 16,-1 0-192-16,-1 4-64 0,0-1 0 0,-2 0 0 16,0 6 256-16,-2-4-192 0,2 4 192 0,-2-6-192 15,0 4 192-15,2-4 0 0,0 1 0 0,2-4 0 16,-2 0 0-16,2-6 0 16,-2 1 0-16,2-9 0 0,-1 2 0 0,3-6 0 0,-4-3 0 0,0-2 0 15,2-3 288-15,-2-5 0 0,0-6 0 0,0-7 0 0,3-1-16 16,1-9 0-16,-3-4 0 0,3-3 0 0,1-2-32 0,-2-5-16 15,4 0 0-15,2-3 0 0,0-2-64 0,5-1-16 16,1-2 0-16,5-5 0 0,-1 8 112 0,3 0 0 16,3 0 16-16,3 8 0 0,-2 7 48 0,0 4 16 15,-2 11 0-15,-4-1 0 0,2 4-336 0,-3 3 0 16,2 2 0-16,0-3-8368 16,4 6-1664-16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4:50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3247 7346 3679 0,'-8'7'320'0,"-1"-4"-320"0,4-1 0 0,1 0 0 0,4 0 288 0,0-2-16 16,-1 1 0-16,-3 3 0 15,2-1 320-15,1 3 64 0,-3-3 16 0,1 4 0 0,1-2-432 0,0-3-96 16,0 0-16-16,-1-2 0 0,1 1 192 0,0-2 48 16,-3 1 0-16,0-2 0 0,1 2 192 0,-1 0 32 15,0 0 16-15,1 3 0 0,-1-1 80 0,-2 2 16 16,2 3 0-16,2 0 0 0,-4 1-128 0,1-1 0 15,3 0-16-15,1 2 0 0,2-2-224 0,0 3-32 16,0-1-16-16,0 3 0 0,0-3-160 0,0 7-128 16,0-1 144-16,0 3-144 0,0-1 0 0,-2 2 0 15,-3 2 0-15,2 2 0 0,-1 1 256 0,-1 6 0 16,-4 1 0-16,-1-1 0 0,1 5 256 0,-1-1 48 0,-3 0 16 16,3-3 0-16,0 2 0 0,-1-2 0 0,2-1 0 15,4 0 0-15,-2-4-128 0,2 0-32 16,1-4 0-16,3-1 0 0,-1 0-256 0,-2-2-160 0,3 1 192 0,-1-3-192 15,2 2 0-15,-2-3 0 0,1 1 0 0,1-1 0 16,-2-2 0-16,0 0 0 0,2 0 0 0,-2 0 0 16,2-4 288-16,0 4-48 0,0-2-16 0,0-1 0 15,0-1-32-15,2-3 0 0,3 4 0 0,0-6 0 16,1-2-192-16,2-1 0 0,3 0 0 0,-1-2 0 16,6-2 0-16,0 0-192 0,3 1 48 0,-3-5 0 15,-1 3-16-15,-1-2 0 0,2 3 0 0,0 0 0 16,-1 0 160-16,1-1 0 0,3 1 0 0,-1-3 0 0,2 3 0 0,0 0 0 15,0 1 0-15,1 1 176 0,2 0 16 0,0 0 16 16,1 1 0-16,-1 1 0 0,3 0-208 0,0-2 176 16,-2 3-176-16,3-1 160 0,-1 0-160 0,-2-4 0 15,2 2 0-15,-1 0 0 0,-1-2 0 0,2-1 0 16,0 1 128-16,0 0-128 0,2 1 0 0,-3-1 192 16,-1 0-192-16,4 0 192 0,-2 1 112 0,6-1 16 15,-5 2 16-15,3 0 0 0,0 2-48 0,1-1-16 16,2 1 0-16,-2 2 0 0,-31-4-272 0,0 0 128 15,93 12-128-15,-67-7 0 0,-2 4 0 0,-1-2 0 16,0 0 0-16,-1 1 0 0,-2-1 0 0,-1-1 0 16,0 2 0-16,0-2 0 0,2-3 0 0,0 2 0 0,1-3 0 0,3 0 0 15,1 0 0-15,-3-1 0 0,-1 1 0 0,1-2 0 16,1 2 0-16,1-2 0 0,-1 0 0 0,2 0 0 16,2 0 320-16,2 0-64 0,1-2 0 0,1 0 0 15,1 1 0-15,2-3 0 0,-4 2 0 0,0-1 0 16,-3 3-256-16,-2 0 0 0,-1 0 0 0,-3 0 0 15,3 0 0-15,-6 3 0 0,2-1 0 0,0 0 0 16,-2-2 0-16,2 2 0 0,0 1 0 0,-2-1 0 16,0 0 0-16,0 1 0 0,0 2 0 0,2-1 0 15,-2 1 0-15,1-3 0 0,-1 3 0 0,2-2 0 0,1 3 0 16,-2-1 0-16,2 2 0 16,-1-2 0-16,2-2 0 0,-1 6 0 0,3-4 0 0,-3 1 0 0,1-1 0 0,0 2 0 15,3-4 0-15,-5 1 0 16,3 1 0-16,-3 2 0 0,2-4 0 0,-1 1 0 0,-1-4 0 0,-2 3 0 15,2 1 0-15,-1-2 0 0,0 1 128 0,0-1-128 16,1 1 144-16,-4-1-144 0,0 5 272 0,1-2-32 16,1 1-16-16,-2-1 0 0,3 2 704 0,-3-2 144 15,2-2 16-15,-1 6 16 16,1-4-1632-16,0 1-336 0,0 1-64 0,0 0-16 0,2-2 944 0,0 2 0 16,0 0 0-16,2-2 176 0,-2 4-176 0,1-2 160 15,-1-4-160-15,2 4 160 0,-1-2-160 0,1-1 0 0,2-1 0 16,-5 4 0-16,1-3 0 0,0-1 0 0,2-1 0 0,-2 1 0 31,1-1 0-31,1-2 0 0,2 4 0 0,-1-4 128 0,4 0 0 0,-6-4-128 0,1 4 192 0,1-2-64 16,1 1 160-16,-1 1 32 0,1 0 0 0,1 0 0 15,-2 0-320-15,-1 1 0 16,5 1 128-16,-6 2-128 0,1-1 0 0,0 1 0 0,-1-1 0 0,1 1 0 16,-2-3 0-16,2 5 0 0,-3-3 128 0,1-1-128 15,-1 0 0-15,-1-1 0 0,0 3 0 0,2-1 0 16,-2-1 0-16,0-2 0 0,6 0 0 0,-6 0 0 15,3-2 0-15,1-1 0 0,0-1 0 0,3 3 0 0,-7-1 0 16,4 0 0-16,1-1 0 0,2 1 0 16,-5 2 0-16,3-4 0 0,1 4 0 15,-1-1 0-15,-3 1 0 0,2 0 0 0,-2 1 0 0,1 5 0 0,1-3 0 0,0 1 0 16,-2-3 0-16,0 3 0 0,-2 1 0 0,2-3 0 16,0 1 0-16,-2-1 0 0,0 0 128 0,0-2-128 15,-2 0 0-15,-1 1 0 0,2 3 0 0,-1-1 0 16,-3 1 0-16,2-1 0 0,-1 1 192 0,3-1 0 15,-3 4-16-15,3-3 0 0,-1 1 64 0,1 0 16 16,1 2 0-16,-5-2 0 0,5 1-256 0,-2 1 128 16,3-2-128-16,-1-2 0 0,0 1 0 0,4 3 0 15,-3-4 0-15,3-1 0 0,0 0 0 0,1-1 0 0,1 1 0 16,1-2 0-16,3 0 0 0,-1 0 0 0,2 0 0 0,-4 0 0 16,4-2 0-16,-6 2 0 0,2-1 0 0,-1 1 0 15,-1-2 0-15,0 0 0 16,2 2 0-16,-1-2 0 0,1 2 0 0,0-1 0 0,0-1 0 0,-1 0 0 15,-1-1 0-15,2 3-128 0,-1 0 128 0,1 0 0 16,0 3 0-16,2 1 0 0,-4-3 0 0,-24-1 0 16,0 0 0-16,91 7 0 0,-91-7 0 0,0 0 0 15,96 4 0-15,-96-4 0 0,0 0-128 0,95 0 128 16,-65-2 0-16,1 0 0 0,1 1 0 0,-1-1 0 16,1-2-192-16,-3 1 192 0,-1 1-192 0,0-3 192 0,2 3-144 15,-3 2 144-15,0 0 0 0,-1 0-144 0,0 0 144 0,-2 2 0 16,1 0 0-16,1 3 0 0,-26-5 0 0,0 0 0 15,87 7 0-15,-87-7 0 0,0 0 0 0,94-4 0 16,-63 1 0-16,-1-2 0 0,-2 1 0 0,0 1 0 16,-4-1 0-16,1 1 0 0,1-4 0 0,-2 5 0 31,2-1 0-31,0-1-128 0,-3 1 128 0,1-3 0 0,-1 5 0 0,1-1 0 0,3 0 0 0,-1 0 0 16,0 2 0-16,0-1 0 0,2 1 0 0,0-2 0 15,0 0 0-15,3-3 0 0,2 2 0 0,0-1 0 16,2-3 0-16,-2-3 0 0,2-1 0 0,2 1 0 15,-2-4 0-15,-1 3 0 0,1-1 0 0,0-3 0 16,2 4 0-16,-4-3 0 0,-2 2 0 0,2 1 0 16,4 1 0-16,-4 0 0 0,2 1 0 0,0 0 0 0,3 0 0 0,0 2 0 15,-1-1 0-15,-4 3 0 0,0 3 0 0,-7-3 0 16,4 1 0-16,-6-1 0 0,1 5 0 0,1-4 0 16,-2 4 0-16,1-1 0 0,1-1 0 0,-4 0 0 15,1 2 0-15,1-2 0 0,3 1 0 0,-6 1-128 16,1-2 128-16,1 2 0 0,-1 0 0 0,3 2 0 15,-25-2 0-15,0 0 0 0,0 0 0 0,99 8 0 32,-99-8 0-32,0 0 0 0,82 9 0 0,-82-9 0 0,0 0 0 15,0 0 0-15,101 19 0 0,-80-14 0 16,-2 1 0-16,0 2 0 0,1 1 0 0,-1-2 0 16,0 4 0-16,-2-4 0 0,4 5 0 0,-2 0 0 0,2-3 0 0,-21-9 0 15,0 0 0-15,0 0 0 0,87 47 0 0,-87-47 0 16,0 0 0-16,0 0 0 0,98 36 0 0,-98-36 0 15,0 0 0-15,0 0 0 0,117 30 0 0,-117-30 0 16,0 0 0-16,97 21 0 0,-97-21 0 0,0 0 0 16,0 0 0-16,114 36 0 0,-92-27 0 0,3 0 0 0,-25-9 0 15,0 0 0-15,0 0 0 0,99 36 0 0,-99-36 0 0,0 0 0 16,89 21 0-16,-89-21 0 0,0 0 0 0,99 14 0 16,-99-14 0-16,0 0 0 15,110 0 0-15,-110 0 0 0,77-3 0 0,-77 3 0 0,76-6 0 0,-76 6 0 16,75-1 0-16,-75 1 0 0,0 0 0 0,96-2 0 15,-96 2 0-15,0 0 0 0,98 2 0 0,-98-2 0 16,0 0 0-16,97 0 0 0,-97 0 0 0,0 0 0 16,103 0 0-16,-103 0 0 0,75 0 0 0,-75 0 0 15,0 0 0-15,113 7 0 0,-113-7 0 0,0 0 0 16,105 5 0-16,-105-5 0 0,0 0 0 0,101 3 0 16,-101-3 0-16,0 0 0 0,104-3 0 0,-104 3 0 0,75-7 0 0,-75 7 0 15,74-9 0-15,-74 9 0 0,75-3 0 16,-75 3 0-16,74-4 0 0,-74 4 0 0,77 2 0 0,-77-2 0 15,0 0 0-15,105 5 0 0,-105-5 0 0,0 0 0 16,96 4 0-16,-65-4 0 0,-31 0 0 0,70-4 0 16,-70 4 0-16,68-5 0 0,-37 0 0 0,2-2-208 15,0 2 80-15,2-1 128 0,0-1-416 0,-4 4 32 16,-31 3 16-16,66-9 0 16,-66 9 368-16,0 0 0 0,95-7 0 0,-66 5 0 0,1 2 0 0,-4 0 0 0,0 0 0 0,0 0 0 15,0 0 0-15,-1-1 0 0,1 1 0 0,2 0 0 16,-2-4 0-16,0 1 0 0,4-4-128 0,1 3 128 15,-3-1-160-15,2-4 160 0,-1 4-208 0,3 0 80 16,-1-4-64-16,0 4 0 0,-1 0 0 0,0 0 0 16,1-2 192-16,-31 7 0 0,61-6 0 0,-33 5 0 15,-4 1 0-15,2-2 0 0,-1 2 0 0,-1 0 0 16,2 0 0-16,0 0 0 0,1 0 0 0,-1-2 0 16,-2 2 0-16,2 0-192 0,-26 0 192 0,0 0-192 31,82 2-256-31,-82-2-64 0,0 0-16 0,78 3 0 0,-78-3 352 0,0 0 176 0,88 4-160 0,-88-4 160 0,0 0 0 0,90 0 0 15,-90 0 0-15,0 0 0 0,86 0 0 0,-86 0 0 16,0 0 0-16,0 0 0 0,92 3 0 0,-75-1 0 16,-1 3 0-16,0-3 0 0,-1 3 0 0,1-1 0 15,-2 4 0-15,-2-2 0 0,0-1 0 0,1 4 0 16,-5-1 0-16,5-1 0 0,-5 4 0 0,3-3 0 16,-1 3 0-16,1-2 0 0,-3 1 0 0,1-1 0 15,2 1 0-15,-1 1 0 0,0-3 128 0,3 1-128 16,-1 0 0-16,2-4 0 0,0 4 0 0,0-4 0 15,3-2 0-15,1 4 0 0,-18-7 0 0,0 0 0 16,0 0 0-16,81 13 0 0,-81-13 0 0,0 0 0 16,0 0 0-16,89 1 0 0,-68 3 0 0,0-2 0 0,0-1 0 15,-2-2 0-15,0 1 0 0,1 0 0 16,-3 0 0-16,0 0 0 0,-1 0 0 0,2 0 0 0,-1-2 128 0,0-2-128 16,3 3 0-16,-1-1 0 0,2 0 0 0,0-3 0 15,-1 1 0-15,3-3 0 0,0 4 0 0,1-1 0 16,-3 1 0-16,2-1 0 0,-2-1 0 0,0 2 0 15,1 1 0-15,1-1 0 0,-2 1 0 0,0 0 0 16,1-3 0-16,-1 1 0 16,2 4 0-16,0 0 0 0,-4 0 0 0,0 0 0 0,0 0 128 15,0 0-128-15,-1 2 0 0,-4 2 0 0,1 1 0 0,-1-2 0 0,2 1 0 0,-2 1 0 16,0 2 0-16,-2 0 0 0,2-2 0 0,-4 2 0 16,3 0 0-16,-3-2 0 0,0 2 0 0,4-1 0 15,-3-5 0-15,1 4 0 0,4 1 0 0,-4-3 0 16,2 1 0-16,2-3 0 0,1-1 128 0,0 0-128 15,3 2 0-15,-1-2 0 0,0 0 0 0,-2-2 0 16,2 1 0-16,-1-1 0 0,-4 0 0 0,-2 2 0 16,0-2 0-16,-3 1 0 15,1-1 0-15,-3-3 0 0,0 3 0 0,-1 0 0 0,-1 1 0 0,-2-3 0 16,1 1 0-16,1-4 0 0,-3 3 0 0,1 1 0 16,1-1 0-16,-1-3 0 0,4 2 144 0,-5-2-16 15,3-2-128-15,0 2 192 16,2-5-48-16,-1 3-16 0,1-3 0 0,0-3 0 0,-4 4 32 0,2-1 0 0,-1-4 0 0,1 6 0 15,-5-4 32-15,0-2 0 0,0 2 0 0,-7 0 0 16,2 0-192-16,0-1 192 0,-4-4-192 0,0 3 192 16,2 0 96-16,0 0 32 0,2-3 0 0,3-3 0 15,0 1 128-15,2-4 16 0,2-1 16 0,-2-3 0 16,4-3-320-16,-1 3-160 0,-1-4 160 0,0-2-160 16,-2 2 0-16,0 0 0 0,1-4 0 0,-1 0 0 15,2 1 0-15,3 1 0 0,-3-2 0 0,5 1 0 16,4-1 0-16,-3-1 0 0,4 1 0 0,4 3 0 0,-4 0 0 0,2-2 0 15,0 3 0-15,-2 0 0 0,-1 0 0 0,1 1 0 16,-3 1 0-16,-2-2 0 16,1 3 0-16,-2 1 0 0,1-3 0 0,-6 4 0 0,1 4 0 0,-2-4 0 31,-2 7 0-31,-3 0 0 0,0 0 0 0,-2 4 0 0,-2 1 0 0,1 1 0 0,-1 4 0 0,-2-3 0 16,3 2 0-16,-1 2 0 0,0-1 0 0,-1 2 0 15,-1-1 0-15,-1 5 0 0,0 1 0 0,-2 1 0 16,-2-4 0-16,1 5 0 0,-3-1 0 0,-3 1-160 15,0 0 160-15,-1 0-128 0,-1 4 128 0,-1 2-208 32,-2-1 80-32,-2-1 128 0,0 5-144 0,-5-2 144 0,1 0 0 0,-1 6 0 0,2-4-128 0,-6 0 128 0,1 1 0 0,-3-1 0 31,-4 6-240-31,-4-7 64 0,-2 7 16 0,0-8 0 0,-5 5-128 0,2-3-32 0,1 4 0 0,2-4 0 31,2-2 160-31,-1 4 32 0,-1-2 0 0,-2-6 0 16,1 6-128-16,-4-3-32 0,-2-1 0 0,-3-1 0 31,-1 0-160-31,-2-2-16 0,2 0-16 0,3 0 0 0,1 2 128 0,0-2 32 0,-1 1 0 0,1-1 0 16,-1 0-192-16,-3 0-16 0,-1 0-16 0,-5 0 0 15,2 0-128-15,1 0-32 0,6-1 0 0,-3-1 0 16,5 2 32-16,0-4 0 0,3-1 0 0,-4 0 0 16,2 1-80-16,-3 3-16 0,-2-3 0 0,-2 1 0 0,-2-1 512 0,5-1 112 15,3 3 16-15,2 0 0 0,5-1 128 0,-5 0 0 16,1 1 0-16,3-3 0 0,-3 5 0 0,-4 0 0 15,-1 3 0-15,-8-1 128 0,-3 3-128 0,2-2 0 16,3 6 0-16,2-2 0 0,6 0 0 0,-1 2 0 16,2-2 0-16,2-2 128 0,-1 2-128 0,3-4 176 15,-6 1-176-15,-7-1 192 0,4 3-192 0,0-3 0 16,1-1 0-16,2-2 0 0,6 2 0 0,-1-2 0 16,-3 1 0-16,2-1 0 0,2-1 192 0,-1 1-32 15,-6 0-16-15,-1 1 0 0,-6-1 368 0,1 2 80 0,4 2 16 0,1-1 0 16,4 1-400-16,2-3-80 0,1-1 0 0,4-1-128 15,0-3 0-15,2-3 0 0,1 5 0 0,-6-5 0 16,1-1 0-16,-2 2 0 0,-3 0 0 0,4-3 0 16,-1 5-192-16,6-1 48 0,1 0 16 0,-1 0 0 15,-4-1 128-15,1-4 0 0,0 5 0 0,3-2 0 16,-2-2 176-16,-5 6-48 0,-2-3 0 0,-4-1 0 16,3 6-128-16,-3 1 128 0,-1-2-128 0,3 2 128 15,4 2-128-15,-4-2 0 0,0 1 0 0,0 3 0 16,2-4 0-16,0 0 0 0,-5-4 0 0,5 1 0 15,-2 3 192-15,1-7-32 0,-1-2-16 0,4 4 0 16,5 0-144-16,-2-2 0 0,0 2 144 0,0-1-144 0,0 3 192 0,-1-2-48 16,-1 3 0-16,-3 0 0 0,-1 2 624 0,-1-2 112 15,0 2 16-15,2 0 16 0,7 0-272 0,-5 0-64 16,3 0-16-16,0 0 0 0,-1 0-416 0,1 0-144 16,0 0 0-16,0 0 144 0,0 0-144 0,-6 0 0 15,-1-1 0-15,-2-1 0 0,4 0 0 0,2-1 0 16,1 1 0-16,3-3 0 0,-1 1 0 0,2 3 0 15,2-1 0-15,-1-2 0 0,1 3 0 0,-2-1 0 16,-4 2 0-16,-4-4 0 0,-3 1 0 0,1 1 0 16,-1 2 0-16,2 0 0 0,8 2 0 0,-6 0 0 15,1 5 0-15,3-4 0 0,1-1-128 0,-3 1 128 0,-4 2 0 0,-3 2 0 16,-1 0 0-16,-6-3 0 0,3 6 0 0,4-4 0 16,5 2 0-16,2-2 0 0,0-1 0 0,-2 0 0 15,3 0 0-15,-3-1 0 0,3-3 0 0,-3 1 0 16,-3 0-144-16,-2 0 144 0,1 3 0 0,1-2 0 15,-1 1-128-15,4-1 128 0,0-1 0 0,0 2 0 16,2 1 0-16,-2-2 0 0,2 2 128 0,-4-1-128 16,-2 3 192-16,-1-4-48 0,2 3-16 0,1-3 0 15,2 4 64-15,3-3 16 0,6-1 0 0,-2-1 0 16,2 0-208-16,3-2 128 0,-4 1-128 0,3 1 0 16,1 2 0-16,-3-3 0 0,-6 3 0 0,1-1 0 0,-1-1 0 15,2 3 0-15,-1 4 0 0,4-4 0 0,8 4 0 0,-5-2 0 16,3-2 0-16,-2 4 0 0,0-4 0 0,4-2 0 15,-3 8 0-15,1-6 0 0,0-1 0 0,-2 4 0 16,-1-2 0-16,-4-3 0 0,2 2 0 0,1 2 0 16,-3-2-128-16,5 1 128 0,4 1 0 0,-2-2 0 15,0 2 0-15,-4 0 0 0,4-2 0 0,0-3 0 16,2 1 0-16,-4 2 0 0,2-3 0 0,-7 0 0 16,0 0 0-16,-7-1 0 0,5 1 0 0,2-2 0 15,-4 2 0-15,6-2 0 16,0 0 0-16,1 2 0 0,0-2 0 0,-3 0 0 0,6-2 176 0,0 2-176 0,-2 0 192 15,-2-4-192-15,-1 1 336 0,-6-1-32 0,3-3-16 0,0 4 0 16,-5-2-112-16,4-4-32 0,5 6 0 0,-3-4 0 16,3 0-16-16,-2 1 0 0,2 3 0 15,-2-1 0-15,0 3 96 0,-6-3 16 0,-2 8 0 0,-5-3 0 16,1 5 0-16,-2-5 0 0,0 3 0 0,2 3 0 16,1 0-240-16,-3-2 0 0,0 7 128 0,-3 0-128 15,1 1 0-15,-5 6 0 0,-3 2 128 0,-2 1-128 16,-1-1 0-16,5 2 0 0,4 1 0 0,6 2 0 31,-2 2-432-31,11-3-16 0,4-1-16 0,15-10-14416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8:0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13168 11880 9215 0,'0'8'816'0,"0"-1"-656"0,3-5-160 0,-3 0 0 16,2 1 272-16,0 4 32 0,3 2 0 0,4 8 0 16,-2 4-176-16,2 4-128 0,1-3 144 0,-1-1-144 15,-1 0 736-15,-1 0 48 0,2 0 16 0,-2 5 0 16,4 2 608-16,-1 3 112 0,4-1 16 0,0 5 16 16,0-4 320-16,0 2 64 0,1-1 16 0,-1 1 0 15,4-4-672-15,-6-1-144 0,2-4-32 0,0 3 0 16,2-5 80-16,-4 1 16 0,3 0 0 0,-2 1 0 15,-1-3-1872-15,0 1-368 0,0-1-80 0,-1 0-16 16,1 2 880-16,2 5 256 0,-5-2-128 0,-3 5 128 0,3-3 0 0,-2 5 240 16,0 4-48-16,-2 1 0 0,1 0 128 0,1 2 0 15,-2 4 16-15,2-4 0 0,1 2-144 0,3-2-16 16,-1 2-16-16,1 3 0 0,3 0-160 0,-2 2 0 16,4 0 144-16,-4-5-144 0,2 2 0 0,0-6 0 15,-2-1 0-15,2-8 0 16,-2-1 0-16,0-2 0 0,0 4 0 0,2-2 0 15,-1 0-528-15,-1 1-32 0,2 8 0 0,-2 1 0 16,2 2-1376-16,-2 7-288 0,4 2-48 0,-8 3-16 16,6 4 128-16,2 3 32 0,-2 13 0 0,3 1 0 15,3 5 640-15,-1-1 128 0</inkml:trace>
  <inkml:trace contextRef="#ctx0" brushRef="#br0" timeOffset="440.13">12896 14862 17503 0,'-23'22'1552'0,"11"-13"-1232"0,2 1-320 15,3-4 0-15,3-5 0 0,4-2-224 16,2-5 32-16,0-6 16 0,5-7 1088 0,3-14 224 0,9-11 32 0,8-15 16 15,0-9-800-15,10-8-176 0,3-3-16 0,7-10-16 16,-3 0 208-16,6-10 32 0,-3-2 16 0,4-9 0 16,3-3 80-16,2-2 32 0,-1 4 0 0,3-2 0 15,6-6 208-15,8-6 32 0,8 3 16 0,-2 0 0 16,-1 9-64-16,-4 6-16 0,-1 5 0 0,-1 4 0 16,1 1-240-16,-6 3-48 0,2 3-16 0,-4 2 0 15,4 9-800-15,-7-5-176 0,-5 5-16 16,-4-1-13184-16</inkml:trace>
  <inkml:trace contextRef="#ctx0" brushRef="#br0" timeOffset="5194.53">6708 15837 6447 0,'0'0'576'0,"0"0"-576"16,0 0 0-16,0 0 0 0,0-2 592 0,2 2 16 15,0-2 0-15,-2 1 0 0,3 1-144 0,-1 0-16 16,0-2-16-16,-1 2 0 0,1 0-144 0,-2 0-32 15,4 0 0-15,-4 0 0 0,1 2 176 0,-1-2 16 16,0 3 16-16,0 4 0 0,2 0 240 0,0 4 64 16,1-1 0-16,3 2 0 0,-1 4-16 0,-2-2 0 15,2 5 0-15,1 5 0 16,1 2-304-16,0-1-64 0,-2 8-16 0,2-3 0 0,2 1-176 0,-1 2-16 16,-3-2-16-16,4-3 0 0,0 4-160 0,1-8 0 0,-1-1 0 15,0-4 0-15,0-4 0 0,-1 1 0 0,1-4 0 0,-2-3 0 16,3 5 0-16,-8-7 0 0,2 3 0 0,-1-4 0 15,-3-1 0-15,2 2-144 0,0-2 144 0,-2-3 0 16,1-1 0-16,-1-1 0 0,4 0 0 0,-2-1 0 16,-2-1-144-16,3-3 144 0,0-4 0 0,1 2-144 15,3-7 0-15,-4 2 0 0,4-2 0 0,2-2 0 16,-5-1 144-16,4-4 0 0,1-2 0 0,0-6-128 16,3 3 128-16,-2-6 0 0,3-3 0 0,-1 1-128 15,0 2 128-15,0-4 0 0,2-3 0 0,2 1 0 16,-6 1 0-16,2 6 0 0,1 3 0 0,-1 2 0 15,0 7 0-15,0 7 0 16,-3 3 0-16,0 6-128 0,-2 3 128 0,-6 3 0 0,3 8 0 0,-4 1 0 0,-2 7 0 0,2 5 128 16,-3 2-128-16,3 4 176 0,0 1 384 0,-2 6 80 15,-2 8 0-15,4-3 16 0,0 0-32 0,4-2-16 16,-4 0 0-16,2-2 0 0,-2-3-320 0,1 0-64 16,5-5-16-16,-3-4 0 0,4-4-208 0,-3-1 0 15,1-3 128-15,0-4-128 16,2-4 0-16,0-3 0 0,-2-4 0 0,2-3 0 0,-3 0 0 0,3-5 0 15,0-3 128-15,-4 1-128 0,1-6 320 0,1 3 0 16,0-6 16-16,-3-1 0 0,3-2 144 0,0-2 32 16,-1-2 0-16,1-5 0 0,0 4-96 0,-1-6-16 15,-1 2 0-15,4-5 0 0,-5 4-272 0,3-1-128 0,0 0 128 16,2 6-128 0,0 1-272-16,0 1-144 0,0 3-32 0,2-2 0 15,0 2-1104-15,-1-1-240 0,3 0-32 0,1 0-8704 0</inkml:trace>
  <inkml:trace contextRef="#ctx0" brushRef="#br0" timeOffset="5667.06">7980 15873 1839 0,'0'14'160'0,"-1"-10"-160"0,1 3 0 0,0-4 0 16,0-1 2304-16,0-2 416 0,0 0 96 0,0 2 0 0,-2 0-944 0,-2-1-192 15,1-1-32-15,-4 0-16 0,2-1-1168 0,-6-1-224 16,1 0-48-16,-3 0-16 16,1 1-368-16,-2 1-80 0,0 1-16 0,0 3 0 0,2 1-80 0,0 5-16 31,0 1 0-31,1 5 0 0,3 1 384 0,-1 2 0 16,4 0 0-16,-4 4 128 0,4 3 208 0,0-2 48 15,3 1 0-15,-2 3 0 0,4-4-256 0,0-1-128 16,0 5 128-16,4-6-128 0,-2-1 0 0,1 0 0 15,1-4 0-15,3-1 128 0,-1-7-128 0,1 1 0 0,4-6 0 16,-1-2 0-16,1-1 0 0,-1-2 0 0,4-1 0 0,0-5 0 16,2-5 0-16,-4 1 192 0,2-4 0 0,-2-3-16 15,0-1 48-15,-1-7 16 0,3 3 0 0,-7-1 0 16,0-6-416-16,0 6-80 0,-4-2 0 0,1-2-16 31,-3 5-416-31,-2-1-80 0,1-2 0 0,-4 3-16 0,1 2 368 0,1 2 80 0,-3 3 16 0,1 1 0 16,3 6 160-16,-1-2 160 0,2 8-208 0,-2 3 80 15,2 0 128-15,0 5 0 0,0 6 0 0,0-3-128 16,0 6-96-16,0 4-16 0,0 3 0 0,0 5 0 16,0-2 544-16,0 2 96 0,2 6 32 0,0-8 0 15,-1 4 480-15,3-4 112 0,1-3 0 0,0-2 16 16,2-5-544-16,2-9-112 0,1-1-32 0,-1-4 0 16,7-4-944-16,-2-3-192 15,1-5-48-15,-1-3-7056 0</inkml:trace>
  <inkml:trace contextRef="#ctx0" brushRef="#br0" timeOffset="5902.99">8332 15290 4607 0,'0'2'400'0,"0"1"-400"15,2 1 0-15,-2-1 0 0,0 1 1904 0,0 4 288 0,2 5 64 0,-1 7 16 16,-1 14 32-16,-1 4 16 0,-1 0 0 0,-3 4 0 15,3 2-944-15,-5-1-192 0,2 1-32 0,0 3-16 16,-1-2-496-16,3 5-80 0,1 1-32 0,0-4 0 16,2 7-400-16,0-5-128 0,2-1 0 0,0-2 0 15,0-4 0-15,3-6-224 0,-2 1 16 0,4-8 0 32,4 1-1392-32,-4-6-256 0</inkml:trace>
  <inkml:trace contextRef="#ctx0" brushRef="#br0" timeOffset="6161.84">8719 15238 12895 0,'-5'15'576'0,"1"-2"112"0,1-1-560 0,1-4-128 16,-3 5 0-16,3-5 0 0,-1 10 1056 0,-3 10 176 15,-2 19 48-15,-3 14 0 0,-1 12-576 0,3 0-128 16,-1-3 0-16,1-4-16 0,4 0-416 0,2-2-144 16,-1 3 0-16,1-5 144 0,3-2-144 0,-2-3 0 15,4-3 0-15,-1-3 0 0,3-8 0 0,-1-3-224 16,4-3 48-16,0-6-8416 0</inkml:trace>
  <inkml:trace contextRef="#ctx0" brushRef="#br0" timeOffset="6500.68">9082 15677 5519 0,'-6'7'496'0,"3"-4"-496"0,-2 4 0 0,1-2 0 16,2-3 1760-16,-3 3 256 0,2 4 48 0,-6 3 16 15,-5 7 32-15,-3 7 16 0,-6 1 0 0,0 4 0 16,1-7-1536-16,-3 4-304 0,1-3-64 0,1-5-16 15,4 7-336-15,0-5-80 0,0 1-16 0,1-2 0 16,-1-2-80-16,5 2-16 0,0-2 0 0,4 0 0 16,-2-1 320-16,5-1 0 0,-4-1-128 0,6-2 128 15,3-4 0-15,2 2 0 0,0-7 0 0,0 4 0 0,4-5 0 0,1-3 0 16,5 1 0-16,-1-2 0 0,3 0 0 0,0-3 0 16,4 1-128-16,0-3 128 0,3 1 0 0,-2 2 0 15,3 2-128-15,-1 2 128 0,0 0 0 0,-2 5 0 16,2 0 0-16,-1 3 0 0,-1 1 0 0,-1 6 0 15,-2 2 0-15,0 0 0 0,-4-1 336 0,1 1 128 16,1 2 32-16,2 0 0 0,-4 0-176 0,3 1-16 0,1-4-16 0,-1-6 0 31,3 2-608-31,0-5-112 0,1-1-16 0,2-8-8848 0</inkml:trace>
  <inkml:trace contextRef="#ctx0" brushRef="#br0" timeOffset="6799.26">9332 16332 11967 0,'-5'8'1072'0,"0"-4"-864"0,2 3-208 0,1-6 0 0,2 1 1088 0,0 0 160 15,2 0 32-15,1-1 16 0,6-1-112 0,1 0-32 16,8 0 0-16,1 0 0 0,5-5-960 0,-1 0-192 16,3-4 0-16,-26 9 0 0,0 0-128 0,101-31 128 15,-101 31 0-15,0 0 0 0,105-38 0 0,-105 38-176 16,0 0 176-16,95-39-128 16,-95 39-272-16,0 0-48 0,0 0-16 0,114-52-5264 15,-88 36-1056-15</inkml:trace>
  <inkml:trace contextRef="#ctx0" brushRef="#br0" timeOffset="7050.4">10139 15435 15663 0,'-7'-7'688'0,"2"0"144"0,2 5-656 0,1-2-176 0,2 4 0 0,-2 0 0 15,2 0 1680-15,-2 2 304 0,1 0 64 0,-8 3 16 16,2 6-416-16,0 4-96 0,-2 4-16 0,4 4 0 15,-5 1-704-15,3 6-128 0,0 1-48 0,1 1 0 16,1 3-32-16,3 3-16 0,2 2 0 0,0 3 0 0,2 3 160 0,0-3 48 16,1 6 0-16,1-2 0 0,5 4-288 0,-4-3-48 15,7-1-16-15,-1-5 0 0,-1 0-464 0,6-7 0 16,-2 1 0-16,3-3 0 16,0-5-1376-16,1-3-224 0,-2-4-32 15,-3-4-13440-15</inkml:trace>
  <inkml:trace contextRef="#ctx0" brushRef="#br0" timeOffset="7521.65">9963 15995 9215 0,'6'0'816'0,"-1"0"-656"0,0 0-160 0,-2 2 0 0,3 0 1152 0,-3 1 208 0,8 1 48 0,6 6 0 16,7 2-448-16,3 1-64 0,2 4-32 0,-3-1 0 15,1-2-720-15,0-6-144 0,1 5 0 0,4-8 0 16,2-3 0-16,3-4 0 0,-37 2 0 0,0 0-144 16,113-18 144-16,-113 18 0 0,0 0 0 0,0 0 0 15,115-36-176-15,-94 29 176 0,0-2-208 0,-5 4 80 16,-2 0 128-16,-2-4-192 0,-3 5 192 0,-2 3-192 16,0-3 192-16,-6 3 0 0,3 1 0 0,-2-2 0 15,-2 4 0-15,0-1 0 0,-2 4 0 0,-2 4-128 0,-3 0 128 0,0 5 0 16,0 2 0-16,-5 1 0 15,2 4 0-15,-1 3 0 0,3 1 0 0,-1 2 0 16,4 0 480-16,-4 2 80 0,4 6 16 0,1 0 0 0,3 5 96 0,-3-2 32 31,4-1 0-31,4-4 0 0,-3 2-368 0,1-4-64 0,3-3-16 0,0-2 0 0,2-7-256 0,4-7 0 16,-1-3 0-16,3-5 0 0,1-3 0 0,-2-2 0 16,2-3 0-16,-2-3 0 0,2 0 0 0,0-7 0 15,3 0 208-15,-5-10-64 0,2 1 576 0,-2-8 112 16,1 0 32-16,-5-4 0 0,-1 2-240 0,-1-4-48 15,-1 2-16-15,-7-1 0 0,-3 4-336 0,-2-1-64 16,-4-2-16-16,-1 6 0 0,0-3-144 0,-4 1 0 0,-1 7 0 0,0 1 0 16,3 4 0-16,-6 2 0 0,3 3 128 0,-2 0-8368 15,1 7-1664-15</inkml:trace>
  <inkml:trace contextRef="#ctx0" brushRef="#br0" timeOffset="7851.09">11127 15428 20271 0,'-8'8'896'0,"2"-3"192"0,5 2-880 0,-1-5-208 16,2 0 0-16,0-2 0 0,2 2 992 0,-2-1 160 0,0 3 16 0,-2 6 16 0,-3 1-608 0,-2 6-128 15,-5 4-32-15,-1 5 0 0,-1 0-416 0,-3 7 0 16,-2 2 0-16,1 5-176 0,-3 2 176 0,-3 3 0 16,5 2 0-16,1 1 0 0,5-1 752 0,-1 1 80 15,3 3 0-15,2 1 16 0,4 2-192 0,0-5-32 16,3-2-16-16,2 0 0 0,4 0-288 0,1-4-48 16,2 6-16-16,5-7 0 0,0-2-256 0,7-5 0 15,4 0 0-15,2-11 0 0,4-3 0 0,3-2-320 0,1-3 32 16,1 0 16-1,1-4-1536-15,-2-5-304 0,4 3-64 0,1-3-9472 0</inkml:trace>
  <inkml:trace contextRef="#ctx0" brushRef="#br0" timeOffset="8275.2">11532 15955 11055 0,'-18'18'480'0,"6"-8"112"16,3 4-464-16,-1-5-128 0,5 0 0 0,3-3 0 0,-5 3 1728 0,-2 5 336 15,-5 14 64-15,-1 7 16 0,-3 1-992 0,6 1-208 31,0-2-48-31,5-2 0 0,2 3-768 0,3-4-128 16,4-4 0-16,3 3-176 16,-2-5-208-16,8 2-32 0,1-4-16 0,2-1 0 0,2-2 432 0,3-4 0 15,0-1 0-15,0-4 0 0,5-5 528 0,-1-3 192 16,3-1 48-16,-1-10 0 0,1 4-48 0,0-11 0 16,0 3 0-16,-2-4 0 0,1-3-352 0,-9-1-80 15,-3-2-16-15,-4 2 0 0,-5 0 96 0,-4 3 16 0,-4 1 0 0,-6-3 0 16,1 2 256-16,-7 4 48 0,4 0 16 0,-4-2 0 15,-3 4 384-15,-2-6 96 0,0-1 16 0,2-4 0 16,0-2-576-16,0-5-112 0,3 4-32 0,4-2 0 16,-2 0-480-16,2 1-192 0,3 3 16 0,-1 1 0 31,1 3-928-31,2 1-192 0,2 1-48 0,0 2 0 0,3 0-1408 0,2 4-304 16</inkml:trace>
  <inkml:trace contextRef="#ctx0" brushRef="#br0" timeOffset="8558.54">11823 15678 22111 0,'-2'4'976'0,"2"-1"208"0,0 3-944 0,2-5-240 15,1-1 0-15,-1 0 0 0,3 2 960 0,-1 0 128 16,10 1 48-16,-2 2 0 0,5 6-416 0,1-4-80 15,2 7 0-15,3 0-16 0,2 3 368 0,-3 4 80 16,1 3 16-16,-1 4 0 0,-1 4-432 0,-1 4-80 16,-3 4 0-16,-5 9-16 0,-3-2-128 0,-4 5-32 15,-3 4 0-15,-6 2 0 0,-6 6-272 0,-4-1-128 16,0-1 128-16,-10 3-128 0,1-4 384 0,-3-4 0 0,0-4 0 0,-2-8 0 16,5-3-128-16,-3-7-48 0,2-4 0 0,3-14-17056 15</inkml:trace>
  <inkml:trace contextRef="#ctx0" brushRef="#br0" timeOffset="9250.06">9348 11373 17503 0,'-21'31'1552'0,"7"-15"-1232"16,2-4-320-16,5 0 0 0,2-7 0 0,5 1 0 16,-4-3 128-16,1 2-128 0,-2 9 512 0,0 0 64 15,-2 0 0-15,0 2 0 16,0 3-1280-1,-4-2-240-15,-1 3-48 0,0 0-16 0,-2 7 656 0,0-1 128 0,-2 5 32 0,4 2 0 0,-2 4 1216 0,2 1 240 16,1 0 48-16,3-3 16 16,2 0 16-16,3-11 0 0,3 3 0 0,5-12 0 0,6-4-672 0,4-4-128 15,1-6-32-15,8-9 0 0,3 1-512 0,2-7 0 16,4-5 0-16,2-6 0 0,-35 25 0 0,82-59 0 0,-40 24 0 0,1 0 0 16,4-1 0-16,-6-3 0 0,-5 3 0 0,-4 1 0 15,-8-2 0-15,-5 8 208 0,-8 1-32 0,-5 4-16 16,0 3 160-16,-6 3 48 0,-6 3 0 0,-4-3 0 15,-9 6-208-15,-6 2-32 0,-4 1-128 0,-6 4 192 16,2 3-192-16,0 4 0 0,1-2 0 0,6 3 0 31,5 2-272-31,2 1-160 0,9-1-16 0,5-5-12000 0</inkml:trace>
  <inkml:trace contextRef="#ctx0" brushRef="#br0" timeOffset="9752.32">13335 11096 15663 0,'-7'26'1392'0,"4"-12"-1120"0,1 2-272 0,2-6 0 0,0 1 208 0,0-3-16 16,0 4 0-16,2 11 0 0,-1 17 960 0,-1 16 176 15,-1 12 32-15,-3 0 16 0,-4 7-928 0,-3 3-192 16,-6 7-48-16,-1-5 0 0,-1-3-208 0,3-9 0 16,6-14 0-16,8-24-9792 15</inkml:trace>
  <inkml:trace contextRef="#ctx0" brushRef="#br0" timeOffset="10475.65">17620 10934 14735 0,'2'3'1312'0,"1"-3"-1056"15,3 0-256-15,1-1 0 0,-2-1 880 0,4-2 112 0,8-3 32 0,9 2 0 16,-26 5 80-16,0 0 32 0,134-38 0 0,-134 38 0 15,0 0-304-15,129-35-48 0,-129 35-16 0,0 0 0 16,105 7 304-16,-76 7 48 0,1 12 16 0,-6 4 0 16,-4 1-144-16,-6 9-32 0,-2 11 0 0,-5 8 0 15,-4 5-384-15,-10 8-96 0,-3 3-16 0,-4-1 0 16,-7 0-288-16,-2-3-176 0,-5-3 192 0,1-2-192 16,-3-5 0-16,-1-5 0 0,-1 1 0 0,-3-4 0 15,0-5 0-15,-1-6 0 0,1-4 0 0,0-4 0 16,2-7 0-16,3-4 0 0,4-4 0 0,0-3 0 15,5-6 0-15,4-4 0 0,5-5 0 0,3-2 0 0,4-5 0 0,1-4 0 16,4-2 0-16,4-4-144 0,3-7 144 0,3-1 0 16,8-2 0-16,1-5-128 15,5-3 128-15,7 1 0 0,1-1 0 0,4-1 0 0,-36 35 0 0,82-61 0 32,-82 61 0-32,0 0 128 0,112-56-128 0,-112 56 0 0,0 0 0 0,99-14 0 0,-99 14 0 0,0 0 0 15,105 12 0-15,-105-12 0 0,0 0 0 0,118 26 0 16,-118-26 0-16,96 21 0 15,-96-21-1120-15,115 21-144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8:54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6004 11044 3679 0,'-7'0'320'0,"2"0"-320"15,0-2 0-15,5 2 0 0,0-2 752 0,0-1 80 16,-2 1 0-16,-2-2 16 0,1-4-448 0,1-3-80 16,4 3-32-16,1-3 0 0,3 1-432 0,-1 1-96 15,-3 2-16-15,3 0 0 0,-3 4 0 0,-1 1-16 16,1 2 0-16,-2-2 0 0,2 2 272 15,-2-2 192-15,5 2-16 0,-5-1-16 0,4 1 272 0,1 0 48 16,0-2 16-16,2 2 0 0,-2-2 32 0,6 0 16 16,-3-1 0-16,5 3 0 0,2 3-240 0,-2-1-48 15,4 0-16-15,2-2 0 0,4 2-240 0,1-1 0 16,1 1 0-16,1-2 0 0,0 2 0 0,0-2 0 16,-26 0 0-16,0 0 0 0,0 0 0 0,122 5 0 0,-122-5 0 15,0 0 0-15,96 4 0 0,-96-4 0 0,0 0 0 0,111 3 0 16,-111-3 0-16,0 0 0 0,126 9 0 0,-126-9 0 15,96 12 0-15,-96-12 0 0,101 10 0 0,-101-10 0 16,97 16 0-16,-97-16 0 0,101 7 0 0,-101-7 0 16,107-9 0-16,-107 9 0 0,125-19 0 0,-125 19 0 15,143-26 0-15,-143 26 0 0,145-30 0 0,-145 30 0 16,132-26 0-16,-132 26 0 0,129-29 0 0,-129 29 0 16,125-23 0-16,-125 23 0 15,138-16 0-15,-138 16 0 0,134-10 0 0,-134 10 0 0,115-7 0 0,-115 7 0 16,112-2 0-16,-112 2 176 0,118 0-48 0,-118 0-128 0,136-2 336 0,-136 2-32 15,150-3-16-15,-150 3 0 16,140-9-160-16,-140 9-128 0,134-3 192 0,-134 3-192 0,129 0 0 0,-129 0 0 16,127 0 0-16,-127 0 0 0,131 10 0 0,-131-10 0 15,115 9 0-15,-115-9 0 0,99 17 0 0,-99-17 0 16,0 0 0-16,134 19 0 0,-134-19 0 0,94 9 0 16,-94-9 0-16,105-2 0 0,-105 2 0 0,115-8 0 15,-115 8 0-15,118-5 0 0,-118 5 0 0,107-4 0 16,-107 4 0-16,102 0 0 15,-102 0-464-15,103 5-112 0,-103-5 0 0,110 5-16 16,-110-5-736-16,131 0-144 0,-131 0-16 0,130-24-16 0</inkml:trace>
  <inkml:trace contextRef="#ctx0" brushRef="#br0" timeOffset="7929.92">8440 14816 5519 0,'2'-14'496'0,"2"6"-496"0,1 1 0 0,-2 1 0 16,2 3 480-16,-3-1 0 0,3-10 0 0,4-5 0 15,3-2-480-15,-1-1 0 0,-6 3 0 0,0 3 0 16,-3 2 0-16,3 4-256 0,-3-1 16 0,1-5 16 15,6 4 224-15,2-3 0 0,4-5 0 0,-3 1 0 16,-1 2 0-16,1 1 0 16,-1 0 0-16,-1 6 0 0,-5 0 128 0,2-1-128 0,0 2 192 0,-5 6-192 15,0-2 752-15,-2-1 32 0,0 5 16 0,0 1 0 16,-2 0 208-16,0 1 32 0,2 3 16 0,0-1 0 16,-2 3-576-16,2-3-112 0,-3 6-32 0,3 0 0 15,0-4-176-15,0 5-32 0,0-3-128 0,3 5 192 16,-3-5 32-16,2 4 0 0,0-4 0 0,0 3 0 15,1-3 64-15,1 2 16 0,3-2 0 0,-6-4 0 16,5 1 240-16,-1 1 48 0,2-3 16 0,-4 1 0 16,3-1 144-16,1-2 16 0,-1 2 16 0,1-2 0 0,2 0-32 0,-4 0-16 15,4 0 0-15,-2 0 0 0,0 2-80 0,2-1-16 16,-4 1 0-16,2 1 0 0,2-1-320 0,-2 2-80 16,3-1-16-16,-1-1 0 0,1 1-224 0,-1 3 0 15,1-1 0-15,-1-2 0 16,2 1 0-16,-1 3 0 0,-1-2 0 0,1-1-160 0,-1-1 160 0,-2 2 0 15,3-1 0-15,-3-1 0 0,4 1 0 0,-4-4 0 0,1 3 0 0,3 2 0 16,3-1 192-16,-4-1 0 0,3 1 16 0,0 1 0 16,-2 2-48-16,3-2-16 0,0 2 0 0,-4 2 0 15,4-2-144-15,0 3 128 0,-2-3-128 0,4 2 128 16,-2 0-128-16,2-1 0 16,1-1 0-16,2-3 0 0,-1 1 0 0,3 0 0 0,-1-1 0 0,3-4 0 15,0-2 0-15,-1 0 0 0,5-3 0 0,0 0 0 16,3 1 176-16,3-6-48 0,-1 5-128 0,1 0 192 15,0 1 112-15,2-3 16 0,-4 4 0 0,4 3 0 16,0-2-192-16,-4 0-128 0,0 0 144 0,-1 2-144 16,1 0 0-16,-4 0 0 0,-1 2 0 0,0-2 0 15,2 0 0-15,0 2 0 0,-1 0 0 0,1-2 0 0,-1 0 736 0,2 1 208 16,1 1 32-16,1 0 16 16,2 1-1632-16,0-1-320 0,0 0-64 0,4-2 0 0,1 0 832 0,1 0 192 15,-1-2 0-15,0 0 0 0,1-1 0 0,-3-1 144 16,1 3-144-16,-2-5 128 0,-2 1 80 0,5-2 16 15,2 5 0-15,0-1 0 0,-3 1-224 0,0 0 144 16,-1 2-144-16,2 0 128 16,-1 4-128-16,0-1 0 0,1-1 0 0,-3 5 0 0,3-2 0 0,-1 1 0 31,-4-1 0-31,-2 2 0 0,-1-2 0 0,0-2 0 0,-3 4 0 0,-2-1 0 0,1-1 0 0,0-2 0 16,4 6 0-16,-2-2 0 0,-2-2 0 0,2 4 0 0,-4-4 0 15,0-1 0-15,3 3 0 0,-3-2 0 0,0-2 0 0,4 4 0 16,-5-3 0-16,1 1 0 15,2 0 0-15,-3 4 0 16,3-2 0-16,0 3 0 0,-3-1 0 0,0 0 128 16,-1-2-128-16,1-2 128 0,1 2-128 0,4-4 128 15,0 1-128-15,3-2 0 0,1-4 0 0,-1-2 0 16,2 1 0-16,2-4 0 0,2 2 0 0,-1-2 0 16,1-2 0-16,0 4 0 0,-1-4 0 0,1 4 0 15,1 1 0-15,0 1 0 0,2-4 0 0,1 2 0 16,-1 3 192-16,-2-3 0 0,0 1 0 0,-1-3 0 15,0 4-64-15,-1-2 0 0,1-4 0 0,-1 5 0 16,1-1-128-16,-1-2 0 0,1 4 0 0,0 1 0 0,-1 2 0 0,1 0 0 16,-1 0 0-16,1 4-176 0,1-3 176 0,1 5 0 15,-3-3-144-15,-3 2 144 0,1-3 0 0,-5 1 0 16,1 3 0-16,-1-5 0 0,1 3 0 0,-2-2 0 16,0-1 0-16,1 3 0 0,3 3 0 0,-3-4 0 15,1 1 0-15,1-1 0 0,1 4 0 0,1 0 0 16,0-3 0-16,4 3 0 0,-4 0 0 0,0-4 0 15,0 1 0-15,2 1 0 0,1-3 0 0,1-2 0 16,-6 1 0-16,1-2 0 0,3 1 0 0,-1-2 0 16,-1 2 0-16,2-4 0 0,0 3 0 0,0-1 0 15,-2 2 0-15,-1 0 0 0,1 2 0 0,0-1 0 16,2 3 0-16,-4-4 0 0,4 2 128 0,1-1-128 0,1-1 128 0,-2 2-128 16,0-2 160-16,1 0-160 0,4 0 192 0,-1 0-192 15,1 0 144-15,-2-2-144 0,2 1 0 0,-1 1 144 16,-1-2-144-16,0 2 0 0,-1 2 0 0,-1-1 0 15,1 3 0-15,1-1 0 0,1-1 0 0,-1 5 0 16,0-2 0-16,-1-1 0 0,-2-1 0 0,0 2 0 16,1-1 0-16,-1-2 0 0,3 1 0 0,-3-1 0 15,-2 0 0-15,0-2 0 0,4 1 0 0,0-1 0 16,-1-1 0-16,1-1 0 0,1 0 0 0,1-1 0 16,-1 1 0-16,2 0 0 0,2 0 0 0,-4-1 0 15,0 1 0-15,-1 2 0 0,0 0 0 0,-4 0 0 16,-2 0 0-16,0 2 0 0,1-2 0 0,-1 0 0 0,-5 0 0 15,4 0 0-15,0 0 0 0,1-4 0 0,4 4 0 0,-6-3 0 16,5-1 0-16,-1 1 0 0,2-4 0 0,-4 4 0 16,4-1 0-16,-2-1 0 0,3 0 0 0,-1-1 0 15,2 1 0-15,-6-2 0 0,1 2 0 0,-1-2 0 16,-5-2 0-16,4 4 0 0,-6 0 192 0,2 1-64 16,-1-1 0-16,-4 2 0 0,-1 3-128 0,1 0 0 15,0 0 0-15,-3 1 128 0,1 1-128 0,-3 3 0 16,1-1 0-16,0 1 0 0,3-1 0 0,-1 3 0 15,3-2 128-15,1-2-128 0,1 1 0 0,3 3 0 16,-1-4 0-16,3-1 0 0,-2 0 0 0,0-2 0 16,-2 0 128-16,-3 0-128 0,3-2 0 0,-1 0 0 0,1-5 0 15,1 2 0-15,0 1 208 0,0-2 16 0,2-3 0 0,-5 2 0 16,-1 0-224-16,1 2-192 0,-2 3 48 0,0-2 0 31,-4 1-1936-31,-1-1-384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21/09/2023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1.png"/><Relationship Id="rId18" Type="http://schemas.openxmlformats.org/officeDocument/2006/relationships/image" Target="../media/image90.png"/><Relationship Id="rId3" Type="http://schemas.openxmlformats.org/officeDocument/2006/relationships/image" Target="../media/image21.png"/><Relationship Id="rId21" Type="http://schemas.openxmlformats.org/officeDocument/2006/relationships/image" Target="../media/image120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80.png"/><Relationship Id="rId2" Type="http://schemas.openxmlformats.org/officeDocument/2006/relationships/image" Target="../media/image13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40.png"/><Relationship Id="rId15" Type="http://schemas.openxmlformats.org/officeDocument/2006/relationships/image" Target="../media/image111.png"/><Relationship Id="rId10" Type="http://schemas.openxmlformats.org/officeDocument/2006/relationships/image" Target="../media/image60.png"/><Relationship Id="rId19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Relationship Id="rId1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remove(int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0 &amp;&amp;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size());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0)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pop_front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Node *p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61DF2-8628-98E2-4B32-B8C204734542}"/>
              </a:ext>
            </a:extLst>
          </p:cNvPr>
          <p:cNvSpPr txBox="1"/>
          <p:nvPr/>
        </p:nvSpPr>
        <p:spPr>
          <a:xfrm>
            <a:off x="4714408" y="2871156"/>
            <a:ext cx="177753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Removing the first node is a special case.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3E400-B96D-F8F5-1557-2537329879FF}"/>
              </a:ext>
            </a:extLst>
          </p:cNvPr>
          <p:cNvSpPr txBox="1"/>
          <p:nvPr/>
        </p:nvSpPr>
        <p:spPr>
          <a:xfrm>
            <a:off x="6795897" y="4634080"/>
            <a:ext cx="292034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every other node, walk to 1 node before it and call </a:t>
            </a:r>
            <a:r>
              <a:rPr lang="en-CA" sz="2000" b="1" dirty="0" err="1"/>
              <a:t>remove_after</a:t>
            </a:r>
            <a:r>
              <a:rPr lang="en-CA" sz="2000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45BF7-CB38-87D0-6DD6-E50C362902B4}"/>
              </a:ext>
            </a:extLst>
          </p:cNvPr>
          <p:cNvGrpSpPr/>
          <p:nvPr/>
        </p:nvGrpSpPr>
        <p:grpSpPr>
          <a:xfrm>
            <a:off x="7212030" y="1689342"/>
            <a:ext cx="1088571" cy="369332"/>
            <a:chOff x="2281646" y="2238103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2FA0C6-2315-204A-C3BD-D785527EB274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1A027D-F8DA-D155-A8D7-74DEBF88D042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F8DBE-07C5-1820-C3CF-4740489CD5EF}"/>
              </a:ext>
            </a:extLst>
          </p:cNvPr>
          <p:cNvGrpSpPr/>
          <p:nvPr/>
        </p:nvGrpSpPr>
        <p:grpSpPr>
          <a:xfrm>
            <a:off x="8836178" y="1689342"/>
            <a:ext cx="1088571" cy="369332"/>
            <a:chOff x="7852041" y="3994556"/>
            <a:chExt cx="108857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3C689E-1629-042D-A9DA-9819DEBE08E8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E12EB9-5640-A61D-BFE3-42768FAC5B6B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FBE96-D8D3-CBA9-53E2-CF3B86BC4162}"/>
              </a:ext>
            </a:extLst>
          </p:cNvPr>
          <p:cNvSpPr txBox="1"/>
          <p:nvPr/>
        </p:nvSpPr>
        <p:spPr>
          <a:xfrm>
            <a:off x="6164637" y="15212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A2670F-2AA3-2B22-284A-85951246E977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493573" y="1705910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E9B351-5A88-C85E-A08C-878432C3216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300601" y="1874008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57E77C-FCA7-6D05-D2DE-CB6252130272}"/>
              </a:ext>
            </a:extLst>
          </p:cNvPr>
          <p:cNvGrpSpPr/>
          <p:nvPr/>
        </p:nvGrpSpPr>
        <p:grpSpPr>
          <a:xfrm>
            <a:off x="10366918" y="1689342"/>
            <a:ext cx="1535022" cy="369332"/>
            <a:chOff x="7133584" y="5392282"/>
            <a:chExt cx="1535022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72B5BE-E909-9CA9-0E23-B77A8F5290B2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4E55FD-44F7-9722-D49D-ED9BE322D12D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9E5144-5363-D982-2A62-DEE41AB830CF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49018E-E78D-E410-AD84-98598DF200A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D83614-F9CD-12A0-5EFC-EE5271104DC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19F342-1A35-0EB3-1127-0C003E2D8F3D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092FBD2-604B-C880-9463-00CBB1C4136C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4E7F9EE-673B-B747-EB21-7C7E9E27810F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1249EB-70B6-0B21-CF88-B8CA8E26A8ED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9924749" y="1874008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288FE6-1392-2BA9-9AD4-5F2B8A8C1335}"/>
                  </a:ext>
                </a:extLst>
              </p14:cNvPr>
              <p14:cNvContentPartPr/>
              <p14:nvPr/>
            </p14:nvContentPartPr>
            <p14:xfrm>
              <a:off x="2151360" y="3890520"/>
              <a:ext cx="4161600" cy="149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288FE6-1392-2BA9-9AD4-5F2B8A8C1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0" y="3881160"/>
                <a:ext cx="4180320" cy="15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39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re-implement the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using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(and no loops). How does the recursive implementation compare to the non-recursive one?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786658-4CB5-938C-AE54-92280D015A24}"/>
              </a:ext>
            </a:extLst>
          </p:cNvPr>
          <p:cNvGrpSpPr/>
          <p:nvPr/>
        </p:nvGrpSpPr>
        <p:grpSpPr>
          <a:xfrm>
            <a:off x="2032396" y="4029078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61DE2-AD40-D3CF-A5B1-A2128862F04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371FD-6BBE-7E09-91EF-287FA71ABBC4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3F8A1-A150-C25D-FAD4-02387E31611E}"/>
              </a:ext>
            </a:extLst>
          </p:cNvPr>
          <p:cNvGrpSpPr/>
          <p:nvPr/>
        </p:nvGrpSpPr>
        <p:grpSpPr>
          <a:xfrm>
            <a:off x="3656544" y="4029078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5427D-D6C9-EEC8-46CA-8418AFA88AA3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C83D06-7E60-7E87-290C-EED93C25D53A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EBBF9-E944-E617-FD6D-52555A9715E0}"/>
              </a:ext>
            </a:extLst>
          </p:cNvPr>
          <p:cNvSpPr txBox="1"/>
          <p:nvPr/>
        </p:nvSpPr>
        <p:spPr>
          <a:xfrm>
            <a:off x="985003" y="38609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2FF-D484-78F4-F36A-491415A688E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313939" y="404564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F8A2E-FBF0-9245-7D65-2FC8F5C84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120967" y="421374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30AA6-B7B7-9A0F-59F3-558C35020D4D}"/>
              </a:ext>
            </a:extLst>
          </p:cNvPr>
          <p:cNvGrpSpPr/>
          <p:nvPr/>
        </p:nvGrpSpPr>
        <p:grpSpPr>
          <a:xfrm>
            <a:off x="5187284" y="4029078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1D0B-20D2-0758-0F53-5321E415DA3C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FC97B-9BB6-FB03-B790-7AA9F89E697F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72A8-181A-B07D-F4AC-801889823E4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1A7AE0-9862-B9AF-F936-2074BC183D9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75E41C7-D1BF-DCCB-7208-7FBBB0B802A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3A2F7A-F248-A2D9-F5C5-EB172330D5E8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51C1CD-D1F8-84F6-06E0-B4B95FF1E1C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9CDC0A-F5FC-53D8-25D7-BF65C6CD629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FB4DD-8062-9E27-A625-6590FADFBC7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745115" y="421374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4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786658-4CB5-938C-AE54-92280D015A24}"/>
              </a:ext>
            </a:extLst>
          </p:cNvPr>
          <p:cNvGrpSpPr/>
          <p:nvPr/>
        </p:nvGrpSpPr>
        <p:grpSpPr>
          <a:xfrm>
            <a:off x="7252138" y="3745909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61DE2-AD40-D3CF-A5B1-A2128862F04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371FD-6BBE-7E09-91EF-287FA71ABBC4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3F8A1-A150-C25D-FAD4-02387E31611E}"/>
              </a:ext>
            </a:extLst>
          </p:cNvPr>
          <p:cNvGrpSpPr/>
          <p:nvPr/>
        </p:nvGrpSpPr>
        <p:grpSpPr>
          <a:xfrm>
            <a:off x="8876286" y="3745909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5427D-D6C9-EEC8-46CA-8418AFA88AA3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C83D06-7E60-7E87-290C-EED93C25D53A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EBBF9-E944-E617-FD6D-52555A9715E0}"/>
              </a:ext>
            </a:extLst>
          </p:cNvPr>
          <p:cNvSpPr txBox="1"/>
          <p:nvPr/>
        </p:nvSpPr>
        <p:spPr>
          <a:xfrm>
            <a:off x="6204745" y="35778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2FF-D484-78F4-F36A-491415A688E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533681" y="3762477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F8A2E-FBF0-9245-7D65-2FC8F5C84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340709" y="3930575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30AA6-B7B7-9A0F-59F3-558C35020D4D}"/>
              </a:ext>
            </a:extLst>
          </p:cNvPr>
          <p:cNvGrpSpPr/>
          <p:nvPr/>
        </p:nvGrpSpPr>
        <p:grpSpPr>
          <a:xfrm>
            <a:off x="10407026" y="3745909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1D0B-20D2-0758-0F53-5321E415DA3C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FC97B-9BB6-FB03-B790-7AA9F89E697F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72A8-181A-B07D-F4AC-801889823E4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1A7AE0-9862-B9AF-F936-2074BC183D9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75E41C7-D1BF-DCCB-7208-7FBBB0B802A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3A2F7A-F248-A2D9-F5C5-EB172330D5E8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51C1CD-D1F8-84F6-06E0-B4B95FF1E1C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9CDC0A-F5FC-53D8-25D7-BF65C6CD629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FB4DD-8062-9E27-A625-6590FADFBC7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9964857" y="3930575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8832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int size(Node *p) const</a:t>
            </a:r>
          </a:p>
          <a:p>
            <a:r>
              <a:rPr lang="en-CA" dirty="0"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latin typeface="Consolas" panose="020B0609020204030204" pitchFamily="49" charset="0"/>
              </a:rPr>
              <a:t>    if (p == </a:t>
            </a:r>
            <a:r>
              <a:rPr lang="en-CA" dirty="0" err="1">
                <a:latin typeface="Consolas" panose="020B0609020204030204" pitchFamily="49" charset="0"/>
              </a:rPr>
              <a:t>nullptr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latin typeface="Consolas" panose="020B0609020204030204" pitchFamily="49" charset="0"/>
              </a:rPr>
              <a:t>    else</a:t>
            </a:r>
          </a:p>
          <a:p>
            <a:r>
              <a:rPr lang="en-CA" dirty="0"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return 1 + size(p-&gt;next);</a:t>
            </a:r>
          </a:p>
          <a:p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int size() const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return size(head);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217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3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217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3541176" y="3244334"/>
            <a:ext cx="4338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665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4498673" y="4075606"/>
            <a:ext cx="5343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580718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i + 1;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7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i + 1;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4498673" y="4075606"/>
            <a:ext cx="5343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95045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if (j % 2 == 0)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357124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Review: </a:t>
            </a:r>
            <a:r>
              <a:rPr lang="en-CA" sz="3600" b="1" dirty="0"/>
              <a:t>List2.cpp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 look at the code 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understand all the details?</a:t>
            </a:r>
          </a:p>
        </p:txBody>
      </p:sp>
    </p:spTree>
    <p:extLst>
      <p:ext uri="{BB962C8B-B14F-4D97-AF65-F5344CB8AC3E}">
        <p14:creationId xmlns:p14="http://schemas.microsoft.com/office/powerpoint/2010/main" val="246202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10;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10;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if (j % 2 == 0)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4498673" y="4075606"/>
            <a:ext cx="53430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808985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217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5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217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EEBE6-509D-E619-E3A0-3D6FA85DB1F0}"/>
              </a:ext>
            </a:extLst>
          </p:cNvPr>
          <p:cNvSpPr txBox="1"/>
          <p:nvPr/>
        </p:nvSpPr>
        <p:spPr>
          <a:xfrm>
            <a:off x="3541176" y="3244334"/>
            <a:ext cx="4338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8249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1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/>
              <p:nvPr/>
            </p:nvSpPr>
            <p:spPr>
              <a:xfrm>
                <a:off x="4491116" y="4075606"/>
                <a:ext cx="61743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16" y="4075606"/>
                <a:ext cx="6174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5" y="1378466"/>
            <a:ext cx="60536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i + 1;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55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i + 1;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/>
              <p:nvPr/>
            </p:nvSpPr>
            <p:spPr>
              <a:xfrm>
                <a:off x="4596914" y="3977365"/>
                <a:ext cx="1101082" cy="6280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14" y="3977365"/>
                <a:ext cx="1101082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22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if (j % 2 == 0)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2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2" y="467561"/>
            <a:ext cx="40397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What gets printed?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6015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num_called = 0;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for (int j = 0; j &lt; N; j++)</a:t>
            </a:r>
          </a:p>
          <a:p>
            <a:r>
              <a:rPr lang="pt-BR" dirty="0"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  if (j % 2 == 0) num_called++;</a:t>
            </a:r>
          </a:p>
          <a:p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cout &lt;&lt; num_called &lt;&lt; "\n";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/>
              <p:nvPr/>
            </p:nvSpPr>
            <p:spPr>
              <a:xfrm>
                <a:off x="4498673" y="4075606"/>
                <a:ext cx="534305" cy="63998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2EEBE6-509D-E619-E3A0-3D6FA85DB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673" y="4075606"/>
                <a:ext cx="534305" cy="639983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F164F5-BA13-5D76-C5D9-55CDD72AF6C6}"/>
                  </a:ext>
                </a:extLst>
              </p:cNvPr>
              <p:cNvSpPr txBox="1"/>
              <p:nvPr/>
            </p:nvSpPr>
            <p:spPr>
              <a:xfrm>
                <a:off x="7613427" y="3193798"/>
                <a:ext cx="2754811" cy="25592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b="1" dirty="0"/>
                  <a:t> </a:t>
                </a:r>
                <a:r>
                  <a:rPr lang="en-CA" dirty="0"/>
                  <a:t>is the </a:t>
                </a:r>
                <a:r>
                  <a:rPr lang="en-CA" i="1" dirty="0"/>
                  <a:t>smallest integer </a:t>
                </a:r>
                <a:r>
                  <a:rPr lang="en-CA" dirty="0"/>
                  <a:t>greater than, or equal to,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dirty="0"/>
              </a:p>
              <a:p>
                <a:pPr algn="ctr"/>
                <a:r>
                  <a:rPr lang="en-CA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6.41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3.0001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6.5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F164F5-BA13-5D76-C5D9-55CDD72A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427" y="3193798"/>
                <a:ext cx="2754811" cy="2559227"/>
              </a:xfrm>
              <a:prstGeom prst="rect">
                <a:avLst/>
              </a:prstGeom>
              <a:blipFill>
                <a:blip r:embed="rId3"/>
                <a:stretch>
                  <a:fillRect l="-1991" t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45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0CB20-BDFD-2C6D-8A3E-4410C6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1" y="193520"/>
            <a:ext cx="9296878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a method called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returns a pointer to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node is 0, the second is 1, the third is 2, and so on.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don’t want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getting pointers to nodes (they could mess up the node!).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753015" y="489328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F83CE-FA4F-26E9-F133-8D7C34FF0323}"/>
              </a:ext>
            </a:extLst>
          </p:cNvPr>
          <p:cNvGrpSpPr/>
          <p:nvPr/>
        </p:nvGrpSpPr>
        <p:grpSpPr>
          <a:xfrm>
            <a:off x="3536732" y="5572268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C2E3C3-69DE-EBD6-C96D-300063B5A0A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5FFE8-FB5A-B526-6193-5243B362463B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CB067-541D-5861-D495-22A1E3AA4A87}"/>
              </a:ext>
            </a:extLst>
          </p:cNvPr>
          <p:cNvGrpSpPr/>
          <p:nvPr/>
        </p:nvGrpSpPr>
        <p:grpSpPr>
          <a:xfrm>
            <a:off x="5160880" y="5572268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99B6F5-EE6E-8E80-4002-7876344E98F0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4DB23F-EA17-4AC6-5A1C-83CA22810ED8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D3970F-613A-1B6F-7D5F-B7FD24E6F66B}"/>
              </a:ext>
            </a:extLst>
          </p:cNvPr>
          <p:cNvSpPr txBox="1"/>
          <p:nvPr/>
        </p:nvSpPr>
        <p:spPr>
          <a:xfrm>
            <a:off x="2489339" y="540417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C1095-3977-4829-E75C-1D6F9DB1283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818275" y="558883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583F0-3482-BC7C-814A-6ED1FF7871A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625303" y="575693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867B0F-D46B-6E01-B464-6241422DEE08}"/>
              </a:ext>
            </a:extLst>
          </p:cNvPr>
          <p:cNvGrpSpPr/>
          <p:nvPr/>
        </p:nvGrpSpPr>
        <p:grpSpPr>
          <a:xfrm>
            <a:off x="6691620" y="5572268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570CE1-DB0E-56EB-1137-C79A3F76AB58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E2D247-953C-65F1-8525-C450784E9587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90B0E1-BE87-6620-95B9-1AB441D23918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5DDD52-E796-0741-421D-2AA1EF1159C8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04FAA86-6D0A-83A5-83DA-D5AE3EC5B496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CF995F-AB28-1242-F716-7E644CC756CB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490557F-110B-E8DA-470E-D131EAE45DD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F7443D-B75D-2058-3BC8-381715B5EC3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AD73CC-7FBC-9398-C2AD-F23FF25524E8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249451" y="575693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4B4D7C6-4CBC-6489-6F50-0D17E7F54E32}"/>
                  </a:ext>
                </a:extLst>
              </p14:cNvPr>
              <p14:cNvContentPartPr/>
              <p14:nvPr/>
            </p14:nvContentPartPr>
            <p14:xfrm>
              <a:off x="2374920" y="4311000"/>
              <a:ext cx="9278280" cy="2334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4B4D7C6-4CBC-6489-6F50-0D17E7F54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560" y="4301640"/>
                <a:ext cx="9297000" cy="23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0" y="1568578"/>
            <a:ext cx="8774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Returns a pointer to the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ith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Node *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index) const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Node *p = head;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for (int j = 0; j &lt; index;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return p;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CA" sz="24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D47E5F-F805-C3A5-F982-18B43424168C}"/>
              </a:ext>
            </a:extLst>
          </p:cNvPr>
          <p:cNvGrpSpPr/>
          <p:nvPr/>
        </p:nvGrpSpPr>
        <p:grpSpPr>
          <a:xfrm>
            <a:off x="5802084" y="5908227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B5876D-E866-34A7-A279-3C2B7001448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3BBD-6746-7FCD-F79A-9A311A52C182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1CBA86-1129-D697-D152-E53CC72ADD81}"/>
              </a:ext>
            </a:extLst>
          </p:cNvPr>
          <p:cNvGrpSpPr/>
          <p:nvPr/>
        </p:nvGrpSpPr>
        <p:grpSpPr>
          <a:xfrm>
            <a:off x="7426232" y="5908227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9F9B7-FFD1-FD0A-F18E-A07F11BAD3A2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1F4DB3-5C94-2BBC-F85F-0F2980220309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E7F3D4-4437-2AE3-A61C-56A4B504E91D}"/>
              </a:ext>
            </a:extLst>
          </p:cNvPr>
          <p:cNvSpPr txBox="1"/>
          <p:nvPr/>
        </p:nvSpPr>
        <p:spPr>
          <a:xfrm>
            <a:off x="4754691" y="57401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57138-71DC-B946-1B7C-141943D791C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5083627" y="5924795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BD9D9-8BA9-4FE2-BFC8-F154A8EF4D6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890655" y="6092893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D8191C-FBFA-1DB2-4047-2B1D2CA0E281}"/>
              </a:ext>
            </a:extLst>
          </p:cNvPr>
          <p:cNvGrpSpPr/>
          <p:nvPr/>
        </p:nvGrpSpPr>
        <p:grpSpPr>
          <a:xfrm>
            <a:off x="8956972" y="5908227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8BA3C1-9060-3C41-F189-B427BB3BA796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0796B8-1D72-91DF-0169-E6EFF4E24947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E26227-1217-F946-4B4F-5CB3A4FE8FB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3EB3E9-A931-FE16-ECBB-7C9812611286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DD2BFCA-73DA-9C36-4AD3-6A0BF7B7A059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EF552C-4C4B-1224-998B-A71C2D62DD50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42D7B7E-6AAC-630C-D6F7-98FD02F65A95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77670C4-CBF0-FF3E-EAA7-EF8E1E006B9C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C5705-7136-84E7-05CA-3008B23DE52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8514803" y="6092893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513CDA-7BAB-1CE8-BBDD-BDEB75E83D84}"/>
                  </a:ext>
                </a:extLst>
              </p14:cNvPr>
              <p14:cNvContentPartPr/>
              <p14:nvPr/>
            </p14:nvContentPartPr>
            <p14:xfrm>
              <a:off x="853560" y="2517120"/>
              <a:ext cx="10481760" cy="420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513CDA-7BAB-1CE8-BBDD-BDEB75E83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2507760"/>
                <a:ext cx="1050048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34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the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(Node* p)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deletes the node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node that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 a valid node in the list, and the list is non-empty.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can’t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the first element of the list!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13ED8-0FCB-1F96-9CAB-6B9C4FD956AB}"/>
              </a:ext>
            </a:extLst>
          </p:cNvPr>
          <p:cNvGrpSpPr/>
          <p:nvPr/>
        </p:nvGrpSpPr>
        <p:grpSpPr>
          <a:xfrm>
            <a:off x="2834709" y="5725347"/>
            <a:ext cx="1088571" cy="369332"/>
            <a:chOff x="2281646" y="2238103"/>
            <a:chExt cx="108857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C3DB31-CA85-E19E-18F3-1DB4B3B545F7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F53DA-876F-D3B4-A33D-D3D6B96CA361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5B6E11-5049-9D56-4A1A-CAD2E4B9EB85}"/>
              </a:ext>
            </a:extLst>
          </p:cNvPr>
          <p:cNvGrpSpPr/>
          <p:nvPr/>
        </p:nvGrpSpPr>
        <p:grpSpPr>
          <a:xfrm>
            <a:off x="4458857" y="5725347"/>
            <a:ext cx="1088571" cy="369332"/>
            <a:chOff x="7852041" y="3994556"/>
            <a:chExt cx="108857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CB5C94-CB2A-DEF7-2BE9-5083B010D79A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D2F202-802B-59AE-2FB1-97A6DAB26663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44354-44EB-3FBF-BE74-D0CF36A2799E}"/>
              </a:ext>
            </a:extLst>
          </p:cNvPr>
          <p:cNvSpPr txBox="1"/>
          <p:nvPr/>
        </p:nvSpPr>
        <p:spPr>
          <a:xfrm>
            <a:off x="1787316" y="555724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F774E-3941-430D-F87E-F79EF3ACBCA6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2116252" y="5741915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2768A-4B88-A4E7-B142-D2AA2D65073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923280" y="5910013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8CFCBB-8580-CD43-3EB4-8284EC1BAEDA}"/>
              </a:ext>
            </a:extLst>
          </p:cNvPr>
          <p:cNvGrpSpPr/>
          <p:nvPr/>
        </p:nvGrpSpPr>
        <p:grpSpPr>
          <a:xfrm>
            <a:off x="5989597" y="5725347"/>
            <a:ext cx="1535022" cy="369332"/>
            <a:chOff x="7133584" y="5392282"/>
            <a:chExt cx="153502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C3F46-17B0-4E18-0547-A201A9B60D5B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FD1163-B44A-DA1A-DBC7-EB310BDCC53C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226322-A3D5-69B7-C076-F2DD1820F3D5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47E206-E296-A211-74A5-F5545A02D53F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A9F8C1-C49B-88A7-1A29-4B6FE924BB65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8CF524-D61C-4F97-963D-91E76869A823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01CB263-827C-5D5F-DFA5-B4C8B25B4E4C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891C35F-9079-E60B-B935-9461BCEA5CBF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612C2E-27A1-19CE-AABF-2233B41407A5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47428" y="5910013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967352-3BF6-7AEF-D525-156B1464B771}"/>
                  </a:ext>
                </a:extLst>
              </p14:cNvPr>
              <p14:cNvContentPartPr/>
              <p14:nvPr/>
            </p14:nvContentPartPr>
            <p14:xfrm>
              <a:off x="358560" y="3889800"/>
              <a:ext cx="8373240" cy="3029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967352-3BF6-7AEF-D525-156B1464B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3880440"/>
                <a:ext cx="8391960" cy="30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4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499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121599" y="2458201"/>
            <a:ext cx="180713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What’s the </a:t>
            </a:r>
            <a:r>
              <a:rPr lang="en-CA" sz="2000" b="1" dirty="0"/>
              <a:t>bug</a:t>
            </a:r>
            <a:r>
              <a:rPr lang="en-CA" sz="2000" dirty="0"/>
              <a:t> in this code?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D9CB02-D3C0-3C70-EA4F-C1C5D51A1597}"/>
              </a:ext>
            </a:extLst>
          </p:cNvPr>
          <p:cNvGrpSpPr/>
          <p:nvPr/>
        </p:nvGrpSpPr>
        <p:grpSpPr>
          <a:xfrm>
            <a:off x="2699023" y="5221211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DD9D78-7834-6E85-61DB-C55A08B538F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703CCD-74A9-9671-4320-FFEECC9F33FE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B8B2BC-9450-6256-45F0-41E0CFB0F37B}"/>
              </a:ext>
            </a:extLst>
          </p:cNvPr>
          <p:cNvGrpSpPr/>
          <p:nvPr/>
        </p:nvGrpSpPr>
        <p:grpSpPr>
          <a:xfrm>
            <a:off x="4323171" y="5221211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426889-E1D2-6CFE-E4F1-9113202C809A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83131B-58E5-D40D-B5DA-BA1FFA4A0822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575A2B-7442-12C6-B3A3-5B65C2D4BCCF}"/>
              </a:ext>
            </a:extLst>
          </p:cNvPr>
          <p:cNvSpPr txBox="1"/>
          <p:nvPr/>
        </p:nvSpPr>
        <p:spPr>
          <a:xfrm>
            <a:off x="1651630" y="50531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1071C-ABFF-E675-4C9B-0A7011D2627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980566" y="5237779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63E910-6A65-285B-B912-E8504E6E83D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87594" y="5405877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72A018-1A43-1CEB-70FD-FFB64EA09859}"/>
              </a:ext>
            </a:extLst>
          </p:cNvPr>
          <p:cNvGrpSpPr/>
          <p:nvPr/>
        </p:nvGrpSpPr>
        <p:grpSpPr>
          <a:xfrm>
            <a:off x="5853911" y="5221211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B3C4D-7E87-11F3-1EFE-B2553FE29437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4948-3197-D11E-4E64-8AB73EEED795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1519AB-799A-C392-0EEB-D181C1DBE924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0B2384-62AF-9FFC-BBD3-33A0B77FFEC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EC2B71-4B3B-2C92-592B-FDA50C202FDB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E121D29-0A00-07BA-AD71-E7CB042D9E0E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2E05260-2A5F-7B8B-4D61-42DC1DD49D61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CAD3E1-DC43-C375-A52A-BD803F1822C2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6F649D-065D-7440-B0CF-9633690F2FE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411742" y="5405877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B98BB6-87E8-5DC0-1C5F-8E02741E9651}"/>
                  </a:ext>
                </a:extLst>
              </p14:cNvPr>
              <p14:cNvContentPartPr/>
              <p14:nvPr/>
            </p14:nvContentPartPr>
            <p14:xfrm>
              <a:off x="4916160" y="2565000"/>
              <a:ext cx="6700320" cy="3547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B98BB6-87E8-5DC0-1C5F-8E02741E9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0" y="2555640"/>
                <a:ext cx="6719040" cy="35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96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499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044907" y="2180931"/>
            <a:ext cx="180713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</a:t>
            </a:r>
            <a:r>
              <a:rPr lang="en-CA" sz="2000" b="1" dirty="0"/>
              <a:t>doesn’t</a:t>
            </a:r>
            <a:r>
              <a:rPr lang="en-CA" sz="2000" dirty="0"/>
              <a:t> work if </a:t>
            </a:r>
            <a:r>
              <a:rPr lang="en-CA" sz="2000" b="1" dirty="0"/>
              <a:t>p</a:t>
            </a:r>
            <a:r>
              <a:rPr lang="en-CA" sz="2000" dirty="0"/>
              <a:t> points to the last node.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0861F-BEEE-700B-9341-D88ADF446824}"/>
              </a:ext>
            </a:extLst>
          </p:cNvPr>
          <p:cNvGrpSpPr/>
          <p:nvPr/>
        </p:nvGrpSpPr>
        <p:grpSpPr>
          <a:xfrm>
            <a:off x="5381684" y="4331588"/>
            <a:ext cx="1088571" cy="369332"/>
            <a:chOff x="2281646" y="2238103"/>
            <a:chExt cx="1088571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29977-6AC2-02CD-5F8C-204D0E14E6A1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DAB8A1-1BBC-A495-8A12-5366682CCF7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AC62CF-69BF-91D1-7BFD-1808998B9489}"/>
              </a:ext>
            </a:extLst>
          </p:cNvPr>
          <p:cNvGrpSpPr/>
          <p:nvPr/>
        </p:nvGrpSpPr>
        <p:grpSpPr>
          <a:xfrm>
            <a:off x="7005832" y="4331588"/>
            <a:ext cx="1088571" cy="369332"/>
            <a:chOff x="7852041" y="3994556"/>
            <a:chExt cx="108857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108C00-E9C2-4A60-07BB-1A04E87A6CB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E8AAC0-D849-EE9D-9D9E-7011DBFB57D5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9F2BA46-1698-168F-CE43-F65DA1966C92}"/>
              </a:ext>
            </a:extLst>
          </p:cNvPr>
          <p:cNvSpPr txBox="1"/>
          <p:nvPr/>
        </p:nvSpPr>
        <p:spPr>
          <a:xfrm>
            <a:off x="4334291" y="4163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12DFD-1591-8BCC-E6A4-FF5D3E3BDEEF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4663227" y="434815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32283D-A9B5-6841-DA21-671DFE870C0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470255" y="451625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E651FD-CDC3-D960-878E-6551852D397F}"/>
              </a:ext>
            </a:extLst>
          </p:cNvPr>
          <p:cNvGrpSpPr/>
          <p:nvPr/>
        </p:nvGrpSpPr>
        <p:grpSpPr>
          <a:xfrm>
            <a:off x="8536572" y="4331588"/>
            <a:ext cx="1535022" cy="369332"/>
            <a:chOff x="7133584" y="5392282"/>
            <a:chExt cx="153502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A69DD-94AA-6104-7844-907299CE25C9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17D43-4701-BE86-B18F-E5951365FB9B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13E45-D679-0A98-C276-23835635B556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51C052-A346-B6AA-28A3-7FD2BD305AF2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CC9C9B-7E4A-E848-1811-186C879583B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840ED-E1AA-29AD-099C-1FE8BE3BA5E1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80C981F-22D3-F324-A619-A0BA6A6DCAD6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72685D-1D3B-AD70-B7D1-09BC227E3576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0DE02D-6641-5C5F-AF89-8EF379C90361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8094403" y="451625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7C657C-AAFF-A833-5EB5-347F97320233}"/>
              </a:ext>
            </a:extLst>
          </p:cNvPr>
          <p:cNvSpPr txBox="1"/>
          <p:nvPr/>
        </p:nvSpPr>
        <p:spPr>
          <a:xfrm>
            <a:off x="8659532" y="524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9C9F5-4D39-697E-FB37-638ACA201E83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8812779" y="4700920"/>
            <a:ext cx="176639" cy="54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ACAC34-6DB4-66DB-E9B6-143FBBBC5C03}"/>
              </a:ext>
            </a:extLst>
          </p:cNvPr>
          <p:cNvSpPr txBox="1"/>
          <p:nvPr/>
        </p:nvSpPr>
        <p:spPr>
          <a:xfrm>
            <a:off x="9765100" y="52479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tmp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29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0" y="1568578"/>
            <a:ext cx="6208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(p-&gt;next ==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return;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957966" y="2130668"/>
            <a:ext cx="180713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We can fix it by treating it as a special case.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0861F-BEEE-700B-9341-D88ADF446824}"/>
              </a:ext>
            </a:extLst>
          </p:cNvPr>
          <p:cNvGrpSpPr/>
          <p:nvPr/>
        </p:nvGrpSpPr>
        <p:grpSpPr>
          <a:xfrm>
            <a:off x="5381684" y="4331588"/>
            <a:ext cx="1088571" cy="369332"/>
            <a:chOff x="2281646" y="2238103"/>
            <a:chExt cx="1088571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29977-6AC2-02CD-5F8C-204D0E14E6A1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DAB8A1-1BBC-A495-8A12-5366682CCF7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AC62CF-69BF-91D1-7BFD-1808998B9489}"/>
              </a:ext>
            </a:extLst>
          </p:cNvPr>
          <p:cNvGrpSpPr/>
          <p:nvPr/>
        </p:nvGrpSpPr>
        <p:grpSpPr>
          <a:xfrm>
            <a:off x="7005832" y="4331588"/>
            <a:ext cx="1088571" cy="369332"/>
            <a:chOff x="7852041" y="3994556"/>
            <a:chExt cx="108857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108C00-E9C2-4A60-07BB-1A04E87A6CB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E8AAC0-D849-EE9D-9D9E-7011DBFB57D5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9F2BA46-1698-168F-CE43-F65DA1966C92}"/>
              </a:ext>
            </a:extLst>
          </p:cNvPr>
          <p:cNvSpPr txBox="1"/>
          <p:nvPr/>
        </p:nvSpPr>
        <p:spPr>
          <a:xfrm>
            <a:off x="4334291" y="4163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12DFD-1591-8BCC-E6A4-FF5D3E3BDEEF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4663227" y="434815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32283D-A9B5-6841-DA21-671DFE870C0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470255" y="451625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E651FD-CDC3-D960-878E-6551852D397F}"/>
              </a:ext>
            </a:extLst>
          </p:cNvPr>
          <p:cNvGrpSpPr/>
          <p:nvPr/>
        </p:nvGrpSpPr>
        <p:grpSpPr>
          <a:xfrm>
            <a:off x="8536572" y="4331588"/>
            <a:ext cx="1535022" cy="369332"/>
            <a:chOff x="7133584" y="5392282"/>
            <a:chExt cx="153502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A69DD-94AA-6104-7844-907299CE25C9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17D43-4701-BE86-B18F-E5951365FB9B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13E45-D679-0A98-C276-23835635B556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51C052-A346-B6AA-28A3-7FD2BD305AF2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CC9C9B-7E4A-E848-1811-186C879583B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840ED-E1AA-29AD-099C-1FE8BE3BA5E1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80C981F-22D3-F324-A619-A0BA6A6DCAD6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72685D-1D3B-AD70-B7D1-09BC227E3576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0DE02D-6641-5C5F-AF89-8EF379C90361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8094403" y="451625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7C657C-AAFF-A833-5EB5-347F97320233}"/>
              </a:ext>
            </a:extLst>
          </p:cNvPr>
          <p:cNvSpPr txBox="1"/>
          <p:nvPr/>
        </p:nvSpPr>
        <p:spPr>
          <a:xfrm>
            <a:off x="8659532" y="524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9C9F5-4D39-697E-FB37-638ACA201E83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8812779" y="4700920"/>
            <a:ext cx="176639" cy="54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ACAC34-6DB4-66DB-E9B6-143FBBBC5C03}"/>
              </a:ext>
            </a:extLst>
          </p:cNvPr>
          <p:cNvSpPr txBox="1"/>
          <p:nvPr/>
        </p:nvSpPr>
        <p:spPr>
          <a:xfrm>
            <a:off x="9765100" y="52479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tmp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157CC2-FEC2-DEF6-7374-B0D0B09B0471}"/>
              </a:ext>
            </a:extLst>
          </p:cNvPr>
          <p:cNvCxnSpPr>
            <a:stCxn id="4" idx="1"/>
          </p:cNvCxnSpPr>
          <p:nvPr/>
        </p:nvCxnSpPr>
        <p:spPr>
          <a:xfrm flipH="1">
            <a:off x="6738043" y="2638500"/>
            <a:ext cx="1219923" cy="17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67A710-9C3A-5A90-9297-4E296B647E0E}"/>
                  </a:ext>
                </a:extLst>
              </p14:cNvPr>
              <p14:cNvContentPartPr/>
              <p14:nvPr/>
            </p14:nvContentPartPr>
            <p14:xfrm>
              <a:off x="1043640" y="2644560"/>
              <a:ext cx="5646240" cy="60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67A710-9C3A-5A90-9297-4E296B647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80" y="2635200"/>
                <a:ext cx="5664960" cy="6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6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deletes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 and the list is non-empty.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753015" y="436783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247014-1202-BE03-4886-B17B00B5EEFE}"/>
              </a:ext>
            </a:extLst>
          </p:cNvPr>
          <p:cNvGrpSpPr/>
          <p:nvPr/>
        </p:nvGrpSpPr>
        <p:grpSpPr>
          <a:xfrm>
            <a:off x="2710822" y="4591981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54D0D-EC71-8B89-2F1E-0ED7374DBFDE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912ED7-867D-3FCC-2BE4-744C4972EBF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316954-D50F-8F54-5167-1E5A545BD0B8}"/>
              </a:ext>
            </a:extLst>
          </p:cNvPr>
          <p:cNvGrpSpPr/>
          <p:nvPr/>
        </p:nvGrpSpPr>
        <p:grpSpPr>
          <a:xfrm>
            <a:off x="4334970" y="4591981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1D142B-6FE9-C9E7-30E9-01E7F12D63C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86E897-1165-83F4-3A61-37085BEA7077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C532B5-93B6-11AD-33AC-8A9B99B40ABF}"/>
              </a:ext>
            </a:extLst>
          </p:cNvPr>
          <p:cNvSpPr txBox="1"/>
          <p:nvPr/>
        </p:nvSpPr>
        <p:spPr>
          <a:xfrm>
            <a:off x="1663429" y="44238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5186A2-77DD-06D1-AA15-4556BF658F14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992365" y="4608549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44043-E4BA-F2CC-DE80-3A161825CC3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99393" y="4776647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F8E32A-5656-04D5-827B-17B3747761B5}"/>
              </a:ext>
            </a:extLst>
          </p:cNvPr>
          <p:cNvGrpSpPr/>
          <p:nvPr/>
        </p:nvGrpSpPr>
        <p:grpSpPr>
          <a:xfrm>
            <a:off x="5865710" y="4591981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A46E73-B540-04C9-F9B8-BEC010A56CF6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D77ECD-EB54-D751-6000-A4D184E64F53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B4B4F8-DC2F-BD0F-99A5-A997AC75EF6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226709-FAE2-0BD9-C9BB-9028A6C7E408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D76F0F-47BE-38CF-F454-809E4BFF1A1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5ECCA89-7C5D-9703-F0A6-F48AE05CF436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04E975A-2472-20A1-F0C6-EEA4619195FE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7574EA-B035-A3A8-5C18-5144689448FB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463436-4201-62D9-9A78-9DEEBC896F3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423541" y="4776647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55A1C3-C170-8347-72E3-FECE1D6FC1BF}"/>
                  </a:ext>
                </a:extLst>
              </p14:cNvPr>
              <p14:cNvContentPartPr/>
              <p14:nvPr/>
            </p14:nvContentPartPr>
            <p14:xfrm>
              <a:off x="2414880" y="3904200"/>
              <a:ext cx="4255560" cy="2145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55A1C3-C170-8347-72E3-FECE1D6FC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520" y="3894840"/>
                <a:ext cx="4274280" cy="21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4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Microsoft Office PowerPoint</Application>
  <PresentationFormat>Widescreen</PresentationFormat>
  <Paragraphs>369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cp:lastPrinted>2023-09-20T22:10:00Z</cp:lastPrinted>
  <dcterms:created xsi:type="dcterms:W3CDTF">2023-05-15T20:39:02Z</dcterms:created>
  <dcterms:modified xsi:type="dcterms:W3CDTF">2023-09-22T02:47:07Z</dcterms:modified>
</cp:coreProperties>
</file>