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5" r:id="rId3"/>
    <p:sldId id="346" r:id="rId4"/>
    <p:sldId id="263" r:id="rId5"/>
    <p:sldId id="345" r:id="rId6"/>
    <p:sldId id="286" r:id="rId7"/>
    <p:sldId id="287" r:id="rId8"/>
    <p:sldId id="276" r:id="rId9"/>
    <p:sldId id="281" r:id="rId10"/>
    <p:sldId id="282" r:id="rId11"/>
    <p:sldId id="288" r:id="rId12"/>
    <p:sldId id="320" r:id="rId13"/>
    <p:sldId id="337" r:id="rId14"/>
    <p:sldId id="324" r:id="rId15"/>
    <p:sldId id="299" r:id="rId16"/>
    <p:sldId id="302" r:id="rId17"/>
    <p:sldId id="304" r:id="rId18"/>
    <p:sldId id="313" r:id="rId19"/>
    <p:sldId id="314" r:id="rId20"/>
    <p:sldId id="315" r:id="rId21"/>
    <p:sldId id="316" r:id="rId22"/>
    <p:sldId id="325" r:id="rId23"/>
    <p:sldId id="326" r:id="rId24"/>
    <p:sldId id="327" r:id="rId25"/>
    <p:sldId id="328" r:id="rId26"/>
    <p:sldId id="330" r:id="rId27"/>
    <p:sldId id="329" r:id="rId28"/>
    <p:sldId id="331" r:id="rId29"/>
    <p:sldId id="332" r:id="rId30"/>
    <p:sldId id="333" r:id="rId31"/>
    <p:sldId id="334" r:id="rId32"/>
    <p:sldId id="335" r:id="rId33"/>
    <p:sldId id="339" r:id="rId34"/>
    <p:sldId id="340" r:id="rId35"/>
    <p:sldId id="341" r:id="rId36"/>
    <p:sldId id="343" r:id="rId37"/>
    <p:sldId id="342" r:id="rId38"/>
    <p:sldId id="344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4D36E-CEA0-4DD8-98BD-886C4E7D9722}">
          <p14:sldIdLst>
            <p14:sldId id="256"/>
          </p14:sldIdLst>
        </p14:section>
        <p14:section name="Review of Trees" id="{E066E81A-009C-498B-BAFC-326683A6A2A0}">
          <p14:sldIdLst>
            <p14:sldId id="285"/>
            <p14:sldId id="346"/>
            <p14:sldId id="263"/>
            <p14:sldId id="345"/>
            <p14:sldId id="286"/>
            <p14:sldId id="287"/>
            <p14:sldId id="276"/>
            <p14:sldId id="281"/>
            <p14:sldId id="282"/>
            <p14:sldId id="288"/>
            <p14:sldId id="320"/>
            <p14:sldId id="337"/>
            <p14:sldId id="324"/>
            <p14:sldId id="299"/>
            <p14:sldId id="302"/>
            <p14:sldId id="304"/>
            <p14:sldId id="313"/>
            <p14:sldId id="314"/>
            <p14:sldId id="315"/>
            <p14:sldId id="316"/>
          </p14:sldIdLst>
        </p14:section>
        <p14:section name="Binary Tree Properties" id="{574C91B7-F819-4FC4-891C-0A2BD483097A}">
          <p14:sldIdLst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  <p14:sldId id="339"/>
            <p14:sldId id="340"/>
            <p14:sldId id="341"/>
            <p14:sldId id="343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7486" autoAdjust="0"/>
  </p:normalViewPr>
  <p:slideViewPr>
    <p:cSldViewPr snapToGrid="0">
      <p:cViewPr varScale="1">
        <p:scale>
          <a:sx n="127" d="100"/>
          <a:sy n="127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A633978-4176-453B-9B2A-8D23B4FDD9B5}"/>
    <pc:docChg chg="custSel modSld addSection modSection">
      <pc:chgData name="Toby Donaldson" userId="2e6e5431-bb17-4c41-9985-d39c50d83c73" providerId="ADAL" clId="{AA633978-4176-453B-9B2A-8D23B4FDD9B5}" dt="2023-10-06T05:18:24.788" v="13" actId="21"/>
      <pc:docMkLst>
        <pc:docMk/>
      </pc:docMkLst>
      <pc:sldChg chg="modSp mod">
        <pc:chgData name="Toby Donaldson" userId="2e6e5431-bb17-4c41-9985-d39c50d83c73" providerId="ADAL" clId="{AA633978-4176-453B-9B2A-8D23B4FDD9B5}" dt="2023-10-06T05:16:21.325" v="8" actId="20577"/>
        <pc:sldMkLst>
          <pc:docMk/>
          <pc:sldMk cId="2077400411" sldId="332"/>
        </pc:sldMkLst>
        <pc:spChg chg="mod">
          <ac:chgData name="Toby Donaldson" userId="2e6e5431-bb17-4c41-9985-d39c50d83c73" providerId="ADAL" clId="{AA633978-4176-453B-9B2A-8D23B4FDD9B5}" dt="2023-10-06T05:16:21.325" v="8" actId="20577"/>
          <ac:spMkLst>
            <pc:docMk/>
            <pc:sldMk cId="2077400411" sldId="332"/>
            <ac:spMk id="42" creationId="{D5EFAE6C-2A64-7D5F-AB5C-D2BEC3F88CD5}"/>
          </ac:spMkLst>
        </pc:spChg>
      </pc:sldChg>
      <pc:sldChg chg="modSp mod">
        <pc:chgData name="Toby Donaldson" userId="2e6e5431-bb17-4c41-9985-d39c50d83c73" providerId="ADAL" clId="{AA633978-4176-453B-9B2A-8D23B4FDD9B5}" dt="2023-10-06T05:17:06.347" v="12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AA633978-4176-453B-9B2A-8D23B4FDD9B5}" dt="2023-10-06T05:17:06.347" v="12" actId="20577"/>
          <ac:spMkLst>
            <pc:docMk/>
            <pc:sldMk cId="4182739517" sldId="335"/>
            <ac:spMk id="40" creationId="{D4BB9CC9-F6E8-A6CF-39F4-90F51974B8E3}"/>
          </ac:spMkLst>
        </pc:spChg>
      </pc:sldChg>
      <pc:sldChg chg="delSp mod">
        <pc:chgData name="Toby Donaldson" userId="2e6e5431-bb17-4c41-9985-d39c50d83c73" providerId="ADAL" clId="{AA633978-4176-453B-9B2A-8D23B4FDD9B5}" dt="2023-10-06T05:18:24.788" v="13" actId="21"/>
        <pc:sldMkLst>
          <pc:docMk/>
          <pc:sldMk cId="1680349918" sldId="343"/>
        </pc:sldMkLst>
        <pc:picChg chg="del">
          <ac:chgData name="Toby Donaldson" userId="2e6e5431-bb17-4c41-9985-d39c50d83c73" providerId="ADAL" clId="{AA633978-4176-453B-9B2A-8D23B4FDD9B5}" dt="2023-10-06T05:18:24.788" v="13" actId="21"/>
          <ac:picMkLst>
            <pc:docMk/>
            <pc:sldMk cId="1680349918" sldId="343"/>
            <ac:picMk id="14" creationId="{9AC2498A-3265-8853-1459-FDB21B1E1DC2}"/>
          </ac:picMkLst>
        </pc:pic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5/10/2023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5/10/2023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5/10/2023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5/10/2023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5/10/2023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.png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</a:t>
            </a:r>
            <a:r>
              <a:rPr lang="en-CA" sz="3200" i="1" dirty="0"/>
              <a:t>not</a:t>
            </a:r>
            <a:r>
              <a:rPr lang="en-CA" sz="3200" dirty="0"/>
              <a:t>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09954" y="377219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43155" y="476497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63545" y="474984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31225" y="587168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11088" y="587168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8396001" y="425535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672168" y="425535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684071" y="533102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396001" y="533102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E7E3F-40BA-4BA2-C8F1-86A35B189D36}"/>
              </a:ext>
            </a:extLst>
          </p:cNvPr>
          <p:cNvGrpSpPr/>
          <p:nvPr/>
        </p:nvGrpSpPr>
        <p:grpSpPr>
          <a:xfrm>
            <a:off x="9963545" y="5840937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682827-A71A-7E52-A029-DA6E1E4330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2F2803-6E0D-6CDA-AF4E-AEC04F4FE76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BC0C49-072B-41D5-E850-2ACC96E9525C}"/>
              </a:ext>
            </a:extLst>
          </p:cNvPr>
          <p:cNvCxnSpPr>
            <a:cxnSpLocks/>
            <a:stCxn id="15" idx="4"/>
            <a:endCxn id="57" idx="0"/>
          </p:cNvCxnSpPr>
          <p:nvPr/>
        </p:nvCxnSpPr>
        <p:spPr>
          <a:xfrm>
            <a:off x="10416391" y="5315897"/>
            <a:ext cx="0" cy="5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</a:t>
            </a:r>
            <a:r>
              <a:rPr lang="en-CA" dirty="0">
                <a:highlight>
                  <a:srgbClr val="FFFF00"/>
                </a:highlight>
              </a:rPr>
              <a:t>n-1</a:t>
            </a:r>
            <a:r>
              <a:rPr lang="en-CA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the binary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4801144" y="100783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3734345" y="20006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4744540" y="199804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5754735" y="198548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5754735" y="303475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3022415" y="310732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4102278" y="310732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5754735" y="399772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4187191" y="149099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197386" y="157389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5463358" y="149099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3475261" y="256667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4187191" y="256667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6207581" y="255154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6207581" y="360081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526462" y="1065616"/>
            <a:ext cx="26810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down all the </a:t>
            </a:r>
            <a:r>
              <a:rPr lang="en-CA" sz="2400" b="1" dirty="0"/>
              <a:t>root-to-leaf paths </a:t>
            </a:r>
            <a:r>
              <a:rPr lang="en-CA" sz="2400" dirty="0"/>
              <a:t>for this tree.</a:t>
            </a:r>
            <a:endParaRPr lang="en-AU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11F82-AFC0-B41B-8C54-5165762AC068}"/>
              </a:ext>
            </a:extLst>
          </p:cNvPr>
          <p:cNvGrpSpPr/>
          <p:nvPr/>
        </p:nvGrpSpPr>
        <p:grpSpPr>
          <a:xfrm>
            <a:off x="6799764" y="3995156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0D32D-3247-DD32-2D06-C590E44E43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J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B5FF94-689B-5F84-AE25-EF9D36F6235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E67F44-5E8C-B2DF-D984-218345A21EE9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6416949" y="3517917"/>
            <a:ext cx="626292" cy="5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8C7F97-67A1-154C-E724-424BE798BCB8}"/>
              </a:ext>
            </a:extLst>
          </p:cNvPr>
          <p:cNvGrpSpPr/>
          <p:nvPr/>
        </p:nvGrpSpPr>
        <p:grpSpPr>
          <a:xfrm>
            <a:off x="3564705" y="402937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7E874-5402-4FAB-5FF1-13CB086C290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D76621-1412-3481-B34C-9223910569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81377-1006-D763-C5F2-C30168424B90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4017551" y="3673383"/>
            <a:ext cx="537573" cy="35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F6A57-A75B-9084-7AE0-67EEE57E8E56}"/>
              </a:ext>
            </a:extLst>
          </p:cNvPr>
          <p:cNvSpPr txBox="1"/>
          <p:nvPr/>
        </p:nvSpPr>
        <p:spPr>
          <a:xfrm>
            <a:off x="8021782" y="1007837"/>
            <a:ext cx="692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ABE</a:t>
            </a:r>
            <a:br>
              <a:rPr lang="en-CA" dirty="0"/>
            </a:br>
            <a:r>
              <a:rPr lang="en-CA" dirty="0"/>
              <a:t>ABFH</a:t>
            </a:r>
            <a:br>
              <a:rPr lang="en-CA" dirty="0"/>
            </a:br>
            <a:r>
              <a:rPr lang="en-CA" dirty="0"/>
              <a:t>AC</a:t>
            </a:r>
            <a:br>
              <a:rPr lang="en-CA" dirty="0"/>
            </a:br>
            <a:r>
              <a:rPr lang="en-CA" dirty="0"/>
              <a:t>ADGI</a:t>
            </a:r>
            <a:br>
              <a:rPr lang="en-CA" dirty="0"/>
            </a:br>
            <a:r>
              <a:rPr lang="en-CA" dirty="0"/>
              <a:t>ADJ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CB554-5ACD-1D16-1FC6-05E2FDC39372}"/>
              </a:ext>
            </a:extLst>
          </p:cNvPr>
          <p:cNvSpPr txBox="1"/>
          <p:nvPr/>
        </p:nvSpPr>
        <p:spPr>
          <a:xfrm>
            <a:off x="9423070" y="1335974"/>
            <a:ext cx="2136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is one path for</a:t>
            </a:r>
            <a:br>
              <a:rPr lang="en-CA" dirty="0"/>
            </a:br>
            <a:r>
              <a:rPr lang="en-CA" dirty="0"/>
              <a:t>each leaf.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55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4329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368072"/>
              </a:xfrm>
              <a:blipFill>
                <a:blip r:embed="rId6"/>
                <a:stretch>
                  <a:fillRect l="-2760" t="-7111" r="-144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765933" cy="378245"/>
              </a:xfrm>
              <a:prstGeom prst="rect">
                <a:avLst/>
              </a:prstGeom>
              <a:blipFill>
                <a:blip r:embed="rId5"/>
                <a:stretch>
                  <a:fillRect l="-2397" t="-4688" r="-2055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level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 r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" y="5358771"/>
                <a:ext cx="11787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use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FE53ED1-51CA-4802-B480-D6DC1C8B140A}"/>
              </a:ext>
            </a:extLst>
          </p:cNvPr>
          <p:cNvSpPr/>
          <p:nvPr/>
        </p:nvSpPr>
        <p:spPr>
          <a:xfrm rot="16200000">
            <a:off x="1147199" y="4855140"/>
            <a:ext cx="172192" cy="929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909705" cy="2287046"/>
              </a:xfrm>
              <a:blipFill>
                <a:blip r:embed="rId5"/>
                <a:stretch>
                  <a:fillRect l="-2609" t="-5867" r="-2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at least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dirty="0"/>
                  <a:t>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nodes and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, then: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063888"/>
              </a:xfrm>
              <a:blipFill>
                <a:blip r:embed="rId5"/>
                <a:stretch>
                  <a:fillRect l="-2760" t="-9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5480056" cy="672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795C2-B001-FB73-AD89-BBAAB7E43601}"/>
              </a:ext>
            </a:extLst>
          </p:cNvPr>
          <p:cNvCxnSpPr>
            <a:cxnSpLocks/>
          </p:cNvCxnSpPr>
          <p:nvPr/>
        </p:nvCxnSpPr>
        <p:spPr>
          <a:xfrm flipV="1">
            <a:off x="5355771" y="1347849"/>
            <a:ext cx="2280063" cy="197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</a:t>
            </a:r>
            <a:r>
              <a:rPr lang="en-CA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3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Descendants of C</a:t>
            </a:r>
            <a:r>
              <a:rPr lang="en-CA" dirty="0"/>
              <a:t>: C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Ordered tree</a:t>
            </a:r>
            <a:r>
              <a:rPr lang="en-CA" dirty="0"/>
              <a:t>: the </a:t>
            </a:r>
            <a:r>
              <a:rPr lang="en-CA" i="1" dirty="0"/>
              <a:t>children</a:t>
            </a:r>
            <a:r>
              <a:rPr lang="en-CA" dirty="0"/>
              <a:t> of nodes have                </a:t>
            </a:r>
          </a:p>
          <a:p>
            <a:r>
              <a:rPr lang="en-CA" dirty="0"/>
              <a:t>                          a well-defined order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Microsoft Office PowerPoint</Application>
  <PresentationFormat>Widescreen</PresentationFormat>
  <Paragraphs>562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2023-10-06T05:18:34Z</dcterms:modified>
</cp:coreProperties>
</file>