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305" r:id="rId41"/>
    <p:sldId id="297" r:id="rId42"/>
    <p:sldId id="304" r:id="rId43"/>
    <p:sldId id="296" r:id="rId44"/>
    <p:sldId id="298" r:id="rId45"/>
    <p:sldId id="299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9D0A-0517-475F-B989-AAB23E30FEB7}" v="1" dt="2023-10-25T23:02:17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3DC99D0A-0517-475F-B989-AAB23E30FEB7}"/>
    <pc:docChg chg="modSld">
      <pc:chgData name="Toby Donaldson" userId="2e6e5431-bb17-4c41-9985-d39c50d83c73" providerId="ADAL" clId="{3DC99D0A-0517-475F-B989-AAB23E30FEB7}" dt="2023-10-25T23:02:17.598" v="0"/>
      <pc:docMkLst>
        <pc:docMk/>
      </pc:docMkLst>
      <pc:sldChg chg="addSp">
        <pc:chgData name="Toby Donaldson" userId="2e6e5431-bb17-4c41-9985-d39c50d83c73" providerId="ADAL" clId="{3DC99D0A-0517-475F-B989-AAB23E30FEB7}" dt="2023-10-25T23:02:17.598" v="0"/>
        <pc:sldMkLst>
          <pc:docMk/>
          <pc:sldMk cId="493162039" sldId="257"/>
        </pc:sldMkLst>
        <pc:inkChg chg="add">
          <ac:chgData name="Toby Donaldson" userId="2e6e5431-bb17-4c41-9985-d39c50d83c73" providerId="ADAL" clId="{3DC99D0A-0517-475F-B989-AAB23E30FEB7}" dt="2023-10-25T23:02:17.598" v="0"/>
          <ac:inkMkLst>
            <pc:docMk/>
            <pc:sldMk cId="493162039" sldId="257"/>
            <ac:inkMk id="2" creationId="{D3DD6DB4-1156-222E-3C1D-12E8D829C588}"/>
          </ac:inkMkLst>
        </pc:ink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  <pc:docChgLst>
    <pc:chgData name="Toby Donaldson" userId="2e6e5431-bb17-4c41-9985-d39c50d83c73" providerId="ADAL" clId="{5E607B4D-4FC5-4D9F-8284-1289B56E7CEC}"/>
    <pc:docChg chg="undo redo custSel modSld">
      <pc:chgData name="Toby Donaldson" userId="2e6e5431-bb17-4c41-9985-d39c50d83c73" providerId="ADAL" clId="{5E607B4D-4FC5-4D9F-8284-1289B56E7CEC}" dt="2023-10-21T23:22:37.889" v="220" actId="113"/>
      <pc:docMkLst>
        <pc:docMk/>
      </pc:docMkLst>
      <pc:sldChg chg="addSp delSp mod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93162039" sldId="257"/>
        </pc:sldMkLst>
        <pc:spChg chg="mod">
          <ac:chgData name="Toby Donaldson" userId="2e6e5431-bb17-4c41-9985-d39c50d83c73" providerId="ADAL" clId="{5E607B4D-4FC5-4D9F-8284-1289B56E7CEC}" dt="2023-10-21T23:09:43.059" v="8" actId="20577"/>
          <ac:spMkLst>
            <pc:docMk/>
            <pc:sldMk cId="493162039" sldId="257"/>
            <ac:spMk id="5" creationId="{B48647EF-E221-6FA3-3454-C7067ECEA17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93162039" sldId="257"/>
            <ac:inkMk id="2" creationId="{F16505B8-F8A8-7D0A-7DBB-5046C9D76FA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561226300" sldId="258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135316208" sldId="25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0:31.571" v="70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5E607B4D-4FC5-4D9F-8284-1289B56E7CEC}" dt="2023-10-21T23:10:31.571" v="70" actId="20577"/>
          <ac:spMkLst>
            <pc:docMk/>
            <pc:sldMk cId="2722157211" sldId="260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1:15.743" v="73" actId="20577"/>
        <pc:sldMkLst>
          <pc:docMk/>
          <pc:sldMk cId="864739414" sldId="261"/>
        </pc:sldMkLst>
        <pc:spChg chg="mod">
          <ac:chgData name="Toby Donaldson" userId="2e6e5431-bb17-4c41-9985-d39c50d83c73" providerId="ADAL" clId="{5E607B4D-4FC5-4D9F-8284-1289B56E7CEC}" dt="2023-10-21T23:11:15.743" v="73" actId="20577"/>
          <ac:spMkLst>
            <pc:docMk/>
            <pc:sldMk cId="864739414" sldId="261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864739414" sldId="261"/>
            <ac:inkMk id="4" creationId="{E902AAB0-A584-522B-E057-DD053B4C7F3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49705866" sldId="262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308871322" sldId="26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">
        <pc:chgData name="Toby Donaldson" userId="2e6e5431-bb17-4c41-9985-d39c50d83c73" providerId="ADAL" clId="{5E607B4D-4FC5-4D9F-8284-1289B56E7CEC}" dt="2023-10-21T23:12:08.573" v="74"/>
        <pc:sldMkLst>
          <pc:docMk/>
          <pc:sldMk cId="4075375105" sldId="264"/>
        </pc:sldMkLst>
        <pc:spChg chg="mod">
          <ac:chgData name="Toby Donaldson" userId="2e6e5431-bb17-4c41-9985-d39c50d83c73" providerId="ADAL" clId="{5E607B4D-4FC5-4D9F-8284-1289B56E7CEC}" dt="2023-10-21T23:12:08.573" v="74"/>
          <ac:spMkLst>
            <pc:docMk/>
            <pc:sldMk cId="4075375105" sldId="264"/>
            <ac:spMk id="14" creationId="{389C62BE-B76F-B311-3756-9588AF100F92}"/>
          </ac:spMkLst>
        </pc:spChg>
      </pc:sldChg>
      <pc:sldChg chg="addSp delSp modSp mod">
        <pc:chgData name="Toby Donaldson" userId="2e6e5431-bb17-4c41-9985-d39c50d83c73" providerId="ADAL" clId="{5E607B4D-4FC5-4D9F-8284-1289B56E7CEC}" dt="2023-10-21T23:12:26.980" v="75" actId="113"/>
        <pc:sldMkLst>
          <pc:docMk/>
          <pc:sldMk cId="2219068952" sldId="266"/>
        </pc:sldMkLst>
        <pc:spChg chg="mod">
          <ac:chgData name="Toby Donaldson" userId="2e6e5431-bb17-4c41-9985-d39c50d83c73" providerId="ADAL" clId="{5E607B4D-4FC5-4D9F-8284-1289B56E7CEC}" dt="2023-10-21T23:12:26.980" v="75" actId="113"/>
          <ac:spMkLst>
            <pc:docMk/>
            <pc:sldMk cId="2219068952" sldId="266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2:53.442" v="83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5E607B4D-4FC5-4D9F-8284-1289B56E7CEC}" dt="2023-10-21T23:12:53.442" v="83" actId="20577"/>
          <ac:spMkLst>
            <pc:docMk/>
            <pc:sldMk cId="2459995173" sldId="267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3:25.220" v="92" actId="20577"/>
        <pc:sldMkLst>
          <pc:docMk/>
          <pc:sldMk cId="930782038" sldId="268"/>
        </pc:sldMkLst>
        <pc:spChg chg="mod">
          <ac:chgData name="Toby Donaldson" userId="2e6e5431-bb17-4c41-9985-d39c50d83c73" providerId="ADAL" clId="{5E607B4D-4FC5-4D9F-8284-1289B56E7CEC}" dt="2023-10-21T23:13:25.220" v="92" actId="20577"/>
          <ac:spMkLst>
            <pc:docMk/>
            <pc:sldMk cId="930782038" sldId="268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930782038" sldId="268"/>
            <ac:inkMk id="4" creationId="{609239F1-915E-F785-8110-56B95C430D09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462324294" sldId="26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5:25.460" v="107" actId="20577"/>
        <pc:sldMkLst>
          <pc:docMk/>
          <pc:sldMk cId="677481774" sldId="270"/>
        </pc:sldMkLst>
        <pc:spChg chg="mod">
          <ac:chgData name="Toby Donaldson" userId="2e6e5431-bb17-4c41-9985-d39c50d83c73" providerId="ADAL" clId="{5E607B4D-4FC5-4D9F-8284-1289B56E7CEC}" dt="2023-10-21T23:15:25.460" v="107" actId="20577"/>
          <ac:spMkLst>
            <pc:docMk/>
            <pc:sldMk cId="677481774" sldId="270"/>
            <ac:spMk id="32" creationId="{79EF6C89-B375-A86E-F6BC-A36B38E75C07}"/>
          </ac:spMkLst>
        </pc:spChg>
        <pc:spChg chg="mod">
          <ac:chgData name="Toby Donaldson" userId="2e6e5431-bb17-4c41-9985-d39c50d83c73" providerId="ADAL" clId="{5E607B4D-4FC5-4D9F-8284-1289B56E7CEC}" dt="2023-10-21T23:15:02.162" v="101" actId="20577"/>
          <ac:spMkLst>
            <pc:docMk/>
            <pc:sldMk cId="677481774" sldId="270"/>
            <ac:spMk id="45" creationId="{7D3EB8B4-75A0-D314-E9AF-4E52E68E185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677481774" sldId="270"/>
            <ac:inkMk id="3" creationId="{D9ECE7A4-3CEE-65A7-0F9A-35DA8FEF248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4:25.032" v="100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5E607B4D-4FC5-4D9F-8284-1289B56E7CEC}" dt="2023-10-21T23:14:25.032" v="100" actId="14100"/>
          <ac:spMkLst>
            <pc:docMk/>
            <pc:sldMk cId="2728094250" sldId="271"/>
            <ac:spMk id="4" creationId="{9666938B-E24D-4DB2-9F2D-51AE1293606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270322688" sldId="27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772031483" sldId="275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6:50.833" v="108" actId="113"/>
        <pc:sldMkLst>
          <pc:docMk/>
          <pc:sldMk cId="213115808" sldId="278"/>
        </pc:sldMkLst>
        <pc:spChg chg="mod">
          <ac:chgData name="Toby Donaldson" userId="2e6e5431-bb17-4c41-9985-d39c50d83c73" providerId="ADAL" clId="{5E607B4D-4FC5-4D9F-8284-1289B56E7CEC}" dt="2023-10-21T23:16:50.833" v="108" actId="113"/>
          <ac:spMkLst>
            <pc:docMk/>
            <pc:sldMk cId="213115808" sldId="278"/>
            <ac:spMk id="36" creationId="{50523413-65DE-D5D6-1195-8E8BFFC539E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115808" sldId="278"/>
            <ac:inkMk id="5" creationId="{8F12E7E4-6EBB-DE43-B0BA-FAF5BAEBEA7F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2643477" sldId="27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2643477" sldId="279"/>
            <ac:inkMk id="5" creationId="{B9446267-DD7A-8B40-B0DF-03FA3F98822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18.001" v="110" actId="20577"/>
        <pc:sldMkLst>
          <pc:docMk/>
          <pc:sldMk cId="740533681" sldId="283"/>
        </pc:sldMkLst>
        <pc:spChg chg="mod">
          <ac:chgData name="Toby Donaldson" userId="2e6e5431-bb17-4c41-9985-d39c50d83c73" providerId="ADAL" clId="{5E607B4D-4FC5-4D9F-8284-1289B56E7CEC}" dt="2023-10-21T23:18:18.001" v="110" actId="20577"/>
          <ac:spMkLst>
            <pc:docMk/>
            <pc:sldMk cId="740533681" sldId="283"/>
            <ac:spMk id="4" creationId="{C6E390C3-C23E-8885-F152-D76BE3C03A20}"/>
          </ac:spMkLst>
        </pc:spChg>
        <pc:spChg chg="mod">
          <ac:chgData name="Toby Donaldson" userId="2e6e5431-bb17-4c41-9985-d39c50d83c73" providerId="ADAL" clId="{5E607B4D-4FC5-4D9F-8284-1289B56E7CEC}" dt="2023-10-21T23:18:16.661" v="109" actId="20577"/>
          <ac:spMkLst>
            <pc:docMk/>
            <pc:sldMk cId="740533681" sldId="283"/>
            <ac:spMk id="8" creationId="{1E340167-FAFF-9E55-2497-F7B2B09CCA2C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740533681" sldId="283"/>
            <ac:inkMk id="6" creationId="{5245837C-E5C2-86AB-B7D3-25E7F4840F7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81722786" sldId="284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0:58.843" v="210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5E607B4D-4FC5-4D9F-8284-1289B56E7CEC}" dt="2023-10-21T23:20:58.843" v="210" actId="20577"/>
          <ac:spMkLst>
            <pc:docMk/>
            <pc:sldMk cId="4235339031" sldId="286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1:33.257" v="214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5E607B4D-4FC5-4D9F-8284-1289B56E7CEC}" dt="2023-10-21T23:21:33.257" v="214" actId="20577"/>
          <ac:spMkLst>
            <pc:docMk/>
            <pc:sldMk cId="1435161024" sldId="287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1:14.978" v="211" actId="113"/>
          <ac:spMkLst>
            <pc:docMk/>
            <pc:sldMk cId="1435161024" sldId="287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02.420" v="218" actId="113"/>
        <pc:sldMkLst>
          <pc:docMk/>
          <pc:sldMk cId="1682691476" sldId="288"/>
        </pc:sldMkLst>
        <pc:spChg chg="mod">
          <ac:chgData name="Toby Donaldson" userId="2e6e5431-bb17-4c41-9985-d39c50d83c73" providerId="ADAL" clId="{5E607B4D-4FC5-4D9F-8284-1289B56E7CEC}" dt="2023-10-21T23:21:49.355" v="217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2:02.420" v="218" actId="113"/>
          <ac:spMkLst>
            <pc:docMk/>
            <pc:sldMk cId="1682691476" sldId="288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19.311" v="219" actId="113"/>
        <pc:sldMkLst>
          <pc:docMk/>
          <pc:sldMk cId="1672341037" sldId="289"/>
        </pc:sldMkLst>
        <pc:spChg chg="mod">
          <ac:chgData name="Toby Donaldson" userId="2e6e5431-bb17-4c41-9985-d39c50d83c73" providerId="ADAL" clId="{5E607B4D-4FC5-4D9F-8284-1289B56E7CEC}" dt="2023-10-21T23:22:19.311" v="219" actId="113"/>
          <ac:spMkLst>
            <pc:docMk/>
            <pc:sldMk cId="1672341037" sldId="289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37.889" v="220" actId="113"/>
        <pc:sldMkLst>
          <pc:docMk/>
          <pc:sldMk cId="397900611" sldId="290"/>
        </pc:sldMkLst>
        <pc:spChg chg="mod">
          <ac:chgData name="Toby Donaldson" userId="2e6e5431-bb17-4c41-9985-d39c50d83c73" providerId="ADAL" clId="{5E607B4D-4FC5-4D9F-8284-1289B56E7CEC}" dt="2023-10-21T23:22:37.889" v="220" actId="113"/>
          <ac:spMkLst>
            <pc:docMk/>
            <pc:sldMk cId="397900611" sldId="290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657589750" sldId="291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47.610" v="116" actId="20577"/>
        <pc:sldMkLst>
          <pc:docMk/>
          <pc:sldMk cId="2976736663" sldId="301"/>
        </pc:sldMkLst>
        <pc:spChg chg="mod">
          <ac:chgData name="Toby Donaldson" userId="2e6e5431-bb17-4c41-9985-d39c50d83c73" providerId="ADAL" clId="{5E607B4D-4FC5-4D9F-8284-1289B56E7CEC}" dt="2023-10-21T23:18:47.610" v="116" actId="20577"/>
          <ac:spMkLst>
            <pc:docMk/>
            <pc:sldMk cId="2976736663" sldId="301"/>
            <ac:spMk id="5" creationId="{28B8EA08-2981-2FF4-BDF7-59E3A6C2CB0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136513501" sldId="30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22:48:28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5T22:51:43.100"/>
    </inkml:context>
  </inkml:definitions>
  <inkml:trace contextRef="#ctx0" brushRef="#br0">4129 11402 13823 0,'-3'-1'1216'0,"3"1"-960"15,0 0-256-15,0 0 0 0,3-2 512 0,1 0 48 0,3-1 16 0,1-1 0 16,-8 4-576-16,0 0-192 0,49-22 0 0,-49 22 0 15,0 0 32-15,49-25 16 16,-37 18 0-16,-3 4 0 0,1 1 144 0,-6 0 0 0,1 1 0 0,-2-1 0 16,-1 2 848-16,-2 0 112 0,0 2 0 0,4-2 16 15,-4 0 304-15,-4 0 48 0,4 0 16 0,0 1 0 16,-2 1-256-16,2 0-32 0,-1 1-16 0,-1 4 0 16,0-2-400-16,2 1-64 0,0 2-32 0,0-1 0 15,0-1-544-15,2 4 0 0,-2-5 0 0,2 4 0 16,1-2 0-16,1 0-144 0,-4 3 144 0,0-3-128 15,0 4 128-15,0-3 0 0,-4 5 160 0,4-3-160 16,-2 1 464-16,2 1 0 0,0-4 0 0,2 3 0 16,2-1 176-16,-1 3 16 0,4-3 16 0,0 0 0 15,-2 3-224-15,4-5-64 0,0 5 0 0,-1-5 0 0,3 4-192 0,-2-5-32 16,1 6-16-16,1-6 0 0,-11-7-144 0,0 0 128 16,0 0-128-16,0 0 128 0,0 0 0 0,73 52-128 15,-73-52 192-15,0 0-64 0,0 0 144 0,0 0 32 16,78 38 0-16,-78-38 0 0,0 0 32 0,0 0 16 15,0 0 0-15,89 35 0 0,-89-35-144 0,0 0-16 16,0 0-16-16,94 30 0 0,-94-30-48 0,0 0-128 16,86 12 192-16,-86-12-64 0,0 0 48 0,94 8 0 15,-94-8 0-15,0 0 0 0,82 2-176 0,-82-2 160 16,0 0-160-16,78 0 160 0,-78 0-160 0,0 0 0 0,75 0 0 0,-75 0 0 16,0 0 0-16,77 0 0 0,-77 0 144 15,0 0-144-15,94-2 0 0,-94 2 128 0,0 0-128 0,97-1 0 16,-97 1 0-16,0 0 0 0,101 1 0 0,-101-1 0 15,0 0 0-15,87 7 0 0,-87-7 0 16,0 0 0-16,82 7 0 0,-82-7 0 16,0 0 0-16,80 7 0 0,-80-7 0 0,0 0 0 0,89 0 0 0,-89 0 0 15,0 0 0-15,94-1 0 0,-94 1 0 0,0 0 0 16,95-7 0-16,-95 7 0 0,0 0 0 0,95-4 0 16,-95 4 0-16,0 0 0 0,93 0 0 0,-93 0 0 15,0 0 0-15,76 5 0 0,-76-5 0 0,0 0 0 0,79 6 0 0,-79-6 0 16,0 0 0-16,78 5 0 0,-78-5 0 15,0 0 0-15,75 3 0 0,-75-3 0 16,0 0 0-16,73 0 0 0,-73 0 0 0,0 0 0 0,0 0 0 0,93 2 0 16,-93-2 0-16,0 0 0 0,73 0 0 0,-73 0 0 15,0 0 0-15,75 0 0 0,-75 0 0 0,0 0 0 16,82 0 0-16,-82 0 0 0,0 0 0 0,71 0 0 16,-71 0 0-16,0 0 0 0,0 0 0 0,82 2 0 15,-82-2 0-15,0 0 0 0,0 0 0 0,73 3 0 16,-73-3 0-16,0 0 0 0,0 0 0 0,72-3 0 15,-72 3 0-15,0 0 0 0,0 0 0 0,0 0 0 16,0 0 0-16,76 15 0 0,-65-11 0 0,-11-4 0 16,0 0 0-16,0 0 0 0,0 0 0 0,0 0 0 0,52 52 0 0,-45-41 0 15,-3 1 0-15,1 2 0 0,-3 3 0 0,-1-1 0 16,-1 3 0-16,-1 2-128 0,-3 2 128 0,1 4-128 16,-1 1 128-16,-5 0 0 0,4 2 0 0,-7 5 128 15,3-1-128-15,-5 1 0 0,4 0 0 0,-4-5 0 16,5 3 0-16,-1-5 0 0,3 0 0 0,0-8 0 15,3-2 0-15,3-4 0 0,-3-5 0 0,4-1 0 16,0-1 0-16,0-3 0 0,4-3 0 0,-4 1-128 16,1 0-208-16,3-4-48 0,1 0 0 0,2-1 0 31,0-4-288-31,2-3-64 0,3-6-16 0,0-3 0 0,6-2 448 0,-5-4 96 0,7-4 16 0,-1 1 0 0,3-3 192 0,-1 4-144 31,0-2 144-31,0 4-128 0,4 1 128 0,-3 0-192 16,-22 24 192-16,49-32-192 0,-49 32 192 0,45-29 0 0,-45 29 0 0,49-25-128 0,-49 25 128 0,51-22 0 15,-51 22 0-15,47-19 0 0,-47 19 0 0,0 0 0 16,76-25 0-16,-76 25 0 0,58-12 0 0,-58 12 0 16,63-12 0-16,-63 12 0 0,61-14 192 0,-61 14 0 15,69-7 16-15,-69 7 0 0,72-11 0 0,-72 11 0 16,75-7 0-16,-75 7 0 0,76-13-32 0,-76 13-16 16,79-13 0-16,-79 13 0 0,76-15-32 0,-76 15-128 0,77-16 192 0,-77 16-64 15,77-12-128-15,-77 12 0 0,80-5 0 0,-80 5 128 16,84-4-128-16,-84 4 0 0,85 0 0 0,-85 0 128 15,82 0-128-15,-82 0 160 16,77 0-160-16,-77 0 160 0,0 0 64 0,99 0 16 0,-99 0 0 0,0 0 0 16,87 0 16-16,-87 0 0 0,0 0 0 0,82 7 0 15,-82-7-64-15,0 0 0 0,85 16 0 0,-85-16 0 16,0 0 48-16,110 15 0 0,-110-15 0 0,92 7 0 16,-92-7-80-16,100 0-16 0,-100 0 0 15,96-7 0-15,-96 7-144 0,87-12 0 0,-87 12 0 0,76-8 0 16,-76 8 0-16,0 0 0 0,101-9 0 0,-101 9 0 0,0 0 128 0,102 2-128 15,-102-2 128-15,0 0-128 0,92 13 192 0,-92-13-64 16,0 0 0-16,82 14 0 0,-82-14-128 0,0 0 128 16,80 14-128-16,-80-14 128 0,0 0-128 0,78 9 0 15,-78-9 0-15,0 0 0 0,82 4 0 0,-82-4 0 16,0 0 0-16,84 8 0 0,-84-8 0 0,0 0 0 16,89 9 0-16,-89-9 0 0,0 0 0 0,90 12 0 15,-90-12 128-15,0 0-128 0,98 16 0 0,-98-16 0 16,71 9 144-16,-71-9-144 0,0 0 0 0,96 7 128 15,-96-7-128-15,0 0 0 0,87-4 0 0,-87 4 128 16,0 0-128-16,91-5 0 0,-91 5 0 0,0 0 0 16,87-11 0-16,-87 11 128 0,0 0-128 0,86-10 0 15,-86 10 0-15,0 0 0 0,83-9 0 0,-83 9 0 16,0 0 0-16,82-10 128 0,-82 10-128 0,0 0 0 0,79-19 0 16,-79 19 128-16,52-18-128 0,-52 18 0 0,50-29 0 0,-50 29 0 15,49-34 0-15,-23 10 0 0,2 3 0 0,2-5 0 16,-4-2 0-16,4 4 0 0,-3-2 0 0,1-2 128 15,-3 0-128-15,-1 0 0 0,-3 5 0 0,-2-1 0 16,-1 3 0-16,-1-3 0 0,0 5 0 0,3-2 0 16,1 3 0-16,-2 3 0 0,-2 1 0 0,-1 0 0 15,-4 0-176-15,-5 7 0 0</inkml:trace>
  <inkml:trace contextRef="#ctx0" brushRef="#br0" timeOffset="20328.64">25220 12616 8287 0,'0'2'736'0,"0"2"-592"0,0-4-144 0,0 0 0 15,0 0 400-15,0 0 48 0,0 0 16 0,0 1 0 16,-2 1-288-16,2-2-176 0,-2 2 192 0,0 0-192 16,1-1 384-16,-5 1-16 15,5-2-16-15,-3 2 0 0,2 0 1040 0,1-2 208 0,-1 0 32 0,0 0 16 16,2 0-80-16,0 0-16 0,0 0 0 0,0-2 0 15,-3 2-800-15,3 0-176 0,-2 0-16 0,0 0-16 0,1 0-416 16,-1 2-128-16,0-2 0 0,0 3 0 0,-1 1 0 0,1-1 0 16,-3 2 0-16,1 4 0 0,1 0 0 0,-2 3 0 15,-1 0-128-15,1 4 128 16,2 3 0-16,-1 2 0 0,4 7 192 0,-2-2-192 0,2 3 272 0,0-1-48 16,0 7-16-16,0-2 0 15,0 4-208-15,0-1 0 0,0 3 128 0,0-1-128 0,0 0 0 0,0-1 0 16,0-2 0-16,2-4 0 0,0 2 0 0,0-3 0 15,3-6 0-15,4-1 0 16,-4-6 0-16,4-3-160 0,5 0 160 0,1-5-128 0,3-6-144 0,3-1-32 0,-21-2 0 16,0 0 0-1,0 0-80-15,113-33-32 0,-113 33 0 0,0 0 0 0,99-72 96 0,-99 72 0 0,54-66 16 0,-28 35 0 16,-5-2 176-16,-2 0 128 0,1 0-192 0,-3 1 192 16,-5-1 0-16,0 0 0 0,1-2 128 0,-8 6-128 15,2-1 464 1,0 2 0-16,-6-1 0 0,5 6 0 0,-3 0-288 0,1 2-176 0,-3 6 192 0,3 3-192 31,-2 3-592-31,-1 0-240 0,3 6-32 0,1-1-8960 0</inkml:trace>
  <inkml:trace contextRef="#ctx0" brushRef="#br0" timeOffset="20821.99">25932 12782 7359 0,'0'9'320'0,"0"-4"80"0,0 0-400 0,0 0 0 16,0 2 0-16,0-3 0 16,0 1 640-16,-1 9 32 0,1 5 16 0,0 5 0 15,-2 8-80-15,-2-1-16 0,3-1 0 0,-1 1 0 0,-2-3-304 0,3 2-64 0,-1-4-16 0,0 2 0 31,0-4-336-31,2-3-80 0,-1 5-16 16,-3-5 0 0,2 1-464-16,1-2-80 0,-1-5-32 0,2-4 0 15,2-1-352-15,-1-6-64 0,5-6 0 0,-3-3-16 0,4-6 976 0,2-3 256 0,-4-5 0 0,9-3 0 16,-4-3 0-16,4-6 0 0,0 3-144 0,0-7 144 16,0 0 0-16,-2-1 0 0,4-1 0 0,-9 2 0 15,2 0 0-15,-2 2 0 0,-2 2 0 0,-1-2 208 16,-1 5 1040-16,2-3 208 0,-1 6 32 0,1-1 32 15,0 5 80-15,0 7 32 0,2 6 0 0,-1 1 0 16,-1 3-720-16,2 4-144 0,0 4-16 0,0 1-16 16,0-2 128-16,3 8 32 0,-3-4 0 0,5 7 0 0,-5-4-240 15,4 4-32-15,-3 2-16 0,3-1 0 0,-4 3-224 0,0 1-32 16,-2 2-16-16,0 2 0 0,1 4 160 0,-5 3 16 16,1 0 16-16,-4-1 0 0,1 4-192 0,-5 0-32 15,1 2-16-15,-4-2 0 0,2 1-288 0,-3-1 0 16,3-7 128-16,2 2-128 15,0-6-352-15,1-4-128 0,4-4-32 16,0-6-11584-16</inkml:trace>
  <inkml:trace contextRef="#ctx0" brushRef="#br0" timeOffset="21051.23">26535 12622 12895 0,'4'-9'576'0,"-2"5"112"0,-1 1-560 0,1-1-128 0,0 4 0 0,-1 0 0 16,3 2 1392-16,-2 0 240 0,1 1 48 0,2 3 16 16,1 6 0-16,-1 5 0 0,-5 2 0 0,0 2 0 15,-2 2-272-15,-1 0-48 0,-1 4-16 0,-1 0 0 16,0 6-496-16,-1-4-96 0,3 1-32 0,-2 3 0 16,1 2-592-16,1 0-144 0,-2-2 0 0,1 9 0 15,1 1-192-15,-1-1-64 0,2 5 0 0,2-5-16 16,0 0-1232-1,2-6-240-15</inkml:trace>
  <inkml:trace contextRef="#ctx0" brushRef="#br0" timeOffset="21679.92">27192 12811 7359 0,'0'0'656'0,"2"0"-528"16,-2 0-128-16,0-1 0 0,0-3 848 0,0 3 144 16,0-1 32-16,0 0 0 0,-5-3-640 0,1 0-128 15,-3-4-32-15,-1 5 0 0,-3 1 80 0,-1-1 16 0,1 1 0 0,-1 3 0 16,0 3 560-16,0 1 112 0,-4 3 32 0,2 3 0 16,-1 3-224-16,2 2-32 0,-2 3-16 0,3 1 0 15,3 2-304-15,-3 0-48 0,5 5-16 0,-4-4 0 16,6 1-384-16,0 0-304 0,-1 3 48 0,3-5 16 31,1 0-288-31,1-2-64 0,1-2-16 0,1-3 0 0,4-3 400 0,2-3 80 0,0-1 128 0,6-3-208 16,-5-3-48-16,5-1-16 0,2-1 0 0,-1-3 0 15,4-1-304-15,-3-5-48 0,4-1-16 16,-3-1 0-16,-2-4 112 0,3-3 16 0,-4 0 0 16,1 1 0-16,0-2 64 0,-2 0 0 0,3-1 16 0,-2 1 0 0,1 0 240 15,-6 3 32-15,4 3 16 0,-3 0 0 0,0 5 336 0,-2 2 64 16,0 4 0-16,-2 6 16 0,0 3 560 0,-3-1 96 15,0 11 32-15,-4-1 0 0,0 8 192 0,-1 1 32 16,-1 8 16-16,-3 4 0 0,0 3-176 0,2 1-48 16,-4 1 0-16,1 8 0 0,-1 3-240 0,2 1-48 15,4 2-16-15,-3-1 0 0,5 0-400 0,1 2-80 16,1-2 0-16,1-9-16 0,2 2-352 0,-1-6-64 16,2-3-16-16,1-5 0 0,0-5-32 0,0 0-16 15,4-6 0-15,-5-3 0 0,4-5 176 0,0-5 128 0,1-4-192 16,-1 1 192-16,1-6-432 0,1-6 32 0,1 1 0 0,-3-4 0 15,1-3 160-15,-1-5 48 0,1 1 0 0,-3-3 0 16,6 0 336-16,-5-2 80 0,3-3 16 0,-6-4 0 16,2 2 480-16,0-4 112 0,-5 2 0 0,-2-3 16 15,0 3-128-15,-2-4-16 0,0-1-16 0,-5 2 0 16,0-2-112-16,-1 0 0 0,-5 5-16 0,1 0 0 16,0 9-416-16,-2 3-144 0,-5 9 0 0,1 4 144 15,-1 1-432-15,0 4-96 0,0 3 0 0,0 4-16 16,0 1-1296-16,-1 1-256 15,3-1-48-15,1 2-8480 0</inkml:trace>
  <inkml:trace contextRef="#ctx0" brushRef="#br0" timeOffset="22372.12">27663 13050 12895 0,'-4'-2'1152'0,"3"1"-928"16,1-1-224-16,0 2 0 0,1 0 1536 0,-1-2 256 15,4 0 48-15,-8-1 16 0,4 1-1344 0,-3-1-272 16,-1 6-48-16,1 1-16 0,-1 1 320 0,3 5 64 16,-3-1 16-16,2 1 0 0,2 1 960 0,0 5 192 0,0-1 32 0,0 1 16 15,2 3-1040-15,-4 4-208 0,2 1-32 0,-1 6-16 16,-1-2-480-16,0 5 0 15,2-2 0-15,2-5 0 0,0 2 0 0,1-4 0 0,4-1 0 0,2-5 0 32,3-1-448-32,2-3-96 0,-2-4-16 0,4-1 0 15,1-4-592-15,-1-1-128 0,0-6-32 0,1-2 0 0,-3-1 400 0,0-3 80 16,0-6 0-16,-2 1 16 0,0-4 416 0,-1-2 80 0,3-4 0 0,-6-1 16 16,1 3 304-16,-2 0 0 0,-2-3 0 0,0-2 0 15,-1 1-512-15,1-1-32 16,-5 0-16-16,2 3 0 0,0-3 144 0,-1 2 32 0,1 1 0 0,2 4 0 0,-1 3 384 0,1 6 0 15,1 1 0-15,-2 6-128 0,1 4 128 0,1 6 0 16,-3 2 128-16,-2 3-128 0,0 4 1120 0,0 0 160 16,0 6 16-16,2 1 16 0,1 1 160 0,1-3 48 15,4 5 0-15,-4-3 0 0,4-2-608 0,3-2-112 16,-1-2-32-16,4-3 0 0,4-3-304 0,-1-4-64 16,4 0-16-16,-21-7 0 0,0 0-128 0,0 0-16 15,112-4-16-15,-112 4 0 0,0 0 0 0,0 0 0 16,106-38 0-16,-85 24 0 0,-7-2-224 0,0-3 144 15,-4 2-144-15,1-2 128 0,-4-1 80 0,-2 1 16 16,-2 0 0-16,-3 0 0 0,2 0 192 0,-4-2 32 0,-1-2 16 0,-1 2 0 16,1-1-288-1,-4 3-176-15,-2 3 192 0,0 0-192 0,-1 4 0 0,-1 2 0 0,3 3 0 0,-4 5 0 16,5 2 160-16,-4 5-160 0,2 5 128 0,1 4-128 16,2 4 288-16,-2 3-32 0,1 3 0 0,0 2 0 15,0 7 112-15,0 0 16 0,2 4 0 0,-1 1 0 16,3-1 64-16,1 1 0 0,0 1 16 0,4-5 0 15,2-6-80-15,3 0-32 0,0-5 0 0,5-6 0 16,5-6-352-16,1-3 128 0,3-4-128 0,-21-4 0 16,0 0-432-16,0 0-144 0,122-40-48 0,-122 40-16928 15</inkml:trace>
  <inkml:trace contextRef="#ctx0" brushRef="#br0" timeOffset="22655.6">26842 12219 24879 0,'-38'12'2208'0,"15"-6"-1760"0,7-3-448 0,9 1 0 16,4-8-1696-16,3 2-416 0,-2 2-96 0</inkml:trace>
  <inkml:trace contextRef="#ctx0" brushRef="#br0" timeOffset="23205.29">29158 12003 16575 0,'-5'2'1472'0,"5"-2"-1168"0,0 0-304 0,1 0 0 0,1 0 1616 0,0 2 272 16,0 1 48-16,-1-1 16 0,1 8-1312 0,0 1-272 16,-2 5-48-16,-2 3-16 0,2 7 144 0,-3 2 48 15,1 3 0-15,-2-1 0 0,3 5 656 0,1 1 128 16,0 6 16-16,0 3 16 0,1-1-544 0,-1-1-128 16,2 8 0-16,-2 1-16 0,-2 2-496 0,1 2-128 15,-3 0 0-15,-1-1 0 0,0-1-224 0,-1 0-112 16,1 0-32-16,0-5 0 15,3-4-816-15,-1-5-160 0,1-3-48 0,2-4-7312 0,0-9-1456 16</inkml:trace>
  <inkml:trace contextRef="#ctx0" brushRef="#br0" timeOffset="23740.02">29513 12442 13823 0,'-12'11'608'0,"3"-4"128"0,2-2-592 0,2 2-144 0,2-4 0 0,1-1 0 15,0 2 1136-15,-6 6 192 0,-3 2 32 0,-12 7 16 16,-1 6-32-16,-2-3-16 0,-4 1 0 0,2-4 0 0,-1-1-304 0,1-1-48 16,4 0-16-16,-3-1 0 15,5-4-576-15,1 4-128 0,-2 0-32 0,4-4 0 0,0 0-224 0,0 4 0 16,5-4 0-16,-2-3 0 0,6 5 144 0,1-7-16 15,5 1 0-15,-1-4 0 0,7-1 32 0,3 1 0 16,2 1 0-16,5-5 0 0,4 0-160 0,3 0 0 16,-19 0-160-16,0 0 160 0,0 0-160 0,99-9 160 15,-99 9-160-15,0 0 160 0,95-3-240 0,-95 3 48 16,0 0 16-16,111 0 0 0,-111 0 176 16,0 0 176-16,105 0-48 0,-105 0 0 0,0 0 768 0,0 0 160 15,101 0 32-15,-82-2 0 0,0 0-96 0,0-1-16 16,0-2 0-16,1-1 0 0,-1 1-416 0,0-4-96 15,-19 9-16-15,0 0 0 0,0 0-128 0,85-41-48 0,-66 28 0 0,-1 3 0 16,-1-4-272-16,-1-3 128 0,0-1-128 0,-2 4 0 16,-6 0 0-16,-1-1 0 0,-1-1 0 0,-3 0 0 15,-1 4 0-15,-6-4 0 0,1 1 0 0,-8-1 0 16,3 6 0-16,-6-3 0 0,1 1 0 0,-2 3 0 16,1-1 0-16,-2 3 0 0,0 4 0 0,3-1 0 15,0 4 0-15,-2 5 0 0,2 2 0 0,1 9 0 16,0 3 0-16,2 2 0 0,-1 7 0 0,-1 0 0 15,5 1 0-15,-2 3 0 0,2 4 0 0,4 3 0 16,-2-1 0-16,5-1 128 0,3 1 0 0,-1-3-128 16,5-2 128-16,3-7-128 0,1 0 0 0,3-5 0 15,1-4-320-15,5-4-112 0,2 0-16 0,1 0-16256 16</inkml:trace>
  <inkml:trace contextRef="#ctx0" brushRef="#br0" timeOffset="24337.64">30388 12482 20271 0,'-7'9'896'0,"4"-4"192"0,-3-1-880 0,5-1-208 16,-1 4 0-16,2-3 0 0,-2 1 1360 0,-1 7 240 0,-1 7 32 0,-6 7 16 16,-1 7-352-16,-4 2-64 15,1 2-16-15,0-1 0 0,2-1-144 0,1-2-48 16,6 0 0-16,3-1 0 0,0-6-384 0,4 2-96 15,0-2-16-15,3-5 0 0,2 0-336 0,4-2-64 0,1-2 0 0,-2-1-128 16,6-4 0-16,0-3 0 0,3-6 0 0,2-3 0 16,1-1 0-16,-1-5 0 0,-21 6-144 0,0 0 144 15,70-50-368-15,-70 50 16 0,50-51 0 0,-50 51 0 16,44-64 80-16,-20 29 16 0,1-3 0 0,-4 1 0 16,0-1 256-16,-4 1 0 0,0 4-128 0,-3-2 128 15,-1 4 0-15,-1 3 0 0,-3 2 0 0,1 7 0 0,-7 3 0 16,3 9 176-16,-5 4-176 0,-1 3 160 0,-1 5 304 15,-3 7 64-15,-1 6 16 0,-2 4 0 0,-2 6 160 16,-3 5 16-16,2 4 16 0,-4 1 0 0,2 2-208 0,-1 11-32 16,1 4-16-16,0 5 0 0,1-1-256 0,5 4-48 15,0 6-16-15,3 4 0 0,1-5-160 0,0 4 0 16,1 3 0-16,-1-2 0 0,-5-2 0 0,-2-12 0 16,2 1 128-16,-3-8-128 0,1-9 0 0,-1-3 0 15,-1-5 0-15,2-3 0 0,1-11 0 0,2-4 0 16,1-7 0-16,3-4 0 0,2-5 0 0,0-6 0 15,4-7 0-15,1-7 0 0,6-4-192 0,-3-10-64 16,6-9 0-16,0-10-16 16,5-5-496-16,-5-4-80 0,6-4-32 0,-1-3 0 15,2-5-112-15,-6-2-32 0,4-2 0 0,1 3 0 0,-1 4 656 0,3 9 128 0,-2 9 32 0,-1 10 0 16,0 7 208-16,-5 5 0 0,3 4-160 0,1 5 160 31,1 4-544-31,0 0-32 0,0 4-16 0,0 3 0 16,2 1-464-16,0 1-96 0,0 2 0 0,0-2-16 0,2 4-784 15,-23 4-160-15,0 0-16 0,0 0-16 0,106-19 480 16,-106 19 112-16,0 0 16 0,89-28-5184 0</inkml:trace>
  <inkml:trace contextRef="#ctx0" brushRef="#br0" timeOffset="24605.76">31578 12460 15663 0,'-7'-13'688'0,"2"6"144"15,3-3-656-15,-5 5-176 0,4 1 0 0,-1 1 0 0,1-1 1056 0,-7-3 176 16,-4-1 48-16,-7-5 0 15,-5 8 16-15,1 0 16 0,1 7 0 0,-1 1 0 0,1 4 336 0,5 7 64 16,-2 0 16-16,3 4 0 16,-1-1-320-16,5 4-48 0,2 0-16 0,2 0 0 0,1 0-448 0,2-1-112 15,2 3-16-15,-2 1 0 0,3 1-160 0,3-1-32 16,-1 8-16-16,0-5 0 0,4 5-272 0,0-3-48 16,1 5-16-16,2 0 0 0,1 3-32 0,-1 1 0 15,2-1 0-15,0 1 0 16,-4-7-48-16,1-1-16 0,1 3 0 0,-5-5 0 0,-2-2 0 0,-1-3-128 0,-3-2 192 0,-1-2-64 15,0-2-128-15,1-1 0 0,-5-6 0 0,4-3 128 16,0-7-128-16,0-5-176 0,0-5 48 16,-2-9-19008-16</inkml:trace>
  <inkml:trace contextRef="#ctx0" brushRef="#br0" timeOffset="48424.61">25471 14754 10127 0,'-2'1'896'0,"0"1"-704"0,2 0-192 0,0-2 0 16,0 0 928-16,0 0 160 0,-2-2 16 0,2 2 16 16,-1 2-816-16,-1-2-176 15,0 0-128-15,0-2 192 0,-1 0-192 0,-2 1-176 0,1-1 48 0,1-2 0 16,1-1 336-16,-3 0 80 0,3-2 16 0,0-2 0 15,0 4 320-15,-1 0 64 0,-2-1 16 0,-2 3 0 16,2 3 320-16,-2 0 64 0,-4 0 0 0,-1 0 16 16,0 0-416-16,0 0-96 0,-4 2-16 0,2 1 0 15,-3 1-368-15,1-3-80 0,0 3 0 0,0-1-128 16,1 3 0-16,3 2 0 0,-6-1-240 0,2 7 80 16,4-2-224-1,0-1-64-15,-2 5 0 0,4 1 0 0,1-1 448 0,0 1 0 0,2 1 0 0,4 1 0 0,-1 0 224 0,-1 3 80 16,3-1 16-16,2 2 0 0,2 0-80 0,2 3-16 15,-1-2 0-15,1-1 0 0,1 3-16 0,3 0 0 16,-2-2 0-16,2 4 0 0,1-3-48 0,2-4-16 16,1-4 0-16,0 2 0 15,4-5 0-15,-4-7 0 0,4 5 0 0,1-7 0 0,2-5 0 0,0 0 0 16,-19 0 0-16,0 0 0 0,0 0-16 0,0 0-128 16,101-45 192-16,-81 26-64 0,-1-2-128 0,-2-5 0 15,1 3 0-15,-3-8 0 0,-1 1 0 0,0-1 0 16,-3-4-176-16,1 4 176 0,-2-4-288 0,-1-2 32 0,0-3 0 0,-1 0 0 31,-1-3-160-31,0 3-32 0,-1-4 0 0,-3-3 0 0,1 5 192 0,-1-1 16 0,-1-4 16 0,3 3 0 31,-5 6 224-31,2-2 0 0,1 0 0 0,-3 0 0 0,-2-2-192 0,2 5 192 0,0 6-208 0,0 1 80 32,0 10-96-32,0 2-16 0,0 8 0 0,0 3 0 15,-1 7 240-15,-1 3 0 0,0 8 192 0,-5 3-192 16,2 5 960-16,0 2 96 0,-2 5 16 0,0 3 0 15,2 6-48-15,-4 3 0 0,5 4 0 0,-1 2 0 16,3 1-288-16,-3 0-64 0,2 1-16 0,3 4 0 16,-2 1-272-16,2-3-48 0,2 5-16 0,-2-6 0 0,2-2-320 15,-1-1 144-15,1 1-144 0,3-2 0 0,-3-3 144 0,1 1-144 16,4-3 0-16,0-2 144 0,-3-2-144 0,1-5 0 16,4-3 0-16,-2-3 0 15,0-2-1136-15,1-2-256 0,1-3-48 0,2-6-12000 16</inkml:trace>
  <inkml:trace contextRef="#ctx0" brushRef="#br0" timeOffset="48723.14">25925 14740 5631 0,'7'-6'128'0,"-1"5"16"0,-1-1 16 0,-3 2 0 0,1 0-160 0,-1 2 0 0,-2 1 0 15,3 1 0-15,2 6 2192 0,4 2 416 0,-5 9 80 0,-1 2 0 16,1 1-768-16,-4 1-176 0,0 4-16 0,-2-3-16 15,2 2-208-15,0-2-32 0,0 0-16 0,0 4 0 16,2-4-384-16,-1 4-80 0,3-4-16 0,-1 3 0 16,3-4-496-16,-1 1-96 0,4-2-32 0,-2-3 0 15,-1 0-96-15,3-3-32 0,2-3 0 0,-1-4 0 16,2-1 32-16,-1-6 16 0,1-4 0 0,4-2 0 16,-6-3-144-16,4-6-128 0,0 1 192 0,-4-4-192 15,4-2 0-15,0-1 0 0,-3-1 0 0,1 3 0 16,-2 1 0-16,-1-4 128 0,3 3-128 0,-5-3 0 15,2 1 0-15,-2-1 0 0,2 3 0 0,-1-3 0 16,-1 4-816-16,4-1-160 0,-1-3-48 0,1-1 0 16,4-2-992-16,-2 0-208 0,2 2-32 0,1-4-8816 15</inkml:trace>
  <inkml:trace contextRef="#ctx0" brushRef="#br0" timeOffset="49177.95">26666 14738 16575 0,'-2'21'736'0,"-1"-9"160"0,1-2-720 0,0 3-176 16,1-6 0-16,1 1 0 0,0 1 1568 0,-2 12 288 16,-2 12 48-16,1 9 16 0,-2 10-448 0,-2-1-64 0,0 1-32 0,-2-3 0 15,0 3-256-15,2 0-48 0,0 2-16 16,2-3 0-16,-2 3-448 0,4 1-96 16,-1-2 0-16,2-6-16 0,1 3-368 0,1-10-128 15,1-2 0-15,1-1 144 0,2-7-144 0,-4-4 0 0,1-7 0 0,1-3 0 31,-2-9-608-31,2 0 0 0,1-7 0 0,-3-7 0 16,2 3-128-16,2-6-32 0,-1-4 0 0,1-5 0 16,2-4-208-16,0-5-48 0,1-5-16 0,0-2 0 0,1-7 448 15,3 0 80-15,-4-3 32 0,5-4 0 0,-3-5 320 0,1-5 160 0,-3-3-160 0,4-5 160 16,-6 3 0-16,5-4 0 0,1 5 0 0,3 2 0 16,1 7 0-16,-2 6 0 0,4 9 0 0,-1 4 0 15,-1 9 400-15,1 7-16 0,-6 5-16 0,1 5 0 0,-2 2 688 16,-1 6 144-16,1 2 16 0,0 1 16 0,-4 7 96 0,2-4 16 15,2 7 0-15,-4-1 0 0,0 4-592 0,2 3-112 16,-3 3-32-16,-1 5 0 0,-1 2-224 0,0 1-32 16,-1 3-16-16,-2 1 0 0,-1-4-16 0,-3-1-16 15,1 2 0-15,-3-4 0 0,-2-3-160 0,-1 3-16 16,0-5-128-16,-4-2 192 0,0-2-192 0,-2-5-240 16,2 2 48-16,-2-3 16 15,1-2-784-15,-1-8-176 0,0 1-16 0,4-2-16 16,0-3-1200-16,5-3-256 0,-4-6-32 0,6 2-9888 0</inkml:trace>
  <inkml:trace contextRef="#ctx0" brushRef="#br0" timeOffset="49413.98">27157 14457 6447 0,'2'0'576'0,"0"-1"-576"0,0 1 0 0,-2 0 0 16,1 0 2368-16,-1 0 384 0,2 0 64 0,0 1 0 15,3 5-800-15,-3 4-160 0,0 2-48 0,-1 2 0 16,-1 5-896-16,2 4-176 0,-4 0-32 0,2 3-16 16,0 2 256-16,0 0 48 0,2 5 16 0,-2 1 0 15,2 8-112-15,1 0 0 0,1-2-16 0,1 5 0 16,-2-1-304-16,1-2-64 0,1 3-16 0,0-5 0 16,-1-2-368-16,-1-3-128 0,3-3 0 0,1-1 0 15,-4-8-1280 1,4-1-368-16,2 1-64 0,-4-7-11808 0</inkml:trace>
  <inkml:trace contextRef="#ctx0" brushRef="#br0" timeOffset="49625.18">27478 14943 7359 0,'7'-14'160'0,"-4"4"32"0,3 1 16 0,-5 8 0 0,-1 1-208 0,0 0 0 16,2 1 0-16,0-1 0 0,1 5 1792 0,1 6 304 0,-1 1 64 15,1 2 16-15,-2 5 512 0,-2 4 96 0,3 1 32 0,-3-1 0 16,2 7-896-16,-2-3-192 0,0 6-16 0,-2-1-16 15,0-1-640-15,1 2-128 0,1 2-32 0,-6-2 0 16,5 0-624-16,-3 0-128 0,2-5-16 0,2-7-128 31,0-3-448-31,4-5-192 0,3 1-32 0,-2-3-14240 0</inkml:trace>
  <inkml:trace contextRef="#ctx0" brushRef="#br0" timeOffset="49854.52">27978 14909 19343 0,'2'-4'848'0,"-2"1"192"0,3-3-832 0,-3 3-208 0,0 1 0 0,-3 2 0 0,3 0 1536 0,-4 0 272 15,1 0 48-15,-2 2 16 0,-4 7-496 0,-3-1-96 16,0 4-32-16,-2-1 0 0,3 5-224 0,-4 1-64 16,4 4 0-16,-1 0 0 0,3 3-144 0,0 1-48 15,1-1 0-15,2 4 0 0,3-2-272 0,1-2-64 16,4 2-16-16,0-1 0 15,3-6-272-15,4 0-144 0,-2 0 160 0,3 0-160 16,1-3-320-16,3-2-176 0,1 2-16 0,4-4-16 16,1 4-2272-16,4-4-448 0</inkml:trace>
  <inkml:trace contextRef="#ctx0" brushRef="#br0" timeOffset="50246.77">28482 15084 7359 0,'-5'-5'656'0,"3"3"-528"0,0 1-128 0,-1-1 0 16,3 4 1408-16,-2-2 240 0,-3 1 48 0,-2 1 16 16,-4 3-496-16,2 9-80 0,-4 6-32 0,2-1 0 15,2 9 496-15,1-2 112 0,2 0 16 0,1 5 0 16,2-1-176-16,3-2-16 16,0 1-16-16,0-3 0 0,5-3-16 0,0-2 0 0,4-2 0 0,-4-2 0 15,4-3-1232-15,1-3-272 0,2-2 0 0,-1-6 0 16,3-1-1312-16,0-4-240 0,-2 0-48 0,0-1-16 15,2-6-288-15,-2-1-48 0,1-4-16 0,-1-2 0 16,-4 2-464-16,3-7-112 0,-4-1-16 0,0-3 0 16,2 4 1424-16,-2-5 288 15,-1-2 48-15,0 4 16 0,-1-6 496 0,0 2 96 0,0-3 32 0,-3 3 0 0,0 0 336 0,0 1 64 16,1-3 16-16,-1 7 0 0,1 2 624 0,1 4 128 16,-4 3 16-16,2 5 16 0,-1 4 432 0,-1 5 96 15,2 5 16-15,0 2 0 0,-2 5 352 0,2 1 80 16,-2 4 16-16,1 0 0 0,-1 4-176 0,2 0-48 15,0 4 0-15,1-1 0 0,-1 0-880 0,-2 1-176 16,3-1-48-16,1-5 0 0,3 1-496 0,0-5-208 0,0 1 176 0,3-6-176 16,-1 3-208-16,1-7-144 0,4 0-32 0,-1-1 0 31,1-3-1440-31,1-4-288 0,-1-3-64 0,2-1-11024 0</inkml:trace>
  <inkml:trace contextRef="#ctx0" brushRef="#br0" timeOffset="50481.86">29022 14388 15663 0,'0'7'688'0,"0"-2"144"0,0-2-656 0,0 6-176 0,0-2 0 0,0-2 0 16,2 6 1600-16,-2 4 272 0,0 12 64 0,1 11 16 0,-1 9-448 0,2 3-96 15,-2 3 0-15,4 2-16 16,-3-1-96-16,6-1-16 0,-3 1 0 0,5-2 0 0,3 2-384 15,2 0-64-15,-2 3-32 0,2-4 0 0,5-1-448 0,-3 2-96 16,1-4 0-16,1 3-16 16,2-1-768-16,-2-7-160 15,-1 0-16-15,-3-11-14608 0</inkml:trace>
  <inkml:trace contextRef="#ctx0" brushRef="#br0" timeOffset="50906.89">28883 14971 18431 0,'-9'-3'816'0,"5"1"160"0,-1 2-784 0,3 0-192 15,4 0 0-15,2 2 0 0,-3 1 1616 0,1 4 288 0,2 0 48 0,3 9 16 16,1 0-816-16,3 4-176 0,1 1-16 0,2 0-16 16,3 2-528-16,-1-2-96 0,7 5-32 0,3-5 0 15,5-2-288-15,4-3 128 0,-35-16-128 0,77 19 0 16,-77-19 0-16,78 3 0 0,-78-3 0 0,0 0 0 15,113-15-608-15,-113 15-128 0,0 0-32 0,96-37 0 16,-96 37-784 0,0 0-176-16,73-54-16 0,-73 54-16 0,0 0 1152 0,49-63 224 0,-37 42 64 0,-5-1 0 0,0 1 496 15,-5-4 96-15,-2 6 32 0,-2-2 0 0,1 1 592 0,-8-1 112 16,2 0 16-16,-4 2 16 0,1-1-48 0,-2 1-16 16,0 2 0-16,-2 3 0 0,3 0-224 0,2 7-48 15,-1 2-16-15,1 5 0 0,-1 7 128 0,1 3 16 16,-1 4 16-16,3 9 0 15,-4 3 192-15,3 5 48 0,-1-1 0 0,0 6 0 0,2 4-256 0,2 4-32 16,1-2-16-16,3-2 0 0,2-2-352 0,3-3-80 16,1-5-16-16,6-1 0 15,4-4-192-15,4-4-144 0,6 1 192 0,4-8-192 16,1 2 0-16,-30-16 0 0,75 12 0 0,-75-12 0 16,84-3-544-16,-84 3-64 15,90-23-16-15,-90 23-17312 0</inkml:trace>
  <inkml:trace contextRef="#ctx0" brushRef="#br0" timeOffset="51173.22">28025 14567 27647 0,'-19'0'1216'0,"7"-2"256"0,3 1-1168 0,7-1-304 16,-3 2 0-16,2 0 0 31,3 0-928-31,-4 0-240 0,1 0-48 0,1 3-16 0</inkml:trace>
  <inkml:trace contextRef="#ctx0" brushRef="#br0" timeOffset="51906.92">30486 14745 13823 0,'-4'5'1216'0,"3"-3"-960"0,-1 1-256 0,2-1 0 15,0-2 1056-15,2 2 160 0,-1-2 48 0,3 5 0 16,1 4 608-16,2 1 128 0,5 4 32 0,-5 3 0 16,0 3-1088-16,0 1-224 0,0 5-32 0,2 0-16 15,-4 0-16-15,4 4 0 0,-1-3 0 0,1 6 0 16,2 1-144-16,-3-3-48 0,1 0 0 0,0 2 0 0,-1-1-48 16,1-4-16-16,2-2 0 0,-6 0 0 0,4-4 48 0,-3-2 16 15,5-5 0-15,-2-4 0 0,-1-4-240 0,3-7-48 16,-2-2-16-16,1-8 0 0,4 1-160 0,-4-9 0 15,3-1 0-15,2-5 0 0,-1-4 0 0,2-3 0 16,0-1 0-16,-1-6 0 0,1-2 0 0,-2-4-144 16,0 4 144-16,-4 0-160 0,1 2 160 0,-3 1-160 15,-1 1 160-15,2 1-160 0,-4 5-32 0,-1 1-16 16,1 4 0-16,0 4 0 16,-1 2-928-16,3 7-176 0,1 0-32 0,1 3-12608 0</inkml:trace>
  <inkml:trace contextRef="#ctx0" brushRef="#br0" timeOffset="53153.15">31458 14858 14735 0,'4'-2'640'0,"-3"1"160"0,3-1-640 0,-1-2-160 0,-1 3 0 0,-2-1 0 16,0-2 0-16,0-4-176 0,0-1 48 0,-5-5 0 15,1 0 0-15,-4 4 0 0,-1-3 0 0,-2-1 0 16,-1 6 1968-16,2-4 400 0,-4 3 64 0,2 0 32 15,1 0-224-15,-4 2-32 0,2 4-16 0,-1 3 0 16,4 3-1024-16,-2 8-208 0,1 1-32 0,-3 7-16 16,2 4-192-16,0 1-32 0,-2 2-16 0,0 6 0 15,5-1-128-15,-3-1-32 0,5 1 0 0,4-5 0 0,1 2-176 16,7-4-32-16,-5-4-16 0,5-3 0 0,4-3-160 0,0-5 0 16,1 1-160-16,2-6 160 0,2-4-256 0,4-2 64 15,-4-3 0-15,-14 5 0 0,0 0 192 0,0 0 0 16,73-51 0-16,-73 51 0 0,0 0-144 0,51-68 144 15,-36 44-128-15,1 1 128 0,-7-5-352 0,1 4 16 16,-1 3 0-16,-1-3 0 16,-4 3-336-16,-1-2-64 0,1 4-16 0,-2 5 0 15,-2 2-176-15,-2 5-32 0,2 2-16 0,-4 5 0 16,3 7 384-16,-3 0 80 0,2 7 0 0,-5 1 16 0,4-1 304 0,-2 4 192 0,3 2-208 0,-3 3 80 16,3 0 128-16,2-1 144 0,0 1-16 0,2 1-128 15,1-4 352-15,-1-5-32 0,5 4-16 0,0-5 0 16,3-1-176-16,3-7-128 0,-1 1 192 0,4-7-192 15,1 0 0-15,0-7 0 0,-17 7 0 0,0 0 0 16,0 0 0-16,84-38 0 0,-84 38 0 0,0 0 0 31,61-56-544-31,-61 56-64 0,40-54-16 0,-21 23 0 0,-1 0-224 16,-1-4-48-16,-3-3-16 0,0-1 0 0,0 1 480 0,0-2 112 0,-5 0 0 0,1-2 16 16,-6 2-32-16,-1-2-16 0,-1 2 0 0,-2-2 0 15,-2 2 192-15,-1 2 160 0,1 5-208 0,-5-2 80 0,2 0 128 16,-1 7-160-16,3 6 160 0,-4 4-160 0,3 8 432 0,-1 8 96 15,3 6 16-15,-5 8 0 0,4 3 1152 0,-4 8 224 16,4 5 48-16,-6 7 16 0,2 1-80 0,2 3-16 16,-1 8 0-16,1 0 0 0,2 5-576 0,3 2-128 15,-2 3-32-15,2 3 0 0,2-1-544 0,-1-3-128 16,3-2 0-16,1 3-16 0,2-1-304 0,4-2 0 16,-1-7 0-16,6-2 0 0,-4-5 0 0,4-5 0 15,3-5-192-15,-2-3 192 16,-1-7-960-16,0-3-80 0,3-5-32 0,-2-1 0 15,-1-8-720-15,-1-3-128 0,1-5-48 0,0-9 0 16,-2-2 384-16,0-5 80 0,0-3 16 0,0-7 0 16,0 1 640-16,-4-3 128 0,2-4 16 0,-1-1 16 15,-3 0-48-15,-1-4-16 0,2-5 0 0,-7 5 0 0,3-1 752 0,-1-1 0 0,-1 6 0 0,0 3 0 16,-1 5 784-16,0 2 208 0,0 8 32 0,-1 7 16 16,1 5 320-16,-2 8 64 0,0 3 16 0,-2 9 0 15,1 4 32-15,-1 3 0 0,0 4 0 0,-3 1 0 16,0 8-176-16,0 1-16 0,3 1-16 0,0 0 0 15,2 2-752-15,0 1-128 0,0 1-48 0,4-1 0 32,3-3-592-32,1-4-128 0,-1-2-32 0,4-5 0 0,3 1-656 0,0-5-128 15,1-3-16-15,-1-2-16 0,4 1-64 0,-4-4-16 16,1-2 0-16,-1-6 0 0,0 0-384 16,-3-3-80-16,2-1-16 0,1-4 0 0,-1-4-496 0,-3-3-96 0,1-4-32 0,-4 2 0 15,-1 0 368-15,1-5 64 0,-1 2 0 0,-3-4 16 16,1 1 1200-16,-1-4 224 0,1 1 48 0,-3-1 16 0,1 1 1296 0,0-1 256 15,0 3 48-15,-2 2 16 0,3 0 224 0,-1 1 48 16,-2 3 16-16,2 4 0 0,-1 1-144 0,3 5-16 16,-4 1-16-16,2 2 0 0,-2 4 224 0,0 3 32 15,0 2 16-15,0 5 0 0,-2 2-176 0,-2 2-48 16,3 5 0-16,1 3 0 0,-2 1-384 0,2 4-80 16,2-1 0-16,-1 4-16 0,3-3-496 0,-2-1-80 15,3 0-32-15,2-2 0 16,1-2-208-16,3-3 0 0,1-2 0 0,0-3 0 0,2-4 0 0,2-5-208 0,-2 2 64 15,0-7 16 1,-2 0-496-16,2-2-80 0,-2-4-32 0,0-3 0 0,-1 4 480 0,3-6 112 0,-2-5 16 0,2-2 0 16,0-3 352-16,-14 19 80 0,0 0 16 0,47-73 0 15,-47 73-192-15,33-58-128 0,-33 58 192 0,31-62-192 16,-13 27 192-16,-8 0-192 0,1-1 192 16,-6-1-192-16,-3 6 240 0,-2-4-64 0,-6 3-16 0,1-1 0 15,-4 5 160-15,1-1 16 0,-8 3 16 0,4 3 0 16,-2 4 256-16,0 7 48 0,0 5 16 0,0 7 0 15,0 5-160-15,-2 2-48 0,3 9 0 0,-3 3 0 16,4 0 96-16,-2 7 16 0,2 2 0 0,-1 3 0 0,5-1 32 16,-1 5 16-16,4 0 0 0,1-1 0 0,4 3-336 0,2-2-64 15,1-6-16-15,4 5 0 0,4-3-208 0,1-2 0 16,4-1-192 0,1-3 192-16,-1-3-848 0,1-2-64 0,4-3-16 0,2-1-9632 15,-4-8-1920-15</inkml:trace>
  <inkml:trace contextRef="#ctx0" brushRef="#br0" timeOffset="53420.06">33112 14560 15663 0,'-14'5'688'0,"9"-1"144"0,-4-1-656 0,4 4-176 0,1 0 0 15,2-1 0-15,1 4 336 0,-8 6 48 0,-1 10 0 16,-8 9 0-16,2 6-96 0,1-1-16 0,4 1 0 15,3-5 0-15,8-1 1056 0,1-2 208 0,5-7 32 0,2 2 16 16,3-4-720-16,1-3-144 0,4 2-16 0,-1 0-16 16,4-4 48-16,-5 0 16 0,4-3 0 0,-2-1 0 15,-3-1 48-15,0-2 16 0,-6-3 0 0,-4 5 0 16,-1-7-544-16,-4 3-96 0,-3-3-32 0,0-3 0 16,-8 5-688-1,0-2-144-15,-3 1-16 0,-3-1-8448 16,-4 4-1696-16</inkml:trace>
  <inkml:trace contextRef="#ctx0" brushRef="#br0" timeOffset="54268.51">27658 16426 11055 0,'-4'3'976'0,"2"-1"-784"0,2-2-192 0,0-2 0 0,0 0 1024 0,0 1 176 0,0-1 16 0,-1-5 16 16,-3 3-896-16,2-3-176 16,-5-1-32-16,2 2-128 0,2-2 0 0,-1 3 0 0,-5 3 0 0,4 0 0 15,0 0 880-15,-4 2 272 0,4 2 48 0,0 2 16 16,-2-1-112-16,-2 7-16 0,2-1 0 0,-2 7 0 15,2-2-432-15,-3 1-80 0,3 5-32 0,0-1 0 16,2 2-304-16,0-2-64 0,3 3-16 0,-2 1 0 31,8 3-160-31,-4-1 128 0,2-3-128 0,3-1 128 0,2 0-128 0,2-5 0 0,1-1 0 0,2-6 128 0,4-2 0 0,0-5 0 16,3-4 0-16,-2-3 0 0,2-4 112 0,0 0 16 31,-19 9 0-31,0 0 0 0,68-57-64 0,-68 57-16 16,0 0 0-16,63-84 0 0,-49 58 128 0,-2-5 16 15,1 3 16-15,-3-3 0 0,-3-4-192 0,-5 5-144 16,-4-1 192-16,-7 0-192 0,1 6 0 0,-6 3 0 16,-4 2 0-16,-5 5 0 0,-3 1 0 0,-2 10 0 15,6 4-208-15,-6 4 80 16,2 10-960-16,0 1-192 0,3 5-48 0,0 0 0 16,4 1 16-16,2 0 0 0,3 2 0 0,5-4-5360 15,6 0-1072-15</inkml:trace>
  <inkml:trace contextRef="#ctx0" brushRef="#br0" timeOffset="54550.94">28142 15731 11967 0,'0'1'1072'0,"0"1"-864"0,2 0-208 0,-1 0 0 15,1-1 1600-15,0 3 288 0,1 6 48 0,-1 6 16 16,3 5-528-16,-1 3-96 0,-1 8-32 0,3-3 0 0,-5 4 64 0,-1 4 16 16,0 1 0-16,2 0 0 15,2 8-320-15,-1-3-64 0,-1 1-16 0,1 6 0 0,2 1-144 0,-3-2-16 16,3 3-16-16,-3 0 0 0,2-3-448 0,-3 5-96 16,3 0 0-16,-4-2-16 0,2 2-448 0,-2-7-96 15,1 2-16-15,5-7 0 16,-5-6-1376-16,5-4-288 0,-1-6-48 0,-2-5-11344 0</inkml:trace>
  <inkml:trace contextRef="#ctx0" brushRef="#br0" timeOffset="54891.58">28595 16116 18431 0,'-2'3'1632'0,"1"2"-1312"0,-1-1-320 0,0-1 0 15,2 1 1664-15,-7 4 272 0,0 3 48 0,-5 8 16 16,-6 11-1136-16,-6 3-224 0,0 0-64 0,-4 2 0 16,2-1-576-16,3-2 0 0,-3-4 0 0,5 1 0 15,2-4 0-15,0-3 0 0,1 1 0 0,1 0 0 16,5-4 0-16,-2-2 128 0,1-3-128 0,3 2 0 16,3-4 384-16,0-5 16 0,4 3 0 0,1-4 0 15,2-3-160-15,0-1-48 0,5 0 0 0,2 1 0 0,2-3-192 0,5 0 0 16,-2-3 128-16,4-1-128 0,3 2 0 0,2-3 0 15,0 3 0-15,3-3 0 0,-24 5 0 0,0 0 0 16,0 0 0-16,99-2 0 0,-73 8 144 0,2-3 144 16,-2 4 32-16,-1 2 0 0,1 0-320 0,-3 3 160 15,-1 0-160-15,-1 2 128 16,0 3-576-16,-2-1-128 0,0 1-32 0,-1 1 0 16,1-6-1872-16,0 2-368 0</inkml:trace>
  <inkml:trace contextRef="#ctx0" brushRef="#br0" timeOffset="55794.21">29177 16359 21183 0,'-5'0'1888'0,"5"0"-1504"0,-2 0-384 0,-1 0 0 16,1 0 1552-16,-2 0 240 0,-3 2 64 0,-5 2 0 15,-7 4-1152-15,-4 1-240 0,1 7-32 0,-1-2-16 16,0 3-160-16,1 0-16 0,3 4-16 0,-1 0 0 15,5 0 640-15,-1-2 128 0,4 4 32 0,-2 1 0 16,3-3-464-16,3 2-96 0,3 0-16 0,-1 1 0 16,5 4-288-16,2-6-160 0,5-2 160 0,-1-1-160 15,3-4 0-15,3-2 0 0,3-5-208 16,-2-2 64-16,4-5-752 0,3-1-128 0,0-1-48 0,0-5 0 16,4-6 16-16,0 2 0 0,-23 10 0 0,0 0 0 31,0 0 480-31,74-77 80 0,-58 51 32 0,0 2 0 0,-2 1 208 0,0-5 32 0,-2 4 16 0,-3-4 0 0,-2 0 80 0,0 4 128 15,-6-4-208-15,1 3 80 0,2 4 128 0,-3-1 0 16,1 1 0-16,0 3 0 0,0 6 400 0,-2 2 176 16,1 3 16-16,-1 5 16 0,4 4 224 0,-4 1 32 15,0 8 16-15,0 1 0 0,0 2 240 0,0 3 48 16,0 2 16-16,1 2 0 0,1 4-448 0,0-3-96 16,3 3 0-16,0-1-16 0,2 4-464 0,2-4-160 0,0 4 0 15,3 0 144-15,0-2-144 0,2-1 0 0,4-1 0 0,-1-5 0 16,0 0 0-16,-1-1 0 0,7-3 0 0,-1-6 0 15,3 2 0-15,3-8-144 0,-4-3 144 0,-24 0 0 32,0 0-576-32,0 0-16 0,99-35 0 0,-99 35 0 15,0 0-624-15,67-62-112 0,-48 35-16 0,-5 0-16 16,1 0 272-16,-1-2 48 0,0 6 16 0,-1-3 0 0,-3 2 768 0,2 3 256 0,-5-2-160 0,0 2 160 16,0 4 0-16,-2 3 0 0,-1 0 0 0,-2 9-128 15,-1-1 128-15,-1 5 0 0,2 1 0 0,-4 1 0 16,2 3 320-16,-1 1 80 0,-1 7 32 0,-2 1 0 0,3-1 1424 15,-1 3 272-15,2 3 64 0,0-2 16 0,0 1-1888 16,0-1-320-16,2 3-192 0,-1-2 16 0,1 2 304 0,2 1 64 16,-3-5 16-16,5 6 0 0,-3-2-16 0,2-3-16 15,0 1 0-15,2-1 0 0,4 0 144 0,-1-2 48 16,4-6 0-16,-2 3 0 0,2-8-240 0,0-1-128 16,6-2 128-16,-3-3-128 0,2-6 0 0,-19 9 0 15,0 0 0-15,0 0 0 0,72-59 0 0,-57 38 0 16,-15 21-144-16,32-54 144 0,-18 28 0 0,-2-6 0 15,2 6-144-15,-2-5 144 0,0 5 0 0,-3-2 0 16,0 5 0-16,-3 0 0 0,0 3 0 0,-3 2-128 16,1 4 128-16,-3 4 0 0,-1 3 0 0,0 5 0 15,0 4 0-15,-1 1 0 0,-3 6 0 0,1 1 128 16,-3 8-128-16,1 3 192 0,-2 8 0 0,0 3-16 0,0 6 0 0,-1 6 0 16,1 4 112-16,1 10 32 0,1 8 0 0,2 2 0 15,1-2 0-15,-1 6 16 0,8-1 0 0,-4-5 0 16,6 4-144-16,2-7-48 0,-2 1 0 0,-2-7 0 15,2-3-144-15,-7-8 128 0,-5-1-128 0,-5-12 128 16,-6-2-368-16,-3-10-80 0,-2-1 0 0,-2-7-16 31,1-6-944-31,-5-3-192 0,1-6-48 0,2-5 0 0,1-8 1232 0,4-8 288 0,3-5 0 0,4-3 0 0,0-6 416 16,5-3 96-16,7-4 32 0,2-1 0 0,6-9-224 0,6-2-64 16,7-1 0-16,5-4 0 0,8 2-256 0,4 0-224 15,-38 59 32-15,94-110-10752 16,-94 110-2144-16</inkml:trace>
  <inkml:trace contextRef="#ctx0" brushRef="#br0" timeOffset="64222.38">2524 10641 4607 0,'0'0'400'0,"0"0"-400"16,0 0 0-16,0-1 0 0,0 1 512 0,0-2 32 16,0 0 0-16,0 2 0 0,0-5 160 0,-2 1 16 15,-1-1 16-15,1 2 0 0,0 1 432 0,-1 0 96 16,0 2 16-16,-1 0 0 0,-1 0 64 0,0 0 32 16,-4 2 0-16,2-2 0 0,2 0-320 0,-2 0-64 15,0 0-16-15,0 0 0 0,2 0-240 0,-6-2-48 16,4 0-16-16,-2 1 0 0,1-1-368 0,-3 0-80 15,1 2-16-15,-1 2 0 0,1-2-208 0,-2 0 176 0,-1 2-176 0,1-2 160 16,-2 1-160-16,0 1 0 0,0 0 0 0,1-2 0 16,-1 5 0-16,-2 0 208 15,2 2-48-15,2-3-16 0,-2 5 16 0,2-3 0 0,1 0 0 0,-1 4 0 16,3-1-32-16,-3 3-128 0,2 0 192 0,1 0-64 16,2 4 16-16,-2-2 0 0,2 2 0 0,4-1 0 15,-4-1-144-15,3 2 192 0,1 1-192 0,-1 1 192 16,3-1-192-16,-5 1 0 0,5 3 144 0,-1 1-144 15,-2-3 144-15,3 4-144 0,1 3 192 0,0-1-192 16,1-3 448-16,3 3-32 0,-1-1 0 0,4-3 0 16,-3 0-160-16,3-4-48 0,1 1 0 0,-1-3 0 0,4 1-208 0,-2-6 0 15,1 4 0-15,1-5 0 0,-1 1-128 0,2-4-80 16,2-3-16-16,-2-3 0 0,4-2-96 0,-2-1-32 16,2-6 0-16,-1-3 0 0,1-4 96 0,0-1 0 15,1-4 16-15,-6-2 0 0,2-1-16 0,1-4 0 16,-3-1 0-16,-1-1 0 15,3-3-288-15,-3 3-64 0,-1-1-16 0,-1-4 0 0,1 5 240 0,-2-6 64 16,0-6 0-16,0-1 0 0,-2 2 320 0,1-2-144 16,-3-4 144-16,0 3 0 0,3-3 0 0,-5 4-128 15,3-1 128-15,-2-1 0 0,-1 3 0 0,-1 2 0 16,0 2 0-16,2-2 0 0,-4 3 0 0,1 4 0 16,-1 2 0-16,-3 6 0 0,1 6 0 0,-3 5 176 0,0 7-48 15,-3 2-128-15,1 3 384 0,-3 2-48 16,0 6 0-16,0-1 0 0,-1 5-208 0,5-1-128 0,-3 3 160 0,2 2-160 15,2-2 0-15,0 2 0 0,2 0 0 0,0-3 0 16,3 2 0-16,1 0-240 0,-3-3 32 0,2 2 0 16,2-1 16-16,0 3 16 0,0-2 0 0,0 2 0 15,2 0 176-15,2 3 256 0,-3 2-64 0,1 0-16 16,3 2 480-16,-3 6 112 0,3-1 0 0,-1 3 16 16,1 1-16-16,2 5 0 0,0 1 0 0,2-1 0 15,-2 0-352-15,5 0-80 0,-5 1-16 0,3-3 0 16,-3 1-128-16,2 2-48 0,1 1 0 0,-1 1 0 15,2 0-144-15,1 2 0 0,-5-3 0 0,3 3-176 16,-6-2-976-16,1 1-208 0,0-1-48 0,0 4-7104 31,-3-2-1408-31</inkml:trace>
  <inkml:trace contextRef="#ctx0" brushRef="#br0" timeOffset="64703.29">2805 10387 7359 0,'0'2'656'0,"0"-1"-528"0,0-1-128 0,0 2 0 0,0 0 528 0,0 0 80 16,0 3 16-16,2 2 0 0,-2 0 464 0,1 5 112 16,3-7 16-16,-1 4 0 0,2-6 320 0,1-1 80 15,2-2 16-15,3 0 0 0,-2-2-736 0,3-3-160 16,2 0-32-16,-2 0 0 0,4-2-160 0,-16 7-32 16,0 0-16-16,0 0 0 0,0 0-224 0,95-42-32 15,-95 42-16-15,0 0 0 0,0 0-224 0,96-35 0 16,-96 35 0-16,0 0 0 15,0 0-320-15,93-28-144 0,-93 28-48 0,0 0-10112 0</inkml:trace>
  <inkml:trace contextRef="#ctx0" brushRef="#br0" timeOffset="65079.71">3009 10570 911 0,'-11'10'0'0,"8"-1"0"0,-4-2 0 0,3-4 0 0,1 1 0 0,1-1 0 0,0 1 736 0,1 1 64 16,-6 6 16-16,1-1 0 0,1 2 208 0,3-3 64 15,2 0 0-15,0-4 0 0,0-3 656 0,4-1 144 16,3-1 32-16,-2-1 0 0,4-1-608 0,-1-3-112 16,3 1-32-16,1-5 0 0,-1 4-96 0,1-3-32 15,-12 8 0-15,0 0 0 0,0 0 288 0,0 0 48 16,83-44 16-16,-83 44 0 0,0 0 528 0,0 0 96 16,98-47 32-16,-98 47 0 31,0 0-2304-31,80-35-464 0,-80 35-96 0,0 0-16 0,0 0 576 0,98-28 128 0,-98 28 128 0,0 0-208 0,0 0-160 0,82-5-16 0,-82 5-16 15,0 0-13264-15</inkml:trace>
  <inkml:trace contextRef="#ctx0" brushRef="#br0" timeOffset="70912.94">2132 13823 7359 0,'0'4'656'0,"0"-4"-528"16,0 0-128-16,0 0 0 0,0-4 496 0,0 4 64 16,0-1 16-16,-2-1 0 0,1 0-32 0,-1 2 0 0,-5 0 0 0,0 0 0 15,2 0 496-15,-6 2 112 16,4 0 0-16,-7 3 16 0,4-3 288 0,-1-1 48 0,-1 3 16 0,2-2 0 15,-4-2-624-15,3-2-128 0,-1 0-32 0,0 0 0 16,0 1-544-16,-2-1-192 0,0-2 0 0,2 3 144 16,0 1-144-16,-4 0 0 0,2 5 0 0,-2-2 0 15,1 3 0-15,1-1 0 0,1 5 0 0,1-1 0 16,0 5 0-16,2 0 0 0,1 0 0 0,-2 1 0 16,3 8-320-16,-3 0 16 0,3 1 0 0,-1 1 0 15,0 6-48-15,0 2-16 0,4 2 0 0,0 1 0 16,3 3 368-16,-3 1 0 0,5 2 0 0,5-4 0 0,-3 0 288 15,3-1 80-15,2-2 16 0,0-8 0 0,2 0 0 0,1-3 0 16,2-3 0-16,4-2 0 0,0 0-176 0,1-3-16 16,4-6-16-16,-2-1 0 0,4-5-176 0,-23-4 0 15,0 0 0-15,0 0 0 0,106-20 0 0,-106 20-224 16,0 0 32-16,89-59 0 16,-89 59-464-16,47-57-96 0,-26 22-16 0,-5-3 0 15,-1-1 464-15,-1 3 96 0,0-4 16 0,-1-4 0 0,0-3 416 0,-2-2 96 16,-2-3 0-16,-1-2 16 0,-1-2 64 0,-1 2 16 15,-3-3 0-15,-3 1 0 0,0 4-416 0,-3 1 0 16,-3 4 0-16,-2 4 0 16,-1 4-480-16,-3 1-176 0,0 1-48 0,1 3 0 15,-3-1 32-15,4 0 0 0,-6 5 0 0,4-1 0 0,3 0 672 0,-1 6 0 0,3 3 0 0,1 8 0 16,5 3 272-16,-1 6 144 0,0 7 32 0,-1 3 0 16,1 2 320-16,-2 3 64 0,4 3 0 0,-1 2 16 15,-3 4-240-15,1 1-48 0,1 1-16 0,0-1 0 16,2 5-208-16,-1 1-32 0,1-2-16 0,0 4 0 15,0-2-288-15,0 4 160 0,1 3-160 0,1-3 128 16,0 4-128-16,1 1 0 0,2 2 0 0,1 3 0 16,-1 2 384-16,4-2-16 0,-2 5 0 0,3 0 0 15,1 2 112-15,-1 0 32 0,2-5 0 0,-1 5 0 0,3-1-256 16,-6 2-32-16,4-2-16 0,1-1 0 0,-1-2-416 0,0-1-96 16,0 5-16-16,0 0 0 15,1 2-1472-15,-6-2-288 16,5 4-64-16,-7-6-8704 0</inkml:trace>
  <inkml:trace contextRef="#ctx0" brushRef="#br0" timeOffset="71730.72">2989 13189 7359 0,'0'0'656'0,"0"0"-528"15,0 0-128-15,0 0 0 0,0-1 1184 0,-1 1 208 16,-1-2 32-16,-1 2 16 0,-3-4-176 0,-2 4-48 16,-3 0 0-16,-1 4 0 0,0-4-128 0,-2 3-48 15,-5 3 0-15,-1-1 0 0,1 7-544 0,-3-5-112 16,-1 7-32-16,0 0 0 0,-1 0-352 0,-2 0 0 16,1 1 0-16,-1 1 0 0,4-2 128 0,-1-2-128 15,4 2 160-15,-2 0-160 0,5 0 0 0,2-3 128 0,0 2-128 0,2-6 0 16,3 4 0-16,2-4 0 0,2-2 0 0,2 2 0 15,1-3 0-15,0-1 0 0,4 0-176 0,0 4 176 32,1-1-464-32,1-1 16 0,3 5 16 0,-4-1 0 0,4 3 288 0,2 0 144 15,-2 4-160-15,3 5 160 0,-1 0 192 0,1 2 128 0,-1 4 16 0,3 7 16 16,-5 0 144-16,0 3 16 0,0 3 16 0,2 0 0 16,-2 5-80-16,0 1-32 0,2-1 0 0,1 4 0 15,0-4-128-15,-1 0-32 0,3-1 0 0,-1-6 0 16,1 0-128-16,2 1-128 0,-5-4 144 0,1-2-144 15,-3 0 160-15,0-4-160 0,0 4 160 0,-3-6-160 0,1 4 224 0,-2-7-48 16,3-1-16-16,-6-4 0 0,0-3 144 0,0-1 16 16,0-1 16-16,0-5 0 0,0 3 48 0,0-8 0 15,-2 4 0-15,-2-4 0 0,8-1-160 0,-2-3-32 16,-1 0 0-16,1-3 0 0,1 1 128 0,3-5 32 16,1 4 0-16,-4-2 0 0,4-1-32 0,2-2 0 15,0 4 0-15,1-1 0 0,0 0-144 0,1 1-48 16,5 2 0-16,-6 2 0 0,2 0-128 0,2 0 0 15,-3 0 0-15,1 2 0 0,0 0 0 0,-1 3 0 0,1 0 0 16,-2 1 0 0,1-3-832-16,-3 4-192 0,3-3-32 0,-1-4-12544 0</inkml:trace>
  <inkml:trace contextRef="#ctx0" brushRef="#br0" timeOffset="72327.73">3434 13289 5519 0,'-5'1'496'0,"5"1"-496"0,-2-2 0 0,-2 0 0 15,4 0 1344-15,0 0 160 0,0 0 32 0,4-2 16 16,-4 2-400-16,0 0-64 0,0 0-32 0,0 0 0 15,-5 4-768-15,3 3-160 0,-2-2-128 0,1 2 192 16,-1 5 320-16,4 0 80 0,0 1 16 0,-1 4 0 16,1 4 352-16,1 3 80 0,-1 4 16 0,4 4 0 15,-1-3 64-15,3 4 16 0,1 4 0 0,-4 1 0 16,2 2-480-16,-1 9-80 16,3-2-32-16,-5 4 0 0,-1 1-352 0,-1-2-64 0,2 4 0 0,-2-1-128 0,2-6 0 0,-1-2 0 15,-1-3 0-15,0-2 0 0,-1 0 0 0,-1-7 0 16,0-2-160-16,-1-5 160 15,3 0-1024-15,0-6-64 0,0-6-32 0,0-4-6304 16,2-6-1248-16</inkml:trace>
  <inkml:trace contextRef="#ctx0" brushRef="#br0" timeOffset="72758.17">3770 13639 7359 0,'0'5'656'0,"0"-3"-528"0,0 0-128 0,0-1 0 0,0 1 1328 0,0 0 224 0,-2 1 48 0,2 1 16 15,-1 3 112-15,-6 3 32 0,-4 4 0 0,-1 2 0 16,-2 3-864-16,-3 2-192 0,-2-2-16 0,-1 4-16 16,-1-3 192-16,-1 3 32 0,1-2 16 0,0 0 0 15,2-2-192-15,0 0-32 0,-1 0-16 0,3-3 0 16,1 0-432-16,2-6-96 0,2 2-16 0,2-5 0 15,1 2-128-15,-1-4 0 0,3-3-160 0,1 2 160 16,1 1-464-16,0-3 0 0,1 1 0 16,3 0 0-16,-3 1 256 0,2 1 48 0,2-1 16 0,-1-1 0 0,1 1 144 0,1 3 0 15,-1-2 0-15,0 0 0 0,2 0 0 0,3 2 0 16,-3 0 0-16,2-2 0 0,1 4 0 0,2-4 0 16,0-1 0-16,5 3 0 0,-3-4 208 0,5 3 80 15,1-5 16-15,3 6 0 0,-3-2 80 0,3-1 0 16,-1 1 16-16,1 2 0 0,-1-2 144 0,1 2 32 15,-3 4 0-15,3-3 0 0,1 6 192 0,-2 2 64 16,1 0 0-16,-1-2 0 0,-3-2-192 0,2 2-16 0,1-5-16 16,-3 1 0-16,2-5-608 0,-6 2 0 0,2-5 0 0,2 0 0 31,-3-2-2240-31,1-4-448 16</inkml:trace>
  <inkml:trace contextRef="#ctx0" brushRef="#br0" timeOffset="73208.41">4000 14015 2751 0,'-7'-3'256'0,"2"1"-256"0,1 0 0 0,3 0 0 0,1 2 816 0,0-1 112 15,0-1 32-15,-2 0 0 16,2-1 384-16,-2-3 96 0,1 6 16 0,1 0 0 0,-2 4 208 15,2-1 64-15,2 1 0 0,-1-1 0 0,3-1 64 0,1 2 0 16,2 1 16-16,0-3 0 0,3 3-880 0,1-4-176 16,1 3-48-16,4-1 0 0,-2-1-336 0,3-2-80 15,1-2-16-15,1-3 0 0,2 2-272 0,-2-4 0 16,0-4 0-16,-2 4 0 0,1-5 0 0,-3 2 0 16,1-4 0-16,-4-2-144 0,-1 0 144 0,-2-3-160 15,-4 4 160-15,-2 1-160 0,1-2 160 0,-3 0-192 16,-1 1 192-16,-1 2-192 0,-3 3-64 0,1-2 0 0,-1 5-16 0,-4-4 0 15,-1 6 272-15,0 0-160 0,0 3 160 0,-1 0-128 16,-1 4 304-16,1 0 64 0,1 3 16 16,-1 2 0-16,3 5 496 0,0 0 96 0,2 1 32 0,-1 2 0 15,3 3-48-15,-2 3 0 0,1 1 0 0,3 3 0 16,-1 1 0-16,0-4-16 0,2 5 0 0,0-3 0 16,4-1-112-16,-3 3-32 0,3-5 0 0,1 1 0 15,0 1-128-15,4-4-32 0,0-1 0 0,5-3 0 16,-4-4-320-16,4-1-192 0,2-5 192 0,1-1-192 15,2-1-304 1,-1-6-160-16,-18 3-48 0,0 0 0 0,0 0-1408 0,90-30-272 0</inkml:trace>
  <inkml:trace contextRef="#ctx0" brushRef="#br0" timeOffset="73810.1">4713 13705 13823 0,'0'2'608'0,"0"-2"128"0,2 1-592 0,-2-1-144 15,1 2 0-15,-1-2 0 0,2 4 1344 0,-2-1 224 16,0 2 48-16,0 2 16 0,-2 6-720 0,-1 4-144 0,-1-1-16 16,1-1-16-16,1 4 352 0,0 2 64 0,1 4 0 0,1-1 16 15,1 6-256-15,3-1-48 0,1 1-16 0,0 1 0 16,6-5-464-16,-4 2-112 15,5-2-16-15,0-5 0 0,4-3-256 0,1-3 0 0,2-6 0 16,2 0 0-16,-1-6-176 0,0-4 16 0,-20 1 0 0,0 0 0 31,0 0-608-31,0 0-128 0,89-58-32 0,-75 37 0 16,-2 0 352-16,1-5 64 0,-1 4 0 0,-3-6 16 0,1 0 496 0,-1-4 160 0,1 5 0 0,-6-3 0 16,1 6-32-16,-3-1 0 0,-1-3 0 0,1 6 0 0,-2 3-128 15,0-1 0-15,-2 3 0 0,-1 3 0 0,1 5 0 0,-1-1 0 16,-1 6 144-16,-1 4-144 0,2 2 512 0,-1 5 16 15,1 2 16-15,-1 5 0 0,2 5 272 0,-3 2 48 16,3 1 16-16,-1 6 0 0,1 2-128 0,0 5-32 16,2 1 0-16,0 4 0 0,0-1-224 0,4 10-48 15,-1-1-16-15,4 5 0 0,-1-1-128 0,1 2-32 16,1 0 0-16,-3 0 0 0,4-4-272 0,-4 1 128 16,-5-9-128-16,0-2 0 0,-5-4 128 0,-2 1-128 15,0-1 0-15,-1-1 0 0,-1 0 0 16,0-7 160-16,-1 2-160 0,-1-8 128 0,2-3 96 0,1-5 16 15,-3-3 0-15,3-4 0 0,-1-2-240 0,-2-5 0 0,3-4-144 16,-3-8 144 0,4-3-544-16,-1-6-16 0,2-2 0 0,3-10 0 0,-1 2 272 0,3-8 48 0,2-3 16 0,1 1 0 15,2 1 224-15,1-2 0 0,2 2 144 0,1 1-144 16,3 5 192-16,-1 2-64 0,1 4-128 0,-1 4 192 16,-1 3-192-16,0 9 0 0,1 1 0 0,-1 3 0 31,0 1-752-31,-1 3-32 0,1 1-16 0,-2-1 0 15,5 4-1040-15,-3 0-208 0</inkml:trace>
  <inkml:trace contextRef="#ctx0" brushRef="#br0" timeOffset="74043.46">5274 14198 9215 0,'0'-2'816'0,"2"0"-656"0,-2-1-160 0,1 1 0 0,3 0 1712 0,-2 1 304 15,3-5 64-15,2 1 16 0,3-2 64 0,1-3 16 16,5 5 0-16,-6-2 0 16,4 0-1168-16,2 3-240 0,1-1-32 0,0-2-16 0,3 5-16 0,-1 1-16 15,2 1 0-15,0 1 0 0,0 3-256 0,-1 1-48 16,1 0-16-16,0-3 0 0,4 1-560 0,-6 3-96 16,2-6-32-16,-21 0-13120 0</inkml:trace>
  <inkml:trace contextRef="#ctx0" brushRef="#br0" timeOffset="74461.07">6126 13216 11967 0,'-2'0'1072'0,"2"-2"-864"0,2 2-208 0,0-2 0 0,0 2 992 0,-2 0 160 16,1 0 16-16,1 2 16 0,0 1-672 0,-2 8-128 15,2-3-16-15,-2 8-16 0,0 3 32 0,1 0 0 16,3 1 0-16,1 1 0 0,0 5 784 0,2 0 176 0,-2 5 16 0,2 4 16 16,2 5-576-16,-5 0-112 0,4 4-32 0,-1 3 0 15,-1 1-272-15,-1 5-48 0,2 1-16 0,-2-2 0 16,2 0-320-16,0 0 128 15,-4 1-128-15,1-8 0 0,-1 0-208 0,-1-3-112 0,0-4-32 0,-2-1-11504 32</inkml:trace>
  <inkml:trace contextRef="#ctx0" brushRef="#br0" timeOffset="75162.12">6712 12933 14735 0,'0'-3'1312'0,"0"-2"-1056"0,1 3-256 0,-1 2 0 16,2 0 608-16,-2-4 64 0,2 3 16 0,1-3 0 16,4 3-256-16,-1-1-48 0,1 4-16 0,-1-1 0 15,5 1 944-15,-2 5 192 0,3-2 32 0,2-1 16 16,0-1-288-16,1 4-64 0,3-3-16 0,-1-1 0 0,2-1-464 0,2 0-80 16,-1-1-32-16,-1 5 0 0,0-5-272 0,0 1-48 15,-2 1-16-15,3 1 0 16,-6-1-272-16,-2 6 0 0,-2-2 0 0,-3 2 0 0,-2 1 0 0,2 6 0 31,-5 1 0-31,2 1 0 0,1 3 0 0,-2 1 0 0,1 3 0 0,-2 6 0 16,1-1 0-16,1 1 0 0,2 7 0 0,0 4 0 0,-1 2 0 0,2-2 0 15,2 5 0-15,1-2 0 0,1 0 0 0,4 2 0 16,3-3 0-16,-4 3-144 16,3-7-288-16,0 2-48 0,3 1-16 0,1 1 0 15,1-1-272-15,-1-3-64 0,0 0-16 0,0-1 0 16,-2-3 208-16,-1-1 32 0,-3-4 16 15,-8-4 0-15,-3-5 592 0,-3 1 0 0,-2-4 0 0,-5-3 0 0,-1 1 640 0,-3-1 64 0,1 1 0 0,-1-5 0 16,-2 1 368-16,-2 0 80 16,-4 0 0-16,1-1 16 0,-1 2-192 0,-3 0-32 15,2-6-16-15,-5 6 0 0,-2-1-224 0,-2-1-32 0,-3 0-16 16,3-5 0 0,2 3-304-16,-1-4-64 0,3 2-16 0,0-2 0 15,-3-3-272-15,7 4 0 0,-3-4 0 0,5-1-11264 16,6-2-2224-16</inkml:trace>
  <inkml:trace contextRef="#ctx0" brushRef="#br0" timeOffset="76635.75">8184 14147 15663 0,'-3'7'1392'0,"-1"-1"-1120"16,4-1-272-16,0-5 0 0,0 2 608 0,0-1 64 15,0 3 16-15,0 3 0 16,-3 5-688-16,6-7-144 0,-3 2-32 0,4-5 0 16,1-2-1120-16,4-5-240 0,-2-1-32 0,5 1-16 15,-4-4 656-15,5 3 128 0,1-1 32 0,-2-4-3712 16</inkml:trace>
  <inkml:trace contextRef="#ctx0" brushRef="#br0" timeOffset="76824.31">8838 14120 16575 0,'3'5'1472'0,"1"0"-1168"0,-1-3-304 0,1-2 0 16,1-2 672-16,-2 2 80 0,11 0 16 0,4 0 0 15,3-2-768-15,-21 2-336 0,0 0 16 0,0 0 16 16,0 0 304-16,0 0 0 0</inkml:trace>
  <inkml:trace contextRef="#ctx0" brushRef="#br0" timeOffset="77012.91">9402 14095 23039 0,'4'11'1024'0,"-3"-4"192"0,3-2-960 0,-2-3-256 16,-1-1 0-16,1 1 0 0,2 0 848 0,-1-2 128 15,8 3 32-15,1-8 0 16,3 2-2416-16,3-11-464 0,1-2-112 0,0-7 0 0</inkml:trace>
  <inkml:trace contextRef="#ctx0" brushRef="#br0" timeOffset="77689.08">10103 13477 11967 0,'1'0'1072'0,"1"-2"-864"0,2 0-208 0,-3 1 0 16,5-1 368-16,-5 0 16 0,8-3 16 0,5 1 0 15,2 3-400-15,3 1 0 0,-2 1 0 0,-1 8 0 16,-2 2 0-16,-2 6 0 0,2 4-192 0,-5 0 192 16,3 7 448-16,-3-2 192 0,1 12 64 0,-1-1 0 15,3 1 304-15,-3 0 64 0,1 2 16 0,1-1 0 16,-6 2 112-16,2-7 16 0,0 0 16 0,0-2 0 15,0-8-608-15,2-5-128 16,-4-1-32-16,2-10 0 0,0-1-144 0,0-5-16 0,0-4-16 0,0-1 0 16,0-6-288-16,3-1 0 0,-3-6 0 0,3-5 0 0,-1-7 0 0,3 2 0 15,-3-7 0-15,2 0 0 0,1 2 0 16,-2-6 192-16,4 1-64 0,-2-3-128 0,1 4 128 0,0 1-128 16,0-3 0-16,1 0 0 0,-4 13 0 0,2-4-176 31,-1 4 32-31,3 3-7776 0,-7 2-1552 0</inkml:trace>
  <inkml:trace contextRef="#ctx0" brushRef="#br0" timeOffset="79118.46">11066 13592 18431 0,'0'8'816'0,"-1"-6"160"0,1 0-784 0,0-2-192 0,0 0 0 0,-2 0 0 16,2-2 1088-16,-2-3 192 0,-3 2 16 0,-4-3 16 15,-1-4-704-15,-4 3-144 0,-2 2-16 0,-3-4-16 16,2 4-304-16,-4 1-128 0,0 2 0 0,-2 4 128 16,2 2 288-16,-2 1 48 0,3 5 16 0,0-4 0 15,3 6 400-15,0 0 80 16,1 4 0-16,4 3 16 16,-4 2-288-16,6 1-64 0,-1 3-16 0,4-1 0 15,4 6-608-15,-1-4 0 0,4 5 0 0,0-5 0 16,2 0-448-16,1-3-144 0,4 0-48 15,0-6 0-15,4-1 64 0,-1-6 16 0,2 3 0 0,4-8 0 16,-2-4 64-16,2-1 16 0,-1-1 0 0,3-3 0 0,1-4 112 0,0-3 32 16,0-5 0-16,0-1 0 0,1-2 336 0,-3-2 0 15,1 0 0-15,-3-3 0 0,3 3 0 0,-6-4 0 16,0 4 0-16,0 1 0 0,-3-1 0 0,1-2 0 16,-3 0 0-16,-1 1 0 0,2 6 0 0,-6-1 0 15,2-1 0-15,-1 3 0 0,1 1 0 0,1 7 288 16,-4-4-32-16,1 6 0 0,2 3-112 0,-4 2-16 15,0 5-128-15,-2 1 192 0,2 6-16 0,-4 4-16 0,3 4 0 0,-6 3 0 16,2 7 480-16,-1-1 80 0,-2 6 32 0,1 2 0 16,3 1 64-16,-5-1 16 0,6-1 0 0,-1-1 0 15,3-4-448-15,2-3-96 0,1-5-16 0,5-6 0 16,2-3-272-16,3-9 0 0,4-1 0 0,-1-8 0 31,3 3-240-31,1-6-144 0,0-5-48 0,2-6 0 0,2-1 32 0,1-2 0 0,-3-5 0 0,3-2 0 16,-24 28 400-16,51-66-128 0,-28 33 128 0,1-5 0 15,2-4 0-15,-3-4 0 0,1 3 0 0,1-4 0 16,-3 5 0-16,-3 2 0 0,-3-2 0 0,0 0 0 16,-2-3 0-16,-2 7-160 0,-2-2 160 0,-1-2-160 15,-4 2 160-15,1 0 0 0,1 5 0 0,-6 2 0 0,3 2 0 0,-2 8 0 16,-1 5 0-16,-1 5 0 0,2 9 0 0,-4 6 0 16,1 8 0-16,-5 6 0 0,1 3 624 0,-4 5 96 15,-1 6 32-15,-1 1 0 0,1 6 128 0,0 3 16 16,-3 5 16-16,5 2 0 0,-3 4-448 0,6 1-80 15,1-1-32-15,-3 1 0 0,6 2-352 0,1-4 0 16,1-3 0-16,3 2 128 0,1-5-128 0,2-6 0 16,4-3 0-16,-3-2 0 0,6-5 0 0,2 0-160 15,1-4 160-15,-1-3-208 16,2 0-560-16,-1-4-96 0,4-4-32 0,-2-7 0 16,-2 3 176-16,1-7 16 0,-1-2 16 0,-1-4 0 0,0-3 304 0,-1-3 64 0,-1-2 16 15,0-4 0-15,0-3 304 0,0-2 0 0,0-2 0 0,-2-3 0 16,2 4-160-16,-2-3 160 15,2-4-128-15,-1 3 128 0,-1-6-192 0,-2 1 32 0,2-2 16 0,-5 0 0 16,6 3 144-16,-3-3 0 0,2-2 0 0,2 0 0 16,-2 4 0-16,-1 5-128 0,-1 1 128 0,-1 10 0 15,0 3 0-15,-2 6 0 0,-4 6 0 0,-1 4 0 16,-2 1 128-16,-2 7 96 0,0 4 32 0,1 3 0 16,-5 0 512-16,3 4 96 0,-2-2 32 0,1 5 0 15,2 0-576-15,-3 4-128 0,2-1 0 0,-1 6-16 16,3-2-400-16,1 0-80 0,0-1-16 0,3-1 0 15,0-3-64-15,4 0-32 0,0-4 0 0,6-1 0 16,-5-1-32-16,6-2-16 0,2-7 0 0,-2 1 0 16,3-3-256-16,1-2-48 0,-1-6-16 0,1-3 0 15,1 0 112-15,0-5 32 0,2-6 0 0,-2-1 0 16,2-3 384-16,2-5 96 0,-4-2 16 0,-4 1 0 0,3-5 144 0,-2 5-160 16,-1-2 160-16,-1 0-160 0,2 3 160 0,-7 0-128 15,3 3 128-15,-2 0-128 0,-1 3 128 0,0-2-160 16,1 2 160-16,-3 4-160 0,2-1 160 0,-4 6 256 15,2 0-64-15,0 1-16 0,-2 1 736 0,0 1 160 16,1 4 16-16,-1 1 16 0,-2 1 112 0,1 1 0 16,-1-2 16-16,-1 6 0 0,3 0-208 0,-5 1-64 15,4-1 0-15,-2 1 0 0,1-1-480 0,1-4-96 16,1 2-32-16,-4-3 0 0,5-2-352 0,-3-1 0 0,2 1 0 16,1-2 0-16,-1-2 0 0,0 1 0 15,4-1 0-15,-6-3 0 0,4-2 0 0,2 3 0 0,-2-1 0 0,0-4 0 16,2 4 0-16,-1-4 144 0,3-1-16 0,-2 3-128 15,1-4 160-15,2 3-160 0,-3-4 128 0,3-2-128 16,-3 0 0-16,1 0 0 0,-3 0 0 0,4-2 0 16,-6 6 0-16,0-6 0 0,2 0 0 0,-3 1 0 15,-1 2 0-15,1-1 0 0,-3 1 0 0,-1 2 0 16,2 1 0-16,-2-3 0 0,0 7 0 0,0-5 0 16,-2 6 0-16,2-2 0 0,-1-2 0 0,-1 6 0 0,0-1 0 15,0 1 0-15,-1-4 0 0,3 3 0 0,-5 3 0 0,1-5 0 16,1 1 0-16,-1 0 0 0,1 1 0 0,-6 1 0 15,4-1 0-15,0-3 0 0,-4 2 0 0,2 2 0 16,-4-1 0-16,3 1 0 0,-3-1 0 0,1 4 0 16,-1 4 0-16,3-1 0 0,-5 2 240 0,3 2-48 15,-1 7 0-15,1 0 0 0,1 4-192 0,1 3 0 16,-1 1 128-16,4-3-128 0,-4 6 144 0,4 1-16 16,1 2 0-16,2 3 0 0,4 4 208 0,2 0 48 15,3 1 0-15,0-3 0 0,1 2-160 0,3 0-32 16,-1-2 0-16,2-5 0 0,2 2-192 0,0-6 0 15,2 0 128-15,0 1-128 0,-1-4 0 0,1-2 0 16,3 0 0-16,-1-1 0 0,1-3-176 0,0-3-16 0,0 4-16 0,2-7 0 31,2-2-1104-31,-1-7-224 0,1-2-32 0,-23 2-14800 0</inkml:trace>
  <inkml:trace contextRef="#ctx0" brushRef="#br0" timeOffset="79520.11">13177 14008 18431 0,'0'-2'1632'0,"1"1"-1312"0,1-3-320 0,0 2 0 15,0 1 1248-15,-2-1 176 0,5-3 48 0,-3-1 0 16,1-1-144-16,2 0-32 0,1 4 0 0,-1 1 0 15,-2 2-512-15,2 0-96 16,4 2-32-16,-2 0 0 0,7-2 96 0,-3 1 16 0,4 1 0 0,3-2 0 16,-1 0-320-16,4-2-48 0,2-1-16 0,-23 3 0 15,0 0-384-15,0 0-320 0,101-24 48 0,-101 24 16 32,0 0-1888-32,89-35-368 0</inkml:trace>
  <inkml:trace contextRef="#ctx0" brushRef="#br0" timeOffset="79810.32">14140 12965 11967 0,'-5'-5'528'0,"2"-2"112"0,-3 5-512 0,3 2-128 16,-1 0 0-16,3 0 0 0,-3 2 1888 0,2 1 352 16,-6 6 64-16,-1-2 0 0,-3 8-256 0,1 5-48 0,1 0-16 0,-1 7 0 15,4 0-656-15,2 3-144 16,-2 1-32-16,2 8 0 0,2 6 48 0,-1 2 0 0,2 9 0 0,-3 0 0 16,3 8-144-16,2 6-32 15,0 5 0-15,0 3 0 0,2 2-528 0,0-5-112 16,-2 0-32-16,3-7 0 0,-3 0-352 0,6-13-256 0</inkml:trace>
  <inkml:trace contextRef="#ctx0" brushRef="#br0" timeOffset="83783.77">1723 15213 8287 0,'-2'0'736'0,"0"0"-592"0,2-1-144 0,0 1 0 15,2 0 672-15,0 0 96 0,-1-4 32 0,1 1 0 16,3-1-800-16,-3-3 0 0,2 4 0 0,1-3 0 16,-2 3 208-16,3-2 96 0,-5 3 16 0,1 0 0 15,1 2 352-15,-3 0 80 0,0 0 16 0,0 0 0 16,0 2 112-16,0-2 16 0,0 2 16 0,-1 3 0 0,-1-2 48 0,-1 4 16 31,3-1 0-31,-4 4 0 0,1-1-560 0,1 3-112 0,0-2-32 0,0 1 0 0,1 3-528 0,1-2-128 16,0-2 0-16,0 4-16 15,0 0-224-15,0-3-32 16,0 3-16-16,0-2 0 0,0 0 320 0,0 2 64 0,0 2 16 0,1-6 0 0,1 4 272 0,0-7 0 16,0 5 176-16,1-7-176 0,1 4 352 0,-1-4-32 15,0 4-16-15,3-5 0 0,1 1 80 0,-2-3 0 16,4 1 16-16,1 2 0 0,4-5-16 0,-4 0 0 16,6 0 0-16,0-5 0 0,3 2-256 0,-2-1-128 15,3 1 0-15,-1-1 128 0,-19 4-128 0,0 0 128 0,0 0-128 0,85-12 128 16,-85 12 176-16,0 0 16 15,0 0 16-15,87-5 0 0,-87 5 128 0,0 0 32 0,0 0 0 0,87-6 0 16,-87 6 16-16,0 0 0 0,0 0 0 0,88-5 0 16,-88 5-64-16,0 0-16 0,74-15 0 0,-74 15 0 15,0 0-272-15,82-18-160 0,-82 18 192 0,0 0-192 16,89-19 0-16,-89 19 0 16,0 0 0-16,96-14 0 0,-96 14 0 0,0 0 128 0,99-9-128 0,-99 9 0 15,0 0 448-15,96-7-32 0,-96 7 0 0,0 0 0 16,86-7 80-16,-86 7 16 0,0 0 0 0,82-10 0 15,-82 10-224-15,0 0-32 0,83-14-16 0,-83 14 0 16,0 0-240-16,87-17 128 0,-87 17-128 0,0 0 0 0,87-14 0 0,-87 14 0 16,0 0 0-16,95-11 0 15,-95 11 0-15,0 0 0 0,101-3 0 0,-101 3 0 0,0 0 160 0,88 0-16 16,-88 0 0-16,0 0 0 0,86 2 128 0,-86-2 32 16,0 0 0-16,89 0 0 0,-89 0-80 15,0 0-16-15,87-4 0 0,-87 4 0 0,0 0-208 0,89-10 144 16,-89 10-144-16,0 0 128 0,96-18-128 0,-96 18 128 15,69-16-128-15,-69 16 128 0,73-17-128 0,-73 17 192 16,75-17-192-16,-75 17 192 0,63-14-192 0,-63 14 192 16,0 0-192-16,82-18 192 0,-82 18-16 0,0 0 0 15,77-12 0-15,-77 12 0 0,0 0-32 0,0 0 0 16,99-2 0-16,-99 2 0 0,0 0-144 0,0 0 0 16,96 2 0-16,-96-2 0 0,0 0 0 0,0 0 0 15,104 11 0-15,-104-11 0 0,0 0 0 0,0 0 0 16,105 8 0-16,-105-8 0 0,0 0 0 15,0 0 0-15,96 9 0 0,-96-9 0 0,0 0 0 0,0 0 0 0,89 3 0 0,-70-4 128 16,0 1 48-16,-19 0 0 0,0 0 0 0,0 0 0 16,96-6-48-16,-96 6 0 0,0 0 0 0,0 0 0 15,92-3-128-15,-92 3 0 0,0 0 0 0,0 0 0 16,91-9 0-16,-91 9 0 0,0 0 0 0,73-12 0 16,-73 12 0-16,0 0 0 0,73-7 0 0,-73 7 0 15,0 0 0-15,0 0 0 0,91-3 0 0,-91 3 0 16,0 0 0-16,0 0 0 0,85 0 0 0,-85 0 0 15,0 0 0-15,0 0 0 0,87-4 144 0,-87 4-144 0,0 0 0 0,79-14 0 16,-79 14 0-16,57-17 0 16,-57 17 0-16,61-19 0 0,-61 19 0 0,0 0 0 0,80-19 0 0,-80 19 0 15,0 0 0-15,74-11 0 0,-74 11 0 0,0 0 0 16,0 0 0-16,90 5 0 16,-90-5 0-16,0 0 0 0,0 0 0 0,0 0 0 0,98 26 0 0,-98-26 0 15,0 0 0-15,0 0 0 0,0 0 0 0,94 18 0 16,-94-18 0-16,0 0 0 0,0 0 0 0,0 0 0 15,92 7 0-15,-73-7 0 0,-19 0 0 0,0 0 0 16,0 0 0-16,0 0 0 0,89 3 0 0,-89-3 0 16,0 0 0-16,0 0 0 0,0 0 0 15,93 4 0-15,-93-4 0 0,0 0 0 0,0 0 0 0,82-4 0 0,-82 4 0 16,0 0 0-16,0 0 0 0,76-3 0 0,-76 3 0 0,0 0 0 16,0 0 0-16,0 0 0 0,87-7 0 0,-67 2 0 15,-20 5 0-15,0 0 128 0,0 0-128 0,0 0 0 16,80-13 128-16,-68 10-128 0,2-2 160 0,0 1-160 15,-2 2 128-15,0-1-128 0,0 0 0 0,-5-3 144 32,6 3-144-32,-6 1 0 0,-1-3 0 0,1 0 0 0,2-1 0 0,0 3 0 0,-2-4 0 0,3-2 0 15,-3 4 0-15,5-7 0 0,-3 5 0 0,3-5 0 16,4 1 0-16,-5-3 0 0,2 2 0 0,1 2 0 16,-5-3 0-16,2 5 0 0,-1-1 0 0,-1 4 0 0,-1-6 0 0,1 6 0 15,-4-4 0-15,2 1 0 0,2 2 0 16,-4 1 0-16,2-3 128 0,0 4-128 15,-2-1 0-15,2-2 192 0,0 2-192 0,0 1 192 0,2-1-192 0,-4-2 160 16,4 3-160-16,-2-2 160 0,-2-5-160 0,0 4 0 16,2-3 0-16,-3-1 0 0,1-1-176 0,0-5 48 15,2 1 0-15,2-5 0 0,2-2 128 0,1-6-128 16,3-1 128-16,5-3-128 16,0-4-368-16,0 1-64 0,1 1-16 15,-7 4-16704-15</inkml:trace>
  <inkml:trace contextRef="#ctx0" brushRef="#br0" timeOffset="179876.92">13708 1117 4607 0,'-2'4'400'0,"1"-1"-400"0,-1-1 0 0,2-2 0 16,0 2 576-16,-2 0 48 0,0 5 0 0,-5 1 0 15,2 5 336-15,0-3 80 0,0 4 16 0,0-4 0 16,1-1-208-16,1-5-32 0,1 4-16 0,0-2 0 16,2-3-176-16,-3 0-48 0,-1 3 0 0,2-3 0 15,1 1 160-15,-1-1 32 0,0 4 0 0,0-2 0 16,1 1-144-16,1-1-32 0,0 7 0 0,-2 0 0 15,2 4-112-15,0 0-32 0,-4 8 0 0,4 2 0 16,0 4-64-16,4-2 0 0,-2 6-16 0,1-1 0 16,4 2-176-16,0-3-16 0,0 2-16 0,5-4 0 0,-3-4-160 0,1-3 0 15,3-2 0-15,-3-2 0 16,6-3-1088-16,-4-1-208 0</inkml:trace>
  <inkml:trace contextRef="#ctx0" brushRef="#br0" timeOffset="180198.07">13834 1288 11055 0,'-4'11'480'0,"1"-3"112"0,1-1-464 0,0-3-128 15,2 3 0-15,0-2 0 0,2 0 640 0,0 7 128 0,3 8 0 0,-2 2 16 16,4 6 144-16,2 0 32 0,-4-4 0 0,4 4 0 0,0-3-272 0,5 4-48 16,-4-1-16-16,2 2 0 0,4-2-432 0,-4 1-64 15,0-3-128-15,1 4 176 16,0-2-16-16,-2 0 0 0,1-2 0 0,-3-2 0 15,1 4-480-15,-3-9-112 0</inkml:trace>
  <inkml:trace contextRef="#ctx0" brushRef="#br0" timeOffset="181521.89">14890 1638 12895 0,'-4'5'1152'0,"4"-3"-928"0,-3 0-224 0,3-2 0 15,0 0 0-15,0 0 0 0,0 0 0 0,0 0 0 16,0 0-128-16,-2 0-32 0,0 0 0 0,-3 0 0 16,0 0 160-16,-1 0 256 0,-1 0-64 0,1 2-16 15,0-1 560-15,1 1 112 0,0 0 32 0,0 0 0 16,-4 1-416-16,0 6-80 0,-1-2 0 0,1 5-16 16,-7 0-112-16,4 0 0 0,-2 6-16 0,0-1 0 15,-1-1-240-15,-1 3 0 0,0 2 0 0,2-2 0 16,2 0 320-16,2 0-48 0,3 1 0 0,1-3 0 15,1 0 448-15,2-1 96 0,3 0 16 0,0-2 0 0,0 1-160 0,3 1-32 16,2-2 0-16,-1-2 0 0,3 2-112 0,3-3-16 16,3-3-16-16,0-2 0 0,3 2-320 0,3-3-176 15,-19-5 192-15,0 0-192 16,0 0-368-16,98 0-176 0,-98 0-32 0,0 0-10720 16</inkml:trace>
  <inkml:trace contextRef="#ctx0" brushRef="#br0" timeOffset="182197.42">16346 712 15663 0,'-8'10'688'0,"1"-1"144"16,0 1-656-16,3-3-176 0,3-2 0 0,1 4 0 15,-4-2 576-15,-1 11 64 0,0 11 32 0,-4 9 0 0,0 6 912 0,4 1 176 16,0 2 32-16,1-1 16 0,6 4-272 0,0-1-64 16,3 0-16-16,2 5 0 0,0 0-800 0,2 1-144 15,1 6-48-15,0 2 0 0,3 7-464 0,-1-1 128 16,0 3-128-16,2-3 0 0,3 3-208 15,-3-4-96-15,0-5-16 0,4-6 0 16,-1 0-1472-16,1-4-320 0</inkml:trace>
  <inkml:trace contextRef="#ctx0" brushRef="#br0" timeOffset="182465.16">15865 1562 10127 0,'-15'14'896'0,"8"-9"-704"0,2 3-192 0,1-2 0 15,4-3 736-15,0 1 112 0,0 4 32 0,2 1 0 16,1 7 208-16,6 3 32 0,0 0 16 0,5-1 0 16,5-5 112-16,2-6 32 0,-21-7 0 0,0 0 0 15,90 9-576-15,-90-9-96 0,0 0-32 0,131-21 0 16,-131 21-448-16,96-26-128 0,-96 26 0 0,92-19-10672 15</inkml:trace>
  <inkml:trace contextRef="#ctx0" brushRef="#br0" timeOffset="182810.27">17090 835 2751 0,'-3'6'256'0,"3"-3"-256"0,0 1 0 0,-2 1 0 16,1-2 512-16,-1 2 48 0,-2 8 16 0,-1 6 0 15,-7 7 256-15,0 5 48 16,-2 2 16-16,0-1 0 0,0 4 256 0,0-4 48 0,3-4 16 0,3 3 0 16,1-5-592-16,0 4-112 0,2-8-32 0,-1-1 0 15,3 0-800-15,1-4-176 0,4-1-16 16,3-7-16-16,4-7 400 0,8-1 128 0</inkml:trace>
  <inkml:trace contextRef="#ctx0" brushRef="#br0" timeOffset="183014.71">17383 736 11055 0,'-8'14'976'0,"1"-2"-784"16,1-3-192-16,3 1 0 0,3-4 1312 0,-2-1 224 0,2 5 32 0,-2 8 16 31,-5 6-240-31,-1 13-64 0,-5 1 0 0,3 0 0 0,-4 1 272 0,2-3 48 0,1 2 16 0,1-4 0 16,1 0-784-16,2-2-144 0,2 3-48 0,-2-1 0 15,0 5-640-15,4-3 0 0,-1 3-128 0,1-3-12880 16</inkml:trace>
  <inkml:trace contextRef="#ctx0" brushRef="#br0" timeOffset="183974.34">12312 1743 12895 0,'-1'2'1152'0,"1"-1"-928"0,1-1-224 0,1 0 0 16,0 0 0-16,0 0 0 0,-1 2 0 0,5-2 0 15,-5 2 0-15,3 1-208 0,-4 2 16 0,-4-1 0 16,3-1 672-16,-1 1 144 0,-5-1 16 0,2 4 16 16,-1-1 592-16,-1-3 112 0,0 6 32 0,0-2 0 0,-3-4-752 0,1 4-160 15,-3 0-32-15,0-2 0 0,0 6-448 0,-4-2 128 16,0 4-128-16,2-2 0 0,4-1 0 0,-8 4 0 15,3 2 0-15,-1 1 0 0,4 4 0 0,-2 0 0 16,2 2 0-16,0-4-160 0,3 4 160 16,4-4-208-16,-2 2 80 0,3 0 128 0,4-7-192 0,4 1 192 15,3 1-160-15,1-4 160 0,3-1-256 0,3 1 64 16,1 2 0-16,5-2 0 16,4 5-256-16,-3 1-32 0,2-1-16 0,1 2 0 0,0 2 288 0,-1-2 48 15,-2 2 16-15,-4-2 0 0,-4 2 144 0,-3 2 0 16,-5 0 0-16,-1-1 0 0,1-3 368 0,-5 1 48 0,0-3 16 15,-7 0 0-15,2 1-80 0,-2-3-16 0,-5 1 0 0,-1 0 0 16,1-1-528-16,-5-2-128 0,1-3 0 0,0 1-8336 16</inkml:trace>
  <inkml:trace contextRef="#ctx0" brushRef="#br0" timeOffset="184243.77">12771 1748 16575 0,'3'2'736'0,"-1"-1"160"0,0 1-720 0,1-2-176 0,1 0 0 0,1 0 0 0,2 4 480 0,3-3 64 16,8 1 16-16,4 2 0 15,3-1-176-15,-4 6-48 0,-2-2 0 0,-4-2 0 0,3 4 368 0,-6-2 64 16,4-4 0-16,-1 4 16 15,5-2 224-15,1-1 32 0,3-4 16 0,0 2 0 0,-1-2-640 0,0-2-128 16,-4 2-32-16,2-4 0 16,0 3-624-16,-4-3-128 0,-1 2-16 0,-4 2-11136 0</inkml:trace>
  <inkml:trace contextRef="#ctx0" brushRef="#br0" timeOffset="184413.92">12854 2157 18431 0,'2'14'816'0,"1"-9"160"0,3 1-784 0,-1-3-192 0,2 1 0 15,0-3 0-15,5-1 192 0,9 2-16 0,-21-2 0 0,0 0 0 32,134 4-832-32,-134-4-176 0,96-11-16 0,-96 11-16 0,0 0-608 0,127-10-112 0,-127 10-16 0,0 0-2160 15,126-7-416-15</inkml:trace>
  <inkml:trace contextRef="#ctx0" brushRef="#br0" timeOffset="185182.97">14158 3746 11967 0,'0'0'1072'0,"1"-2"-864"15,1 2-208-15,0-2 0 0,0 2 0 0,-2-3 0 16,1-1 128-16,3-3-128 0,-2 2-176 0,-4-4-80 16,-3 2 0-16,-2 2-16 0,0 2 736 0,-7 1 160 15,0 2 16-15,-2 2 16 0,-1 1 352 0,-1 2 64 16,-3 8 16-16,0-3 0 0,1 4-512 0,0 3-80 15,0 3-32-15,0-1 0 0,5 0-288 0,-5 2-176 16,3 1 192-16,0 1-192 0,1-2 0 0,2-2 0 16,-3 0 0-16,6-3 0 0,1-4 0 0,1 4-192 0,2-2 192 15,4-4-192-15,1 2 48 0,2-1 16 16,2-1 0-16,1-1 0 0,4 0-64 0,2-4-16 0,3 5 0 0,2-6 0 16,1-1 64-16,1 4 16 0,5-1 0 0,2-1 0 15,-1 2 128-15,1 0 0 0,0-2 128 0,-2 4-128 16,1-2 304-16,-3-2-16 0,-1 7 0 0,-4-3 0 15,-4 3 208-15,-1 4 32 0,-2-1 16 0,-5-2 0 16,-2 2 352-16,-4 3 80 0,-1-1 16 0,-5 2 0 16,1 0 480-16,-5 0 80 0,-4 2 32 0,-2 4 0 15,0-6-368-15,-2 0-80 0,-6 0-16 0,2 0 0 0,0 1-304 16,-4-8-64-16,2 3-16 0,-2-2 0 0,3-6-368 0,-3-2-80 16,2-2-16-1,2-6 0-15,3-1-656 0,4-3-128 0,5-5-16 0,2 0-16 16,5-2-2352-16,3-3-480 0,6-3-80 0,2 0-8800 15</inkml:trace>
  <inkml:trace contextRef="#ctx0" brushRef="#br0" timeOffset="185796.37">14754 3643 5519 0,'-4'0'496'0,"2"-2"-496"0,1 1 0 0,1 1 0 15,-2-4 416-15,0 2-16 0,-1 1 0 0,-2-1 0 16,-8-2 176-16,3 1 16 16,-2 5 16-16,-1-1 0 0,1 5 384 0,0 2 80 0,0 1 16 0,1 1 0 0,-3-1 400 0,1 7 96 15,4-1 16-15,-7-1 0 0,2 0-672 0,0 2-128 16,2 3-32-16,0-5 0 0,3 0-576 0,-3-4-192 16,5 3 128-16,-2-5-128 15,2 3 0-15,6-6 0 0,-5 0 0 0,5 4 0 0,-1-4 0 0,0 4 0 16,2-2 0-16,0-4 0 0,2 6 0 0,1-4 0 15,3 1 0-15,-1 1 0 0,2-1 0 0,1 1 0 16,-1 4 0-16,2-1 0 0,-2 4-128 0,2 2 128 16,0 0 0-16,-2 3-144 0,1 2 336 0,-4 1 64 15,1 4 0-15,0-1 16 0,-1-1 352 0,1 4 64 0,-2 0 16 16,-1 2 0-16,0-3-256 0,-2 3-32 0,0-2-16 16,-2 3 0-16,-1-5-80 0,1 2 0 15,-2-3-16-15,-1-4 0 0,2-1 208 0,-3 0 32 0,3-3 16 0,-1 0 0 16,-1-1-176-16,0-2-16 0,2-3-16 0,-1 2 0 31,-1-7-48-31,1 2-16 0,1-1 0 0,-1-3 0 0,1 3-16 0,3-4 0 0,-2 1 0 0,-1-2 0 16,1-1-128-16,2 1-16 0,0 0-128 0,2-2 192 15,3-2-192-15,-2-1 0 0,6 1-144 0,0-3 144 16,1-4-416-16,2 4 16 0,2-6 0 0,4 4 0 31,-4-5-48-31,1 3-16 0,5-5 0 0,-1 4 0 0,0-2-816 0,2 0-176 0,3 3-16 0,-5-3-6464 16,4 3-1280-16</inkml:trace>
  <inkml:trace contextRef="#ctx0" brushRef="#br0" timeOffset="186063.43">15163 3725 6447 0,'-7'12'576'0,"2"-5"-576"15,3-2 0-15,-1 2 0 0,6-2 864 0,-3-3 64 16,0 7 16-16,0 0 0 0,-3 10 640 0,1 3 128 0,-1 8 16 0,-1-4 16 16,2 4 96-16,1-6 16 0,-1 4 0 0,2 0 0 15,0 0-416-15,0 0-80 0,0 5-16 0,0 0 0 16,0 2-608-16,0 5-128 0,0-2-32 0,0 0 0 16,0 2-368-16,0-3-80 0,0 0 0 0,0-10-128 31,0-2-288-31,2-3-160 0,1-6-48 0,1-4-12400 0</inkml:trace>
  <inkml:trace contextRef="#ctx0" brushRef="#br0" timeOffset="186539.06">15571 3446 11967 0,'-2'9'528'0,"2"-6"112"0,4-1-512 0,-3 0-128 15,3-2 0-15,1 0 0 0,-1 0 896 0,4 2 160 16,6-1 32-16,2 1 0 0,1 5 256 0,1-3 64 16,-1-1 16-16,-5 1 0 0,4 1 304 0,0-2 48 15,1-1 16-15,1-4 0 0,3-1-352 0,1-4-64 32,3 2-16-32,-1-2 0 0,-1-2-832 0,-2 0-160 15,-2 0-48-15,-4 2 0 0,1-1-320 0,-5 3 0 16,-3 1 0-16,-2 1 0 0,-1 3 0 0,-2 1 0 15,1 3 0-15,-3-1 0 0,-1 8 0 0,0-1 0 16,0 6 0-16,-1 3 128 0,-3 7-128 0,1 0 192 0,3 2-64 0,-2 5 0 16,2 4 0-16,2 1 0 15,1-1 0-15,2-2 0 0,1-2-128 0,2 1 0 0,3 0 0 0,3 2 0 16,-2-1 0-16,2 0-208 0,-2-6 80 0,6 1 128 16,-6 5-256-16,3-2 64 0,-1-2 0 0,0 2 16 15,0-1-16-15,0-4-16 0,0 1 0 0,-3-4 0 16,-1-3 64-16,-5-4 16 0,-1-3 0 0,-4-1 0 15,-2-3 128-15,-5 1 0 0,2-2 0 0,-6 1 0 16,1-1 0-16,-4-3 176 0,2 4-176 0,-4-4 192 16,-1 0 256-16,-3 1 48 0,1-1 16 0,-5 4 0 0,1-4 48 0,-1 5 16 15,-2-3 0-15,-4 3 0 0,2 0-160 0,0-2-32 16,-5 1 0-16,4-2 0 0,-1-1-192 0,0-1-64 16,4-3 0-16,0-2 0 15,3 1-640-15,4-5-144 0,7 1-32 0,0-3-10256 16,7-1-2048-16</inkml:trace>
  <inkml:trace contextRef="#ctx0" brushRef="#br0" timeOffset="186942.64">16616 3739 15663 0,'-13'7'688'0,"6"-4"144"16,1 2-656-16,5-3-176 0,1 0 0 0,1-2 0 15,3 0-352-15,3-2-96 0,0-1-32 16,7-2 0-16,5 1-800 0,0-5-144 0,4 1-48 0,-23 8 0 0,0 0 1840 0,0 0 352 16,115-42 80-16,-115 42 16 0,0 0-224 0,101-33-32 15,-101 33-16-15,0 0 0 16,97-19-1232-16,-97 19-240 0,0 0-48 0,0 0-16 0,0 0 864 0,96 1 128 15,-98 11 0-15</inkml:trace>
  <inkml:trace contextRef="#ctx0" brushRef="#br0" timeOffset="187115.87">16641 3977 12895 0,'0'-3'576'0,"2"1"112"0,1 0-560 0,2 1-128 15,2-1 0-15,-1-2 0 0,2 1 560 0,6-4 80 0,-14 7 0 0,0 0 16 16,0 0-464-16,115-35-192 0,-115 35 128 0,0 0-128 31,0 0-720-31,112-3-240 0,-112 3-32 0,0 0-16 0</inkml:trace>
  <inkml:trace contextRef="#ctx0" brushRef="#br0" timeOffset="187493.02">17369 3115 11055 0,'-1'0'480'0,"1"-1"112"0,1-1-464 0,3-2-128 0,-4 3 0 0,2-1 0 15,-2 0 640-15,5 0 96 0,2-3 32 0,1-4 0 16,1 6-64-16,0-1 0 0,-4 3 0 0,2 4 0 15,-2-1 64-15,1 8 0 0,-3-1 0 0,2 8 0 16,0 4 464-16,-1 2 112 0,-1 10 0 0,1 0 16 16,-2 4-160-16,3 1-48 0,-3 0 0 0,1-1 0 15,2-7-1344-15,4-3-256 0</inkml:trace>
  <inkml:trace contextRef="#ctx0" brushRef="#br0" timeOffset="188136.88">18096 3014 1839 0,'-7'7'160'0,"0"-5"-160"0,5 1 0 0,1-1 0 16,2 0 2928-16,-1 1 544 0,0 4 112 0,0 0 32 15,0 11-2688-15,-3 3-544 0,-1 10-96 0,1 2-32 16,-6-2 464-16,4 4 96 0,1 4 16 0,-1 2 0 16,3 5 704-16,2-3 128 0,4 8 48 0,-1 1 0 15,4 2-688-15,-1 5-144 0,1 2-32 0,0 0 0 0,-2-2-336 0,2 1-64 16,-6-5 0-16,3-2-16 0,-1-10-272 0,-1 2-160 16,0-5 192-16,-2-5-192 0,2-3 0 0,-4-5 0 15,2-4 0-15,0-7 0 0,-2-9-368 0,2-5 32 16,0-4 0-16,0-5 0 0,0-9 0 0,2-3 0 15,0-4 0-15,3-8 0 0,-3 3 16 0,3-5 0 16,0-2 0-16,2-1 0 0,0 3 176 0,3 1 144 16,-3-4-192-16,6 1 192 0,-6 0-128 0,5 5 128 15,-3 1 0-15,1 6 0 0,0 6 0 0,3 4-128 0,-3 10 128 0,-1 1 0 16,-2 6 128-16,1 1 96 0,-1 7 16 0,2 2 0 16,-2 2 720-16,0-2 160 0,0 5 32 15,2-2 0-15,0 4-192 0,-4 2-48 0,2 3 0 0,1-2 0 16,-4 4-352-16,-1-3-80 15,-1-3-16-15,-2 4 0 0,-3 0 80 0,-3-3 16 0,-6 3 0 0,-2-1 0 16,-3-1-48-16,-4-1-16 0,0 1 0 0,-3-5 0 16,-1 2-304-16,-6-4-64 0,1-4-128 0,1-1 192 15,1-5-192-15,0 0 0 0,2-5 0 0,0-4 0 32,3-5-480-32,2-4-96 0,2-4 0 0,1-8-16480 0</inkml:trace>
  <inkml:trace contextRef="#ctx0" brushRef="#br0" timeOffset="188733.58">18796 2743 911 0,'0'-4'0'0,"0"1"0"16,4-4 0-16,-2 5 0 0,1-2 1792 0,-1 3 288 16,-2-3 48-16,3-5 16 15,3 2-736-15,2-5-160 0,-4 4-32 0,-1-3 0 0,1 6 704 0,-4 1 144 16,0 4 32-16,-4 4 0 0,3 1-496 0,-3 6-80 0,-3-1-32 0,-2 9 0 15,-1 0-768-15,-2 11-144 0,0 1-48 0,-4 2 0 16,2 7 128-16,0 4 32 16,0-2 0-16,4-2 0 0,3-4-688 0,5-4 0 0</inkml:trace>
  <inkml:trace contextRef="#ctx1" brushRef="#br0">26216 9335 0,'0'0'0,"0"0"15,0 0 1,0 0 0,65-51-1,-55 51 1,-4 0-1,1 0 1,-4 0 0,4 42-1,0-31 1,-2 1 0,-5-7-1</inkml:trace>
  <inkml:trace contextRef="#ctx0" brushRef="#br0" timeOffset="195319.9">15376 1069 1839 0,'0'1'160'0,"-4"-1"-160"0,4 2 0 0,-1-2 0 16,1 2 176-16,-2 0 0 0,0 3 0 0,-3 2 0 15,1-2 560-15,-1 4 112 0,3-4 32 0,-1-1 0 16,-1 1 336-16,3-2 64 0,-1 1 0 0,0-3 16 16,2 1-720-16,-2 2-128 0,-3 3-48 0,2-4 0 15,-1 2 176-15,1-1 48 0,-1 3 0 0,-3-2 0 16,4-1-48-16,-2-1 0 0,3 2 0 0,-3-1 0 15,1-1-320-15,1-1-80 0,3-2-16 0,-2 0 0 16,4 0 208-16,-2-2 32 0,1-1 16 0,-1 1 0 16,2 0-160-16,0-1-16 0,-2 1-16 0,2 2 0 15,-2 2 288-15,1 3 48 0,3-2 16 0,-4 1 0 16,0-1 160-16,2 6 32 0,-1 0 16 0,-1 3 0 0,2 2-144 0,0 5-48 16,0 2 0-16,1 2 0 0,2-1 0 0,-3 6 0 15,5 0 0-15,-2 0 0 0,2 0-208 16,-2-4-32-16,2 8-16 0,0-6 0 0,-3 5-176 0,1-1-32 15,0-3-128-15,1 1 192 0,-3 2 48 0,0-2 0 16,3 0 0-16,-5 1 0 0,3-1-48 0,-4 2 0 16,2-2 0-16,-2-1 0 0,0 0 0 0,-2 2-16 15,2-1 0-15,-4-4 0 0,3 1 16 0,-1-1 0 16,0-1 0-16,0 3 0 0,1-3-192 0,-1-1 0 16,0-1 144-16,1 0-144 0,1-2 0 0,0-3 0 15,0 1 0-15,0-3 0 0,0-5 0 0,0 0 0 0,1-6 0 0,-1-1 0 16,2-2 0-16,0-2 0 0,-1-3-144 0,1-4 144 31,-2-1-576-31,2-4-32 0,0-2-16 0,-2-3 0 16,1-2 16-16,3-3 0 0,-4-4 0 0,0 4 0 0,0-3 432 0,0 5 176 0,2-1-128 0,-1 2 128 15,1 0 0-15,0 4 0 0,1 1 0 0,1 2-128 16,1 7 128-16,0 0 0 0,2 2 0 0,0 2 0 16,-3 3 0-16,4 0 0 0,1 0 0 0,2 0 0 15,1 0 208-15,2 1 32 0,0 1 0 0,0 0 0 16,3 5 64-16,-1-2 16 0,1-1 0 0,-1 6 0 15,1-1-144-15,-3 5-32 0,-3 0 0 0,-3-1 0 0,-1 5 112 16,-3 5 0-16,-1-3 16 0,-1 3 0 0,0 0 192 0,-2-2 48 16,-2 5 0-16,-1-5 0 0,-1 1-16 0,-1-3 0 15,-4 4 0-15,0-4 0 0,-3 0-240 0,-2 1-32 16,-3 0-16-16,-2 0 0 0,-2-3 128 0,-2 0 32 16,-1-1 0-16,-8-2 0 0,1-2-112 0,0 0 0 15,-4-1-16-15,2-6 0 0,1 0-496 0,1-3-112 16,5-2-16-16,3-2-10608 15,4-3-2128-15</inkml:trace>
  <inkml:trace contextRef="#ctx0" brushRef="#br0" timeOffset="212654.22">20283 766 6015 0,'0'1'400'0,"-2"1"-16"0,0 0 0 0,1 7 0 16,-5-2 560-16,1-2 96 0,2 3 32 0,1-2 0 16,0-3 272-16,2-1 64 0,0 1 16 0,2-3 0 15,0 2-464-15,1-2-112 0,-1 2-16 0,1 0 0 16,1-1-16-16,-2 1-16 0,-1 0 0 0,-1 1 0 0,2 4-144 0,-2-1-16 16,0-1-16-16,-2 5 0 15,1-1-80-15,1 3-16 0,-6 0 0 0,3 1 0 0,-1 4-144 0,1-1-16 16,-1-1-16-16,-1 1 0 15,2 1-32-15,-1-3-16 0,1 5 0 0,-1-1 0 0,4-1-64 0,-5 2-16 16,3-1 0-16,-1-4 0 0,1 0-80 0,0-4-16 16,2 2 0-16,-1-1 0 0,-1 1-128 0,0 0 0 15,2-3 144-15,-2 1-144 16,-1-3 128-16,3-1-128 0,-2 4 160 0,2-5-160 0,0-1 0 0,0 3 0 16,0-2 0-16,0-2 0 0,0 3 0 0,0-1 0 15,0-3 0-15,0-1 0 0,0-1 0 0,2-1 0 16,1-1 0-16,-3-5 144 0,2 3 0 0,-2-1 0 15,2-4 0-15,0 1 0 0,-1-3-144 0,1 3 0 0,2-6 0 0,-3 0 128 32,5 2-128-32,-5-6 0 0,1 2 0 0,2-1 0 0,1-2 0 0,2 1 0 0,0-2 0 0,5-1 0 15,-5 0 0-15,5 2 0 0,-3 1-144 16,1 3 144-16,2-1 0 0,-3 5 0 0,2 1 0 0,-3-1 0 16,1 3 0-16,0 3 0 0,-1-1 0 0,1-1 0 15,-4 6 0-15,4-3-128 0,-2 1 128 0,-2 1 0 16,1-2 0-16,1 3 0 0,-6 2 0 0,3-1 0 15,1 4 0-15,-2-2 144 0,3 1 16 0,-6 1 0 16,3-1 224-16,-1 4 32 0,1-2 16 0,-1-1 0 0,0 4 80 0,0 1 0 16,1 2 16-16,-1-1 0 15,0 2-16-15,-1-1-16 16,1 4 0-16,0-1 0 0,1 4-208 0,-1-1-32 0,-2 1-16 0,2 1 0 0,1 2 16 0,-3-2 0 16,2 0 0-16,-2-2 0 0,0-1-128 0,0-2 0 15,2 0-128-15,-2-2 192 16,0-3-192-16,0 1 0 0,0-4 0 0,2-5 0 0,-1 3 0 0,1-4 0 15,1-2 0-15,1 0-160 16,3-3-448-16,0-7-96 0,3 0 0 0,-1-4-16 16,3-3 16-16,-1-6 0 0,3 3 0 0,0-1 0 15,0-3 112-15,-2-2 16 0,0 2 16 0,0-4 0 0,-5 8 240 0,2-4 32 16,0 0 16-16,-4 1 0 16,3 1 272-16,-4 1 0 0,1 4 0 0,-1 5 0 0,-1 2 0 0,1 0-128 0,-1 6 128 0,-1 3 0 15,1 3 0-15,-1 0 0 16,0 5 0-16,-2-1 0 0,2 4 336 0,-2-1 32 15,5 5 0-15,-9 2 0 0,8 0 336 0,-4 7 64 0,0 4 0 0,0 1 16 16,0 5-96-16,0-3-32 0,0 3 0 0,0-3 0 16,0 2-288-16,0-6-64 0,0 2-16 0,2-7 0 15,1-5-288-15,1 0 0 16,4-5-176-16,-1-5 176 0,5-3-1840 0,-1-2-256 0,5-6-48 0,3-2-12208 16</inkml:trace>
  <inkml:trace contextRef="#ctx0" brushRef="#br0" timeOffset="212921.28">21030 767 13823 0,'-7'4'1216'0,"4"-2"-960"15,1-1-256-15,2-1 0 0,0 4 544 0,0-1 64 16,-3 3 16-16,-1 4 0 0,-4 4 1088 0,1 3 208 16,3 3 64-16,-1 0 0 0,1-2 416 0,3 1 96 15,2 0 0-15,-1-1 16 0,2-1-1232 0,0 0-256 16,3 1-64-16,-3-3 0 0,1 5-416 0,1-3-96 15,1-1 0-15,0-2-16 0,2 1-304 0,0-1-128 16,2-3 0-16,1-3 128 0,-1-2-128 0,2 1 0 16,1-4 0-16,0-3 0 0,0-3-384 0,0-3-16 15,2 1 0-15,-1-4 0 16,0-3-64-16,1-5-16 0,0 1 0 0,-1-5 0 0,-1 2 160 0,2 0 48 0,-2-2 0 16,0-2 0-1,0 1-496-15,-3-3-112 16,3 3-16-16,-5-3 0 0,4-2-1328 0,-1 2-272 0</inkml:trace>
  <inkml:trace contextRef="#ctx0" brushRef="#br0" timeOffset="213172.87">21504 391 10127 0,'-1'-2'896'0,"1"1"-704"16,0-1-192-16,0 2 0 0,0 0 720 0,0 0 112 0,0 2 32 0,-2-1 0 0,-2 1 1488 15,3 3 288 1,-3 8 64-16,3-1 16 0,-1 0 480 0,2 4 112 0,-2 3 16 0,2 0 0 0,0 0-2624 0,2 2-528 16,0 5-176-16,-1-1 0 0,3 1 432 0,3 5-32 31,-4 0 0-31,2 1 0 0,1 3-224 0,-1-1-48 0,2-1-128 0,-2 2 192 0,0-2-192 0,-1 2 0 16,1 0-144-16,0-2 144 0,0 0-400 0,1-5 16 15,-1-3 0-15,2-1-15568 0</inkml:trace>
  <inkml:trace contextRef="#ctx0" brushRef="#br0" timeOffset="213408.12">21363 753 16575 0,'-10'6'736'0,"3"-5"160"0,3 1-720 0,3 0-176 0,-1 0 0 0,4-2 0 16,-1 1 784-16,1 1 128 0,5-2 32 0,-2 4 0 15,8-3 784-15,-1 5 144 0,2-5 48 0,3 1 0 16,2 0-800-16,2-2-160 0,-21 0-16 0,0 0-16 16,0 0 144-16,106-11 16 0,-106 11 16 0,0 0 0 15,93-7-1808-15,-93 7-384 0,0 0-64 0,99-8 0 16,-99 8-336-16,0 0-64 0,98-9-16 0,-98 9-10208 16</inkml:trace>
  <inkml:trace contextRef="#ctx0" brushRef="#br0" timeOffset="213769.54">22031 752 7359 0,'-9'1'320'0,"2"-1"80"0,2 2-400 0,-2-2 0 31,2 4 0-31,1-3 0 0,1 3 1152 0,-8 1 160 16,-3 4 32-16,-3 3 0 0,-2 7 1040 0,1 2 224 16,4 3 32-16,2 1 16 0,3-2-800 0,-1 4-176 15,6 0-16-15,1 0-16 0,1-2-688 0,-1-1-128 16,6-3-16-16,-1 0-16 0,1-2-288 0,4-1-48 0,2-3-16 0,-2-6 0 15,4 0-448-15,-4-6 0 0,5-1 0 0,0-2 0 32,0-2-624-32,2 0-112 0,-2-3-32 0,2-5 0 15,-2 1-512-15,2-5-128 0,-1-2 0 0,-1-1-16 16,0-4-560-16,-2 0-96 0,4 0-32 0,-5-3 0 16,1-2 256-16,1 1 64 0,-2-1 0 0,-2-3 0 0,0 2 640 0,-2-2 128 15,0 4 16-15,-1-4 16 0,-1 6 736 0,0-1 256 0,-1-2-144 0,-2 5 144 16,0 3 592-16,0 6 208 0,0 2 32 0,0 3 16 15,0 3 208-15,-2 4 32 0,2 2 16 0,0 3 0 16,0 2 368-16,0 7 64 0,-3-2 0 0,3 4 16 0,-2 0-288 16,1 6-64-16,-1 1-16 0,0 0 0 0,2-1-288 0,2 6-48 15,0-2-16-15,-1-3 0 0,4 3-544 0,-1-7-112 16,3-1-32-16,2-6 0 16,-2-2-1008-16,5-4-208 0</inkml:trace>
  <inkml:trace contextRef="#ctx0" brushRef="#br0" timeOffset="214224.97">22348 332 11967 0,'-5'14'528'0,"3"-4"112"0,2 4-512 0,-2-2-128 0,2-3 0 0,-2 0 0 15,2 1 352-15,-1 13 32 0,-1 12 16 16,0 10 0-16,2 7 1808 0,0 6 352 0,2-2 80 0,0-4 16 15,1-5-1120-15,1-4-240 0,-3-1-32 0,5-3-16 16,-6-1-928-16,3-3-176 0,-1-4-144 0,1-3 192 31,-3 1-496-31,2-4-80 0,0-6-32 0,-2 0 0 16,-2-3-864-16,0-4-192 0,-1-3-16 0,-1-6-16 0,3 1-16 16,1-4 0-16,-2-5 0 0,-2-1 0 0,4-6 496 0,0-4 112 0,4 1 16 0,-2-10 0 15,1 1 352-15,2-6 80 0,1 4 16 16,1-7 0-16,-1 4 448 0,5-5 0 0,-4 0 0 0,5 1 0 0,-3 5 640 15,0 3 64-15,1 1 0 0,-1 6 16 0,1 5 192 16,1 0 48-16,-1 3 0 0,1 6 0 0,-1 3 368 0,-1 2 80 16,-1 6 0-16,1 2 16 0,2 2-80 0,-3 1-32 15,1 5 0-15,1 4 0 0,1 5 160 0,1 2 48 16,0 3 0-16,2-1 0 0,2 3-384 0,-2-2-80 16,-2-4-16-16,-3 0 0 0,-6-2-240 0,-3-3-48 15,-7 1-16-15,0 3 0 0,-7-5-480 0,-3 0-112 16,-4-2-16-16,0-1 0 0,-5-4-128 0,-4-4 0 15,-1 2 0-15,-4-5 0 16,2 0-1152-16,0-5-256 0,0-2-48 0,5-7-16 16,2 2-1056-16,3-4-224 0,2-3-32 0,2-4-9392 0</inkml:trace>
  <inkml:trace contextRef="#ctx0" brushRef="#br0" timeOffset="214743.37">22689 346 7359 0,'-7'3'656'0,"4"-3"-528"0,1 2-128 0,0-2 0 15,2 0 2560-15,0 2 496 0,0 0 80 0,0-2 32 0,0 5-1952 16,2 4-400-16,-2-4-80 0,2 7-16 0,0 2 1168 0,-1 0 224 16,5 2 64-16,-5 3 0 0,3 0-576 15,1 3-128-15,0 5 0 0,1-1-16 0,-1 7-752 16,0 0-128-16,-1 3-48 0,-1 1 0 0,2 3-192 15,0 2-32-15,1 0-16 0,-3 0 0 0,1 6-128 16,-1-4-32-16,-3 1 0 0,0-1 0 0,-2-3-128 0,2-4 0 16,0-2 0-16,-1-2 0 0,-1-3-192 0,2-1 16 15,0-4 16-15,2 1 0 0,-1-7-128 0,3-5-32 16,1 0 0-16,2-11 0 0,2-1-32 0,0-6-16 16,3-1 0-16,0-9 0 0,4 0 96 0,-1-1 16 15,3-6 0-15,1-2 0 0,2-1 256 0,3-8-160 0,1 6 160 16,1-5-128-16,-5 5 128 0,1-4 0 0,-1 6 0 0,0-6 0 15,0 6 0-15,0-1 256 0,2-1-64 0,-8 2-16 16,3 3 64-16,-3-3 16 0,-2-1 0 0,-5 4 0 16,-1 4-48-16,-5 3 0 0,-2 0 0 0,-4 0 0 15,-2 5 224-15,-3-1 32 0,0 3 16 0,-1-2 0 16,-4 6-96-16,0-1 0 16,-2 3-16-16,2 1 0 0,-2 1-176 0,1 3-48 0,1 5 0 0,2-1 0 15,-2 4-144-15,1 1 0 0,3 4 144 0,-2 2-144 16,5 6 256-16,0-1-32 0,3 0 0 0,-1 6 0 15,3-2 48-15,1 1 16 0,1-1 0 0,1 5 0 16,3 2 16-16,1-3 0 0,4-3 0 0,0 1 0 16,6-4-112-16,1-5 0 0,1-4-16 0,-17-17 0 0,0 0-176 0,0 0-144 15,101 19 144-15,-101-19-12816 16,77-29-2448-16</inkml:trace>
  <inkml:trace contextRef="#ctx0" brushRef="#br0" timeOffset="-212315.21">24894 778 5519 0,'2'7'496'0,"-2"-4"-496"16,1 4 0-16,-1-3 0 0,0 1 272 0,0 0-32 16,2 11-16-16,-2 8 0 0,-2 9 272 0,-1 6 48 15,-2-1 16-15,-2-1 0 0,0-3 832 0,0-2 160 16,1-6 48-16,-1-3 0 0,0 1-832 16,4-8-144-16,0-1-48 0,3-1 0 0,1-9 384 0,-1 2 80 15,2-5 16-15,0-4 0 16,1 1-1056-16,4-8 0 0,-2-3-208 0,4 0-8512 0</inkml:trace>
  <inkml:trace contextRef="#ctx0" brushRef="#br0" timeOffset="-211435.06">25248 844 7359 0,'3'-2'656'0,"-1"1"-528"16,-1-1-128-16,1 0 0 0,2 0 448 0,-3 1 64 16,1-3 16-16,5 1 0 0,-3 1 624 0,-1-2 112 15,2 3 16-15,-3 1 16 0,3 1 416 0,-5 3 80 16,0 6 0-16,0-1 16 0,0 3-704 0,0 4-144 15,0-2-16-15,0 5-16 0,0 4 32 0,-3-1 16 0,1 1 0 0,0 1 0 16,1 2-272-16,1 1-64 0,-2-3-16 0,-2 4 0 16,3-6-496-16,-1-1-128 0,2 0 0 0,-5-2 0 15,3-1 0-15,0-1 0 16,2-6 0-16,-2-4-128 16,2-2-448-16,0-3-64 0,0-2-32 0,0-4 0 0,2 1-592 15,2-6-112-15,1 0-32 0,0-6 0 0,2 1 320 16,0-7 64-16,2 0 16 0,0-2 0 0,-1-1 608 0,3-2 112 0,-3 1 32 0,3 1 0 0,-1 0 96 0,1-3 32 15,-1 3 0-15,1 0 0 0,3-2 128 16,-6 5 192-16,3 1-32 0,-3 3-16 0,3 7 368 0,-2-1 80 16,-1 8 16-16,-2-1 0 15,-1 4 272-15,0 2 48 0,-1 1 16 0,-1 1 0 0,1 5 32 0,-3-1 16 16,1 4 0-16,0-3 0 0,-1 7-224 0,1-4-32 16,-2 2-16-16,0 2 0 0,0-1-176 0,0 1-32 15,0 0-16-15,-2-4 0 0,1 2-240 0,-1 3-32 16,0 1-16-16,2-4 0 0,0 0-208 0,0-1 0 15,0 1 0-15,0-7 0 0,0 4-160 0,2-6-32 16,0-3 0-16,-1 0 0 16,5-1-512-16,-5-4-128 0,3 1 0 0,-1-3-16 15,3-4-272-15,1 2-48 0,-2-3-16 0,0-1 0 16,2-1 288-16,0 2 48 0,-2-4 16 0,2 0 0 16,-2 3 64-16,1-1 0 0,2-2 16 0,-1 2 0 15,0 0-176-15,0-4-32 0,4-1-16 0,-3-2 0 16,1-1 368-16,0 1 80 0,0 0 16 0,-1 0 0 15,3 1 512-15,-3 3 0 0,1 4 0 0,0 1 0 0,-6 8 368 0,3 0 16 0,-1 2 16 0,0 4 0 16,-5 3 704-16,4 0 144 0,-1 3 32 0,-1 1 0 16,1 1 48-16,-1-2 16 0,3 6 0 0,-5 0 0 15,2-1-576-15,0-1-96 0,-1 0-32 0,1 2 0 16,2 1-192-16,-4 1-32 0,1-1-16 0,1 1 0 16,3 1-272-16,-5 0-128 0,2-2 0 15,0-1 128-15,-2 0-128 0,0-2-272 0,0 1 64 0,0-3 16 16,0-3-1376-1,0 2-272-15</inkml:trace>
  <inkml:trace contextRef="#ctx0" brushRef="#br0" timeOffset="-210771.88">26047 679 6447 0,'0'5'576'16,"0"-2"-576"-16,2-1 0 0,-2 0 0 0,0 0 672 0,2 1 32 15,-2 7 0-15,2 4 0 0,-2 2 1120 0,0 7 224 16,0 1 64-16,-2-1 0 0,2 5 384 0,-2-1 96 16,0 3 16-16,1-2 0 15,1-4-1072-15,-2 2-224 0,0-1-32 0,-3-3-16 0,3 5-752 0,-1-5-160 0,-1-1-32 0,1-3 0 16,3-5-320-16,-6-2 0 16,5 1 0-16,-1-7 0 15,2 4-320-15,-2-5-96 0,1-1-16 0,-1-3 0 16,2-2-336-16,0-3-80 0,2-2-16 0,-1-2 0 15,3-3-64-15,1 2-16 0,0-6 0 0,2 0 0 16,2-1 32-16,-4-4 0 0,7 2 0 0,-3-4 0 0,1-1 192 16,1 1 32-1,1-1 16-15,2-6 0 0,0 2 496 0,-4-1 176 0,6 6 0 0,-5 0-144 0,-1 8 144 0,-1 1 0 0,-2 9 0 0,-2-1 0 16,-2 6 656-16,-1 2 64 0,2 2 16 0,-4-1 0 0,1 8 416 0,-1-3 64 16,0 8 32-16,-1 0 0 0,-1 1-160 0,0 6-16 15,2-1-16-15,-2 6 0 0,1 0-304 0,1 0-64 31,0 0-16-31,-2 0 0 0,2 1-416 0,0 1-64 0,0-2-32 0,2 0 0 0,-2-6-160 0,1-1 0 16,-1-5 0-16,2-2 0 0,2-4-320 0,1 2-32 16,-2-3-16-16,1 0 0 15,1-4-1168-15,2-1-224 0,-5-4-48 0,3-4-16 16,-1-1-224-16,3-6-32 0,-6 4-16 0,4-5 0 31,1-3 528-31,2-3 96 0,-2-1 32 0,-1-4 0 16,4 4 0-16,-4-7 0 0,2-2 0 0,-2 2 0 15,2-5 736-15,0 3 128 0,2-2 48 0,-1 1 0 0,-1-1 528 0,2 0 0 0,2 4 160 0,-5 4-32 16,7 2 384-16,-8 5 96 0,4 3 16 0,-4 6 0 16,2 3-96-16,-2 1-16 0,0 0 0 0,-1 2 0 15,-1 2 304-15,1 3 48 0,4-1 16 0,-4 5 0 16,-1-2-48-16,1 5 0 0,-2-4 0 0,3 8 0 16,-3-2-64-16,-1 3-32 0,-1 4 0 0,0-1 0 15,0 2 64-15,0-1 16 0,0-2 0 0,0 2 0 16,2 4-112-16,-2-5-32 0,0-2 0 0,2-2 0 15,0-3-320-15,-1 0-64 0,3-5-16 0,1 1 0 16,-3-2-864-16,1-3-176 0,1 2-48 0,-1-6 0 16,4 2-1408-16,-3-4-272 0,1 1-64 0,0-4-4064 15</inkml:trace>
  <inkml:trace contextRef="#ctx0" brushRef="#br0" timeOffset="-210459.59">26692 792 4943 0,'4'-5'0'0,"-3"-1"192"0,1 5-48 0,-4 1 32 0,2 0-176 0,0 0 0 16,0-2 0-16,-1-2 0 0,-3 3 2176 0,1 2 384 0,-1 8 96 0,-3-2 16 16,0 5-256-16,2 2-48 0,3-2-16 15,-5 4 0-15,4 1-720 0,-1 1-144 16,3 1-16-16,-1 0-16 0,2 0-320 0,-2 1-64 0,2-3-16 16,0-1 0-16,2-2-224 0,-2-4-64 0,3 4 0 0,1-5 0 15,-1 1-464-15,4-3-112 0,-2 2 0 16,1-2-16-16,4-4-176 0,-5 1 0 0,8-1 0 0,-5-3 0 15,-8 0 0-15,0 0 0 0,0 0 128 0,0 0-128 16,0 0 0-16,86-35 0 0,-86 35 0 0,0 0 0 16,0 0 0-16,52-57 0 0,-36 39 0 0,-2-1 0 15,0 0 0-15,-1-4 0 0,1-1 0 0,-5 3 0 16,2-1 0-16,-3 1-176 0,1 3 48 0,0 1 0 16,-6 1-1344-16,1 0-256 0,-3 6-48 0,1-2-12048 15</inkml:trace>
  <inkml:trace contextRef="#ctx0" brushRef="#br0" timeOffset="-210208.1">27126 419 18431 0,'-7'-3'816'0,"5"1"160"0,-3 0-784 0,3 2-192 15,2 2 0-15,0 0 0 0,-1 3 656 0,-1 0 96 16,0 0 16-16,-1 7 0 0,1 2 1728 0,-3 2 368 0,1 5 64 0,2-2 16 15,2 0-1328-15,-1 2-256 0,1 5-48 0,0 2-16 16,1 2-464-16,1 6-112 16,2 3-16-16,-1-1 0 0,-1 0-304 0,-2 4-64 15,0 5-16-15,2-2 0 0,-2 2-320 0,0 0 0 0,0 7 0 0,-2 0 128 16,4-5-128-16,-2-3-208 0,1-6 48 0,3-2 16 31,-2-2-1120-31,1-2-208 0,2-8-64 0,-3-5 0 0,0-4-1616 0,0-8-336 16</inkml:trace>
  <inkml:trace contextRef="#ctx0" brushRef="#br0" timeOffset="-210003.56">26969 940 11055 0,'-10'-19'480'0,"3"6"112"0,3 0-464 0,-1 2-128 0,5 8 0 0,0 3 0 0,-2-4 784 0,2-1 144 16,-1-4 32-16,-1 0 0 0,2-1 1488 0,2 8 304 15,1 1 64-15,4 2 16 0,0 1-608 0,3 7-128 16,1-4-32-16,1 0 0 15,4 4-1216-15,1-2-240 0,1 0-48 0,3 0-16 0,-21-7-400 0,0 0-144 16,0 0 0-16,87 19 144 16,-87-19-464-16,0 0-112 0,75 7-16 0,-75-7 0 15,0 0-1728-15,92 5-368 0,-92-5-64 0,0 0-9280 0</inkml:trace>
  <inkml:trace contextRef="#ctx0" brushRef="#br0" timeOffset="-209562.99">27842 787 7359 0,'-2'0'320'0,"-1"0"80"0,1 0-400 0,1 0 0 0,1 0 0 0,-6 0 0 15,5 0 1104-15,-5 0 144 0,1 1 32 0,-9 1 0 16,0 3 912-16,-1 0 192 16,1 1 48-16,0-1 0 0,3 2-176 0,1-2-16 0,1 2-16 0,0 2 0 15,4-4-896-15,-4 5-176 0,4-1-48 0,2 3 0 16,-4-1-400-16,1 3-64 15,1 3-32-15,2 1 0 0,-2-1-160 0,1 2-16 0,1 2-16 0,1 0 0 0,2 2-160 0,-2 1-16 16,2 0-16-16,0-1 0 16,2 0-224-16,1 1 0 0,1-5 0 0,-1 0 0 0,4-5-192 0,2 0-48 15,0-2 0-15,3-5 0 16,0 2-752-16,0-5-160 0,2-4-16 0,-2-2-16 16,1-5-224-16,-1 2-64 0,-2-4 0 0,-1-3 0 15,-2-2 512-15,2-2 80 0,-1-3 32 0,-1 0 0 16,0-2 112-16,2 0 32 0,-4-3 0 0,0-4 0 15,1 3-256-15,-5-1-64 0,1-2 0 0,-2 4 0 0,2-6 624 0,-2 6 112 16,2-2 32-16,-1 2 0 0,1 4 256 0,2 8 0 16,-1 0-128-16,-1 3 128 0,0 2 0 0,-2 6 0 0,1 1 128 0,1 1-128 15,-2 6 640-15,0 0 48 0,0 0 0 0,-2 7 0 16,1 2 512-16,-1 1 96 0,2 4 32 0,-5 0 0 16,3 0-144-1,0 2-32-15,0 4 0 0,1-2 0 0,1-1-496 0,0 2-96 0,1-5-32 0,3-3 0 31,3-1-800-31,-2-6-176 0,7 1-16 0,-1-9-12400 0</inkml:trace>
  <inkml:trace contextRef="#ctx0" brushRef="#br0" timeOffset="-209059.49">28280 322 11055 0,'-7'22'480'0,"3"-8"112"0,2 4-464 0,1-5-128 16,-3-2 0-16,2-4 0 0,2 5 448 0,-3 9 80 16,-2 10 16-16,1 13 0 0,-4 3 1552 0,4 2 304 15,2-4 64-15,1-3 16 0,2 1-1456 0,1-4-304 16,2 1-48 0,-3-2-16-16,3 4-368 0,-1-4-80 0,-3-1-16 0,2-3 0 0,0-2 0 0,-2-3 0 15,1 3 0-15,1-6 0 31,2 0-928-31,-1-5-192 0,1-4-32 0,-4-3-16 0,-4 0-384 0,2-5-80 0,-3-2-16 0,0-5 0 16,0-1 784-16,-2-2 160 0,3-5 16 0,1-2 16 0,3 1 304 0,-5-7 176 0,5 2-192 0,-2-9 192 31,4 0-848-31,1-2-64 0,-1-1-16 0,5-6 0 0,0 1 736 0,1-3 192 0,5 1 0 0,-5 3 0 16,5-3 416-16,-3 5 112 0,1-2 32 16,-3 5 0-16,3 4-48 0,-3 3-16 0,3 7 0 0,-2-3 0 15,1 7 416-15,0 2 96 0,1-3 16 0,1 5 0 16,-5 2-112-16,5 5-16 0,-3-1 0 0,1 2 0 15,-1 3 144-15,2-1 32 0,-4 5 0 0,3 2 0 16,-5-1-160-16,4 3-16 0,-2 1-16 0,-2 0 0 0,0 0-16 16,-3-1 0-16,0-1 0 0,-4 0 0 0,-3-1-128 0,-2 0-32 15,-5 1 0-15,0 1 0 0,-6-1 0 0,-1 0-16 16,-2 3 0-16,-2-5 0 0,1 1-272 0,-3-2-48 16,6 2-16-16,-7-4 0 0,3 2-128 0,-1-4-32 31,0 2 0-31,-3-5 0 15,5-2-1184-15,-1-1-240 0,6-4-48 0,1-5-14912 0</inkml:trace>
  <inkml:trace contextRef="#ctx0" brushRef="#br0" timeOffset="-208462.29">28966 274 4079 0,'0'0'0'0,"0"-1"176"0,0-1-48 0,0 0 0 0,0 2-128 0,-2-3 0 0,2 1 0 0,-3 0 0 16,1 1 576 0,-1-5 112-16,-2 3 16 0,-1 1 0 0,1 2 1488 0,2 0 304 0,-3 2 64 0,3 1 16 0,3 1-832 15,-2 1-160-15,-3 5-48 0,3-3 0 0,0 7 80 0,1-1 16 16,-1 1 0-16,-2 1 0 0,3 3-272 0,1 1-48 15,-6 2-16-15,1 3 0 0,2 0-272 0,-1 1-48 16,1 10-16-16,-6-2 0 0,4 2-272 0,0 1-64 16,-4 4-16-1,2 0 0-15,-2 2-416 0,2-2-64 0,-1 5-128 0,1-3 176 0,0 0-176 0,1-4 0 16,5-1 0-16,1-6 0 0,5-3-272 0,0-3 16 16,4-1 0-16,1-7 0 15,4 1-400-15,0-8-80 0,2 4-16 0,-16-14 0 16,0 0-176-16,0 0-32 0,75 11-16 0,-75-11 0 0,0 0 464 0,0 0 80 15,83-39 32-15,-83 39 0 0,0 0 80 0,56-55 0 16,-56 55 16 0,0 0 0-16,49-63 304 0,-49 63-160 0,28-38 160 0,-18 17-128 15,-10 21 128-15,23-44 0 0,-14 21 0 0,-2 4 0 16,-4 4 0-16,1-1 0 0,-4 2 128 16,-4-2-128-16,1 6 448 0,-1-4 0 0,-3 0 16 0,0 4 0 15,0 1 880-15,2 0 192 0,-5 0 16 0,4 6 16 31,1 1-1824-31,-2 2-352 0,0 4-80 0,4 1-16 0,-6 5 960 0,2-1 176 0,3 7 32 0,-6 1 16 16,3 2 80-16,-2 2 16 0,2 7 0 0,-1-2 0 16,-1 9 0-16,2 2 16 0,-2-1 0 0,1 4 0 15,-1 0-80-15,2 2-32 0,5 0 0 0,2-7 0 16,0-2-176-16,7-2-48 0,5-8 0 0,7-6 0 0,-19-17-256 16,0 0 0-16,95 5 0 0,-95-5 0 15,95-50-2032-15,-30 3-352 0</inkml:trace>
  <inkml:trace contextRef="#ctx0" brushRef="#br0" timeOffset="-207598.79">24899 543 15663 0,'0'-6'1392'0,"2"1"-1120"16,-1-2-272-16,1 6 0 0,0-3 0 0,-2 1-192 15,0-4 16-15,0 1 16 16,-4-1-976-16,-1 6-192 0,0 4-32 0,-7 4-16 16,0 11-736-16,1 2-160 0,4 10-32 0,5-6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shifting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Python, JavaScript,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DD6DB4-1156-222E-3C1D-12E8D829C588}"/>
                  </a:ext>
                </a:extLst>
              </p14:cNvPr>
              <p14:cNvContentPartPr/>
              <p14:nvPr/>
            </p14:nvContentPartPr>
            <p14:xfrm>
              <a:off x="614520" y="90000"/>
              <a:ext cx="11323080" cy="623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DD6DB4-1156-222E-3C1D-12E8D829C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60" y="80640"/>
                <a:ext cx="11341800" cy="62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</a:t>
            </a:r>
            <a:r>
              <a:rPr lang="en-CA" b="1" dirty="0"/>
              <a:t>linear search </a:t>
            </a:r>
            <a:r>
              <a:rPr lang="en-CA" dirty="0"/>
              <a:t>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</a:t>
            </a:r>
            <a:r>
              <a:rPr lang="en-CA" b="1" dirty="0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</a:t>
            </a:r>
            <a:r>
              <a:rPr lang="en-CA" b="1" dirty="0"/>
              <a:t>prime</a:t>
            </a:r>
            <a:r>
              <a:rPr lang="en-CA" dirty="0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If some bits in the key are ignored, then keys that differ only in the ignored bits will have the same hash value</a:t>
            </a:r>
          </a:p>
          <a:p>
            <a:pPr lvl="2"/>
            <a:r>
              <a:rPr lang="en-CA" dirty="0"/>
              <a:t>More keys with the same hash value means collisions are more likely!</a:t>
            </a:r>
          </a:p>
          <a:p>
            <a:pPr lvl="1"/>
            <a:r>
              <a:rPr lang="en-CA" dirty="0"/>
              <a:t>Gives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it’s relatively complex, and so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Slow!</a:t>
                </a:r>
                <a:br>
                  <a:rPr lang="en-CA" dirty="0"/>
                </a:br>
                <a:r>
                  <a:rPr lang="en-CA" dirty="0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linear search to find an entry.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4889</Words>
  <Application>Microsoft Office PowerPoint</Application>
  <PresentationFormat>Widescreen</PresentationFormat>
  <Paragraphs>617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2023-06-27T17:20:51Z</cp:lastPrinted>
  <dcterms:created xsi:type="dcterms:W3CDTF">2023-06-22T21:45:49Z</dcterms:created>
  <dcterms:modified xsi:type="dcterms:W3CDTF">2023-10-25T23:02:20Z</dcterms:modified>
</cp:coreProperties>
</file>