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67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21" r:id="rId50"/>
    <p:sldId id="322" r:id="rId51"/>
    <p:sldId id="323" r:id="rId52"/>
    <p:sldId id="324" r:id="rId53"/>
    <p:sldId id="325" r:id="rId54"/>
    <p:sldId id="307" r:id="rId55"/>
    <p:sldId id="306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20" r:id="rId68"/>
    <p:sldId id="326" r:id="rId69"/>
    <p:sldId id="327" r:id="rId70"/>
    <p:sldId id="328" r:id="rId71"/>
    <p:sldId id="330" r:id="rId72"/>
    <p:sldId id="331" r:id="rId73"/>
    <p:sldId id="329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F0052-D422-435F-8D14-EC7A5C86BC9F}" v="103" dt="2023-10-28T03:49:20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7B7F0052-D422-435F-8D14-EC7A5C86BC9F}"/>
    <pc:docChg chg="undo custSel addSld delSld modSld">
      <pc:chgData name="Toby Donaldson" userId="2e6e5431-bb17-4c41-9985-d39c50d83c73" providerId="ADAL" clId="{7B7F0052-D422-435F-8D14-EC7A5C86BC9F}" dt="2023-10-28T03:50:40.363" v="751" actId="113"/>
      <pc:docMkLst>
        <pc:docMk/>
      </pc:docMkLst>
      <pc:sldChg chg="del">
        <pc:chgData name="Toby Donaldson" userId="2e6e5431-bb17-4c41-9985-d39c50d83c73" providerId="ADAL" clId="{7B7F0052-D422-435F-8D14-EC7A5C86BC9F}" dt="2023-08-06T22:11:23.826" v="0" actId="2696"/>
        <pc:sldMkLst>
          <pc:docMk/>
          <pc:sldMk cId="3554109128" sldId="256"/>
        </pc:sldMkLst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93162039" sldId="257"/>
            <ac:inkMk id="3" creationId="{FD875874-9B89-CD78-DA50-CC67C80FAF6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27908024" sldId="25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27908024" sldId="258"/>
            <ac:inkMk id="2" creationId="{5F0AA373-FDD4-7D7D-8F96-40A76954405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49069037" sldId="25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9069037" sldId="259"/>
            <ac:inkMk id="4" creationId="{447C8F82-9881-9C18-0CDC-8E5DE933D2B9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805474802" sldId="26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805474802" sldId="260"/>
            <ac:inkMk id="4" creationId="{EEA06767-BB75-D4AD-927B-3DA62600CCA4}"/>
          </ac:inkMkLst>
        </pc:inkChg>
      </pc:sldChg>
      <pc:sldChg chg="modSp mod">
        <pc:chgData name="Toby Donaldson" userId="2e6e5431-bb17-4c41-9985-d39c50d83c73" providerId="ADAL" clId="{7B7F0052-D422-435F-8D14-EC7A5C86BC9F}" dt="2023-10-28T03:02:58.221" v="70" actId="1076"/>
        <pc:sldMkLst>
          <pc:docMk/>
          <pc:sldMk cId="3498530488" sldId="261"/>
        </pc:sldMkLst>
        <pc:spChg chg="mod">
          <ac:chgData name="Toby Donaldson" userId="2e6e5431-bb17-4c41-9985-d39c50d83c73" providerId="ADAL" clId="{7B7F0052-D422-435F-8D14-EC7A5C86BC9F}" dt="2023-10-28T03:02:52.527" v="69" actId="1076"/>
          <ac:spMkLst>
            <pc:docMk/>
            <pc:sldMk cId="3498530488" sldId="261"/>
            <ac:spMk id="3" creationId="{30B43FB8-BA3B-F3BD-37D6-3D75BC8353D8}"/>
          </ac:spMkLst>
        </pc:spChg>
        <pc:spChg chg="mod">
          <ac:chgData name="Toby Donaldson" userId="2e6e5431-bb17-4c41-9985-d39c50d83c73" providerId="ADAL" clId="{7B7F0052-D422-435F-8D14-EC7A5C86BC9F}" dt="2023-10-28T03:02:58.221" v="70" actId="1076"/>
          <ac:spMkLst>
            <pc:docMk/>
            <pc:sldMk cId="3498530488" sldId="261"/>
            <ac:spMk id="6" creationId="{A3EE54F3-A113-DD39-8CDD-392C7DE9D4C3}"/>
          </ac:spMkLst>
        </pc:spChg>
        <pc:spChg chg="mod">
          <ac:chgData name="Toby Donaldson" userId="2e6e5431-bb17-4c41-9985-d39c50d83c73" providerId="ADAL" clId="{7B7F0052-D422-435F-8D14-EC7A5C86BC9F}" dt="2023-10-28T03:01:42.428" v="39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Sp modSp mod">
        <pc:chgData name="Toby Donaldson" userId="2e6e5431-bb17-4c41-9985-d39c50d83c73" providerId="ADAL" clId="{7B7F0052-D422-435F-8D14-EC7A5C86BC9F}" dt="2023-10-28T03:02:21.242" v="48" actId="14100"/>
        <pc:sldMkLst>
          <pc:docMk/>
          <pc:sldMk cId="1278331237" sldId="263"/>
        </pc:sldMkLst>
        <pc:spChg chg="mod">
          <ac:chgData name="Toby Donaldson" userId="2e6e5431-bb17-4c41-9985-d39c50d83c73" providerId="ADAL" clId="{7B7F0052-D422-435F-8D14-EC7A5C86BC9F}" dt="2023-10-28T03:02:21.242" v="48" actId="14100"/>
          <ac:spMkLst>
            <pc:docMk/>
            <pc:sldMk cId="1278331237" sldId="263"/>
            <ac:spMk id="3" creationId="{37984EEE-579C-D0AF-36A9-4F879D03056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04:57.670" v="169" actId="113"/>
        <pc:sldMkLst>
          <pc:docMk/>
          <pc:sldMk cId="1040813454" sldId="264"/>
        </pc:sldMkLst>
        <pc:spChg chg="add mod">
          <ac:chgData name="Toby Donaldson" userId="2e6e5431-bb17-4c41-9985-d39c50d83c73" providerId="ADAL" clId="{7B7F0052-D422-435F-8D14-EC7A5C86BC9F}" dt="2023-10-28T03:04:57.670" v="169" actId="113"/>
          <ac:spMkLst>
            <pc:docMk/>
            <pc:sldMk cId="1040813454" sldId="264"/>
            <ac:spMk id="3" creationId="{B5FD7A9F-FEA6-BAF4-1C3E-EC9D54FF191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040813454" sldId="264"/>
            <ac:inkMk id="3" creationId="{122E0BA1-7AA6-E75E-98E8-7F8F5D1CBC38}"/>
          </ac:inkMkLst>
        </pc:inkChg>
      </pc:sldChg>
      <pc:sldChg chg="delSp modSp mod">
        <pc:chgData name="Toby Donaldson" userId="2e6e5431-bb17-4c41-9985-d39c50d83c73" providerId="ADAL" clId="{7B7F0052-D422-435F-8D14-EC7A5C86BC9F}" dt="2023-10-28T02:59:54.225" v="3" actId="113"/>
        <pc:sldMkLst>
          <pc:docMk/>
          <pc:sldMk cId="638624036" sldId="268"/>
        </pc:sldMkLst>
        <pc:spChg chg="mod">
          <ac:chgData name="Toby Donaldson" userId="2e6e5431-bb17-4c41-9985-d39c50d83c73" providerId="ADAL" clId="{7B7F0052-D422-435F-8D14-EC7A5C86BC9F}" dt="2023-10-28T02:59:54.225" v="3" actId="113"/>
          <ac:spMkLst>
            <pc:docMk/>
            <pc:sldMk cId="638624036" sldId="268"/>
            <ac:spMk id="11" creationId="{80E42F67-0442-797C-89F3-06C06FBAFE3A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8624036" sldId="268"/>
            <ac:inkMk id="3" creationId="{DC46A66D-F05B-FE42-F18C-CD05D89CCEFB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3:38.983" v="72" actId="14100"/>
        <pc:sldMkLst>
          <pc:docMk/>
          <pc:sldMk cId="3467221466" sldId="270"/>
        </pc:sldMkLst>
        <pc:spChg chg="mod">
          <ac:chgData name="Toby Donaldson" userId="2e6e5431-bb17-4c41-9985-d39c50d83c73" providerId="ADAL" clId="{7B7F0052-D422-435F-8D14-EC7A5C86BC9F}" dt="2023-10-28T03:03:22.430" v="71" actId="20577"/>
          <ac:spMkLst>
            <pc:docMk/>
            <pc:sldMk cId="3467221466" sldId="270"/>
            <ac:spMk id="12" creationId="{7D60A65D-DFA2-7800-663D-4CAECD31C1FB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67221466" sldId="270"/>
            <ac:inkMk id="3" creationId="{B88A768E-ADDA-6465-7B0C-1137708FB1C1}"/>
          </ac:inkMkLst>
        </pc:inkChg>
        <pc:cxnChg chg="mod">
          <ac:chgData name="Toby Donaldson" userId="2e6e5431-bb17-4c41-9985-d39c50d83c73" providerId="ADAL" clId="{7B7F0052-D422-435F-8D14-EC7A5C86BC9F}" dt="2023-10-28T03:03:38.983" v="72" actId="14100"/>
          <ac:cxnSpMkLst>
            <pc:docMk/>
            <pc:sldMk cId="3467221466" sldId="270"/>
            <ac:cxnSpMk id="15" creationId="{50F30786-BE4E-DE82-7BA4-D6CF6CD97F75}"/>
          </ac:cxnSpMkLst>
        </pc:cxn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982479533" sldId="27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982479533" sldId="272"/>
            <ac:inkMk id="3" creationId="{793918AE-B14F-9774-AB04-4D4AB8137D4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061913301" sldId="27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61913301" sldId="273"/>
            <ac:inkMk id="7" creationId="{A44DE068-2689-2480-5808-CA2618E4994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00595127" sldId="27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00595127" sldId="275"/>
            <ac:inkMk id="7" creationId="{A9A0C6BE-07BA-3C21-AF4E-44B3ED91C92A}"/>
          </ac:inkMkLst>
        </pc:inkChg>
      </pc:sldChg>
      <pc:sldChg chg="modSp mod">
        <pc:chgData name="Toby Donaldson" userId="2e6e5431-bb17-4c41-9985-d39c50d83c73" providerId="ADAL" clId="{7B7F0052-D422-435F-8D14-EC7A5C86BC9F}" dt="2023-10-28T03:06:37.910" v="170" actId="20577"/>
        <pc:sldMkLst>
          <pc:docMk/>
          <pc:sldMk cId="3438933296" sldId="277"/>
        </pc:sldMkLst>
        <pc:spChg chg="mod">
          <ac:chgData name="Toby Donaldson" userId="2e6e5431-bb17-4c41-9985-d39c50d83c73" providerId="ADAL" clId="{7B7F0052-D422-435F-8D14-EC7A5C86BC9F}" dt="2023-10-28T03:06:37.910" v="170" actId="20577"/>
          <ac:spMkLst>
            <pc:docMk/>
            <pc:sldMk cId="3438933296" sldId="277"/>
            <ac:spMk id="2" creationId="{2CD995D6-952C-AFF6-7E1C-B9242CE42892}"/>
          </ac:spMkLst>
        </pc:spChg>
      </pc:sldChg>
      <pc:sldChg chg="delSp modSp mod">
        <pc:chgData name="Toby Donaldson" userId="2e6e5431-bb17-4c41-9985-d39c50d83c73" providerId="ADAL" clId="{7B7F0052-D422-435F-8D14-EC7A5C86BC9F}" dt="2023-10-28T03:06:49.614" v="171" actId="20577"/>
        <pc:sldMkLst>
          <pc:docMk/>
          <pc:sldMk cId="2383096399" sldId="278"/>
        </pc:sldMkLst>
        <pc:spChg chg="mod">
          <ac:chgData name="Toby Donaldson" userId="2e6e5431-bb17-4c41-9985-d39c50d83c73" providerId="ADAL" clId="{7B7F0052-D422-435F-8D14-EC7A5C86BC9F}" dt="2023-10-28T03:06:49.614" v="171" actId="20577"/>
          <ac:spMkLst>
            <pc:docMk/>
            <pc:sldMk cId="2383096399" sldId="278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83096399" sldId="278"/>
            <ac:inkMk id="6" creationId="{29A1585A-B483-E60E-0841-0A8CDA4AC141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6:55.254" v="172" actId="20577"/>
        <pc:sldMkLst>
          <pc:docMk/>
          <pc:sldMk cId="2015649847" sldId="279"/>
        </pc:sldMkLst>
        <pc:spChg chg="mod">
          <ac:chgData name="Toby Donaldson" userId="2e6e5431-bb17-4c41-9985-d39c50d83c73" providerId="ADAL" clId="{7B7F0052-D422-435F-8D14-EC7A5C86BC9F}" dt="2023-10-28T03:06:55.254" v="172" actId="20577"/>
          <ac:spMkLst>
            <pc:docMk/>
            <pc:sldMk cId="2015649847" sldId="279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09:26.952" v="189"/>
        <pc:sldMkLst>
          <pc:docMk/>
          <pc:sldMk cId="2493243487" sldId="281"/>
        </pc:sldMkLst>
        <pc:spChg chg="add mod">
          <ac:chgData name="Toby Donaldson" userId="2e6e5431-bb17-4c41-9985-d39c50d83c73" providerId="ADAL" clId="{7B7F0052-D422-435F-8D14-EC7A5C86BC9F}" dt="2023-10-28T03:09:26.952" v="189"/>
          <ac:spMkLst>
            <pc:docMk/>
            <pc:sldMk cId="2493243487" sldId="281"/>
            <ac:spMk id="2" creationId="{791A57C7-7013-3CCC-FDAA-7F6A10874549}"/>
          </ac:spMkLst>
        </pc:spChg>
        <pc:spChg chg="del mod">
          <ac:chgData name="Toby Donaldson" userId="2e6e5431-bb17-4c41-9985-d39c50d83c73" providerId="ADAL" clId="{7B7F0052-D422-435F-8D14-EC7A5C86BC9F}" dt="2023-10-28T03:09:21.331" v="188" actId="21"/>
          <ac:spMkLst>
            <pc:docMk/>
            <pc:sldMk cId="2493243487" sldId="28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493243487" sldId="281"/>
            <ac:inkMk id="2" creationId="{72143F7C-49BB-C234-E7DA-445E2AFC5021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9:14.959" v="187" actId="113"/>
        <pc:sldMkLst>
          <pc:docMk/>
          <pc:sldMk cId="1101863829" sldId="282"/>
        </pc:sldMkLst>
        <pc:spChg chg="mod">
          <ac:chgData name="Toby Donaldson" userId="2e6e5431-bb17-4c41-9985-d39c50d83c73" providerId="ADAL" clId="{7B7F0052-D422-435F-8D14-EC7A5C86BC9F}" dt="2023-10-28T03:09:14.959" v="187" actId="113"/>
          <ac:spMkLst>
            <pc:docMk/>
            <pc:sldMk cId="1101863829" sldId="282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101863829" sldId="282"/>
            <ac:inkMk id="3" creationId="{9ABE6B73-9531-9D97-98AD-BB86D104E99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76488865" sldId="28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6488865" sldId="283"/>
            <ac:inkMk id="4" creationId="{3938BED8-E69A-0DB0-9477-254257C91C84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749519120" sldId="28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49519120" sldId="284"/>
            <ac:inkMk id="3" creationId="{DF268681-55CC-CF0A-02BC-60C6E034BF3D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8971887" sldId="28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971887" sldId="285"/>
            <ac:inkMk id="4" creationId="{EA328AC4-005E-3014-1AF0-C7B36E67FE5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51235511" sldId="28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51235511" sldId="288"/>
            <ac:inkMk id="3" creationId="{CE865068-D453-FE4E-59D9-9BD19BE663A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056213591" sldId="28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56213591" sldId="289"/>
            <ac:inkMk id="2" creationId="{40571BBD-B329-6883-D6BF-8A369096C04B}"/>
          </ac:inkMkLst>
        </pc:inkChg>
      </pc:sldChg>
      <pc:sldChg chg="modSp">
        <pc:chgData name="Toby Donaldson" userId="2e6e5431-bb17-4c41-9985-d39c50d83c73" providerId="ADAL" clId="{7B7F0052-D422-435F-8D14-EC7A5C86BC9F}" dt="2023-10-28T03:12:03.114" v="214"/>
        <pc:sldMkLst>
          <pc:docMk/>
          <pc:sldMk cId="4472270" sldId="290"/>
        </pc:sldMkLst>
        <pc:spChg chg="mod">
          <ac:chgData name="Toby Donaldson" userId="2e6e5431-bb17-4c41-9985-d39c50d83c73" providerId="ADAL" clId="{7B7F0052-D422-435F-8D14-EC7A5C86BC9F}" dt="2023-10-28T03:12:03.114" v="214"/>
          <ac:spMkLst>
            <pc:docMk/>
            <pc:sldMk cId="4472270" sldId="290"/>
            <ac:spMk id="3" creationId="{7A31921D-D7AA-9A40-E209-E1AD66D8EEAA}"/>
          </ac:spMkLst>
        </pc:spChg>
      </pc:sldChg>
      <pc:sldChg chg="modSp mod">
        <pc:chgData name="Toby Donaldson" userId="2e6e5431-bb17-4c41-9985-d39c50d83c73" providerId="ADAL" clId="{7B7F0052-D422-435F-8D14-EC7A5C86BC9F}" dt="2023-10-28T03:13:35.874" v="233"/>
        <pc:sldMkLst>
          <pc:docMk/>
          <pc:sldMk cId="2707289502" sldId="291"/>
        </pc:sldMkLst>
        <pc:spChg chg="mod">
          <ac:chgData name="Toby Donaldson" userId="2e6e5431-bb17-4c41-9985-d39c50d83c73" providerId="ADAL" clId="{7B7F0052-D422-435F-8D14-EC7A5C86BC9F}" dt="2023-10-28T03:13:35.874" v="233"/>
          <ac:spMkLst>
            <pc:docMk/>
            <pc:sldMk cId="2707289502" sldId="291"/>
            <ac:spMk id="3" creationId="{7A31921D-D7AA-9A40-E209-E1AD66D8EEAA}"/>
          </ac:spMkLst>
        </pc:spChg>
      </pc:sldChg>
      <pc:sldChg chg="modSp">
        <pc:chgData name="Toby Donaldson" userId="2e6e5431-bb17-4c41-9985-d39c50d83c73" providerId="ADAL" clId="{7B7F0052-D422-435F-8D14-EC7A5C86BC9F}" dt="2023-10-28T03:14:44.571" v="251" actId="20577"/>
        <pc:sldMkLst>
          <pc:docMk/>
          <pc:sldMk cId="52626033" sldId="292"/>
        </pc:sldMkLst>
        <pc:spChg chg="mod">
          <ac:chgData name="Toby Donaldson" userId="2e6e5431-bb17-4c41-9985-d39c50d83c73" providerId="ADAL" clId="{7B7F0052-D422-435F-8D14-EC7A5C86BC9F}" dt="2023-10-28T03:14:44.571" v="251" actId="20577"/>
          <ac:spMkLst>
            <pc:docMk/>
            <pc:sldMk cId="52626033" sldId="292"/>
            <ac:spMk id="3" creationId="{7A31921D-D7AA-9A40-E209-E1AD66D8EEAA}"/>
          </ac:spMkLst>
        </pc:spChg>
      </pc:sldChg>
      <pc:sldChg chg="delSp modSp mod">
        <pc:chgData name="Toby Donaldson" userId="2e6e5431-bb17-4c41-9985-d39c50d83c73" providerId="ADAL" clId="{7B7F0052-D422-435F-8D14-EC7A5C86BC9F}" dt="2023-10-28T03:16:19.820" v="262" actId="207"/>
        <pc:sldMkLst>
          <pc:docMk/>
          <pc:sldMk cId="401627023" sldId="296"/>
        </pc:sldMkLst>
        <pc:spChg chg="mod">
          <ac:chgData name="Toby Donaldson" userId="2e6e5431-bb17-4c41-9985-d39c50d83c73" providerId="ADAL" clId="{7B7F0052-D422-435F-8D14-EC7A5C86BC9F}" dt="2023-10-28T03:16:19.820" v="262" actId="207"/>
          <ac:spMkLst>
            <pc:docMk/>
            <pc:sldMk cId="401627023" sldId="296"/>
            <ac:spMk id="2" creationId="{7C3A6555-33A1-01DC-4D70-CE96CEFEB7C6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1627023" sldId="296"/>
            <ac:inkMk id="4" creationId="{45E12B1A-F5F2-ABA9-8230-587C43F1FB65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16:42.200" v="263"/>
        <pc:sldMkLst>
          <pc:docMk/>
          <pc:sldMk cId="3046042905" sldId="297"/>
        </pc:sldMkLst>
        <pc:spChg chg="mod">
          <ac:chgData name="Toby Donaldson" userId="2e6e5431-bb17-4c41-9985-d39c50d83c73" providerId="ADAL" clId="{7B7F0052-D422-435F-8D14-EC7A5C86BC9F}" dt="2023-10-28T03:16:42.200" v="263"/>
          <ac:spMkLst>
            <pc:docMk/>
            <pc:sldMk cId="3046042905" sldId="297"/>
            <ac:spMk id="5" creationId="{7BF49F95-7DE8-CC29-8653-5C79F2E225DC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046042905" sldId="297"/>
            <ac:inkMk id="4" creationId="{B98BED25-41A3-D72F-EF5C-2B2237FABF4A}"/>
          </ac:inkMkLst>
        </pc:inkChg>
      </pc:sldChg>
      <pc:sldChg chg="modSp mod">
        <pc:chgData name="Toby Donaldson" userId="2e6e5431-bb17-4c41-9985-d39c50d83c73" providerId="ADAL" clId="{7B7F0052-D422-435F-8D14-EC7A5C86BC9F}" dt="2023-10-28T03:17:23.050" v="280" actId="27636"/>
        <pc:sldMkLst>
          <pc:docMk/>
          <pc:sldMk cId="3716555148" sldId="298"/>
        </pc:sldMkLst>
        <pc:spChg chg="mod">
          <ac:chgData name="Toby Donaldson" userId="2e6e5431-bb17-4c41-9985-d39c50d83c73" providerId="ADAL" clId="{7B7F0052-D422-435F-8D14-EC7A5C86BC9F}" dt="2023-10-28T03:17:23.050" v="280" actId="27636"/>
          <ac:spMkLst>
            <pc:docMk/>
            <pc:sldMk cId="3716555148" sldId="298"/>
            <ac:spMk id="3" creationId="{6176CE81-DEE7-C017-807D-D4222E86CAED}"/>
          </ac:spMkLst>
        </pc:spChg>
      </pc:sldChg>
      <pc:sldChg chg="delSp modSp mod">
        <pc:chgData name="Toby Donaldson" userId="2e6e5431-bb17-4c41-9985-d39c50d83c73" providerId="ADAL" clId="{7B7F0052-D422-435F-8D14-EC7A5C86BC9F}" dt="2023-10-28T03:18:07.202" v="284"/>
        <pc:sldMkLst>
          <pc:docMk/>
          <pc:sldMk cId="1685246512" sldId="299"/>
        </pc:sldMkLst>
        <pc:spChg chg="mod">
          <ac:chgData name="Toby Donaldson" userId="2e6e5431-bb17-4c41-9985-d39c50d83c73" providerId="ADAL" clId="{7B7F0052-D422-435F-8D14-EC7A5C86BC9F}" dt="2023-10-28T03:18:07.202" v="284"/>
          <ac:spMkLst>
            <pc:docMk/>
            <pc:sldMk cId="1685246512" sldId="299"/>
            <ac:spMk id="3" creationId="{6176CE81-DEE7-C017-807D-D4222E86CAED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5246512" sldId="299"/>
            <ac:inkMk id="5" creationId="{568DFEB2-C335-51A9-4433-59D7E802FF92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18:56.882" v="332" actId="20577"/>
        <pc:sldMkLst>
          <pc:docMk/>
          <pc:sldMk cId="161435996" sldId="301"/>
        </pc:sldMkLst>
        <pc:spChg chg="mod">
          <ac:chgData name="Toby Donaldson" userId="2e6e5431-bb17-4c41-9985-d39c50d83c73" providerId="ADAL" clId="{7B7F0052-D422-435F-8D14-EC7A5C86BC9F}" dt="2023-10-28T03:18:56.882" v="332" actId="20577"/>
          <ac:spMkLst>
            <pc:docMk/>
            <pc:sldMk cId="161435996" sldId="30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34:44.637" v="334"/>
        <pc:sldMkLst>
          <pc:docMk/>
          <pc:sldMk cId="2960401938" sldId="302"/>
        </pc:sldMkLst>
        <pc:spChg chg="add mod">
          <ac:chgData name="Toby Donaldson" userId="2e6e5431-bb17-4c41-9985-d39c50d83c73" providerId="ADAL" clId="{7B7F0052-D422-435F-8D14-EC7A5C86BC9F}" dt="2023-10-28T03:34:44.637" v="334"/>
          <ac:spMkLst>
            <pc:docMk/>
            <pc:sldMk cId="2960401938" sldId="302"/>
            <ac:spMk id="26" creationId="{13CD59C1-8635-2860-E1C7-9739CFF81083}"/>
          </ac:spMkLst>
        </pc:spChg>
        <pc:spChg chg="del">
          <ac:chgData name="Toby Donaldson" userId="2e6e5431-bb17-4c41-9985-d39c50d83c73" providerId="ADAL" clId="{7B7F0052-D422-435F-8D14-EC7A5C86BC9F}" dt="2023-10-28T03:34:38.935" v="333" actId="21"/>
          <ac:spMkLst>
            <pc:docMk/>
            <pc:sldMk cId="2960401938" sldId="302"/>
            <ac:spMk id="111" creationId="{F544AC54-7A7E-C9EC-6C67-87FE54CDC212}"/>
          </ac:spMkLst>
        </pc:spChg>
      </pc:sldChg>
      <pc:sldChg chg="addSp delSp modSp mod">
        <pc:chgData name="Toby Donaldson" userId="2e6e5431-bb17-4c41-9985-d39c50d83c73" providerId="ADAL" clId="{7B7F0052-D422-435F-8D14-EC7A5C86BC9F}" dt="2023-10-28T03:35:53.483" v="341" actId="207"/>
        <pc:sldMkLst>
          <pc:docMk/>
          <pc:sldMk cId="18576294" sldId="303"/>
        </pc:sldMkLst>
        <pc:spChg chg="add del mod">
          <ac:chgData name="Toby Donaldson" userId="2e6e5431-bb17-4c41-9985-d39c50d83c73" providerId="ADAL" clId="{7B7F0052-D422-435F-8D14-EC7A5C86BC9F}" dt="2023-10-28T03:35:07.683" v="337" actId="21"/>
          <ac:spMkLst>
            <pc:docMk/>
            <pc:sldMk cId="18576294" sldId="303"/>
            <ac:spMk id="3" creationId="{A80A38F5-5894-6CC8-8807-8B49FCC698F0}"/>
          </ac:spMkLst>
        </pc:spChg>
        <pc:spChg chg="add del mod">
          <ac:chgData name="Toby Donaldson" userId="2e6e5431-bb17-4c41-9985-d39c50d83c73" providerId="ADAL" clId="{7B7F0052-D422-435F-8D14-EC7A5C86BC9F}" dt="2023-10-28T03:35:17.950" v="339"/>
          <ac:spMkLst>
            <pc:docMk/>
            <pc:sldMk cId="18576294" sldId="303"/>
            <ac:spMk id="4" creationId="{6DDE2577-624F-7E69-8196-370A2E8F87C0}"/>
          </ac:spMkLst>
        </pc:spChg>
        <pc:spChg chg="add mod">
          <ac:chgData name="Toby Donaldson" userId="2e6e5431-bb17-4c41-9985-d39c50d83c73" providerId="ADAL" clId="{7B7F0052-D422-435F-8D14-EC7A5C86BC9F}" dt="2023-10-28T03:35:23.667" v="340"/>
          <ac:spMkLst>
            <pc:docMk/>
            <pc:sldMk cId="18576294" sldId="303"/>
            <ac:spMk id="5" creationId="{58BFFDD8-D6E6-766B-942D-BC36220F2CEC}"/>
          </ac:spMkLst>
        </pc:spChg>
        <pc:spChg chg="mod">
          <ac:chgData name="Toby Donaldson" userId="2e6e5431-bb17-4c41-9985-d39c50d83c73" providerId="ADAL" clId="{7B7F0052-D422-435F-8D14-EC7A5C86BC9F}" dt="2023-10-28T03:35:53.483" v="341" actId="207"/>
          <ac:spMkLst>
            <pc:docMk/>
            <pc:sldMk cId="18576294" sldId="303"/>
            <ac:spMk id="34" creationId="{66400F34-D06B-6A35-2CF9-09329BA09DFD}"/>
          </ac:spMkLst>
        </pc:spChg>
        <pc:spChg chg="del">
          <ac:chgData name="Toby Donaldson" userId="2e6e5431-bb17-4c41-9985-d39c50d83c73" providerId="ADAL" clId="{7B7F0052-D422-435F-8D14-EC7A5C86BC9F}" dt="2023-10-28T03:34:48.481" v="335" actId="21"/>
          <ac:spMkLst>
            <pc:docMk/>
            <pc:sldMk cId="18576294" sldId="303"/>
            <ac:spMk id="111" creationId="{F544AC54-7A7E-C9EC-6C67-87FE54CDC212}"/>
          </ac:spMkLst>
        </pc:spChg>
      </pc:sldChg>
      <pc:sldChg chg="delSp modSp mod">
        <pc:chgData name="Toby Donaldson" userId="2e6e5431-bb17-4c41-9985-d39c50d83c73" providerId="ADAL" clId="{7B7F0052-D422-435F-8D14-EC7A5C86BC9F}" dt="2023-10-28T03:37:35.112" v="355" actId="20577"/>
        <pc:sldMkLst>
          <pc:docMk/>
          <pc:sldMk cId="434172060" sldId="304"/>
        </pc:sldMkLst>
        <pc:spChg chg="mod">
          <ac:chgData name="Toby Donaldson" userId="2e6e5431-bb17-4c41-9985-d39c50d83c73" providerId="ADAL" clId="{7B7F0052-D422-435F-8D14-EC7A5C86BC9F}" dt="2023-10-28T03:37:35.112" v="355" actId="20577"/>
          <ac:spMkLst>
            <pc:docMk/>
            <pc:sldMk cId="434172060" sldId="304"/>
            <ac:spMk id="3" creationId="{94F80227-F088-2D5C-9EA7-4A4FB61067C5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34172060" sldId="304"/>
            <ac:inkMk id="4" creationId="{F79406AB-2614-A332-ACFA-15258A759F13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981083457" sldId="30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981083457" sldId="305"/>
            <ac:inkMk id="4" creationId="{24A3CCAE-3D44-A581-E7F6-80198C2F3663}"/>
          </ac:inkMkLst>
        </pc:inkChg>
      </pc:sldChg>
      <pc:sldChg chg="modSp">
        <pc:chgData name="Toby Donaldson" userId="2e6e5431-bb17-4c41-9985-d39c50d83c73" providerId="ADAL" clId="{7B7F0052-D422-435F-8D14-EC7A5C86BC9F}" dt="2023-10-28T03:37:49.856" v="357"/>
        <pc:sldMkLst>
          <pc:docMk/>
          <pc:sldMk cId="2097593530" sldId="306"/>
        </pc:sldMkLst>
        <pc:graphicFrameChg chg="mod">
          <ac:chgData name="Toby Donaldson" userId="2e6e5431-bb17-4c41-9985-d39c50d83c73" providerId="ADAL" clId="{7B7F0052-D422-435F-8D14-EC7A5C86BC9F}" dt="2023-10-28T03:37:49.856" v="357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47883424" sldId="30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47883424" sldId="307"/>
            <ac:inkMk id="3" creationId="{FF2C20A9-C77A-578F-5DD7-179010522A78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38:20.106" v="370" actId="20577"/>
        <pc:sldMkLst>
          <pc:docMk/>
          <pc:sldMk cId="3130220692" sldId="308"/>
        </pc:sldMkLst>
        <pc:spChg chg="mod">
          <ac:chgData name="Toby Donaldson" userId="2e6e5431-bb17-4c41-9985-d39c50d83c73" providerId="ADAL" clId="{7B7F0052-D422-435F-8D14-EC7A5C86BC9F}" dt="2023-10-28T03:38:20.106" v="370" actId="20577"/>
          <ac:spMkLst>
            <pc:docMk/>
            <pc:sldMk cId="3130220692" sldId="308"/>
            <ac:spMk id="3" creationId="{7731F32D-92B0-F8C0-494B-8BDF3D62F759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130220692" sldId="308"/>
            <ac:inkMk id="4" creationId="{188E67E0-58A7-CF89-138C-357AA49A17D0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15450300" sldId="30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15450300" sldId="309"/>
            <ac:inkMk id="2" creationId="{44A22941-EA21-AAA1-26F8-393A79A4FC6F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40:00.647" v="402"/>
        <pc:sldMkLst>
          <pc:docMk/>
          <pc:sldMk cId="503564402" sldId="312"/>
        </pc:sldMkLst>
        <pc:spChg chg="mod">
          <ac:chgData name="Toby Donaldson" userId="2e6e5431-bb17-4c41-9985-d39c50d83c73" providerId="ADAL" clId="{7B7F0052-D422-435F-8D14-EC7A5C86BC9F}" dt="2023-10-28T03:40:00.647" v="402"/>
          <ac:spMkLst>
            <pc:docMk/>
            <pc:sldMk cId="503564402" sldId="312"/>
            <ac:spMk id="23" creationId="{8F03ECC3-438C-65A4-592C-A971FAF4F518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503564402" sldId="312"/>
            <ac:inkMk id="19" creationId="{4BC81595-BAD5-A28D-4C8E-073DA1D8C90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412336386" sldId="31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7B7F0052-D422-435F-8D14-EC7A5C86BC9F}" dt="2023-10-28T03:40:54.344" v="411" actId="14100"/>
        <pc:sldMkLst>
          <pc:docMk/>
          <pc:sldMk cId="3743279875" sldId="314"/>
        </pc:sldMkLst>
        <pc:spChg chg="mod">
          <ac:chgData name="Toby Donaldson" userId="2e6e5431-bb17-4c41-9985-d39c50d83c73" providerId="ADAL" clId="{7B7F0052-D422-435F-8D14-EC7A5C86BC9F}" dt="2023-10-28T03:40:54.344" v="411" actId="14100"/>
          <ac:spMkLst>
            <pc:docMk/>
            <pc:sldMk cId="3743279875" sldId="314"/>
            <ac:spMk id="2" creationId="{ABFD93F1-B884-D35C-97D5-4E46A07950C0}"/>
          </ac:spMkLst>
        </pc:spChg>
      </pc:sldChg>
      <pc:sldChg chg="modSp mod">
        <pc:chgData name="Toby Donaldson" userId="2e6e5431-bb17-4c41-9985-d39c50d83c73" providerId="ADAL" clId="{7B7F0052-D422-435F-8D14-EC7A5C86BC9F}" dt="2023-10-28T03:41:07.696" v="413" actId="113"/>
        <pc:sldMkLst>
          <pc:docMk/>
          <pc:sldMk cId="2595505916" sldId="315"/>
        </pc:sldMkLst>
        <pc:spChg chg="mod">
          <ac:chgData name="Toby Donaldson" userId="2e6e5431-bb17-4c41-9985-d39c50d83c73" providerId="ADAL" clId="{7B7F0052-D422-435F-8D14-EC7A5C86BC9F}" dt="2023-10-28T03:41:07.696" v="413" actId="113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mod">
        <pc:chgData name="Toby Donaldson" userId="2e6e5431-bb17-4c41-9985-d39c50d83c73" providerId="ADAL" clId="{7B7F0052-D422-435F-8D14-EC7A5C86BC9F}" dt="2023-10-28T03:41:45.920" v="415"/>
        <pc:sldMkLst>
          <pc:docMk/>
          <pc:sldMk cId="1704641242" sldId="316"/>
        </pc:sldMkLst>
        <pc:spChg chg="mod">
          <ac:chgData name="Toby Donaldson" userId="2e6e5431-bb17-4c41-9985-d39c50d83c73" providerId="ADAL" clId="{7B7F0052-D422-435F-8D14-EC7A5C86BC9F}" dt="2023-10-28T03:41:45.920" v="415"/>
          <ac:spMkLst>
            <pc:docMk/>
            <pc:sldMk cId="1704641242" sldId="316"/>
            <ac:spMk id="3" creationId="{50BFBDB2-395E-C25B-2F34-5610D3F0B1C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04641242" sldId="316"/>
            <ac:inkMk id="7" creationId="{4CEB5D28-9699-9DFF-4DBB-EAEE8CF0E5FF}"/>
          </ac:inkMkLst>
        </pc:inkChg>
      </pc:sldChg>
      <pc:sldChg chg="modSp mod">
        <pc:chgData name="Toby Donaldson" userId="2e6e5431-bb17-4c41-9985-d39c50d83c73" providerId="ADAL" clId="{7B7F0052-D422-435F-8D14-EC7A5C86BC9F}" dt="2023-10-28T03:42:50.056" v="560" actId="14100"/>
        <pc:sldMkLst>
          <pc:docMk/>
          <pc:sldMk cId="3467357524" sldId="318"/>
        </pc:sldMkLst>
        <pc:spChg chg="mod">
          <ac:chgData name="Toby Donaldson" userId="2e6e5431-bb17-4c41-9985-d39c50d83c73" providerId="ADAL" clId="{7B7F0052-D422-435F-8D14-EC7A5C86BC9F}" dt="2023-10-28T03:42:50.056" v="560" actId="14100"/>
          <ac:spMkLst>
            <pc:docMk/>
            <pc:sldMk cId="3467357524" sldId="318"/>
            <ac:spMk id="2" creationId="{68FC8D6E-AA26-9117-E29F-DE36420F3E87}"/>
          </ac:spMkLst>
        </pc:spChg>
      </pc:sldChg>
      <pc:sldChg chg="delSp modSp mod">
        <pc:chgData name="Toby Donaldson" userId="2e6e5431-bb17-4c41-9985-d39c50d83c73" providerId="ADAL" clId="{7B7F0052-D422-435F-8D14-EC7A5C86BC9F}" dt="2023-10-28T03:43:02.301" v="561" actId="20577"/>
        <pc:sldMkLst>
          <pc:docMk/>
          <pc:sldMk cId="1550074282" sldId="320"/>
        </pc:sldMkLst>
        <pc:spChg chg="mod">
          <ac:chgData name="Toby Donaldson" userId="2e6e5431-bb17-4c41-9985-d39c50d83c73" providerId="ADAL" clId="{7B7F0052-D422-435F-8D14-EC7A5C86BC9F}" dt="2023-10-28T03:43:02.301" v="561" actId="20577"/>
          <ac:spMkLst>
            <pc:docMk/>
            <pc:sldMk cId="1550074282" sldId="320"/>
            <ac:spMk id="9" creationId="{7573CA76-3BE9-1412-2483-1C1E156E4DF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550074282" sldId="320"/>
            <ac:inkMk id="4" creationId="{D820137B-699A-BC44-6E25-76714CB527D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75208003" sldId="32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75208003" sldId="322"/>
            <ac:inkMk id="2" creationId="{A8EF4BEA-95CE-99A6-F88A-D9CBC4F844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371359161" sldId="32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71359161" sldId="323"/>
            <ac:inkMk id="3" creationId="{E2753330-9631-9780-EAA5-DCC5D27907D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84644350" sldId="32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84644350" sldId="324"/>
            <ac:inkMk id="7" creationId="{E12192EC-CBCB-3B75-0580-A29C19813797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586295744" sldId="32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586295744" sldId="325"/>
            <ac:inkMk id="4" creationId="{47499E46-5E79-868B-77E6-A971C6DDF77E}"/>
          </ac:inkMkLst>
        </pc:inkChg>
      </pc:sldChg>
      <pc:sldChg chg="modSp mod">
        <pc:chgData name="Toby Donaldson" userId="2e6e5431-bb17-4c41-9985-d39c50d83c73" providerId="ADAL" clId="{7B7F0052-D422-435F-8D14-EC7A5C86BC9F}" dt="2023-10-28T03:45:41.305" v="572"/>
        <pc:sldMkLst>
          <pc:docMk/>
          <pc:sldMk cId="534780159" sldId="326"/>
        </pc:sldMkLst>
        <pc:spChg chg="mod">
          <ac:chgData name="Toby Donaldson" userId="2e6e5431-bb17-4c41-9985-d39c50d83c73" providerId="ADAL" clId="{7B7F0052-D422-435F-8D14-EC7A5C86BC9F}" dt="2023-10-28T03:43:15.522" v="562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7B7F0052-D422-435F-8D14-EC7A5C86BC9F}" dt="2023-10-28T03:45:41.305" v="572"/>
          <ac:spMkLst>
            <pc:docMk/>
            <pc:sldMk cId="534780159" sldId="326"/>
            <ac:spMk id="3" creationId="{D8A6D3B3-4649-F9E3-329C-05ABF18A0A65}"/>
          </ac:spMkLst>
        </pc:spChg>
      </pc:sldChg>
      <pc:sldChg chg="addSp delSp modSp mod">
        <pc:chgData name="Toby Donaldson" userId="2e6e5431-bb17-4c41-9985-d39c50d83c73" providerId="ADAL" clId="{7B7F0052-D422-435F-8D14-EC7A5C86BC9F}" dt="2023-10-28T03:48:48.183" v="744" actId="1076"/>
        <pc:sldMkLst>
          <pc:docMk/>
          <pc:sldMk cId="63993267" sldId="327"/>
        </pc:sldMkLst>
        <pc:spChg chg="add mod">
          <ac:chgData name="Toby Donaldson" userId="2e6e5431-bb17-4c41-9985-d39c50d83c73" providerId="ADAL" clId="{7B7F0052-D422-435F-8D14-EC7A5C86BC9F}" dt="2023-10-28T03:48:48.183" v="744" actId="1076"/>
          <ac:spMkLst>
            <pc:docMk/>
            <pc:sldMk cId="63993267" sldId="327"/>
            <ac:spMk id="4" creationId="{FA0906F9-6343-9604-8574-6B2FC9FEBBB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993267" sldId="327"/>
            <ac:inkMk id="4" creationId="{B6D57497-1A49-222C-56AE-57831AE70D12}"/>
          </ac:inkMkLst>
        </pc:inkChg>
      </pc:sldChg>
      <pc:sldChg chg="addSp modSp mod">
        <pc:chgData name="Toby Donaldson" userId="2e6e5431-bb17-4c41-9985-d39c50d83c73" providerId="ADAL" clId="{7B7F0052-D422-435F-8D14-EC7A5C86BC9F}" dt="2023-10-28T03:48:57.153" v="746" actId="20577"/>
        <pc:sldMkLst>
          <pc:docMk/>
          <pc:sldMk cId="566516517" sldId="328"/>
        </pc:sldMkLst>
        <pc:spChg chg="mod">
          <ac:chgData name="Toby Donaldson" userId="2e6e5431-bb17-4c41-9985-d39c50d83c73" providerId="ADAL" clId="{7B7F0052-D422-435F-8D14-EC7A5C86BC9F}" dt="2023-10-28T03:48:57.153" v="746" actId="20577"/>
          <ac:spMkLst>
            <pc:docMk/>
            <pc:sldMk cId="566516517" sldId="328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8:51.233" v="745"/>
          <ac:spMkLst>
            <pc:docMk/>
            <pc:sldMk cId="566516517" sldId="328"/>
            <ac:spMk id="4" creationId="{AA933579-356A-1A61-DCD0-D8CB36DA4526}"/>
          </ac:spMkLst>
        </pc:spChg>
      </pc:sldChg>
      <pc:sldChg chg="modSp mod">
        <pc:chgData name="Toby Donaldson" userId="2e6e5431-bb17-4c41-9985-d39c50d83c73" providerId="ADAL" clId="{7B7F0052-D422-435F-8D14-EC7A5C86BC9F}" dt="2023-10-28T03:50:40.363" v="751" actId="113"/>
        <pc:sldMkLst>
          <pc:docMk/>
          <pc:sldMk cId="1726756957" sldId="329"/>
        </pc:sldMkLst>
        <pc:spChg chg="mod">
          <ac:chgData name="Toby Donaldson" userId="2e6e5431-bb17-4c41-9985-d39c50d83c73" providerId="ADAL" clId="{7B7F0052-D422-435F-8D14-EC7A5C86BC9F}" dt="2023-10-28T03:50:40.363" v="751" actId="113"/>
          <ac:spMkLst>
            <pc:docMk/>
            <pc:sldMk cId="1726756957" sldId="329"/>
            <ac:spMk id="3" creationId="{2C1179D7-FF75-C10A-1E3D-742180AFBF54}"/>
          </ac:spMkLst>
        </pc:spChg>
      </pc:sldChg>
      <pc:sldChg chg="addSp modSp add mod">
        <pc:chgData name="Toby Donaldson" userId="2e6e5431-bb17-4c41-9985-d39c50d83c73" providerId="ADAL" clId="{7B7F0052-D422-435F-8D14-EC7A5C86BC9F}" dt="2023-10-28T03:49:13.775" v="749" actId="20577"/>
        <pc:sldMkLst>
          <pc:docMk/>
          <pc:sldMk cId="3461988459" sldId="330"/>
        </pc:sldMkLst>
        <pc:spChg chg="mod">
          <ac:chgData name="Toby Donaldson" userId="2e6e5431-bb17-4c41-9985-d39c50d83c73" providerId="ADAL" clId="{7B7F0052-D422-435F-8D14-EC7A5C86BC9F}" dt="2023-10-28T03:49:13.775" v="749" actId="20577"/>
          <ac:spMkLst>
            <pc:docMk/>
            <pc:sldMk cId="3461988459" sldId="330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08.124" v="748"/>
          <ac:spMkLst>
            <pc:docMk/>
            <pc:sldMk cId="3461988459" sldId="330"/>
            <ac:spMk id="4" creationId="{93F9203E-C1DF-7CD0-84E0-99F7DB1C04D3}"/>
          </ac:spMkLst>
        </pc:spChg>
      </pc:sldChg>
      <pc:sldChg chg="addSp modSp add">
        <pc:chgData name="Toby Donaldson" userId="2e6e5431-bb17-4c41-9985-d39c50d83c73" providerId="ADAL" clId="{7B7F0052-D422-435F-8D14-EC7A5C86BC9F}" dt="2023-10-28T03:49:20.849" v="750"/>
        <pc:sldMkLst>
          <pc:docMk/>
          <pc:sldMk cId="1380769635" sldId="331"/>
        </pc:sldMkLst>
        <pc:spChg chg="add mod">
          <ac:chgData name="Toby Donaldson" userId="2e6e5431-bb17-4c41-9985-d39c50d83c73" providerId="ADAL" clId="{7B7F0052-D422-435F-8D14-EC7A5C86BC9F}" dt="2023-10-28T03:49:20.849" v="750"/>
          <ac:spMkLst>
            <pc:docMk/>
            <pc:sldMk cId="1380769635" sldId="331"/>
            <ac:spMk id="4" creationId="{0EEAEA1E-348B-A053-9C77-6B61ECD57B9B}"/>
          </ac:spMkLst>
        </pc:spChg>
      </pc:sldChg>
    </pc:docChg>
  </pc:docChgLst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9T17:26:14.743" v="2352" actId="14100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  <pc:sldChg chg="delSp modSp mod">
        <pc:chgData name="Toby Donaldson" userId="2e6e5431-bb17-4c41-9985-d39c50d83c73" providerId="ADAL" clId="{A76E2764-1C54-4D6B-BD3F-CC57CAC877D4}" dt="2023-07-09T17:16:36.197" v="2318" actId="20577"/>
        <pc:sldMkLst>
          <pc:docMk/>
          <pc:sldMk cId="534780159" sldId="326"/>
        </pc:sldMkLst>
        <pc:spChg chg="mod">
          <ac:chgData name="Toby Donaldson" userId="2e6e5431-bb17-4c41-9985-d39c50d83c73" providerId="ADAL" clId="{A76E2764-1C54-4D6B-BD3F-CC57CAC877D4}" dt="2023-07-09T17:16:36.197" v="2318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A76E2764-1C54-4D6B-BD3F-CC57CAC877D4}" dt="2023-07-09T17:13:38.045" v="2088" actId="21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mod">
        <pc:chgData name="Toby Donaldson" userId="2e6e5431-bb17-4c41-9985-d39c50d83c73" providerId="ADAL" clId="{A76E2764-1C54-4D6B-BD3F-CC57CAC877D4}" dt="2023-07-09T17:26:14.743" v="2352" actId="14100"/>
        <pc:sldMkLst>
          <pc:docMk/>
          <pc:sldMk cId="1726756957" sldId="329"/>
        </pc:sldMkLst>
        <pc:spChg chg="mod">
          <ac:chgData name="Toby Donaldson" userId="2e6e5431-bb17-4c41-9985-d39c50d83c73" providerId="ADAL" clId="{A76E2764-1C54-4D6B-BD3F-CC57CAC877D4}" dt="2023-07-09T17:26:14.743" v="2352" actId="14100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A76E2764-1C54-4D6B-BD3F-CC57CAC877D4}" dt="2023-07-09T17:25:47.143" v="2321" actId="14100"/>
          <ac:spMkLst>
            <pc:docMk/>
            <pc:sldMk cId="1726756957" sldId="329"/>
            <ac:spMk id="3" creationId="{2C1179D7-FF75-C10A-1E3D-742180AFBF54}"/>
          </ac:spMkLst>
        </pc:spChg>
        <pc:spChg chg="add mod">
          <ac:chgData name="Toby Donaldson" userId="2e6e5431-bb17-4c41-9985-d39c50d83c73" providerId="ADAL" clId="{A76E2764-1C54-4D6B-BD3F-CC57CAC877D4}" dt="2023-07-09T17:26:07.869" v="2351" actId="1076"/>
          <ac:spMkLst>
            <pc:docMk/>
            <pc:sldMk cId="1726756957" sldId="329"/>
            <ac:spMk id="6" creationId="{AA6E7246-47E5-316F-EFFD-4408AEEE37B5}"/>
          </ac:spMkLst>
        </pc:spChg>
        <pc:picChg chg="add mod">
          <ac:chgData name="Toby Donaldson" userId="2e6e5431-bb17-4c41-9985-d39c50d83c73" providerId="ADAL" clId="{A76E2764-1C54-4D6B-BD3F-CC57CAC877D4}" dt="2023-07-09T17:25:51.531" v="2324" actId="1076"/>
          <ac:picMkLst>
            <pc:docMk/>
            <pc:sldMk cId="1726756957" sldId="329"/>
            <ac:picMk id="5" creationId="{FEADE2A2-0911-D092-7D18-52B3784665FA}"/>
          </ac:picMkLst>
        </pc:pic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6D43037A-4E75-4ED8-B03F-51D9F449DC08}"/>
    <pc:docChg chg="undo redo custSel addSld delSld modSld sldOrd">
      <pc:chgData name="Toby Donaldson" userId="2e6e5431-bb17-4c41-9985-d39c50d83c73" providerId="ADAL" clId="{6D43037A-4E75-4ED8-B03F-51D9F449DC08}" dt="2023-07-07T20:08:13.803" v="1483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2747883424" sldId="307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747883424" sldId="307"/>
            <ac:inkMk id="3" creationId="{FF2C20A9-C77A-578F-5DD7-179010522A78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3130220692" sldId="308"/>
        </pc:sldMkLst>
        <pc:spChg chg="mod">
          <ac:chgData name="Toby Donaldson" userId="2e6e5431-bb17-4c41-9985-d39c50d83c73" providerId="ADAL" clId="{6D43037A-4E75-4ED8-B03F-51D9F449DC08}" dt="2023-07-07T18:46:50.500" v="189" actId="20577"/>
          <ac:spMkLst>
            <pc:docMk/>
            <pc:sldMk cId="3130220692" sldId="308"/>
            <ac:spMk id="3" creationId="{7731F32D-92B0-F8C0-494B-8BDF3D62F759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3130220692" sldId="308"/>
            <ac:inkMk id="4" creationId="{188E67E0-58A7-CF89-138C-357AA49A17D0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215450300" sldId="309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503564402" sldId="312"/>
        </pc:sldMkLst>
        <pc:spChg chg="mod">
          <ac:chgData name="Toby Donaldson" userId="2e6e5431-bb17-4c41-9985-d39c50d83c73" providerId="ADAL" clId="{6D43037A-4E75-4ED8-B03F-51D9F449DC08}" dt="2023-07-07T18:49:16.166" v="237" actId="20577"/>
          <ac:spMkLst>
            <pc:docMk/>
            <pc:sldMk cId="503564402" sldId="312"/>
            <ac:spMk id="23" creationId="{8F03ECC3-438C-65A4-592C-A971FAF4F518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03564402" sldId="312"/>
            <ac:inkMk id="19" creationId="{4BC81595-BAD5-A28D-4C8E-073DA1D8C90C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1412336386" sldId="313"/>
        </pc:sldMkLst>
        <pc:spChg chg="mod">
          <ac:chgData name="Toby Donaldson" userId="2e6e5431-bb17-4c41-9985-d39c50d83c73" providerId="ADAL" clId="{6D43037A-4E75-4ED8-B03F-51D9F449DC08}" dt="2023-07-07T18:49:06.967" v="234" actId="20577"/>
          <ac:spMkLst>
            <pc:docMk/>
            <pc:sldMk cId="1412336386" sldId="313"/>
            <ac:spMk id="61" creationId="{778F1F55-BA8D-0B9E-94E9-5BDF9FEA024B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6D43037A-4E75-4ED8-B03F-51D9F449DC08}" dt="2023-07-07T18:50:28.876" v="23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6D43037A-4E75-4ED8-B03F-51D9F449DC08}" dt="2023-07-07T18:50:28.876" v="23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704641242" sldId="316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550074282" sldId="320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550074282" sldId="320"/>
            <ac:inkMk id="4" creationId="{D820137B-699A-BC44-6E25-76714CB527D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975208003" sldId="322"/>
        </pc:sldMkLst>
        <pc:spChg chg="mod">
          <ac:chgData name="Toby Donaldson" userId="2e6e5431-bb17-4c41-9985-d39c50d83c73" providerId="ADAL" clId="{6D43037A-4E75-4ED8-B03F-51D9F449DC08}" dt="2023-07-07T18:43:26.889" v="58" actId="20577"/>
          <ac:spMkLst>
            <pc:docMk/>
            <pc:sldMk cId="975208003" sldId="322"/>
            <ac:spMk id="96" creationId="{67FA07F3-AAB3-6FF0-246B-C43E72A3DB9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975208003" sldId="322"/>
            <ac:inkMk id="2" creationId="{A8EF4BEA-95CE-99A6-F88A-D9CBC4F8447E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371359161" sldId="323"/>
        </pc:sldMkLst>
        <pc:spChg chg="mod">
          <ac:chgData name="Toby Donaldson" userId="2e6e5431-bb17-4c41-9985-d39c50d83c73" providerId="ADAL" clId="{6D43037A-4E75-4ED8-B03F-51D9F449DC08}" dt="2023-07-07T18:44:14.728" v="74" actId="20577"/>
          <ac:spMkLst>
            <pc:docMk/>
            <pc:sldMk cId="2371359161" sldId="323"/>
            <ac:spMk id="2" creationId="{0C18BDB3-2149-4F1A-A9E9-53040A487716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371359161" sldId="323"/>
            <ac:inkMk id="3" creationId="{E2753330-9631-9780-EAA5-DCC5D27907DB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684644350" sldId="324"/>
        </pc:sldMkLst>
        <pc:spChg chg="mod">
          <ac:chgData name="Toby Donaldson" userId="2e6e5431-bb17-4c41-9985-d39c50d83c73" providerId="ADAL" clId="{6D43037A-4E75-4ED8-B03F-51D9F449DC08}" dt="2023-07-07T18:45:19.744" v="78" actId="1076"/>
          <ac:spMkLst>
            <pc:docMk/>
            <pc:sldMk cId="2684644350" sldId="324"/>
            <ac:spMk id="5" creationId="{BF3F27F4-3BA5-59B5-6627-73A344CE6CF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684644350" sldId="324"/>
            <ac:inkMk id="7" creationId="{E12192EC-CBCB-3B75-0580-A29C19813797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586295744" sldId="325"/>
        </pc:sldMkLst>
        <pc:spChg chg="mod">
          <ac:chgData name="Toby Donaldson" userId="2e6e5431-bb17-4c41-9985-d39c50d83c73" providerId="ADAL" clId="{6D43037A-4E75-4ED8-B03F-51D9F449DC08}" dt="2023-07-07T18:45:48.351" v="85" actId="14100"/>
          <ac:spMkLst>
            <pc:docMk/>
            <pc:sldMk cId="2586295744" sldId="325"/>
            <ac:spMk id="7" creationId="{AFF8D1C2-4413-C1A0-65E5-3E9D8CF10ED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586295744" sldId="325"/>
            <ac:inkMk id="4" creationId="{47499E46-5E79-868B-77E6-A971C6DDF77E}"/>
          </ac:inkMkLst>
        </pc:inkChg>
      </pc:sldChg>
      <pc:sldChg chg="addSp modSp new mod">
        <pc:chgData name="Toby Donaldson" userId="2e6e5431-bb17-4c41-9985-d39c50d83c73" providerId="ADAL" clId="{6D43037A-4E75-4ED8-B03F-51D9F449DC08}" dt="2023-07-07T20:08:13.803" v="1483"/>
        <pc:sldMkLst>
          <pc:docMk/>
          <pc:sldMk cId="534780159" sldId="326"/>
        </pc:sldMkLst>
        <pc:spChg chg="mod">
          <ac:chgData name="Toby Donaldson" userId="2e6e5431-bb17-4c41-9985-d39c50d83c73" providerId="ADAL" clId="{6D43037A-4E75-4ED8-B03F-51D9F449DC08}" dt="2023-07-07T18:51:40.056" v="314" actId="20577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6D43037A-4E75-4ED8-B03F-51D9F449DC08}" dt="2023-07-07T18:57:21.416" v="937" actId="20577"/>
          <ac:spMkLst>
            <pc:docMk/>
            <pc:sldMk cId="534780159" sldId="326"/>
            <ac:spMk id="3" creationId="{D8A6D3B3-4649-F9E3-329C-05ABF18A0A65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new mod ord">
        <pc:chgData name="Toby Donaldson" userId="2e6e5431-bb17-4c41-9985-d39c50d83c73" providerId="ADAL" clId="{6D43037A-4E75-4ED8-B03F-51D9F449DC08}" dt="2023-07-07T20:08:13.803" v="1483"/>
        <pc:sldMkLst>
          <pc:docMk/>
          <pc:sldMk cId="63993267" sldId="327"/>
        </pc:sldMkLst>
        <pc:spChg chg="mod">
          <ac:chgData name="Toby Donaldson" userId="2e6e5431-bb17-4c41-9985-d39c50d83c73" providerId="ADAL" clId="{6D43037A-4E75-4ED8-B03F-51D9F449DC08}" dt="2023-07-07T18:57:56.698" v="966" actId="20577"/>
          <ac:spMkLst>
            <pc:docMk/>
            <pc:sldMk cId="63993267" sldId="327"/>
            <ac:spMk id="2" creationId="{700B8A77-5F1F-A8D7-AEE7-33F86E41490E}"/>
          </ac:spMkLst>
        </pc:spChg>
        <pc:spChg chg="mod">
          <ac:chgData name="Toby Donaldson" userId="2e6e5431-bb17-4c41-9985-d39c50d83c73" providerId="ADAL" clId="{6D43037A-4E75-4ED8-B03F-51D9F449DC08}" dt="2023-07-07T19:03:34.562" v="1238" actId="20577"/>
          <ac:spMkLst>
            <pc:docMk/>
            <pc:sldMk cId="63993267" sldId="327"/>
            <ac:spMk id="3" creationId="{51280CDA-6D96-14BD-5CD6-A98939C33732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63993267" sldId="327"/>
            <ac:inkMk id="4" creationId="{B6D57497-1A49-222C-56AE-57831AE70D12}"/>
          </ac:inkMkLst>
        </pc:inkChg>
      </pc:sldChg>
      <pc:sldChg chg="add">
        <pc:chgData name="Toby Donaldson" userId="2e6e5431-bb17-4c41-9985-d39c50d83c73" providerId="ADAL" clId="{6D43037A-4E75-4ED8-B03F-51D9F449DC08}" dt="2023-07-07T19:03:27.801" v="1237" actId="2890"/>
        <pc:sldMkLst>
          <pc:docMk/>
          <pc:sldMk cId="566516517" sldId="328"/>
        </pc:sldMkLst>
      </pc:sldChg>
      <pc:sldChg chg="modSp new mod">
        <pc:chgData name="Toby Donaldson" userId="2e6e5431-bb17-4c41-9985-d39c50d83c73" providerId="ADAL" clId="{6D43037A-4E75-4ED8-B03F-51D9F449DC08}" dt="2023-07-07T19:14:01.880" v="1482" actId="313"/>
        <pc:sldMkLst>
          <pc:docMk/>
          <pc:sldMk cId="1726756957" sldId="329"/>
        </pc:sldMkLst>
        <pc:spChg chg="mod">
          <ac:chgData name="Toby Donaldson" userId="2e6e5431-bb17-4c41-9985-d39c50d83c73" providerId="ADAL" clId="{6D43037A-4E75-4ED8-B03F-51D9F449DC08}" dt="2023-07-07T19:11:00.377" v="1262" actId="20577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6D43037A-4E75-4ED8-B03F-51D9F449DC08}" dt="2023-07-07T19:14:01.880" v="1482" actId="313"/>
          <ac:spMkLst>
            <pc:docMk/>
            <pc:sldMk cId="1726756957" sldId="329"/>
            <ac:spMk id="3" creationId="{2C1179D7-FF75-C10A-1E3D-742180AFBF5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image" Target="../media/image24.png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QMDkUFzh4" TargetMode="External"/><Relationship Id="rId2" Type="http://schemas.openxmlformats.org/officeDocument/2006/relationships/hyperlink" Target="https://sortvisuali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10344614" y="3429000"/>
            <a:ext cx="49917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D7A9F-FEA6-BAF4-1C3E-EC9D54FF1914}"/>
              </a:ext>
            </a:extLst>
          </p:cNvPr>
          <p:cNvSpPr txBox="1"/>
          <p:nvPr/>
        </p:nvSpPr>
        <p:spPr>
          <a:xfrm>
            <a:off x="7262968" y="766233"/>
            <a:ext cx="269206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simplicity, we will assume </a:t>
            </a:r>
            <a:r>
              <a:rPr lang="en-CA" b="1" dirty="0"/>
              <a:t>no duplicates </a:t>
            </a:r>
            <a:r>
              <a:rPr lang="en-CA" dirty="0"/>
              <a:t>unless we explicitly say so.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A57C7-7013-3CCC-FDAA-7F6A10874549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two</a:t>
                </a:r>
                <a:r>
                  <a:rPr lang="en-CA" dirty="0"/>
                  <a:t> sub-arrays at </a:t>
                </a:r>
                <a:r>
                  <a:rPr lang="en-CA" b="1" dirty="0"/>
                  <a:t>level 1 </a:t>
                </a:r>
                <a:r>
                  <a:rPr lang="en-CA" dirty="0"/>
                  <a:t>get merged into an array of size n.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four</a:t>
                </a:r>
                <a:r>
                  <a:rPr lang="en-CA" dirty="0"/>
                  <a:t> sub-arrays at </a:t>
                </a:r>
                <a:r>
                  <a:rPr lang="en-CA" b="1" dirty="0"/>
                  <a:t>level 2 </a:t>
                </a:r>
                <a:r>
                  <a:rPr lang="en-CA" dirty="0"/>
                  <a:t>get merged into arrays of size n/2.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eight</a:t>
                </a:r>
                <a:r>
                  <a:rPr lang="en-CA" dirty="0"/>
                  <a:t> sub-arrays at </a:t>
                </a:r>
                <a:r>
                  <a:rPr lang="en-CA" b="1" dirty="0"/>
                  <a:t>level 3 </a:t>
                </a:r>
                <a:r>
                  <a:rPr lang="en-CA" dirty="0"/>
                  <a:t>get merged into arrays of size n/4.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/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total comparisons = (# levels in tree) x (comparisons done at each level)</a:t>
                </a:r>
                <a:br>
                  <a:rPr lang="en-CA" dirty="0"/>
                </a:br>
                <a:r>
                  <a:rPr lang="en-CA" dirty="0"/>
                  <a:t>                                 =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           x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                  </a:t>
                </a:r>
                <a:r>
                  <a:rPr lang="en-CA" b="1" dirty="0"/>
                  <a:t>=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blipFill>
                <a:blip r:embed="rId7"/>
                <a:stretch>
                  <a:fillRect l="-707" t="-3974" b="-9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8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/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worst-case</a:t>
                </a:r>
                <a:r>
                  <a:rPr lang="en-CA" sz="2400" dirty="0"/>
                  <a:t>, </a:t>
                </a:r>
                <a:r>
                  <a:rPr lang="en-CA" sz="2400" b="1" dirty="0" err="1"/>
                  <a:t>merge_sort</a:t>
                </a:r>
                <a:r>
                  <a:rPr lang="en-CA" sz="2400" b="1" dirty="0"/>
                  <a:t> </a:t>
                </a:r>
                <a:r>
                  <a:rPr lang="en-CA" sz="2400" dirty="0"/>
                  <a:t>does 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1" dirty="0"/>
                  <a:t> comparisons </a:t>
                </a:r>
                <a:r>
                  <a:rPr lang="en-CA" sz="2400" dirty="0"/>
                  <a:t>to sort </a:t>
                </a:r>
                <a:r>
                  <a:rPr lang="en-CA" sz="2400" b="1" dirty="0"/>
                  <a:t>n</a:t>
                </a:r>
                <a:r>
                  <a:rPr lang="en-CA" sz="2400" dirty="0"/>
                  <a:t> items</a:t>
                </a:r>
                <a:endParaRPr lang="en-A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blipFill>
                <a:blip r:embed="rId7"/>
                <a:stretch>
                  <a:fillRect l="-2431" t="-4061" r="-1135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dirty="0"/>
                  <a:t>Mergesort does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1" dirty="0"/>
                  <a:t> comparisons in the worst case</a:t>
                </a:r>
                <a:endParaRPr lang="en-CA" dirty="0"/>
              </a:p>
              <a:p>
                <a:pPr lvl="1"/>
                <a:r>
                  <a:rPr lang="en-CA" dirty="0"/>
                  <a:t>This turns out to be the theoretical limit for comparison-based sorting</a:t>
                </a:r>
              </a:p>
              <a:p>
                <a:r>
                  <a:rPr lang="en-AU" b="1" dirty="0"/>
                  <a:t>Merging requires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AU" b="1" dirty="0"/>
                  <a:t> memory </a:t>
                </a:r>
                <a:r>
                  <a:rPr lang="en-AU" dirty="0"/>
                  <a:t>to merge two n-element lists</a:t>
                </a:r>
              </a:p>
              <a:p>
                <a:pPr lvl="1"/>
                <a:r>
                  <a:rPr lang="en-AU" dirty="0"/>
                  <a:t>Double the amount of memory needed to store the array being sorted!</a:t>
                </a:r>
              </a:p>
              <a:p>
                <a:r>
                  <a:rPr lang="en-AU" b="1" dirty="0"/>
                  <a:t>Mergesort is recursive</a:t>
                </a:r>
              </a:p>
              <a:p>
                <a:pPr lvl="1"/>
                <a:r>
                  <a:rPr lang="en-AU" dirty="0"/>
                  <a:t>but the recursion is quite efficient and doesn’t usually cause significant performance problems</a:t>
                </a:r>
              </a:p>
              <a:p>
                <a:r>
                  <a:rPr lang="en-CA" dirty="0"/>
                  <a:t>Some practical sorting algorithms are highly-tuned versions of merge sort</a:t>
                </a:r>
              </a:p>
              <a:p>
                <a:pPr lvl="1"/>
                <a:r>
                  <a:rPr lang="en-CA" dirty="0"/>
                  <a:t>E.g. Python’s built-in sort function uses a version of merge sort called </a:t>
                </a:r>
                <a:r>
                  <a:rPr lang="en-CA" b="1" dirty="0" err="1"/>
                  <a:t>timsort</a:t>
                </a:r>
                <a:endParaRPr lang="en-CA" b="1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5100" dirty="0"/>
                  <a:t>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, and tends to be faster than mergesort and other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/>
                  <a:t>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precise order of the elements before and after the pivot don’t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D59C1-8635-2860-E1C7-9739CFF81083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precise order of the elements before and after the pivot don’t matter.</a:t>
            </a:r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3" y="3732971"/>
            <a:ext cx="7128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FFDD8-D6E6-766B-942D-BC36220F2CEC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precise order of the elements before and after the pivot don’t matter.</a:t>
            </a:r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Two major things are needed to implement quicksort efficiently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in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worst case occurs when partition </a:t>
            </a:r>
            <a:r>
              <a:rPr lang="en-CA" b="1" dirty="0"/>
              <a:t>pivot</a:t>
            </a:r>
            <a:r>
              <a:rPr lang="en-CA" dirty="0"/>
              <a:t> values are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B399D0-B54C-B7B2-62B6-F4F67ACEC8D7}"/>
              </a:ext>
            </a:extLst>
          </p:cNvPr>
          <p:cNvSpPr/>
          <p:nvPr/>
        </p:nvSpPr>
        <p:spPr>
          <a:xfrm rot="5400000">
            <a:off x="4186414" y="1469146"/>
            <a:ext cx="327103" cy="69563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3390874" y="5232673"/>
            <a:ext cx="195151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these cases, the pivot is chosen such that all other numbers are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44315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basic quicksort</a:t>
            </a:r>
            <a:br>
              <a:rPr lang="en-CA" sz="2400" dirty="0"/>
            </a:br>
            <a:r>
              <a:rPr lang="en-CA" sz="2400" dirty="0"/>
              <a:t>It goes slower on partially sorted (or reverse sorted) data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774" r="-101773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5714" r="-101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</a:t>
            </a:r>
            <a:r>
              <a:rPr lang="en-CA" b="1" dirty="0"/>
              <a:t>general-purpose sorting </a:t>
            </a:r>
            <a:r>
              <a:rPr lang="en-CA" dirty="0"/>
              <a:t>with a few assumptions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deterministic</a:t>
            </a:r>
            <a:r>
              <a:rPr lang="en-CA" dirty="0"/>
              <a:t>, i.e. no randomness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comparison-based</a:t>
            </a:r>
            <a:r>
              <a:rPr lang="en-CA" dirty="0"/>
              <a:t>, i.e. comparing 2 array values is the only operation that gets information about the array</a:t>
            </a:r>
          </a:p>
          <a:p>
            <a:pPr lvl="2"/>
            <a:r>
              <a:rPr lang="en-CA" dirty="0"/>
              <a:t>E.g. adding of numbers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241488" y="1802605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it is sorting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763229" y="413644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/>
              <p:nvPr/>
            </p:nvSpPr>
            <p:spPr>
              <a:xfrm>
                <a:off x="5787245" y="4856118"/>
                <a:ext cx="6276763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Over the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400" dirty="0"/>
                  <a:t> possible input orderings, we get a </a:t>
                </a:r>
                <a:br>
                  <a:rPr lang="en-CA" sz="2400" dirty="0"/>
                </a:br>
                <a:r>
                  <a:rPr lang="en-CA" sz="2400" b="1" dirty="0"/>
                  <a:t>decision tree</a:t>
                </a:r>
                <a:r>
                  <a:rPr lang="en-CA" sz="2400" dirty="0"/>
                  <a:t> where each root-to-leaf path shows the comparisons made to sort that input.</a:t>
                </a:r>
                <a:endParaRPr lang="en-AU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45" y="4856118"/>
                <a:ext cx="6276763" cy="1200329"/>
              </a:xfrm>
              <a:prstGeom prst="rect">
                <a:avLst/>
              </a:prstGeom>
              <a:blipFill>
                <a:blip r:embed="rId2"/>
                <a:stretch>
                  <a:fillRect l="-97"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016913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input permutation </a:t>
            </a:r>
            <a:r>
              <a:rPr lang="en-CA" sz="2000" dirty="0"/>
              <a:t>we give the sorting algorithm results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221236" y="2395388"/>
            <a:ext cx="31701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</a:t>
            </a:r>
            <a:r>
              <a:rPr lang="en-CA" sz="2000" b="1" dirty="0"/>
              <a:t>binary tree</a:t>
            </a:r>
            <a:r>
              <a:rPr lang="en-CA" sz="2000" dirty="0"/>
              <a:t>, and so there is </a:t>
            </a:r>
            <a:r>
              <a:rPr lang="en-CA" sz="2000" b="1" dirty="0"/>
              <a:t>one</a:t>
            </a:r>
            <a:r>
              <a:rPr lang="en-CA" sz="2000" dirty="0"/>
              <a:t>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/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There are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dirty="0"/>
                  <a:t> leaf nodes, and so there are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000" b="1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b="1" dirty="0"/>
                  <a:t> root-to-leaf paths</a:t>
                </a:r>
                <a:r>
                  <a:rPr lang="en-CA" sz="2000" dirty="0"/>
                  <a:t>.</a:t>
                </a:r>
                <a:endParaRPr lang="en-AU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blipFill>
                <a:blip r:embed="rId2"/>
                <a:stretch>
                  <a:fillRect l="-2059" t="-2994" r="-4119" b="-9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3" y="3587635"/>
            <a:ext cx="339188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 For some particular inputs it might do much better. But there’s always at least one input that needs this many comparisons.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3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4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5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Sorting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To sort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you must change one or more of the assumptions about the sorting algorithms being considered</a:t>
                </a:r>
              </a:p>
              <a:p>
                <a:r>
                  <a:rPr lang="en-CA" dirty="0"/>
                  <a:t>If the sort is not restricted to being </a:t>
                </a:r>
                <a:r>
                  <a:rPr lang="en-CA" b="1" dirty="0"/>
                  <a:t>comparison-based</a:t>
                </a:r>
                <a:r>
                  <a:rPr lang="en-CA" dirty="0"/>
                  <a:t>, better performance can be achieved</a:t>
                </a:r>
              </a:p>
              <a:p>
                <a:r>
                  <a:rPr lang="en-CA" b="1" dirty="0"/>
                  <a:t>Radix sort </a:t>
                </a:r>
                <a:r>
                  <a:rPr lang="en-CA" dirty="0"/>
                  <a:t>can sort n items in worst-case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dirty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range</a:t>
                </a:r>
                <a:r>
                  <a:rPr lang="en-CA" dirty="0"/>
                  <a:t> of the “digits” in the key, e.g. if the keys are ordinary base-10 numbers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CA" dirty="0"/>
                  <a:t>; if the keys are bit-strings,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length of the key</a:t>
                </a:r>
                <a:r>
                  <a:rPr lang="en-CA" dirty="0"/>
                  <a:t>, i.e. # of digits in the key</a:t>
                </a:r>
              </a:p>
              <a:p>
                <a:pPr lvl="1"/>
                <a:r>
                  <a:rPr lang="en-CA" dirty="0"/>
                  <a:t>It works by grouping keys by digits, doing one pass through the array for each digit</a:t>
                </a:r>
              </a:p>
              <a:p>
                <a:pPr lvl="1"/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are fixed values, this is effectively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80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906F9-6343-9604-8574-6B2FC9FEBBB0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39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</a:t>
            </a:r>
            <a:r>
              <a:rPr lang="en-CA" sz="3600" dirty="0" err="1">
                <a:latin typeface="Consolas" panose="020B0609020204030204" pitchFamily="49" charset="0"/>
              </a:rPr>
              <a:t>v.clear</a:t>
            </a:r>
            <a:r>
              <a:rPr lang="en-CA" sz="3600" dirty="0">
                <a:latin typeface="Consolas" panose="020B0609020204030204" pitchFamily="49" charset="0"/>
              </a:rPr>
              <a:t>(); // removes all elements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8658971" y="3985300"/>
            <a:ext cx="33667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added/removed/changed.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3332820" y="5836081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170, 190, 002, 802, 002, 045, 075, 066  (sorted by right-most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33579-356A-1A61-DCD0-D8CB36DA4526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66516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170, 190, 002, 802, 002, 045, 075, 066  (sorted by right-most digit)</a:t>
            </a:r>
          </a:p>
          <a:p>
            <a:r>
              <a:rPr lang="en-CA" dirty="0"/>
              <a:t>002, 802, 002, 045, 066, 170, 075, 190  (sorted by middle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9203E-C1DF-7CD0-84E0-99F7DB1C04D3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619884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170, 190, 002, 802, 002, 045, 075, 066  (sorted by right-most digit)</a:t>
            </a:r>
          </a:p>
          <a:p>
            <a:r>
              <a:rPr lang="en-CA" dirty="0"/>
              <a:t>002, 802, 002, 045, 066, 170, 075, 190  (sorted by middle digit)</a:t>
            </a:r>
          </a:p>
          <a:p>
            <a:r>
              <a:rPr lang="en-CA" dirty="0"/>
              <a:t>002, 002, 045, 066, 075, 170, 190, 920  (sorted by left-most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EA1E-348B-A053-9C77-6B61ECD57B9B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80769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77B-A460-38D0-C86C-E6C1EA0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0171" cy="1325563"/>
          </a:xfrm>
        </p:spPr>
        <p:txBody>
          <a:bodyPr/>
          <a:lstStyle/>
          <a:p>
            <a:r>
              <a:rPr lang="en-CA" dirty="0"/>
              <a:t>Sort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9D7-FF75-C10A-1E3D-742180A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868" cy="4351338"/>
          </a:xfrm>
        </p:spPr>
        <p:txBody>
          <a:bodyPr/>
          <a:lstStyle/>
          <a:p>
            <a:r>
              <a:rPr lang="en-CA" dirty="0"/>
              <a:t>Many fun and interesting visualizations of sorting have been created</a:t>
            </a:r>
          </a:p>
          <a:p>
            <a:r>
              <a:rPr lang="en-CA" dirty="0"/>
              <a:t>E.g. </a:t>
            </a:r>
            <a:r>
              <a:rPr lang="en-CA" dirty="0">
                <a:hlinkClick r:id="rId2"/>
              </a:rPr>
              <a:t>https://sortvisualizer.com/</a:t>
            </a:r>
            <a:r>
              <a:rPr lang="en-CA" dirty="0"/>
              <a:t> </a:t>
            </a:r>
          </a:p>
          <a:p>
            <a:r>
              <a:rPr lang="en-CA" dirty="0"/>
              <a:t>Classic sorting film from the 1980s: </a:t>
            </a:r>
            <a:r>
              <a:rPr lang="en-CA" b="1" dirty="0"/>
              <a:t>Sorting Out Sorting</a:t>
            </a:r>
          </a:p>
          <a:p>
            <a:pPr lvl="1"/>
            <a:r>
              <a:rPr lang="en-CA" dirty="0">
                <a:hlinkClick r:id="rId3"/>
              </a:rPr>
              <a:t>https://www.youtube.com/watch?v=HnQMDkUFzh4</a:t>
            </a:r>
            <a:endParaRPr lang="en-CA" dirty="0"/>
          </a:p>
          <a:p>
            <a:r>
              <a:rPr lang="en-CA" dirty="0"/>
              <a:t>Search for “sort visualizations” for more examples!</a:t>
            </a:r>
          </a:p>
        </p:txBody>
      </p:sp>
      <p:pic>
        <p:nvPicPr>
          <p:cNvPr id="5" name="Picture 4" descr="A blue and white vertical lines&#10;&#10;Description automatically generated">
            <a:extLst>
              <a:ext uri="{FF2B5EF4-FFF2-40B4-BE49-F238E27FC236}">
                <a16:creationId xmlns:a16="http://schemas.microsoft.com/office/drawing/2014/main" id="{FEADE2A2-0911-D092-7D18-52B37846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4" y="1825625"/>
            <a:ext cx="4255848" cy="3409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E7246-47E5-316F-EFFD-4408AEEE37B5}"/>
              </a:ext>
            </a:extLst>
          </p:cNvPr>
          <p:cNvSpPr txBox="1"/>
          <p:nvPr/>
        </p:nvSpPr>
        <p:spPr>
          <a:xfrm>
            <a:off x="8573100" y="132135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Animation of Heapsort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7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24724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removed/added/changed.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6539</Words>
  <Application>Microsoft Office PowerPoint</Application>
  <PresentationFormat>Widescreen</PresentationFormat>
  <Paragraphs>1101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Faster than O(n log⁡n)</vt:lpstr>
      <vt:lpstr>Radix sort example</vt:lpstr>
      <vt:lpstr>Radix sort example</vt:lpstr>
      <vt:lpstr>Radix sort example</vt:lpstr>
      <vt:lpstr>Radix sort example</vt:lpstr>
      <vt:lpstr>Sort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2023-07-07T18:01:10Z</cp:lastPrinted>
  <dcterms:created xsi:type="dcterms:W3CDTF">2023-06-22T21:45:49Z</dcterms:created>
  <dcterms:modified xsi:type="dcterms:W3CDTF">2023-10-28T03:50:46Z</dcterms:modified>
</cp:coreProperties>
</file>