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62" r:id="rId6"/>
    <p:sldId id="263" r:id="rId7"/>
    <p:sldId id="28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3130E-906A-4F88-92B2-CCB319A7DFF7}" v="2" dt="2023-09-15T23:21:49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02" autoAdjust="0"/>
  </p:normalViewPr>
  <p:slideViewPr>
    <p:cSldViewPr snapToGrid="0">
      <p:cViewPr varScale="1">
        <p:scale>
          <a:sx n="101" d="100"/>
          <a:sy n="101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5FDCC3A-727F-4296-9CA7-21563D4DCC5A}"/>
    <pc:docChg chg="undo redo custSel addSld delSld modSld sldOrd">
      <pc:chgData name="Toby Donaldson" userId="2e6e5431-bb17-4c41-9985-d39c50d83c73" providerId="ADAL" clId="{B5FDCC3A-727F-4296-9CA7-21563D4DCC5A}" dt="2023-09-11T20:34:35.800" v="5824" actId="20577"/>
      <pc:docMkLst>
        <pc:docMk/>
      </pc:docMkLst>
      <pc:sldChg chg="addSp modSp mod">
        <pc:chgData name="Toby Donaldson" userId="2e6e5431-bb17-4c41-9985-d39c50d83c73" providerId="ADAL" clId="{B5FDCC3A-727F-4296-9CA7-21563D4DCC5A}" dt="2023-09-11T20:29:23.042" v="5687" actId="20577"/>
        <pc:sldMkLst>
          <pc:docMk/>
          <pc:sldMk cId="2988507299" sldId="256"/>
        </pc:sldMkLst>
        <pc:spChg chg="add mod">
          <ac:chgData name="Toby Donaldson" userId="2e6e5431-bb17-4c41-9985-d39c50d83c73" providerId="ADAL" clId="{B5FDCC3A-727F-4296-9CA7-21563D4DCC5A}" dt="2023-09-11T20:27:06.744" v="5682" actId="14100"/>
          <ac:spMkLst>
            <pc:docMk/>
            <pc:sldMk cId="2988507299" sldId="256"/>
            <ac:spMk id="2" creationId="{D137F2AE-2BF4-E560-DB82-8303005FAE48}"/>
          </ac:spMkLst>
        </pc:spChg>
        <pc:spChg chg="mod">
          <ac:chgData name="Toby Donaldson" userId="2e6e5431-bb17-4c41-9985-d39c50d83c73" providerId="ADAL" clId="{B5FDCC3A-727F-4296-9CA7-21563D4DCC5A}" dt="2023-09-11T20:29:23.042" v="5687" actId="20577"/>
          <ac:spMkLst>
            <pc:docMk/>
            <pc:sldMk cId="2988507299" sldId="256"/>
            <ac:spMk id="13" creationId="{C7289D57-22DC-4DA7-007A-6F4434C80954}"/>
          </ac:spMkLst>
        </pc:spChg>
        <pc:spChg chg="mod">
          <ac:chgData name="Toby Donaldson" userId="2e6e5431-bb17-4c41-9985-d39c50d83c73" providerId="ADAL" clId="{B5FDCC3A-727F-4296-9CA7-21563D4DCC5A}" dt="2023-09-07T02:23:16.991" v="122" actId="20577"/>
          <ac:spMkLst>
            <pc:docMk/>
            <pc:sldMk cId="2988507299" sldId="256"/>
            <ac:spMk id="39" creationId="{5099623B-EEA6-EF87-0C5D-55236D5DB7F8}"/>
          </ac:spMkLst>
        </pc:spChg>
        <pc:cxnChg chg="add">
          <ac:chgData name="Toby Donaldson" userId="2e6e5431-bb17-4c41-9985-d39c50d83c73" providerId="ADAL" clId="{B5FDCC3A-727F-4296-9CA7-21563D4DCC5A}" dt="2023-09-11T20:27:00.317" v="5681" actId="11529"/>
          <ac:cxnSpMkLst>
            <pc:docMk/>
            <pc:sldMk cId="2988507299" sldId="256"/>
            <ac:cxnSpMk id="14" creationId="{5EF61F73-635F-91BF-C389-EB53EF1B3C1B}"/>
          </ac:cxnSpMkLst>
        </pc:cxnChg>
        <pc:cxnChg chg="mod">
          <ac:chgData name="Toby Donaldson" userId="2e6e5431-bb17-4c41-9985-d39c50d83c73" providerId="ADAL" clId="{B5FDCC3A-727F-4296-9CA7-21563D4DCC5A}" dt="2023-09-11T20:29:23.042" v="5687" actId="20577"/>
          <ac:cxnSpMkLst>
            <pc:docMk/>
            <pc:sldMk cId="2988507299" sldId="256"/>
            <ac:cxnSpMk id="15" creationId="{7BB62477-83CB-683E-F65C-7CE83294C216}"/>
          </ac:cxnSpMkLst>
        </pc:cxnChg>
      </pc:sldChg>
      <pc:sldChg chg="addSp modSp new mod ord modClrScheme chgLayout">
        <pc:chgData name="Toby Donaldson" userId="2e6e5431-bb17-4c41-9985-d39c50d83c73" providerId="ADAL" clId="{B5FDCC3A-727F-4296-9CA7-21563D4DCC5A}" dt="2023-09-06T03:23:32.964" v="39" actId="20577"/>
        <pc:sldMkLst>
          <pc:docMk/>
          <pc:sldMk cId="491522850" sldId="257"/>
        </pc:sldMkLst>
        <pc:spChg chg="add mod">
          <ac:chgData name="Toby Donaldson" userId="2e6e5431-bb17-4c41-9985-d39c50d83c73" providerId="ADAL" clId="{B5FDCC3A-727F-4296-9CA7-21563D4DCC5A}" dt="2023-09-06T03:23:23.612" v="9" actId="20577"/>
          <ac:spMkLst>
            <pc:docMk/>
            <pc:sldMk cId="491522850" sldId="257"/>
            <ac:spMk id="2" creationId="{033EDD1E-7FE0-37CF-F79C-7669DCF832CA}"/>
          </ac:spMkLst>
        </pc:spChg>
        <pc:spChg chg="add mod">
          <ac:chgData name="Toby Donaldson" userId="2e6e5431-bb17-4c41-9985-d39c50d83c73" providerId="ADAL" clId="{B5FDCC3A-727F-4296-9CA7-21563D4DCC5A}" dt="2023-09-06T03:23:32.964" v="39" actId="20577"/>
          <ac:spMkLst>
            <pc:docMk/>
            <pc:sldMk cId="491522850" sldId="257"/>
            <ac:spMk id="3" creationId="{2844911A-BE2D-2A98-7247-DB56D4548091}"/>
          </ac:spMkLst>
        </pc:spChg>
      </pc:sldChg>
      <pc:sldChg chg="addSp modSp add mod">
        <pc:chgData name="Toby Donaldson" userId="2e6e5431-bb17-4c41-9985-d39c50d83c73" providerId="ADAL" clId="{B5FDCC3A-727F-4296-9CA7-21563D4DCC5A}" dt="2023-09-11T20:29:17.374" v="5684" actId="20577"/>
        <pc:sldMkLst>
          <pc:docMk/>
          <pc:sldMk cId="1229222997" sldId="258"/>
        </pc:sldMkLst>
        <pc:spChg chg="add mod">
          <ac:chgData name="Toby Donaldson" userId="2e6e5431-bb17-4c41-9985-d39c50d83c73" providerId="ADAL" clId="{B5FDCC3A-727F-4296-9CA7-21563D4DCC5A}" dt="2023-09-07T02:23:11.923" v="111" actId="1076"/>
          <ac:spMkLst>
            <pc:docMk/>
            <pc:sldMk cId="1229222997" sldId="258"/>
            <ac:spMk id="2" creationId="{CCFDBBF3-CD93-BEF5-53C0-EC80DBEB1A57}"/>
          </ac:spMkLst>
        </pc:spChg>
        <pc:spChg chg="add mod">
          <ac:chgData name="Toby Donaldson" userId="2e6e5431-bb17-4c41-9985-d39c50d83c73" providerId="ADAL" clId="{B5FDCC3A-727F-4296-9CA7-21563D4DCC5A}" dt="2023-09-11T20:27:14.271" v="5683"/>
          <ac:spMkLst>
            <pc:docMk/>
            <pc:sldMk cId="1229222997" sldId="258"/>
            <ac:spMk id="3" creationId="{8D54ABBB-1EEA-6E27-E350-1B8DD1BB733A}"/>
          </ac:spMkLst>
        </pc:spChg>
        <pc:spChg chg="mod">
          <ac:chgData name="Toby Donaldson" userId="2e6e5431-bb17-4c41-9985-d39c50d83c73" providerId="ADAL" clId="{B5FDCC3A-727F-4296-9CA7-21563D4DCC5A}" dt="2023-09-11T20:29:17.374" v="5684" actId="20577"/>
          <ac:spMkLst>
            <pc:docMk/>
            <pc:sldMk cId="1229222997" sldId="258"/>
            <ac:spMk id="13" creationId="{C7289D57-22DC-4DA7-007A-6F4434C80954}"/>
          </ac:spMkLst>
        </pc:spChg>
        <pc:spChg chg="mod">
          <ac:chgData name="Toby Donaldson" userId="2e6e5431-bb17-4c41-9985-d39c50d83c73" providerId="ADAL" clId="{B5FDCC3A-727F-4296-9CA7-21563D4DCC5A}" dt="2023-09-07T02:23:08.495" v="110" actId="20577"/>
          <ac:spMkLst>
            <pc:docMk/>
            <pc:sldMk cId="1229222997" sldId="258"/>
            <ac:spMk id="39" creationId="{5099623B-EEA6-EF87-0C5D-55236D5DB7F8}"/>
          </ac:spMkLst>
        </pc:spChg>
        <pc:cxnChg chg="add mod">
          <ac:chgData name="Toby Donaldson" userId="2e6e5431-bb17-4c41-9985-d39c50d83c73" providerId="ADAL" clId="{B5FDCC3A-727F-4296-9CA7-21563D4DCC5A}" dt="2023-09-11T20:27:14.271" v="5683"/>
          <ac:cxnSpMkLst>
            <pc:docMk/>
            <pc:sldMk cId="1229222997" sldId="258"/>
            <ac:cxnSpMk id="14" creationId="{F4C78FE5-9CF6-0BD3-4EAA-FED60AEA8956}"/>
          </ac:cxnSpMkLst>
        </pc:cxnChg>
        <pc:cxnChg chg="mod">
          <ac:chgData name="Toby Donaldson" userId="2e6e5431-bb17-4c41-9985-d39c50d83c73" providerId="ADAL" clId="{B5FDCC3A-727F-4296-9CA7-21563D4DCC5A}" dt="2023-09-11T20:29:17.374" v="5684" actId="20577"/>
          <ac:cxnSpMkLst>
            <pc:docMk/>
            <pc:sldMk cId="1229222997" sldId="258"/>
            <ac:cxnSpMk id="15" creationId="{7BB62477-83CB-683E-F65C-7CE83294C216}"/>
          </ac:cxnSpMkLst>
        </pc:cxnChg>
      </pc:sldChg>
      <pc:sldChg chg="addSp modSp new del mod">
        <pc:chgData name="Toby Donaldson" userId="2e6e5431-bb17-4c41-9985-d39c50d83c73" providerId="ADAL" clId="{B5FDCC3A-727F-4296-9CA7-21563D4DCC5A}" dt="2023-09-07T02:33:56.137" v="791" actId="2696"/>
        <pc:sldMkLst>
          <pc:docMk/>
          <pc:sldMk cId="2266448095" sldId="259"/>
        </pc:sldMkLst>
        <pc:spChg chg="add mod">
          <ac:chgData name="Toby Donaldson" userId="2e6e5431-bb17-4c41-9985-d39c50d83c73" providerId="ADAL" clId="{B5FDCC3A-727F-4296-9CA7-21563D4DCC5A}" dt="2023-09-07T02:28:28.944" v="362" actId="14100"/>
          <ac:spMkLst>
            <pc:docMk/>
            <pc:sldMk cId="2266448095" sldId="259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02:32:28.182" v="770" actId="20577"/>
          <ac:spMkLst>
            <pc:docMk/>
            <pc:sldMk cId="2266448095" sldId="259"/>
            <ac:spMk id="3" creationId="{54F5A8A1-2B70-FD9E-1609-D600D297FD9C}"/>
          </ac:spMkLst>
        </pc:spChg>
      </pc:sldChg>
      <pc:sldChg chg="addSp delSp modSp add del mod">
        <pc:chgData name="Toby Donaldson" userId="2e6e5431-bb17-4c41-9985-d39c50d83c73" providerId="ADAL" clId="{B5FDCC3A-727F-4296-9CA7-21563D4DCC5A}" dt="2023-09-08T03:30:50.748" v="5639" actId="2696"/>
        <pc:sldMkLst>
          <pc:docMk/>
          <pc:sldMk cId="1892733743" sldId="260"/>
        </pc:sldMkLst>
        <pc:spChg chg="mod">
          <ac:chgData name="Toby Donaldson" userId="2e6e5431-bb17-4c41-9985-d39c50d83c73" providerId="ADAL" clId="{B5FDCC3A-727F-4296-9CA7-21563D4DCC5A}" dt="2023-09-07T02:33:15.743" v="783" actId="14100"/>
          <ac:spMkLst>
            <pc:docMk/>
            <pc:sldMk cId="1892733743" sldId="26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4:27.126" v="796" actId="20577"/>
          <ac:spMkLst>
            <pc:docMk/>
            <pc:sldMk cId="1892733743" sldId="260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B5FDCC3A-727F-4296-9CA7-21563D4DCC5A}" dt="2023-09-07T02:33:52.122" v="790" actId="21"/>
          <ac:spMkLst>
            <pc:docMk/>
            <pc:sldMk cId="1892733743" sldId="260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7T02:34:57.094" v="801" actId="20577"/>
        <pc:sldMkLst>
          <pc:docMk/>
          <pc:sldMk cId="2462026147" sldId="261"/>
        </pc:sldMkLst>
        <pc:spChg chg="mod">
          <ac:chgData name="Toby Donaldson" userId="2e6e5431-bb17-4c41-9985-d39c50d83c73" providerId="ADAL" clId="{B5FDCC3A-727F-4296-9CA7-21563D4DCC5A}" dt="2023-09-07T02:34:57.094" v="801" actId="20577"/>
          <ac:spMkLst>
            <pc:docMk/>
            <pc:sldMk cId="2462026147" sldId="261"/>
            <ac:spMk id="3" creationId="{54F5A8A1-2B70-FD9E-1609-D600D297FD9C}"/>
          </ac:spMkLst>
        </pc:spChg>
      </pc:sldChg>
      <pc:sldChg chg="modSp add mod">
        <pc:chgData name="Toby Donaldson" userId="2e6e5431-bb17-4c41-9985-d39c50d83c73" providerId="ADAL" clId="{B5FDCC3A-727F-4296-9CA7-21563D4DCC5A}" dt="2023-09-07T02:39:20.288" v="1301" actId="113"/>
        <pc:sldMkLst>
          <pc:docMk/>
          <pc:sldMk cId="676553504" sldId="262"/>
        </pc:sldMkLst>
        <pc:spChg chg="mod">
          <ac:chgData name="Toby Donaldson" userId="2e6e5431-bb17-4c41-9985-d39c50d83c73" providerId="ADAL" clId="{B5FDCC3A-727F-4296-9CA7-21563D4DCC5A}" dt="2023-09-07T02:35:50.835" v="908" actId="14100"/>
          <ac:spMkLst>
            <pc:docMk/>
            <pc:sldMk cId="676553504" sldId="26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9:20.288" v="1301" actId="113"/>
          <ac:spMkLst>
            <pc:docMk/>
            <pc:sldMk cId="676553504" sldId="262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7T02:35:08.770" v="804" actId="20577"/>
          <ac:spMkLst>
            <pc:docMk/>
            <pc:sldMk cId="676553504" sldId="262"/>
            <ac:spMk id="4" creationId="{DCDF0C2A-0BA7-D2F0-6DEC-763D75A12680}"/>
          </ac:spMkLst>
        </pc:spChg>
      </pc:sldChg>
      <pc:sldChg chg="addSp modSp new mod">
        <pc:chgData name="Toby Donaldson" userId="2e6e5431-bb17-4c41-9985-d39c50d83c73" providerId="ADAL" clId="{B5FDCC3A-727F-4296-9CA7-21563D4DCC5A}" dt="2023-09-07T02:45:00.460" v="1916" actId="1076"/>
        <pc:sldMkLst>
          <pc:docMk/>
          <pc:sldMk cId="2223994423" sldId="263"/>
        </pc:sldMkLst>
        <pc:spChg chg="add mod">
          <ac:chgData name="Toby Donaldson" userId="2e6e5431-bb17-4c41-9985-d39c50d83c73" providerId="ADAL" clId="{B5FDCC3A-727F-4296-9CA7-21563D4DCC5A}" dt="2023-09-07T02:42:09.410" v="1507" actId="14100"/>
          <ac:spMkLst>
            <pc:docMk/>
            <pc:sldMk cId="2223994423" sldId="263"/>
            <ac:spMk id="2" creationId="{336546AD-E7A0-2D4D-D336-4963860C4278}"/>
          </ac:spMkLst>
        </pc:spChg>
        <pc:spChg chg="add mod">
          <ac:chgData name="Toby Donaldson" userId="2e6e5431-bb17-4c41-9985-d39c50d83c73" providerId="ADAL" clId="{B5FDCC3A-727F-4296-9CA7-21563D4DCC5A}" dt="2023-09-07T02:42:31.846" v="1543" actId="20577"/>
          <ac:spMkLst>
            <pc:docMk/>
            <pc:sldMk cId="2223994423" sldId="263"/>
            <ac:spMk id="3" creationId="{5762705C-E68A-1DCD-E52D-422E016B5BD0}"/>
          </ac:spMkLst>
        </pc:spChg>
        <pc:spChg chg="add mod">
          <ac:chgData name="Toby Donaldson" userId="2e6e5431-bb17-4c41-9985-d39c50d83c73" providerId="ADAL" clId="{B5FDCC3A-727F-4296-9CA7-21563D4DCC5A}" dt="2023-09-07T02:45:00.460" v="1916" actId="1076"/>
          <ac:spMkLst>
            <pc:docMk/>
            <pc:sldMk cId="2223994423" sldId="263"/>
            <ac:spMk id="4" creationId="{A15CAABE-97AE-4A4A-03A2-76D47D3F8FF1}"/>
          </ac:spMkLst>
        </pc:spChg>
      </pc:sldChg>
      <pc:sldChg chg="addSp modSp add mod ord">
        <pc:chgData name="Toby Donaldson" userId="2e6e5431-bb17-4c41-9985-d39c50d83c73" providerId="ADAL" clId="{B5FDCC3A-727F-4296-9CA7-21563D4DCC5A}" dt="2023-09-07T22:33:50.694" v="2327" actId="20577"/>
        <pc:sldMkLst>
          <pc:docMk/>
          <pc:sldMk cId="605448715" sldId="264"/>
        </pc:sldMkLst>
        <pc:spChg chg="mod">
          <ac:chgData name="Toby Donaldson" userId="2e6e5431-bb17-4c41-9985-d39c50d83c73" providerId="ADAL" clId="{B5FDCC3A-727F-4296-9CA7-21563D4DCC5A}" dt="2023-09-07T22:33:50.694" v="2327" actId="20577"/>
          <ac:spMkLst>
            <pc:docMk/>
            <pc:sldMk cId="605448715" sldId="264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22:33:14.406" v="2291" actId="20577"/>
          <ac:spMkLst>
            <pc:docMk/>
            <pc:sldMk cId="605448715" sldId="26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32:58.093" v="2277" actId="1076"/>
          <ac:spMkLst>
            <pc:docMk/>
            <pc:sldMk cId="605448715" sldId="264"/>
            <ac:spMk id="4" creationId="{74416557-38FC-5080-9C29-E7EDE681DECC}"/>
          </ac:spMkLst>
        </pc:spChg>
      </pc:sldChg>
      <pc:sldChg chg="new del">
        <pc:chgData name="Toby Donaldson" userId="2e6e5431-bb17-4c41-9985-d39c50d83c73" providerId="ADAL" clId="{B5FDCC3A-727F-4296-9CA7-21563D4DCC5A}" dt="2023-09-07T22:30:11.716" v="1918" actId="2696"/>
        <pc:sldMkLst>
          <pc:docMk/>
          <pc:sldMk cId="3536326917" sldId="264"/>
        </pc:sldMkLst>
      </pc:sldChg>
      <pc:sldChg chg="addSp modSp add del mod">
        <pc:chgData name="Toby Donaldson" userId="2e6e5431-bb17-4c41-9985-d39c50d83c73" providerId="ADAL" clId="{B5FDCC3A-727F-4296-9CA7-21563D4DCC5A}" dt="2023-09-07T22:38:31.004" v="2695" actId="2696"/>
        <pc:sldMkLst>
          <pc:docMk/>
          <pc:sldMk cId="2110458292" sldId="265"/>
        </pc:sldMkLst>
        <pc:spChg chg="mod">
          <ac:chgData name="Toby Donaldson" userId="2e6e5431-bb17-4c41-9985-d39c50d83c73" providerId="ADAL" clId="{B5FDCC3A-727F-4296-9CA7-21563D4DCC5A}" dt="2023-09-07T22:33:44.270" v="2320" actId="20577"/>
          <ac:spMkLst>
            <pc:docMk/>
            <pc:sldMk cId="2110458292" sldId="265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22:35:15.999" v="2477" actId="1076"/>
          <ac:spMkLst>
            <pc:docMk/>
            <pc:sldMk cId="2110458292" sldId="265"/>
            <ac:spMk id="5" creationId="{01D615FC-F6BB-A3C3-5B1E-6903E489FC34}"/>
          </ac:spMkLst>
        </pc:spChg>
      </pc:sldChg>
      <pc:sldChg chg="add del">
        <pc:chgData name="Toby Donaldson" userId="2e6e5431-bb17-4c41-9985-d39c50d83c73" providerId="ADAL" clId="{B5FDCC3A-727F-4296-9CA7-21563D4DCC5A}" dt="2023-09-07T22:35:19.261" v="2478" actId="2696"/>
        <pc:sldMkLst>
          <pc:docMk/>
          <pc:sldMk cId="1584884155" sldId="266"/>
        </pc:sldMkLst>
      </pc:sldChg>
      <pc:sldChg chg="addSp modSp add del mod">
        <pc:chgData name="Toby Donaldson" userId="2e6e5431-bb17-4c41-9985-d39c50d83c73" providerId="ADAL" clId="{B5FDCC3A-727F-4296-9CA7-21563D4DCC5A}" dt="2023-09-07T22:38:34.022" v="2696" actId="2696"/>
        <pc:sldMkLst>
          <pc:docMk/>
          <pc:sldMk cId="2495784946" sldId="266"/>
        </pc:sldMkLst>
        <pc:spChg chg="add mod">
          <ac:chgData name="Toby Donaldson" userId="2e6e5431-bb17-4c41-9985-d39c50d83c73" providerId="ADAL" clId="{B5FDCC3A-727F-4296-9CA7-21563D4DCC5A}" dt="2023-09-07T22:36:31.086" v="2611" actId="20577"/>
          <ac:spMkLst>
            <pc:docMk/>
            <pc:sldMk cId="2495784946" sldId="266"/>
            <ac:spMk id="6" creationId="{0D7E6655-06D1-40D4-60A3-A9E3C31FCF28}"/>
          </ac:spMkLst>
        </pc:spChg>
      </pc:sldChg>
      <pc:sldChg chg="addSp delSp modSp add mod">
        <pc:chgData name="Toby Donaldson" userId="2e6e5431-bb17-4c41-9985-d39c50d83c73" providerId="ADAL" clId="{B5FDCC3A-727F-4296-9CA7-21563D4DCC5A}" dt="2023-09-07T22:38:44.680" v="2699" actId="21"/>
        <pc:sldMkLst>
          <pc:docMk/>
          <pc:sldMk cId="86916132" sldId="267"/>
        </pc:sldMkLst>
        <pc:spChg chg="mod">
          <ac:chgData name="Toby Donaldson" userId="2e6e5431-bb17-4c41-9985-d39c50d83c73" providerId="ADAL" clId="{B5FDCC3A-727F-4296-9CA7-21563D4DCC5A}" dt="2023-09-07T22:37:08.882" v="2616" actId="1076"/>
          <ac:spMkLst>
            <pc:docMk/>
            <pc:sldMk cId="86916132" sldId="267"/>
            <ac:spMk id="5" creationId="{01D615FC-F6BB-A3C3-5B1E-6903E489FC34}"/>
          </ac:spMkLst>
        </pc:spChg>
        <pc:spChg chg="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6" creationId="{0D7E6655-06D1-40D4-60A3-A9E3C31FCF28}"/>
          </ac:spMkLst>
        </pc:spChg>
        <pc:spChg chg="add 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7" creationId="{BA43FC50-6384-FB84-2176-C0F38BA2ECD4}"/>
          </ac:spMkLst>
        </pc:spChg>
      </pc:sldChg>
      <pc:sldChg chg="delSp add mod">
        <pc:chgData name="Toby Donaldson" userId="2e6e5431-bb17-4c41-9985-d39c50d83c73" providerId="ADAL" clId="{B5FDCC3A-727F-4296-9CA7-21563D4DCC5A}" dt="2023-09-07T22:38:51.642" v="2700" actId="21"/>
        <pc:sldMkLst>
          <pc:docMk/>
          <pc:sldMk cId="3529980275" sldId="268"/>
        </pc:sldMkLst>
        <pc:spChg chg="del">
          <ac:chgData name="Toby Donaldson" userId="2e6e5431-bb17-4c41-9985-d39c50d83c73" providerId="ADAL" clId="{B5FDCC3A-727F-4296-9CA7-21563D4DCC5A}" dt="2023-09-07T22:38:51.642" v="2700" actId="21"/>
          <ac:spMkLst>
            <pc:docMk/>
            <pc:sldMk cId="3529980275" sldId="268"/>
            <ac:spMk id="7" creationId="{BA43FC50-6384-FB84-2176-C0F38BA2ECD4}"/>
          </ac:spMkLst>
        </pc:spChg>
      </pc:sldChg>
      <pc:sldChg chg="modSp add mod">
        <pc:chgData name="Toby Donaldson" userId="2e6e5431-bb17-4c41-9985-d39c50d83c73" providerId="ADAL" clId="{B5FDCC3A-727F-4296-9CA7-21563D4DCC5A}" dt="2023-09-08T03:08:27.689" v="4506" actId="20577"/>
        <pc:sldMkLst>
          <pc:docMk/>
          <pc:sldMk cId="2831398048" sldId="269"/>
        </pc:sldMkLst>
        <pc:spChg chg="mod">
          <ac:chgData name="Toby Donaldson" userId="2e6e5431-bb17-4c41-9985-d39c50d83c73" providerId="ADAL" clId="{B5FDCC3A-727F-4296-9CA7-21563D4DCC5A}" dt="2023-09-08T03:08:27.689" v="4506" actId="20577"/>
          <ac:spMkLst>
            <pc:docMk/>
            <pc:sldMk cId="2831398048" sldId="269"/>
            <ac:spMk id="7" creationId="{BA43FC50-6384-FB84-2176-C0F38BA2ECD4}"/>
          </ac:spMkLst>
        </pc:spChg>
      </pc:sldChg>
      <pc:sldChg chg="delSp modSp add mod ord">
        <pc:chgData name="Toby Donaldson" userId="2e6e5431-bb17-4c41-9985-d39c50d83c73" providerId="ADAL" clId="{B5FDCC3A-727F-4296-9CA7-21563D4DCC5A}" dt="2023-09-11T20:34:35.800" v="5824" actId="20577"/>
        <pc:sldMkLst>
          <pc:docMk/>
          <pc:sldMk cId="3546156398" sldId="270"/>
        </pc:sldMkLst>
        <pc:spChg chg="mod">
          <ac:chgData name="Toby Donaldson" userId="2e6e5431-bb17-4c41-9985-d39c50d83c73" providerId="ADAL" clId="{B5FDCC3A-727F-4296-9CA7-21563D4DCC5A}" dt="2023-09-07T22:41:56.352" v="2788" actId="1076"/>
          <ac:spMkLst>
            <pc:docMk/>
            <pc:sldMk cId="3546156398" sldId="27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11T20:34:35.800" v="5824" actId="20577"/>
          <ac:spMkLst>
            <pc:docMk/>
            <pc:sldMk cId="3546156398" sldId="270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7T22:39:55.426" v="2708" actId="21"/>
          <ac:spMkLst>
            <pc:docMk/>
            <pc:sldMk cId="3546156398" sldId="270"/>
            <ac:spMk id="4" creationId="{74416557-38FC-5080-9C29-E7EDE681DECC}"/>
          </ac:spMkLst>
        </pc:spChg>
      </pc:sldChg>
      <pc:sldChg chg="addSp modSp add mod">
        <pc:chgData name="Toby Donaldson" userId="2e6e5431-bb17-4c41-9985-d39c50d83c73" providerId="ADAL" clId="{B5FDCC3A-727F-4296-9CA7-21563D4DCC5A}" dt="2023-09-08T03:08:53.819" v="4528" actId="113"/>
        <pc:sldMkLst>
          <pc:docMk/>
          <pc:sldMk cId="1823327782" sldId="271"/>
        </pc:sldMkLst>
        <pc:spChg chg="mod">
          <ac:chgData name="Toby Donaldson" userId="2e6e5431-bb17-4c41-9985-d39c50d83c73" providerId="ADAL" clId="{B5FDCC3A-727F-4296-9CA7-21563D4DCC5A}" dt="2023-09-07T22:42:23.774" v="2805" actId="20577"/>
          <ac:spMkLst>
            <pc:docMk/>
            <pc:sldMk cId="1823327782" sldId="271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43:21.846" v="2935" actId="1076"/>
          <ac:spMkLst>
            <pc:docMk/>
            <pc:sldMk cId="1823327782" sldId="271"/>
            <ac:spMk id="4" creationId="{C320703D-CFC2-F126-5CD7-AB3F92BBB078}"/>
          </ac:spMkLst>
        </pc:spChg>
        <pc:spChg chg="add mod">
          <ac:chgData name="Toby Donaldson" userId="2e6e5431-bb17-4c41-9985-d39c50d83c73" providerId="ADAL" clId="{B5FDCC3A-727F-4296-9CA7-21563D4DCC5A}" dt="2023-09-07T22:44:32.181" v="3031" actId="1076"/>
          <ac:spMkLst>
            <pc:docMk/>
            <pc:sldMk cId="1823327782" sldId="271"/>
            <ac:spMk id="7" creationId="{3BEFBE86-814D-4801-5164-6BBE37B5B5D1}"/>
          </ac:spMkLst>
        </pc:spChg>
        <pc:spChg chg="add mod">
          <ac:chgData name="Toby Donaldson" userId="2e6e5431-bb17-4c41-9985-d39c50d83c73" providerId="ADAL" clId="{B5FDCC3A-727F-4296-9CA7-21563D4DCC5A}" dt="2023-09-07T22:44:55.615" v="3034" actId="208"/>
          <ac:spMkLst>
            <pc:docMk/>
            <pc:sldMk cId="1823327782" sldId="271"/>
            <ac:spMk id="8" creationId="{088C8B93-1367-AE20-291F-58DA4B140B23}"/>
          </ac:spMkLst>
        </pc:spChg>
        <pc:spChg chg="add mod">
          <ac:chgData name="Toby Donaldson" userId="2e6e5431-bb17-4c41-9985-d39c50d83c73" providerId="ADAL" clId="{B5FDCC3A-727F-4296-9CA7-21563D4DCC5A}" dt="2023-09-07T22:45:43.900" v="3041" actId="14100"/>
          <ac:spMkLst>
            <pc:docMk/>
            <pc:sldMk cId="1823327782" sldId="271"/>
            <ac:spMk id="11" creationId="{90FB3832-2F1A-9542-8159-F582E3E74FAF}"/>
          </ac:spMkLst>
        </pc:spChg>
        <pc:spChg chg="add mod">
          <ac:chgData name="Toby Donaldson" userId="2e6e5431-bb17-4c41-9985-d39c50d83c73" providerId="ADAL" clId="{B5FDCC3A-727F-4296-9CA7-21563D4DCC5A}" dt="2023-09-08T03:08:53.819" v="4528" actId="113"/>
          <ac:spMkLst>
            <pc:docMk/>
            <pc:sldMk cId="1823327782" sldId="271"/>
            <ac:spMk id="12" creationId="{32A53525-C6D6-EF80-2B17-454A71D75C89}"/>
          </ac:spMkLst>
        </pc:spChg>
        <pc:cxnChg chg="add">
          <ac:chgData name="Toby Donaldson" userId="2e6e5431-bb17-4c41-9985-d39c50d83c73" providerId="ADAL" clId="{B5FDCC3A-727F-4296-9CA7-21563D4DCC5A}" dt="2023-09-07T22:43:25.379" v="2936" actId="11529"/>
          <ac:cxnSpMkLst>
            <pc:docMk/>
            <pc:sldMk cId="1823327782" sldId="271"/>
            <ac:cxnSpMk id="6" creationId="{5C62A2CC-885F-3C20-5E19-9801183FCB8B}"/>
          </ac:cxnSpMkLst>
        </pc:cxnChg>
        <pc:cxnChg chg="add">
          <ac:chgData name="Toby Donaldson" userId="2e6e5431-bb17-4c41-9985-d39c50d83c73" providerId="ADAL" clId="{B5FDCC3A-727F-4296-9CA7-21563D4DCC5A}" dt="2023-09-07T22:45:04.588" v="3035" actId="11529"/>
          <ac:cxnSpMkLst>
            <pc:docMk/>
            <pc:sldMk cId="1823327782" sldId="271"/>
            <ac:cxnSpMk id="10" creationId="{BFBDB53D-8022-5414-DEFE-4C2DFC4EBDB2}"/>
          </ac:cxnSpMkLst>
        </pc:cxnChg>
        <pc:cxnChg chg="add mod">
          <ac:chgData name="Toby Donaldson" userId="2e6e5431-bb17-4c41-9985-d39c50d83c73" providerId="ADAL" clId="{B5FDCC3A-727F-4296-9CA7-21563D4DCC5A}" dt="2023-09-07T22:45:28.726" v="3040" actId="1076"/>
          <ac:cxnSpMkLst>
            <pc:docMk/>
            <pc:sldMk cId="1823327782" sldId="271"/>
            <ac:cxnSpMk id="13" creationId="{BF307947-3343-FA33-5723-411A0FBC91A9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2:50:49.724" v="3513" actId="113"/>
        <pc:sldMkLst>
          <pc:docMk/>
          <pc:sldMk cId="683279385" sldId="272"/>
        </pc:sldMkLst>
        <pc:spChg chg="mod">
          <ac:chgData name="Toby Donaldson" userId="2e6e5431-bb17-4c41-9985-d39c50d83c73" providerId="ADAL" clId="{B5FDCC3A-727F-4296-9CA7-21563D4DCC5A}" dt="2023-09-07T22:47:26.098" v="3202" actId="20577"/>
          <ac:spMkLst>
            <pc:docMk/>
            <pc:sldMk cId="683279385" sldId="272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50:25.993" v="3508" actId="1076"/>
          <ac:spMkLst>
            <pc:docMk/>
            <pc:sldMk cId="683279385" sldId="272"/>
            <ac:spMk id="4" creationId="{1EA0E274-1A29-612D-342C-5E426DC9C20B}"/>
          </ac:spMkLst>
        </pc:spChg>
        <pc:spChg chg="add mod">
          <ac:chgData name="Toby Donaldson" userId="2e6e5431-bb17-4c41-9985-d39c50d83c73" providerId="ADAL" clId="{B5FDCC3A-727F-4296-9CA7-21563D4DCC5A}" dt="2023-09-07T22:49:15.649" v="3361" actId="14100"/>
          <ac:spMkLst>
            <pc:docMk/>
            <pc:sldMk cId="683279385" sldId="272"/>
            <ac:spMk id="5" creationId="{F65BA735-A107-2DE0-BA84-BAD7B71D5094}"/>
          </ac:spMkLst>
        </pc:spChg>
        <pc:spChg chg="add mod">
          <ac:chgData name="Toby Donaldson" userId="2e6e5431-bb17-4c41-9985-d39c50d83c73" providerId="ADAL" clId="{B5FDCC3A-727F-4296-9CA7-21563D4DCC5A}" dt="2023-09-07T22:50:49.724" v="3513" actId="113"/>
          <ac:spMkLst>
            <pc:docMk/>
            <pc:sldMk cId="683279385" sldId="272"/>
            <ac:spMk id="12" creationId="{6A2B1615-AD95-7E58-079F-B5E57490E1FB}"/>
          </ac:spMkLst>
        </pc:spChg>
        <pc:cxnChg chg="add mod">
          <ac:chgData name="Toby Donaldson" userId="2e6e5431-bb17-4c41-9985-d39c50d83c73" providerId="ADAL" clId="{B5FDCC3A-727F-4296-9CA7-21563D4DCC5A}" dt="2023-09-07T22:50:25.993" v="3508" actId="1076"/>
          <ac:cxnSpMkLst>
            <pc:docMk/>
            <pc:sldMk cId="683279385" sldId="272"/>
            <ac:cxnSpMk id="6" creationId="{AAD638AC-1EB1-1DB2-D241-B99D0870CF38}"/>
          </ac:cxnSpMkLst>
        </pc:cxnChg>
        <pc:cxnChg chg="add mod">
          <ac:chgData name="Toby Donaldson" userId="2e6e5431-bb17-4c41-9985-d39c50d83c73" providerId="ADAL" clId="{B5FDCC3A-727F-4296-9CA7-21563D4DCC5A}" dt="2023-09-07T22:50:39.167" v="3512" actId="14100"/>
          <ac:cxnSpMkLst>
            <pc:docMk/>
            <pc:sldMk cId="683279385" sldId="272"/>
            <ac:cxnSpMk id="14" creationId="{D069D395-0F31-FEA9-67D7-F875B6F88DD0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3:03:54.419" v="3720" actId="113"/>
        <pc:sldMkLst>
          <pc:docMk/>
          <pc:sldMk cId="2547049706" sldId="273"/>
        </pc:sldMkLst>
        <pc:spChg chg="mod">
          <ac:chgData name="Toby Donaldson" userId="2e6e5431-bb17-4c41-9985-d39c50d83c73" providerId="ADAL" clId="{B5FDCC3A-727F-4296-9CA7-21563D4DCC5A}" dt="2023-09-07T22:51:07.900" v="3524" actId="5793"/>
          <ac:spMkLst>
            <pc:docMk/>
            <pc:sldMk cId="2547049706" sldId="273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3:03:54.419" v="3720" actId="113"/>
          <ac:spMkLst>
            <pc:docMk/>
            <pc:sldMk cId="2547049706" sldId="273"/>
            <ac:spMk id="4" creationId="{B557BE80-4766-2E19-3B09-4137F9C18F24}"/>
          </ac:spMkLst>
        </pc:spChg>
        <pc:spChg chg="add mod">
          <ac:chgData name="Toby Donaldson" userId="2e6e5431-bb17-4c41-9985-d39c50d83c73" providerId="ADAL" clId="{B5FDCC3A-727F-4296-9CA7-21563D4DCC5A}" dt="2023-09-07T22:52:40.844" v="3715" actId="14100"/>
          <ac:spMkLst>
            <pc:docMk/>
            <pc:sldMk cId="2547049706" sldId="273"/>
            <ac:spMk id="8" creationId="{09E35BDC-2304-A6F1-B07F-81201D2FD377}"/>
          </ac:spMkLst>
        </pc:spChg>
        <pc:cxnChg chg="add mod">
          <ac:chgData name="Toby Donaldson" userId="2e6e5431-bb17-4c41-9985-d39c50d83c73" providerId="ADAL" clId="{B5FDCC3A-727F-4296-9CA7-21563D4DCC5A}" dt="2023-09-07T22:52:59.321" v="3716" actId="1076"/>
          <ac:cxnSpMkLst>
            <pc:docMk/>
            <pc:sldMk cId="2547049706" sldId="273"/>
            <ac:cxnSpMk id="5" creationId="{29018421-1347-1630-F4C1-06928B4A11A6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8T02:57:18.613" v="3966" actId="5793"/>
        <pc:sldMkLst>
          <pc:docMk/>
          <pc:sldMk cId="3884677179" sldId="274"/>
        </pc:sldMkLst>
        <pc:spChg chg="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8T02:57:18.613" v="3966" actId="5793"/>
          <ac:spMkLst>
            <pc:docMk/>
            <pc:sldMk cId="3884677179" sldId="274"/>
            <ac:spMk id="4" creationId="{A9D8A4CB-46BA-8726-B4AA-E807D0D20A07}"/>
          </ac:spMkLst>
        </pc:spChg>
        <pc:spChg chg="add 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2:55:56.255" v="3961" actId="1076"/>
          <ac:spMkLst>
            <pc:docMk/>
            <pc:sldMk cId="3884677179" sldId="274"/>
            <ac:spMk id="6" creationId="{157094D7-C354-4E4A-C3D2-26DC2B5D9396}"/>
          </ac:spMkLst>
        </pc:spChg>
        <pc:cxnChg chg="add mod">
          <ac:chgData name="Toby Donaldson" userId="2e6e5431-bb17-4c41-9985-d39c50d83c73" providerId="ADAL" clId="{B5FDCC3A-727F-4296-9CA7-21563D4DCC5A}" dt="2023-09-08T02:57:07.160" v="3963" actId="14100"/>
          <ac:cxnSpMkLst>
            <pc:docMk/>
            <pc:sldMk cId="3884677179" sldId="274"/>
            <ac:cxnSpMk id="8" creationId="{61958514-DFAB-5EC4-18AB-D9D5E905D477}"/>
          </ac:cxnSpMkLst>
        </pc:cxnChg>
      </pc:sldChg>
      <pc:sldChg chg="add del">
        <pc:chgData name="Toby Donaldson" userId="2e6e5431-bb17-4c41-9985-d39c50d83c73" providerId="ADAL" clId="{B5FDCC3A-727F-4296-9CA7-21563D4DCC5A}" dt="2023-09-07T23:03:53.812" v="3719" actId="2890"/>
        <pc:sldMkLst>
          <pc:docMk/>
          <pc:sldMk cId="3888095131" sldId="274"/>
        </pc:sldMkLst>
      </pc:sldChg>
      <pc:sldChg chg="addSp modSp add mod">
        <pc:chgData name="Toby Donaldson" userId="2e6e5431-bb17-4c41-9985-d39c50d83c73" providerId="ADAL" clId="{B5FDCC3A-727F-4296-9CA7-21563D4DCC5A}" dt="2023-09-08T02:58:52.189" v="4141" actId="113"/>
        <pc:sldMkLst>
          <pc:docMk/>
          <pc:sldMk cId="3330994417" sldId="275"/>
        </pc:sldMkLst>
        <pc:spChg chg="mod">
          <ac:chgData name="Toby Donaldson" userId="2e6e5431-bb17-4c41-9985-d39c50d83c73" providerId="ADAL" clId="{B5FDCC3A-727F-4296-9CA7-21563D4DCC5A}" dt="2023-09-08T02:58:52.189" v="4141" actId="113"/>
          <ac:spMkLst>
            <pc:docMk/>
            <pc:sldMk cId="3330994417" sldId="275"/>
            <ac:spMk id="6" creationId="{157094D7-C354-4E4A-C3D2-26DC2B5D9396}"/>
          </ac:spMkLst>
        </pc:spChg>
        <pc:spChg chg="add mod">
          <ac:chgData name="Toby Donaldson" userId="2e6e5431-bb17-4c41-9985-d39c50d83c73" providerId="ADAL" clId="{B5FDCC3A-727F-4296-9CA7-21563D4DCC5A}" dt="2023-09-08T02:57:53.630" v="3970" actId="14100"/>
          <ac:spMkLst>
            <pc:docMk/>
            <pc:sldMk cId="3330994417" sldId="275"/>
            <ac:spMk id="7" creationId="{AE50EF30-CB53-CBC5-A4B0-2A071E07E3BF}"/>
          </ac:spMkLst>
        </pc:spChg>
        <pc:cxnChg chg="mod">
          <ac:chgData name="Toby Donaldson" userId="2e6e5431-bb17-4c41-9985-d39c50d83c73" providerId="ADAL" clId="{B5FDCC3A-727F-4296-9CA7-21563D4DCC5A}" dt="2023-09-08T02:58:31.770" v="4110" actId="20577"/>
          <ac:cxnSpMkLst>
            <pc:docMk/>
            <pc:sldMk cId="3330994417" sldId="275"/>
            <ac:cxnSpMk id="8" creationId="{61958514-DFAB-5EC4-18AB-D9D5E905D477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02:15.307" v="4307" actId="113"/>
        <pc:sldMkLst>
          <pc:docMk/>
          <pc:sldMk cId="2992973876" sldId="276"/>
        </pc:sldMkLst>
        <pc:spChg chg="del">
          <ac:chgData name="Toby Donaldson" userId="2e6e5431-bb17-4c41-9985-d39c50d83c73" providerId="ADAL" clId="{B5FDCC3A-727F-4296-9CA7-21563D4DCC5A}" dt="2023-09-08T03:00:03.843" v="4143" actId="21"/>
          <ac:spMkLst>
            <pc:docMk/>
            <pc:sldMk cId="2992973876" sldId="276"/>
            <ac:spMk id="6" creationId="{157094D7-C354-4E4A-C3D2-26DC2B5D9396}"/>
          </ac:spMkLst>
        </pc:spChg>
        <pc:spChg chg="del">
          <ac:chgData name="Toby Donaldson" userId="2e6e5431-bb17-4c41-9985-d39c50d83c73" providerId="ADAL" clId="{B5FDCC3A-727F-4296-9CA7-21563D4DCC5A}" dt="2023-09-08T03:00:08.783" v="4145" actId="21"/>
          <ac:spMkLst>
            <pc:docMk/>
            <pc:sldMk cId="2992973876" sldId="276"/>
            <ac:spMk id="7" creationId="{AE50EF30-CB53-CBC5-A4B0-2A071E07E3BF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9" creationId="{468CC7A4-735C-930F-C3CD-707543FEEF15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10" creationId="{08B3827F-5D68-0BCA-29D4-AB77127CFA04}"/>
          </ac:spMkLst>
        </pc:spChg>
        <pc:spChg chg="add mod">
          <ac:chgData name="Toby Donaldson" userId="2e6e5431-bb17-4c41-9985-d39c50d83c73" providerId="ADAL" clId="{B5FDCC3A-727F-4296-9CA7-21563D4DCC5A}" dt="2023-09-08T03:02:15.307" v="4307" actId="113"/>
          <ac:spMkLst>
            <pc:docMk/>
            <pc:sldMk cId="2992973876" sldId="276"/>
            <ac:spMk id="13" creationId="{1BF166F2-D0DB-87CF-1156-7E3076B52D0A}"/>
          </ac:spMkLst>
        </pc:spChg>
        <pc:cxnChg chg="del mod">
          <ac:chgData name="Toby Donaldson" userId="2e6e5431-bb17-4c41-9985-d39c50d83c73" providerId="ADAL" clId="{B5FDCC3A-727F-4296-9CA7-21563D4DCC5A}" dt="2023-09-08T03:00:06.789" v="4144" actId="21"/>
          <ac:cxnSpMkLst>
            <pc:docMk/>
            <pc:sldMk cId="2992973876" sldId="276"/>
            <ac:cxnSpMk id="8" creationId="{61958514-DFAB-5EC4-18AB-D9D5E905D477}"/>
          </ac:cxnSpMkLst>
        </pc:cxnChg>
        <pc:cxnChg chg="add">
          <ac:chgData name="Toby Donaldson" userId="2e6e5431-bb17-4c41-9985-d39c50d83c73" providerId="ADAL" clId="{B5FDCC3A-727F-4296-9CA7-21563D4DCC5A}" dt="2023-09-08T03:01:18.738" v="4158" actId="11529"/>
          <ac:cxnSpMkLst>
            <pc:docMk/>
            <pc:sldMk cId="2992973876" sldId="276"/>
            <ac:cxnSpMk id="12" creationId="{0CF06DBE-E6B5-6D8B-2741-19319D413AE3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3:17.497" v="4682" actId="1076"/>
        <pc:sldMkLst>
          <pc:docMk/>
          <pc:sldMk cId="1011649119" sldId="277"/>
        </pc:sldMkLst>
        <pc:spChg chg="mod">
          <ac:chgData name="Toby Donaldson" userId="2e6e5431-bb17-4c41-9985-d39c50d83c73" providerId="ADAL" clId="{B5FDCC3A-727F-4296-9CA7-21563D4DCC5A}" dt="2023-09-08T03:03:13.073" v="4327" actId="20577"/>
          <ac:spMkLst>
            <pc:docMk/>
            <pc:sldMk cId="1011649119" sldId="277"/>
            <ac:spMk id="2" creationId="{A4BC1F36-8D19-79F2-3E01-CBC70AAB5D5F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4" creationId="{A9D8A4CB-46BA-8726-B4AA-E807D0D20A07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7" creationId="{8F90D3BC-99A5-0A8C-60A7-59EC76F14D8C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9" creationId="{468CC7A4-735C-930F-C3CD-707543FEEF15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3:17.497" v="4682" actId="1076"/>
          <ac:spMkLst>
            <pc:docMk/>
            <pc:sldMk cId="1011649119" sldId="277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8" creationId="{FF3E2181-0CBD-FE3C-C676-33849A39AA5C}"/>
          </ac:spMkLst>
        </pc:sp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1" creationId="{DAE7BE1B-F66F-DA2A-94BC-1BFCC311E6CD}"/>
          </ac:cxnSpMkLst>
        </pc:cxnChg>
        <pc:cxnChg chg="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9" creationId="{CED78910-D301-2010-C154-BD00CB1F7653}"/>
          </ac:cxnSpMkLst>
        </pc:cxnChg>
      </pc:sldChg>
      <pc:sldChg chg="addSp modSp add del mod">
        <pc:chgData name="Toby Donaldson" userId="2e6e5431-bb17-4c41-9985-d39c50d83c73" providerId="ADAL" clId="{B5FDCC3A-727F-4296-9CA7-21563D4DCC5A}" dt="2023-09-08T03:14:39.673" v="4691" actId="2696"/>
        <pc:sldMkLst>
          <pc:docMk/>
          <pc:sldMk cId="3601186685" sldId="278"/>
        </pc:sldMkLst>
        <pc:spChg chg="add mod">
          <ac:chgData name="Toby Donaldson" userId="2e6e5431-bb17-4c41-9985-d39c50d83c73" providerId="ADAL" clId="{B5FDCC3A-727F-4296-9CA7-21563D4DCC5A}" dt="2023-09-08T03:12:02.342" v="4671" actId="465"/>
          <ac:spMkLst>
            <pc:docMk/>
            <pc:sldMk cId="3601186685" sldId="278"/>
            <ac:spMk id="3" creationId="{54F962D8-4874-6EB8-096E-11A17EEA0152}"/>
          </ac:spMkLst>
        </pc:spChg>
        <pc:spChg chg="add 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8" creationId="{A65616D6-F45F-72E6-8C2A-91C6CDDD891B}"/>
          </ac:spMkLst>
        </pc:spChg>
        <pc:spChg chg="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0:34.520" v="4643" actId="5793"/>
          <ac:spMkLst>
            <pc:docMk/>
            <pc:sldMk cId="3601186685" sldId="278"/>
            <ac:spMk id="13" creationId="{1BF166F2-D0DB-87CF-1156-7E3076B52D0A}"/>
          </ac:spMkLst>
        </pc:sp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4" creationId="{CA0780E0-485F-50BE-547A-D3F9E414912E}"/>
          </ac:cxnSpMkLst>
        </pc:cxnChg>
        <pc:cxnChg chg="mod">
          <ac:chgData name="Toby Donaldson" userId="2e6e5431-bb17-4c41-9985-d39c50d83c73" providerId="ADAL" clId="{B5FDCC3A-727F-4296-9CA7-21563D4DCC5A}" dt="2023-09-08T03:11:56.977" v="4670" actId="12788"/>
          <ac:cxnSpMkLst>
            <pc:docMk/>
            <pc:sldMk cId="3601186685" sldId="278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14" creationId="{D38AA5BA-2441-83CE-24C0-B1E33D7300E6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5:44.195" v="4800" actId="14100"/>
        <pc:sldMkLst>
          <pc:docMk/>
          <pc:sldMk cId="1710669353" sldId="279"/>
        </pc:sldMkLst>
        <pc:spChg chg="add mod">
          <ac:chgData name="Toby Donaldson" userId="2e6e5431-bb17-4c41-9985-d39c50d83c73" providerId="ADAL" clId="{B5FDCC3A-727F-4296-9CA7-21563D4DCC5A}" dt="2023-09-08T03:13:57.126" v="4687" actId="465"/>
          <ac:spMkLst>
            <pc:docMk/>
            <pc:sldMk cId="1710669353" sldId="279"/>
            <ac:spMk id="3" creationId="{EC3CB10D-E8CA-1E14-AC0E-5E98BA019CF4}"/>
          </ac:spMkLst>
        </pc:spChg>
        <pc:spChg chg="add mod">
          <ac:chgData name="Toby Donaldson" userId="2e6e5431-bb17-4c41-9985-d39c50d83c73" providerId="ADAL" clId="{B5FDCC3A-727F-4296-9CA7-21563D4DCC5A}" dt="2023-09-08T03:13:38.123" v="4685" actId="1076"/>
          <ac:spMkLst>
            <pc:docMk/>
            <pc:sldMk cId="1710669353" sldId="279"/>
            <ac:spMk id="5" creationId="{572BA728-5E81-8945-610E-13E407FDD97E}"/>
          </ac:spMkLst>
        </pc:spChg>
        <pc:spChg chg="del mod">
          <ac:chgData name="Toby Donaldson" userId="2e6e5431-bb17-4c41-9985-d39c50d83c73" providerId="ADAL" clId="{B5FDCC3A-727F-4296-9CA7-21563D4DCC5A}" dt="2023-09-08T03:14:36.534" v="4690" actId="21"/>
          <ac:spMkLst>
            <pc:docMk/>
            <pc:sldMk cId="1710669353" sldId="279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4:53.646" v="4694" actId="1076"/>
          <ac:spMkLst>
            <pc:docMk/>
            <pc:sldMk cId="1710669353" sldId="279"/>
            <ac:spMk id="14" creationId="{F3FCB929-0634-DD59-7E8C-A4BB7A4714A9}"/>
          </ac:spMkLst>
        </pc:spChg>
        <pc:spChg chg="add mod">
          <ac:chgData name="Toby Donaldson" userId="2e6e5431-bb17-4c41-9985-d39c50d83c73" providerId="ADAL" clId="{B5FDCC3A-727F-4296-9CA7-21563D4DCC5A}" dt="2023-09-08T03:15:44.195" v="4800" actId="14100"/>
          <ac:spMkLst>
            <pc:docMk/>
            <pc:sldMk cId="1710669353" sldId="279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4" creationId="{61365778-4213-A590-ABA0-5F70C0A8662C}"/>
          </ac:cxnSpMkLst>
        </pc:cxn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6" creationId="{0028F826-9D45-654C-0FEE-05D4D01F7E6F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8:31.907" v="5152" actId="14100"/>
        <pc:sldMkLst>
          <pc:docMk/>
          <pc:sldMk cId="1503237980" sldId="280"/>
        </pc:sldMkLst>
        <pc:spChg chg="add mod">
          <ac:chgData name="Toby Donaldson" userId="2e6e5431-bb17-4c41-9985-d39c50d83c73" providerId="ADAL" clId="{B5FDCC3A-727F-4296-9CA7-21563D4DCC5A}" dt="2023-09-08T03:18:05.961" v="5147" actId="20577"/>
          <ac:spMkLst>
            <pc:docMk/>
            <pc:sldMk cId="1503237980" sldId="280"/>
            <ac:spMk id="8" creationId="{1F5AF8F5-8308-8A44-9A7D-EB71A0C92ECE}"/>
          </ac:spMkLst>
        </pc:spChg>
        <pc:spChg chg="del">
          <ac:chgData name="Toby Donaldson" userId="2e6e5431-bb17-4c41-9985-d39c50d83c73" providerId="ADAL" clId="{B5FDCC3A-727F-4296-9CA7-21563D4DCC5A}" dt="2023-09-08T03:16:05.100" v="4802" actId="21"/>
          <ac:spMkLst>
            <pc:docMk/>
            <pc:sldMk cId="1503237980" sldId="280"/>
            <ac:spMk id="14" creationId="{F3FCB929-0634-DD59-7E8C-A4BB7A4714A9}"/>
          </ac:spMkLst>
        </pc:spChg>
        <pc:spChg chg="mod">
          <ac:chgData name="Toby Donaldson" userId="2e6e5431-bb17-4c41-9985-d39c50d83c73" providerId="ADAL" clId="{B5FDCC3A-727F-4296-9CA7-21563D4DCC5A}" dt="2023-09-08T03:17:18.581" v="5033" actId="1076"/>
          <ac:spMkLst>
            <pc:docMk/>
            <pc:sldMk cId="1503237980" sldId="280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8:21.083" v="5149" actId="208"/>
          <ac:cxnSpMkLst>
            <pc:docMk/>
            <pc:sldMk cId="1503237980" sldId="280"/>
            <ac:cxnSpMk id="16" creationId="{BF2C5ECC-6113-E0A9-7F8C-5170A24B442F}"/>
          </ac:cxnSpMkLst>
        </pc:cxnChg>
        <pc:cxnChg chg="add mod">
          <ac:chgData name="Toby Donaldson" userId="2e6e5431-bb17-4c41-9985-d39c50d83c73" providerId="ADAL" clId="{B5FDCC3A-727F-4296-9CA7-21563D4DCC5A}" dt="2023-09-08T03:18:31.907" v="5152" actId="14100"/>
          <ac:cxnSpMkLst>
            <pc:docMk/>
            <pc:sldMk cId="1503237980" sldId="280"/>
            <ac:cxnSpMk id="17" creationId="{2385A099-D278-FF4E-8269-839EC391783E}"/>
          </ac:cxnSpMkLst>
        </pc:cxnChg>
      </pc:sldChg>
      <pc:sldChg chg="modSp mod">
        <pc:chgData name="Toby Donaldson" userId="2e6e5431-bb17-4c41-9985-d39c50d83c73" providerId="ADAL" clId="{B5FDCC3A-727F-4296-9CA7-21563D4DCC5A}" dt="2023-09-08T03:27:20.070" v="5583" actId="14100"/>
        <pc:sldMkLst>
          <pc:docMk/>
          <pc:sldMk cId="4225561409" sldId="281"/>
        </pc:sldMkLst>
        <pc:spChg chg="mod">
          <ac:chgData name="Toby Donaldson" userId="2e6e5431-bb17-4c41-9985-d39c50d83c73" providerId="ADAL" clId="{B5FDCC3A-727F-4296-9CA7-21563D4DCC5A}" dt="2023-09-08T03:27:20.070" v="5583" actId="14100"/>
          <ac:spMkLst>
            <pc:docMk/>
            <pc:sldMk cId="4225561409" sldId="281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7:02.371" v="5582" actId="113"/>
          <ac:spMkLst>
            <pc:docMk/>
            <pc:sldMk cId="4225561409" sldId="281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8T03:23:23.934" v="5154" actId="20577"/>
          <ac:spMkLst>
            <pc:docMk/>
            <pc:sldMk cId="4225561409" sldId="281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8T03:30:13.641" v="5638" actId="20577"/>
        <pc:sldMkLst>
          <pc:docMk/>
          <pc:sldMk cId="122098526" sldId="282"/>
        </pc:sldMkLst>
        <pc:spChg chg="mod">
          <ac:chgData name="Toby Donaldson" userId="2e6e5431-bb17-4c41-9985-d39c50d83c73" providerId="ADAL" clId="{B5FDCC3A-727F-4296-9CA7-21563D4DCC5A}" dt="2023-09-08T03:30:13.641" v="5638" actId="20577"/>
          <ac:spMkLst>
            <pc:docMk/>
            <pc:sldMk cId="122098526" sldId="28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9:18.297" v="5633" actId="1076"/>
          <ac:spMkLst>
            <pc:docMk/>
            <pc:sldMk cId="122098526" sldId="282"/>
            <ac:spMk id="4" creationId="{DCDF0C2A-0BA7-D2F0-6DEC-763D75A12680}"/>
          </ac:spMkLst>
        </pc:spChg>
      </pc:sldChg>
    </pc:docChg>
  </pc:docChgLst>
  <pc:docChgLst>
    <pc:chgData name="Toby Donaldson" userId="2e6e5431-bb17-4c41-9985-d39c50d83c73" providerId="ADAL" clId="{BACA09CE-7CDD-4DCE-AA04-2DE1397E9007}"/>
    <pc:docChg chg="undo custSel addSld modSld">
      <pc:chgData name="Toby Donaldson" userId="2e6e5431-bb17-4c41-9985-d39c50d83c73" providerId="ADAL" clId="{BACA09CE-7CDD-4DCE-AA04-2DE1397E9007}" dt="2023-05-15T20:50:22.592" v="160" actId="1076"/>
      <pc:docMkLst>
        <pc:docMk/>
      </pc:docMkLst>
      <pc:sldChg chg="addSp delSp modSp new mod modClrScheme chgLayout">
        <pc:chgData name="Toby Donaldson" userId="2e6e5431-bb17-4c41-9985-d39c50d83c73" providerId="ADAL" clId="{BACA09CE-7CDD-4DCE-AA04-2DE1397E9007}" dt="2023-05-15T20:50:22.592" v="160" actId="1076"/>
        <pc:sldMkLst>
          <pc:docMk/>
          <pc:sldMk cId="2988507299" sldId="256"/>
        </pc:sldMkLst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2" creationId="{889A2E55-02DF-09CE-8BD0-53D02BDAAA77}"/>
          </ac:spMkLst>
        </pc:spChg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3" creationId="{2B00EA89-D8BF-FA9F-DDF4-5F672CC893F0}"/>
          </ac:spMkLst>
        </pc:spChg>
        <pc:spChg chg="add mod">
          <ac:chgData name="Toby Donaldson" userId="2e6e5431-bb17-4c41-9985-d39c50d83c73" providerId="ADAL" clId="{BACA09CE-7CDD-4DCE-AA04-2DE1397E9007}" dt="2023-05-15T20:40:47.593" v="13" actId="20577"/>
          <ac:spMkLst>
            <pc:docMk/>
            <pc:sldMk cId="2988507299" sldId="256"/>
            <ac:spMk id="4" creationId="{15D4CC77-33B4-73AF-C578-1B4C0FFFB312}"/>
          </ac:spMkLst>
        </pc:spChg>
        <pc:spChg chg="add mod">
          <ac:chgData name="Toby Donaldson" userId="2e6e5431-bb17-4c41-9985-d39c50d83c73" providerId="ADAL" clId="{BACA09CE-7CDD-4DCE-AA04-2DE1397E9007}" dt="2023-05-15T20:47:51.677" v="58" actId="1582"/>
          <ac:spMkLst>
            <pc:docMk/>
            <pc:sldMk cId="2988507299" sldId="256"/>
            <ac:spMk id="5" creationId="{B74A3BC8-9848-A2CA-B960-496EDA1CE188}"/>
          </ac:spMkLst>
        </pc:spChg>
        <pc:spChg chg="mod">
          <ac:chgData name="Toby Donaldson" userId="2e6e5431-bb17-4c41-9985-d39c50d83c73" providerId="ADAL" clId="{BACA09CE-7CDD-4DCE-AA04-2DE1397E9007}" dt="2023-05-15T20:41:09.536" v="20" actId="20577"/>
          <ac:spMkLst>
            <pc:docMk/>
            <pc:sldMk cId="2988507299" sldId="256"/>
            <ac:spMk id="8" creationId="{98CE27CC-ABDD-B9CE-E2FC-37E78B3004DF}"/>
          </ac:spMkLst>
        </pc:spChg>
        <pc:spChg chg="mod">
          <ac:chgData name="Toby Donaldson" userId="2e6e5431-bb17-4c41-9985-d39c50d83c73" providerId="ADAL" clId="{BACA09CE-7CDD-4DCE-AA04-2DE1397E9007}" dt="2023-05-15T20:48:08.647" v="60" actId="1582"/>
          <ac:spMkLst>
            <pc:docMk/>
            <pc:sldMk cId="2988507299" sldId="256"/>
            <ac:spMk id="9" creationId="{1B7B8C67-59F9-3262-EB79-5A494CB79C2A}"/>
          </ac:spMkLst>
        </pc:spChg>
        <pc:spChg chg="mod">
          <ac:chgData name="Toby Donaldson" userId="2e6e5431-bb17-4c41-9985-d39c50d83c73" providerId="ADAL" clId="{BACA09CE-7CDD-4DCE-AA04-2DE1397E9007}" dt="2023-05-15T20:41:16.320" v="24" actId="20577"/>
          <ac:spMkLst>
            <pc:docMk/>
            <pc:sldMk cId="2988507299" sldId="256"/>
            <ac:spMk id="11" creationId="{B1039051-404F-E988-E3A8-882CA04C947B}"/>
          </ac:spMkLst>
        </pc:spChg>
        <pc:spChg chg="mod">
          <ac:chgData name="Toby Donaldson" userId="2e6e5431-bb17-4c41-9985-d39c50d83c73" providerId="ADAL" clId="{BACA09CE-7CDD-4DCE-AA04-2DE1397E9007}" dt="2023-05-15T20:48:30.461" v="62" actId="1582"/>
          <ac:spMkLst>
            <pc:docMk/>
            <pc:sldMk cId="2988507299" sldId="256"/>
            <ac:spMk id="12" creationId="{A27ED556-FA1B-B79E-8908-452EB3DA54EA}"/>
          </ac:spMkLst>
        </pc:spChg>
        <pc:spChg chg="add mod">
          <ac:chgData name="Toby Donaldson" userId="2e6e5431-bb17-4c41-9985-d39c50d83c73" providerId="ADAL" clId="{BACA09CE-7CDD-4DCE-AA04-2DE1397E9007}" dt="2023-05-15T20:50:14.111" v="158" actId="1076"/>
          <ac:spMkLst>
            <pc:docMk/>
            <pc:sldMk cId="2988507299" sldId="256"/>
            <ac:spMk id="13" creationId="{C7289D57-22DC-4DA7-007A-6F4434C80954}"/>
          </ac:spMkLst>
        </pc:spChg>
        <pc:spChg chg="add del">
          <ac:chgData name="Toby Donaldson" userId="2e6e5431-bb17-4c41-9985-d39c50d83c73" providerId="ADAL" clId="{BACA09CE-7CDD-4DCE-AA04-2DE1397E9007}" dt="2023-05-15T20:42:20.647" v="36" actId="21"/>
          <ac:spMkLst>
            <pc:docMk/>
            <pc:sldMk cId="2988507299" sldId="256"/>
            <ac:spMk id="19" creationId="{E185A25D-86E3-21FF-AD45-707146B079B1}"/>
          </ac:spMkLst>
        </pc:spChg>
        <pc:spChg chg="add del">
          <ac:chgData name="Toby Donaldson" userId="2e6e5431-bb17-4c41-9985-d39c50d83c73" providerId="ADAL" clId="{BACA09CE-7CDD-4DCE-AA04-2DE1397E9007}" dt="2023-05-15T20:43:28.354" v="38" actId="11529"/>
          <ac:spMkLst>
            <pc:docMk/>
            <pc:sldMk cId="2988507299" sldId="256"/>
            <ac:spMk id="20" creationId="{EA949D8B-71BB-2CE9-7DEE-EDF7F8AB41E5}"/>
          </ac:spMkLst>
        </pc:spChg>
        <pc:spChg chg="add del">
          <ac:chgData name="Toby Donaldson" userId="2e6e5431-bb17-4c41-9985-d39c50d83c73" providerId="ADAL" clId="{BACA09CE-7CDD-4DCE-AA04-2DE1397E9007}" dt="2023-05-15T20:43:49.955" v="40" actId="11529"/>
          <ac:spMkLst>
            <pc:docMk/>
            <pc:sldMk cId="2988507299" sldId="256"/>
            <ac:spMk id="21" creationId="{5F6D97D5-BEB9-54AD-E77B-68BF0616D809}"/>
          </ac:spMkLst>
        </pc:spChg>
        <pc:spChg chg="add del mod">
          <ac:chgData name="Toby Donaldson" userId="2e6e5431-bb17-4c41-9985-d39c50d83c73" providerId="ADAL" clId="{BACA09CE-7CDD-4DCE-AA04-2DE1397E9007}" dt="2023-05-15T20:44:50.281" v="47" actId="21"/>
          <ac:spMkLst>
            <pc:docMk/>
            <pc:sldMk cId="2988507299" sldId="256"/>
            <ac:spMk id="22" creationId="{62A3A6D4-D0DD-99F5-8188-33E749F58E2F}"/>
          </ac:spMkLst>
        </pc:spChg>
        <pc:spChg chg="add mod">
          <ac:chgData name="Toby Donaldson" userId="2e6e5431-bb17-4c41-9985-d39c50d83c73" providerId="ADAL" clId="{BACA09CE-7CDD-4DCE-AA04-2DE1397E9007}" dt="2023-05-15T20:50:22.592" v="160" actId="1076"/>
          <ac:spMkLst>
            <pc:docMk/>
            <pc:sldMk cId="2988507299" sldId="256"/>
            <ac:spMk id="39" creationId="{5099623B-EEA6-EF87-0C5D-55236D5DB7F8}"/>
          </ac:spMkLst>
        </pc:s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6" creationId="{45E30137-EE2B-746F-C3AB-D0582FBE707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7" creationId="{C98F8FAD-67E4-DAE2-EC13-7263FFE37D46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10" creationId="{25FB8466-A159-39DC-4073-25B786CC321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38" creationId="{F3F16556-6A1F-D58B-715B-3A86AAC93F31}"/>
          </ac:grpSpMkLst>
        </pc:grp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5" creationId="{7BB62477-83CB-683E-F65C-7CE83294C21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8" creationId="{D16C0CAE-5E01-4735-A257-7C6DDD2FA02D}"/>
          </ac:cxnSpMkLst>
        </pc:cxnChg>
        <pc:cxnChg chg="add del mod">
          <ac:chgData name="Toby Donaldson" userId="2e6e5431-bb17-4c41-9985-d39c50d83c73" providerId="ADAL" clId="{BACA09CE-7CDD-4DCE-AA04-2DE1397E9007}" dt="2023-05-15T20:44:35.541" v="44" actId="11529"/>
          <ac:cxnSpMkLst>
            <pc:docMk/>
            <pc:sldMk cId="2988507299" sldId="256"/>
            <ac:cxnSpMk id="24" creationId="{9033DCAF-A0DF-4010-400D-F478C1269E3D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6" creationId="{A344464D-D807-F73C-95B5-797E921D785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9" creationId="{823F11E1-5326-EA21-B89C-650E471F54E8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1" creationId="{B260A189-516D-8FC8-B8B7-0D842B320801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3" creationId="{AE8F156A-9C45-4B58-36CD-849A76C61884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5" creationId="{46D69547-0AC1-7366-18AC-5007F3EF2897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7" creationId="{BE40F843-47D5-AAF7-9353-712F17782AF0}"/>
          </ac:cxnSpMkLst>
        </pc:cxnChg>
      </pc:sldChg>
    </pc:docChg>
  </pc:docChgLst>
  <pc:docChgLst>
    <pc:chgData name="Toby Donaldson" userId="2e6e5431-bb17-4c41-9985-d39c50d83c73" providerId="ADAL" clId="{EFE3130E-906A-4F88-92B2-CCB319A7DFF7}"/>
    <pc:docChg chg="custSel addSld modSld">
      <pc:chgData name="Toby Donaldson" userId="2e6e5431-bb17-4c41-9985-d39c50d83c73" providerId="ADAL" clId="{EFE3130E-906A-4F88-92B2-CCB319A7DFF7}" dt="2023-09-15T23:21:49.110" v="34"/>
      <pc:docMkLst>
        <pc:docMk/>
      </pc:docMkLst>
      <pc:sldChg chg="addSp mod">
        <pc:chgData name="Toby Donaldson" userId="2e6e5431-bb17-4c41-9985-d39c50d83c73" providerId="ADAL" clId="{EFE3130E-906A-4F88-92B2-CCB319A7DFF7}" dt="2023-09-15T21:36:38.177" v="33" actId="9405"/>
        <pc:sldMkLst>
          <pc:docMk/>
          <pc:sldMk cId="1229222997" sldId="258"/>
        </pc:sldMkLst>
        <pc:inkChg chg="add">
          <ac:chgData name="Toby Donaldson" userId="2e6e5431-bb17-4c41-9985-d39c50d83c73" providerId="ADAL" clId="{EFE3130E-906A-4F88-92B2-CCB319A7DFF7}" dt="2023-09-15T21:35:14.450" v="32"/>
          <ac:inkMkLst>
            <pc:docMk/>
            <pc:sldMk cId="1229222997" sldId="258"/>
            <ac:inkMk id="16" creationId="{2CE18D4B-5FD5-158E-E648-8D7D600127D6}"/>
          </ac:inkMkLst>
        </pc:inkChg>
        <pc:inkChg chg="add">
          <ac:chgData name="Toby Donaldson" userId="2e6e5431-bb17-4c41-9985-d39c50d83c73" providerId="ADAL" clId="{EFE3130E-906A-4F88-92B2-CCB319A7DFF7}" dt="2023-09-15T21:36:38.177" v="33" actId="9405"/>
          <ac:inkMkLst>
            <pc:docMk/>
            <pc:sldMk cId="1229222997" sldId="258"/>
            <ac:inkMk id="17" creationId="{61BC0338-6823-040A-C6A9-F76665E9D787}"/>
          </ac:inkMkLst>
        </pc:inkChg>
      </pc:sldChg>
      <pc:sldChg chg="delSp modSp mod">
        <pc:chgData name="Toby Donaldson" userId="2e6e5431-bb17-4c41-9985-d39c50d83c73" providerId="ADAL" clId="{EFE3130E-906A-4F88-92B2-CCB319A7DFF7}" dt="2023-09-15T18:37:57.289" v="31" actId="21"/>
        <pc:sldMkLst>
          <pc:docMk/>
          <pc:sldMk cId="2223994423" sldId="263"/>
        </pc:sldMkLst>
        <pc:spChg chg="del mod">
          <ac:chgData name="Toby Donaldson" userId="2e6e5431-bb17-4c41-9985-d39c50d83c73" providerId="ADAL" clId="{EFE3130E-906A-4F88-92B2-CCB319A7DFF7}" dt="2023-09-15T18:37:57.289" v="31" actId="21"/>
          <ac:spMkLst>
            <pc:docMk/>
            <pc:sldMk cId="2223994423" sldId="263"/>
            <ac:spMk id="4" creationId="{A15CAABE-97AE-4A4A-03A2-76D47D3F8FF1}"/>
          </ac:spMkLst>
        </pc:spChg>
      </pc:sldChg>
      <pc:sldChg chg="addSp">
        <pc:chgData name="Toby Donaldson" userId="2e6e5431-bb17-4c41-9985-d39c50d83c73" providerId="ADAL" clId="{EFE3130E-906A-4F88-92B2-CCB319A7DFF7}" dt="2023-09-15T23:21:49.110" v="34"/>
        <pc:sldMkLst>
          <pc:docMk/>
          <pc:sldMk cId="3546156398" sldId="270"/>
        </pc:sldMkLst>
        <pc:inkChg chg="add">
          <ac:chgData name="Toby Donaldson" userId="2e6e5431-bb17-4c41-9985-d39c50d83c73" providerId="ADAL" clId="{EFE3130E-906A-4F88-92B2-CCB319A7DFF7}" dt="2023-09-15T23:21:49.110" v="34"/>
          <ac:inkMkLst>
            <pc:docMk/>
            <pc:sldMk cId="3546156398" sldId="270"/>
            <ac:inkMk id="4" creationId="{C17FFC76-A7B4-476E-2E31-A3E6B6B5A62A}"/>
          </ac:inkMkLst>
        </pc:inkChg>
      </pc:sldChg>
      <pc:sldChg chg="addSp">
        <pc:chgData name="Toby Donaldson" userId="2e6e5431-bb17-4c41-9985-d39c50d83c73" providerId="ADAL" clId="{EFE3130E-906A-4F88-92B2-CCB319A7DFF7}" dt="2023-09-15T23:21:49.110" v="34"/>
        <pc:sldMkLst>
          <pc:docMk/>
          <pc:sldMk cId="3884677179" sldId="274"/>
        </pc:sldMkLst>
        <pc:inkChg chg="add">
          <ac:chgData name="Toby Donaldson" userId="2e6e5431-bb17-4c41-9985-d39c50d83c73" providerId="ADAL" clId="{EFE3130E-906A-4F88-92B2-CCB319A7DFF7}" dt="2023-09-15T23:21:49.110" v="34"/>
          <ac:inkMkLst>
            <pc:docMk/>
            <pc:sldMk cId="3884677179" sldId="274"/>
            <ac:inkMk id="7" creationId="{9B3D718B-3149-E194-B358-91D169AB984E}"/>
          </ac:inkMkLst>
        </pc:inkChg>
      </pc:sldChg>
      <pc:sldChg chg="addSp">
        <pc:chgData name="Toby Donaldson" userId="2e6e5431-bb17-4c41-9985-d39c50d83c73" providerId="ADAL" clId="{EFE3130E-906A-4F88-92B2-CCB319A7DFF7}" dt="2023-09-15T23:21:49.110" v="34"/>
        <pc:sldMkLst>
          <pc:docMk/>
          <pc:sldMk cId="2992973876" sldId="276"/>
        </pc:sldMkLst>
        <pc:inkChg chg="add">
          <ac:chgData name="Toby Donaldson" userId="2e6e5431-bb17-4c41-9985-d39c50d83c73" providerId="ADAL" clId="{EFE3130E-906A-4F88-92B2-CCB319A7DFF7}" dt="2023-09-15T23:21:49.110" v="34"/>
          <ac:inkMkLst>
            <pc:docMk/>
            <pc:sldMk cId="2992973876" sldId="276"/>
            <ac:inkMk id="6" creationId="{1CF42F57-4773-1592-A91A-4C44C57650A4}"/>
          </ac:inkMkLst>
        </pc:inkChg>
      </pc:sldChg>
      <pc:sldChg chg="add">
        <pc:chgData name="Toby Donaldson" userId="2e6e5431-bb17-4c41-9985-d39c50d83c73" providerId="ADAL" clId="{EFE3130E-906A-4F88-92B2-CCB319A7DFF7}" dt="2023-09-15T18:37:51.805" v="30" actId="2890"/>
        <pc:sldMkLst>
          <pc:docMk/>
          <pc:sldMk cId="1138761923" sldId="28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5T21:31:08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12779 11031 4191 0,'0'0'384'16,"-1"2"-384"-16,1 0 0 0,-2 0 0 0,2 1 336 0,-5 1 0 15,1 1 0-15,-3 4 48 0,-3 1-384 0,-2 6 128 16,-6-2-128-16,2-2 0 0,-1 3-192 0,1-1-128 16,1-1-16-16,2-5 16 0,3-1 640 0,3 0 128 15,2-2 32-15,1-3 32 0,3 0 800 0,1 0 160 16,0-2 48-16,0 0 32 0,0 1-176 0,0-1-32 16,0 4-16-16,0-2 32 0,-2-1-416 0,0 1-96 15,-1 2-16-15,-1-3 32 0,-1-1-544 0,0 2-128 16,1-2 0-16,1-2 16 15,1 2-496-15,-5-3-96 0,2 1-32 0,-1-3 32 16,1-2-64-16,-2 3-16 0,4 1 0 0,-1-2 32 0,1-4 752 0,1 6 128 0,4-3 48 0,1-1 16 16,-1 4 448-16,3-1 96 0,2 1 16 0,-2-2 32 15,4 1-432-15,2 2-96 0,-4 1 0 0,5-3 0 16,-2 3-256-16,2-3-64 0,2 1 0 0,0 1 0 16,0 0-256-16,0 2 0 0,2-2 0 0,3 2 0 15,-19 0 0-15,0 0 0 0,0 0 0 0,78-3-144 16,-78 3 144-16,0 0 0 0,81-7 0 0,-81 7 0 15,71-12 0-15,-71 12 0 0,91-16 0 0,-91 16 0 0,94-19 0 16,-94 19 128-16,92-19 0 0,-92 19 0 0,84-18 272 0,-84 18 64 16,90-15 16-16,-90 15 0 0,84-7 64 0,-84 7 16 15,85-4 0-15,-85 4 0 0,82 5 80 0,-82-5 0 16,79 13 16-16,-79-13 0 16,0 0-416-16,110 22-96 0,-110-22-16 0,0 0 0 0,102 16-128 0,-102-16 0 15,70 2 0-15,-70-2 0 0,80-4 0 0,-80 4 0 16,86-9 0-16,-86 9 0 0,95-8 368 0,-95 8 32 15,103-11 16-15,-103 11 0 0,101-7 128 0,-101 7 32 16,96-10 0-16,-96 10 0 0,94-4-272 0,-94 4-48 16,94 0-16-16,-94 0 0 0,96 4-240 0,-96-4 0 15,110 10 0-15,-110-10 0 0,125 7-192 0,-125-7 192 0,128 9-192 0,-128-9 192 16,123 5-128-16,-123-5 128 0,129 0 0 0,-62-3 0 16,1-4-432-16,3 2 32 15,-1-8 0-15,1 6 0 16,-1-1-48-16,-4-3-16 0,-3-1 0 0,-2 2 0 15,3-6-752-15,4-2-128 0</inkml:trace>
  <inkml:trace contextRef="#ctx0" brushRef="#br0" timeOffset="23509.4">15700 9239 7359 0,'0'0'656'0,"2"-2"-528"0,-1 1-128 0,1-1 0 16,0 0 336-16,0-3 48 0,5 2 0 0,-6-6 0 15,6-2-384-15,-3-4 0 0,-4 2 0 0,-2 0 0 16,-1-1-144-16,-4 5 0 0,-2-2 0 0,0 4 0 31,-1 1-304-31,-4 2-48 0,0 2-16 0,0-1 0 0,0 3 336 0,3-4 176 0,-2 3-192 0,0-1 192 16,5-2 592-16,-3 3 240 0,1 1 32 0,-1-2 16 0,4 2 400 0,0-2 64 15,2 2 32-15,0 0 0 16,1 0-320-16,-4 0-64 0,-3 2-16 0,1 0 0 16,1 3-720-16,-7-2-256 0,2 3 144 0,-1-3-144 0,-1 6 0 0,-3-2 0 0,-2 0-192 0,0 1 192 15,2-1-272-15,-2 6 64 16,0-5 16-16,0 4 0 16,4 1 192-16,1-5 0 0,2 8 0 0,2 0 0 0,3-1 544 0,0 3 208 15,4 3 32-15,-2 0 16 0,2 1-96 0,2 1-32 16,3 6 0-16,-6-2 0 0,3 2-432 0,-1 1-96 0,-1 5-16 0,0 1 0 15,-2-1-128-15,-5 3 0 0,0 2 0 0,-4-1 0 16,-3 4-320-16,-4 3 16 0,-1-3 0 0,-2 4 0 16,-1-3 80-16,1-4 16 15,-2 7 0-15,2-2 0 0,2 4 208 0,1 0 256 0,2 1-48 0,2 1-16 16,3 1 528-16,4-2 112 16,5-4 0-16,4-1 16 0,3-1-112 0,3-8-32 0,9-3 0 0,-1-7 0 15,6 2-448-15,6-5-80 16,3-2-32-16,0-2 0 0,-26-19-400 0,0 0-64 15,98 36-32-15,-98-36 0 0,0 0-512 0,0 0-96 16,124 23-32-16,-98-21 0 0,-4 1 576 0,-1 3 112 0,2-3 32 0,-4 1 0 16,-1-3 448-16,-3 3 80 0,3 1 32 15,-3 0 0-15,3-1 416 0,-1-3 64 0,2 6 32 0,4-3 0 16,3 1-480-16,-3-1-112 0,-2 3-16 16,3-2 0-16,2-2-192 0,0-1 0 0,0 1 0 0,1-1 0 0,1-2-160 0,-2-3 160 31,-2 1-128-31,-3-5 128 0,-2-3 0 0,-1 1 0 0,-3-3 0 15,1-2 0-15,-2 0 256 0,2-4 128 0,3-1 16 16,0-7 16-16,2 0 480 0,3-7 112 0,-1 0 16 16,-1-2 0-16,3-5-576 0,-2 5-128 0,-3-5 0 0,0 7-16 15,-3 2-304-15,-3 1 0 0,0 4 0 0,-2 0 0 16,0 0 0-16,-1 3 0 0,3 0 0 0,-6 2-144 16,5 0 144-16,-5 1 0 0,1-1 0 0,0 0 0 15,-1 0 0-15,-1 0 0 0,0 2 0 0,-1 0 0 16,-5 1 0-16,-1-1 0 0,-1 5 0 0,-1 4 0 15,-5-4 320-15,2 0-16 0,-1 2 0 0,-4-2 0 16,3 0 304-16,4 3 64 0,-3-3 16 0,3-1 0 16,3-1-544-16,-2 0-144 0,4 2 0 0,-2-1 0 0,2-1 0 15,-2-1 0-15,1-1 0 0,5 1 0 0,-5-1 0 0,-1 1 0 16,4-2 0-16,-2 0 0 0,-1-4 0 0,1 4 0 16,-2-6 0-16,0 3 0 0,0-3 0 0,-2 3 0 15,-1-6 0-15,-1-2 0 0,-1 2 0 0,0 1 0 16,-4-3 0-16,-3 0 0 0,0 1 0 0,0 3 0 0,-6-2 0 15,2 2 0-15,3 5 0 0,-1 3 0 0,0 4 0 0,-2 7 0 16,4 0 0-16,0 2 0 0,-2 4 0 0,1 1-128 16,3 0 128-16,-2 0-160 0,-2 1 160 0,3-1-160 15,3 5-64-15,-3-3-16 0,1 0 0 0,1 1 0 16,-3-1-128-16,0 2-16 0,1 3-16 16,-1-4 0-1,3 2-176-15,-5-1-48 0,2 1 0 0,0 0 0 16,1-1-144-16,3-2-16 0,-1-1-16 0,2 3 0 15,4-4-352-15,3 3-64 0</inkml:trace>
  <inkml:trace contextRef="#ctx0" brushRef="#br0" timeOffset="51924.41">21747 13108 2751 0,'-19'15'256'0,"1"1"-256"0,9-7 0 0,4-4 0 16,2-2 512-16,-6 3 64 0,-8 11 16 0,-13 9 0 16,-5 2-272-16,2-4-64 0,3 1-16 0,4-8 0 0,4-3-240 0,1 0 0 15,1-4 0-15,1-1 0 0,0 3 0 0,0-3 0 16,0 5 0-16,0-5 0 0,-1 5 464 0,-2 1 208 16,-1-1 32-16,-1 2 16 0,1-2 368 0,2 3 64 15,2 2 0-15,2 2 16 0,3-1-384 0,0 2-80 16,0 1 0-16,2 1-16 0,-1 4-368 15,3 2-80-15,-1-1-16 0,1 3 0 0,1 2-224 0,1 3 0 16,-1 0 0-16,2-3 0 0,2 1 0 0,-4 2 0 16,4 1 0-16,-1 2 0 0,5-1 208 0,-6-1 48 15,3 2 16-15,-1-2 0 0,3 4 304 0,-3 2 48 0,2-3 16 16,1-1 0-16,0 1-32 0,2-1 0 16,2 0 0-16,1-2 0 0,4 2-112 0,0-5-32 0,5 0 0 15,2-2 0-15,6-7-176 0,4 0-32 16,-1-2-16-16,5-4 0 0,-28-20-64 0,0 0-16 0,108 57 0 0,-108-57 0 15,0 0 32-15,113 24 16 0,-113-24 0 0,0 0 0 16,108 9 112-16,-108-9 32 0,0 0 0 0,104-12 0 16,-104 12-32-16,0 0-16 0,101-21 0 0,-101 21 0 15,0 0-176-15,93-38-128 0,-62 20 192 0,1 1-192 16,1-2 160-16,3-2-160 0,-3-2 128 0,4-8-128 0,1 1 0 0,-3-3 128 16,-2-2-128-16,0 0 0 0,-3 4 0 15,3-4 0-15,0-1 0 16,2-3 0-16,0 3 0 0,0-2 0 15,5-1 0-15,-2 3 0 0,1-3 0 0,-1 3 0 16,0-1 0-16,-5 2 0 0,0 0 0 0,-5 6-224 0,-2-1 80 16,-5-1 16-16,-5 5-176 0,-4-4-16 0,-5 4-16 0,-2 0 0 15,2-2 336-15,-5-2 0 0,0-1 0 0,0-2 0 16,-2 0 0-16,-4 2 0 0,2-1 0 0,-6-3 0 16,-5 6 0-16,-6-6 0 0,-7-2 0 0,-7-1 0 15,-2 0 0-15,-8 1 0 0,-3 2 0 0,1 4 0 0,-2 7 0 0,-5-1 128 16,-6 4-128-16,-1 6 0 15,1 2 176-15,-3 8-48 0,-1 0-128 0,-4-2 192 16,-2 2 128-16,5-6 0 0,11 4 16 0,5-1-8512 16,5 1-1696-16</inkml:trace>
  <inkml:trace contextRef="#ctx0" brushRef="#br0" timeOffset="59767.49">24352 13054 2751 0,'-2'1'256'0,"2"-1"-256"16,0 0 0-16,0 0 0 0,2 0 576 0,-2 0 64 15,2 0 0-15,-2-1 16 0,0 1-528 0,0-4-128 16,-2 4 0-16,0-2 0 0,0 8 0 0,-5-5 0 0,2 1 0 15,-2 2 0-15,-2-1 416 0,1 1 48 16,1 4 16-16,0-1 0 0,0 4 400 0,0-3 80 0,2 1 0 0,-1-2 16 16,5-2 432-16,-3 2 64 0,4 0 32 0,0-5 0 15,4 3-288-15,-4 2-48 0,3-3-16 0,1-1 0 16,-1-1-912-16,1 5-240 0,-1 0 0 0,-3-2 0 16,2 7-256-16,-4-1-80 0,-1 6-32 0,-1 2 0 31,-1 6-112-31,0-3-32 0,-1 3 0 0,-1-3 0 0,2 4 512 0,-2 1 0 0,2 0 176 0,0 1-48 15,-2 2 592-15,0-2 128 0,2 0 32 0,3-4 0 16,0-1-480-16,-1-4-80 0,3 0-32 0,3-5 0 0,-1-5-288 0,0-1 0 16,1-2-128-16,2-6 128 15,2 0-560-15,-1-4-16 0,1-3 0 0,1-2 0 16,-1-5-64-16,0 0-32 0,4-1 0 16,-1-4 0-16,-1-7 480 0,3 3 192 0,-3-5-176 0,3-5 176 0,4-4 0 15,-4-3 320-15,5-3-64 0,-1-4 0 0,5 0-96 0,-5-2-32 16,3 0 0-16,-2 2 0 0,2-3-128 0,0 3 0 15,1-2 0-15,1 9 0 0,-2 5 0 0,0 7 0 16,0 2 0-16,-2 10-176 0,-1 9 176 0,-2 4 0 16,-7 5 0-16,-2 3 0 0,2 9 0 0,-7 1 0 15,0 8 0-15,-3 1 0 0,-1 10 832 0,-1 2 192 16,0 6 32-16,-6 7 16 0,3-1 48 0,-1 5 16 16,-2 2 0-16,1 1 0 0,1-2-672 0,-5-2-128 15,4-3-16-15,-1 0-16 0,1-7-304 0,1-2 0 16,2-7 0-16,2-9 0 15,2 2-1040-15,-1-6-112 0,2-5-32 0,2-4-9328 0</inkml:trace>
  <inkml:trace contextRef="#ctx0" brushRef="#br0" timeOffset="60126.45">25073 12803 19343 0,'-10'12'1728'0,"-1"-5"-1392"16,8 2-336-16,3-6 0 15,0-1 1776-15,-2 0 272 0,-1 10 64 0,-8 3 16 0,2 8-1296 0,-3 2-272 16,5-3-48-16,-3 6-16 16,3-4-1488-16,0 3-288 0,2 4-64 0,-2 0-16 15,-2 4-432-15,0 3-96 0,1 6-16 0,1 1 0 0,1 6 1392 0,-1-4 288 16,6-4 48-16,1-4 16 0,1-5 1600 0,6-7 320 15,2-3 64-15,3-7 16 0,2-1-224 0,4-6-32 0,-18-10-16 0,0 0 0 16,0 0-976-16,0 0-192 16,109-1-32-16,-109 1-16 0,51-32-352 0,-28 11 0 0,-1 1-192 0,-3-3 64 15,-1-3-32-15,-1-2 0 16,1-2 0-16,-4 1 0 0,1-3-128 0,-4-2-32 0,-1-3 0 0,1-1 0 31,-3-1-240-31,3 3-48 0,-2-1-16 0,-1-1 0 16,3 0-176-16,1-1-32 0,2 1-16 15,2 0-6240-15,3 3-1232 0</inkml:trace>
  <inkml:trace contextRef="#ctx0" brushRef="#br0" timeOffset="60489.25">25911 12237 2751 0,'-1'8'256'0,"-3"-1"-256"0,2-1 0 0,2 1 0 16,0-4 432-16,0 1 32 0,-1 1 16 0,-1 10 0 15,0 5 128-15,-1 11 32 0,-1 6 0 0,-4 3 0 16,1 1-80-16,0 6-16 0,-2 0 0 0,4-3 0 15,-4 3 224-15,2-2 64 16,-2 6 0-16,2-1 0 0,0-1-192 0,-1 5-16 0,2 0-16 0,-2 0 0 16,1 0 176-16,1-3 48 0,0-1 0 0,-3 1 0 15,4-4-272-15,-6-2-48 0,4-5-16 16,-2 0 0-16,1-2-496 0,-3-5 0 0,3-3 0 0,-3-4-160 31,2-5-576-31,1-5-112 0,1-6-32 0,1 1-6432 0</inkml:trace>
  <inkml:trace contextRef="#ctx0" brushRef="#br0" timeOffset="60809.12">26345 12231 29487 0,'-12'18'2624'0,"5"-8"-2112"0,7-1-512 0,2-5 0 0,1-3 1296 0,-3 8 160 0,0 5 16 0,-3 12 16 15,1 4-1040-15,0 3-192 16,-1 0-64-16,-1-5 0 16,-1 3-1184-16,0-5-240 0,-5 7-48 0,1-1-16 15,-5-1-368-15,-2 2-64 0,1 4 0 0,-5 1-16 16,-1 4 1488-16,1 3 256 0,-1 0 160 0,-2 6-32 0,4-1 1424 0,-6 4 288 15,3 9 48-15,-1 2 16 0,0 6-576 0,3-3-112 16,-3 0-32-16,4-2 0 0,5-5-896 16,0-5-288-16,3-4 160 0,4-10-160 15,4-2-992-15,5-7-288 0,1-5-48 0,8-6-13504 16</inkml:trace>
  <inkml:trace contextRef="#ctx0" brushRef="#br0" timeOffset="61462.49">26875 13189 14735 0,'-7'-8'640'0,"2"4"160"0,1-1-640 0,3 0-160 0,1 0 0 0,0 1 0 0,0 2 304 0,0-3 16 16,0-4 16-16,0 2 0 0,0 2-336 0,-2 0 0 15,2 10 0-15,-2 2 0 0,0 5 0 0,-5 8-240 16,2 2 48-16,-2 6 0 0,-3 7 496 0,-2 3 96 15,1 7 32-15,-1 1 0 0,-2 3 336 0,0 1 64 16,0 4 0-16,-3 2 16 0,1 1 192 0,-1 4 48 16,1 2 0-16,2 0 0 0,-3-2-320 0,1 1-48 15,0-4-16-15,1-4 0 0,4-7-528 16,-5-5-176-16,4-2 0 0,2-7 0 0,-2-7 0 0,3-10 0 16,-2-3-192-16,4-2 48 15,2-6-512-15,0-5-112 0,3-3 0 0,0-10-16 16,1 3-320-16,1-13-64 0,3 1-16 0,1-11 0 15,1 0 416-15,2-11 96 0,3-3 16 0,4-9 0 16,0-3 656-16,4-7 0 0,1-6 0 0,2-1 0 0,3-9 192 0,4 4-48 0,3-2 0 16,4-5 0-16,5 3 144 0,0 0 32 15,2 3 0-15,-3 15 0 0,-5 10-144 0,-6 10-32 0,4 10 0 16,-8 4 0-16,-1 11-144 0,-23 19 0 0,0 0 0 0,0 0 0 16,83-24 496-16,-69 27 16 0,0 9 0 0,-2 2 0 15,1 4 704-15,-5 2 160 0,-1 5 32 0,0 1 0 16,-5 4-560-16,-2-4-96 0,-2 5-32 0,-6-1 0 0,-1-2-336 0,-7 1-80 15,0-1-16-15,-3 0 0 0,-2 0 816 0,-3-4 176 16,-4 4 16-16,2-5 16 16,-4-2-1792-16,2-4-352 0,-1-1-80 15,1-2-16-15,-2-6 672 0,2 1 128 0,-3-2 128 0,3-4-192 16,0-1-1408-16,4 0-272 16,0 0-64-16,4-4-9712 0</inkml:trace>
  <inkml:trace contextRef="#ctx0" brushRef="#br0" timeOffset="61785.61">27807 12359 12895 0,'2'-11'1152'0,"3"4"-928"15,-3 0-224-15,2 4 0 0,-3-1 1136 0,3-3 176 0,5-3 32 0,-3-8 16 16,7-2-1072-16,-5 2-288 0,3 2 0 0,-9 15 0 16,-2 1-1088-16,-2 12-320 0,0 4-64 0,-7 6-16 0,4 6 1200 0,-4 7 288 15,-1 5 0-15,-2 7 0 16,1 0 1984-16,-3 7 400 0,2 0 96 0,0 0 16 0,-2 2-192 0,4-1-48 16,-1 1 0-16,1 0 0 15,3-2-1376-15,0-4-288 0,2 4-48 0,-1-1-16 16,1-1-528-16,-4-3 0 0,1 3-160 0,1-5 160 15,-2-2-832 1,4-5-64-16,-4 0 0 0,2-1 0 16,4-4-464-16,-6-1-112 0,4-2 0 0,-2-8-5920 0,1-1-1184 0</inkml:trace>
  <inkml:trace contextRef="#ctx0" brushRef="#br0" timeOffset="62085.95">27250 12846 30399 0,'-18'23'1344'0,"10"-7"288"0,2-2-1312 0,5-2-320 16,4-9 0-16,2 1 0 0,4 1 592 0,7 4 48 16,-16-9 16-16,0 0 0 0,96 38-1152 0,-96-38-224 0,94 17-48 0,-94-17-16 31,92 4-2128-31,-92-4-416 0,0 0-96 0,127-2-16 15,-127 2 1536-15,0 0 304 0,119-2 64 0,-119 2 16 0,0 0 1280 0,101 0 240 16,-101 0 0-16,0 0 144 0,89-3 880 0,-89 3 160 16,0 0 32-16,85-14 16 0,-85 14 112 0,0 0 32 15,91-23 0-15,-91 23 0 0,0 0-1120 0,85-34-256 16,-85 34 0-16,0 0 0 16,0 0-1680-16,85-39-368 0</inkml:trace>
  <inkml:trace contextRef="#ctx0" brushRef="#br0" timeOffset="62369.96">28368 12874 3903 0,'0'0'352'0,"0"0"-352"0,0 2 0 0,0 0 0 16,-1 8 1504-16,-3 9 224 0,1 11 64 0,-6 17 0 15,0 9 64-15,-1 5 0 0,-2 0 16 0,1 1 0 16,1-9-736-16,1-1-160 0,-1-2-16 0,1-6-16 16,-2-4-608-16,3-4-112 0,1 1-32 0,-2-4 0 15,4-7-192-15,3 2 0 0,-3-3 0 0,1-1 0 16,4 0-144-16,-1-3 144 0,-1-3 0 0,0-8-144 16,2 2-48-16,-2-8 0 0,2-4 0 0,-1-2 0 15,1-1-320-15,-2-8-80 0,-2 1-16 0,3-6 0 16,-1-5 144-16,-3-2 16 0,1-4 16 0,2 0 0 0,-3-2 432 0,4-4 0 15,-1 1 144-15,2-3-144 0,2-3 528 16,3-4 0-16,0-3 0 0,4 0 0 16,3-6-288-16,2 1-64 0,0 3-16 0,1-4 0 15,1 9-160-15,2 2 192 0,2 6-192 0,0 2 192 0,1 8 48 16,-2 6 16-16,-19 18 0 0,0 0 0 0,71-34 112 0,-71 34 16 16,0 0 16-16,87-6 0 0,-87 6-48 0,80 21-16 15,-80-21 0-15,119 40-7040 16,-119-40-1408-16</inkml:trace>
  <inkml:trace contextRef="#ctx0" brushRef="#br0" timeOffset="140415.45">2458 12414 4607 0,'-3'6'400'0,"1"-1"-400"15,0-5 0-15,2 0 0 0,2 0 640 0,-2 2 32 16,0 1 16-16,0 2 0 0,-2 0-336 0,2 1-64 0,2-1-16 0,-2-2 0 16,2 1-272-16,-1-1 0 15,1-3 0-15,-2 4 0 0,2-2 768 0,-1 1 64 0,-1-1 0 0,0 1 0 0,2-1 592 0,-2 0 128 16,4 0 32-16,-4-2 0 16,0-2-304-16,0 0-48 0,0 0-16 0,0 1 0 0,-4-1-640 0,1-3-128 15,-1 1-16-15,1 1-16 0,-2-1-288 0,-2-1-128 16,1 0 0-16,1 1 128 0,-4 2 160 0,2 1 32 15,2 1 0-15,-5 0 0 16,3 1 176-16,-5-1 32 0,5 2 16 0,-6 0 0 0,6 1-64 0,-3 3-16 16,3-3 0-16,-2 2 0 15,1 1-336-15,-1 4-128 0,0-3 0 0,4 5 0 0,-4-3 0 0,2 5 0 32,0 3 0-32,0 1 0 0,0-1 0 0,0 2 0 0,2 2 0 15,0-3 0-15,3-1 0 0,-1 0 0 0,1-1 0 0,2-4 0 16,2 4 288-16,3-2-32 0,-2-5-16 0,3 3 0 15,2-5-112-15,-2 3 0 0,6-3-128 0,-5 5 192 16,5-5-192-16,-3 6 128 0,3-6-128 0,-5 5 0 16,3-4 208-16,-5 5-48 0,2 1-16 0,0-1 0 15,-5 0 240-15,0 2 64 0,-2 1 0 0,-4 0 0 16,1 3-112-16,-2 0-16 0,-1 0 0 0,-2 2 0 16,-1 0-160-16,2-2-32 0,-5 2-128 0,1-2 192 15,3 0-192-15,-3 1 0 0,3-3 128 0,-3-7-128 0,2-1 0 16,1-5 0-16,-1 1 0 0,-1-9 0 0,-3 3-192 0,1-5 0 15,-4-1 16-15,1-3 0 16,-1 3-1136-16,0-3-224 0,1 4-64 0,-1-2 0 16,0 4-624-16,2 2-128 0,-3 1-16 0,1 1-4048 15,2 1-816-15</inkml:trace>
  <inkml:trace contextRef="#ctx0" brushRef="#br0" timeOffset="140826.38">3023 11833 5519 0,'-2'3'496'0,"0"1"-496"16,2-3 0-16,0 1 0 0,2 3 960 0,0 1 112 16,-2 2 16-16,1 10 0 0,1 8 336 0,-2 3 80 15,0 8 16-15,0 5 0 0,-2 3-656 0,1 0-128 16,-1 4-32-16,-2 0 0 0,3 3-288 15,-1 6-64-15,-3-3-16 0,1 6 0 0,-1 5 0 0,0 1 0 16,-4 4 0-16,0-1 0 0,-1-4-96 0,-1 2-32 16,1-5 0-16,1-2 0 15,-3-1-208-15,2-4 0 0,-1-5 0 0,-1-1 0 16,1-3-928-16,-1-7-128 0</inkml:trace>
  <inkml:trace contextRef="#ctx0" brushRef="#br0" timeOffset="141444.96">2624 12557 10127 0,'0'7'896'0,"1"-3"-704"16,1-1-192-16,2-1 0 0,2 0 1488 0,-2-1 272 0,6 8 48 0,6 0 16 0,8 6-544 0,1-2-128 15,1-3 0-15,0 1-16 0,2-4-960 0,-4-4-176 16,1-1 0-16,-3 1 0 0,3-6 0 0,-2-1 0 15,3 3 0-15,-2-5 0 0,-1 1 432 0,3-2 96 16,-26 7 32-16,0 0 0 0,0 0 64 0,106-36 16 16,-80 27 0-16,-7-3 0 15,2-2-448-15,-3 3-192 0,-1-1 160 0,-5 2-160 16,1-1-656-16,-5-1-240 0,1 5-32 0,-4-2-16 16,-1 1-1328-16,1 2-272 0,-3 1-48 15,-1-4-16-15,1 6 304 0,2-1 64 0,-3 3 16 16,1 1 0-16,0 1 1280 0,1 1 256 0,-1 3 48 0,-2-1 16 15,4 6 1200-15,-3-3 256 0,3 7 32 0,-1 0 16 16,3 4 224-16,-5 1 48 0,5 5 16 0,-3 1 0 0,1 4-208 0,-3 1-64 0,3 3 0 0,-2 5 0 16,-2-1-160-16,-2 1-32 15,-2-1-16-15,1 3 0 0,-1-4 336 0,3 3 64 0,-3-3 0 16,2 1 16-16,1-4 48 0,-5-5 16 16,3 3 0-16,-1-7 0 0,3 1-592 0,-3-6-128 15,2-3-32-15,-5-2 0 0,4-2-416 0,-1-5 128 16,1-6-128-16,0 1 0 0,1-4 0 0,2-1 0 15,0-4 0-15,2-5 0 0,3-6-256 0,0-1-16 0,5-7-16 0,-3-3 0 16,2-5-320-16,2 1-64 0,1-5-16 0,-4 0 0 16,5-6 464-16,-5 2 96 15,1 1 128-15,0-8-208 0,-2 3 464 0,3-4 112 16,2 5 16-16,1 1 0 0,-1 6 496 0,2 10 96 16,-4 5 32-16,-1 9 0 0,-2 4-320 0,-4 6-64 0,1 6-16 0,-1 3 0 0,-3 4-224 0,2 2-64 15,0-1 0 1,1 2 0-16,1-1-64 0,3 1-32 0,0-2 0 0,1-3 0 0,1-3-224 0,0-1 0 0,3 2-192 15,2-1 192 1,-3-4-1280-16,1-2-160 0,2 0-32 16,3-3 0-1,-1 2-448-15,1-4-112 0,4-4-16 0,-2 4 0 16,4-1-64-16,-4 2 0 0,2-1-16 0,0-1-3408 0</inkml:trace>
  <inkml:trace contextRef="#ctx0" brushRef="#br0" timeOffset="141712.48">3880 12514 5631 0,'14'5'128'0,"-12"-5"16"0,-2 0 16 0,0 0 0 0,0 0-160 0,0 2 0 0,-2 5 0 0,0 3 0 15,-1 4 1680-15,-3 5 304 0,3 2 64 0,-6 2 16 0,2 5-384 0,4-2-80 16,-6 3 0-16,4-1-16 0,1 3-176 0,-1-3-16 16,0 5-16-16,1-3 0 0,3-2-320 0,-1 0-64 15,0-2-16-15,2-3 0 0,0 3-384 0,2-4-80 16,1 1 0-16,1-2-16 0,1-2-256 0,0-3-48 16,-1-1-16-16,3-6 0 0,0 3-176 0,-2-6 0 15,0-5 0-15,4-1 0 0,-4 0 0 0,2-1 0 16,0-3 0-16,0-6 0 0,4 1 0 0,-6-7 0 15,3 1 0-15,1-6 0 0,2-2 0 0,-1-7 0 16,1 2 0-16,1-3 128 0,0 2-128 0,-2-1 0 16,1 0 0-16,-2 1 0 0,-1 3 0 0,1-2-176 15,0 5 176-15,-2 2-192 16,3 2-384-16,-6 3-64 0,3 1-32 0,-2 6 0 16,2 0-816-16,-2 6-176 0,4 1-16 0,-2 0-5296 15,1 4-1040-15</inkml:trace>
  <inkml:trace contextRef="#ctx0" brushRef="#br0" timeOffset="141982.88">4399 12726 5183 0,'9'2'0'0,"-4"-2"224"15,2 0-64-15,-2 0-16 0,-3-2-144 0,0 2 0 0,0-3 0 0,1-3 0 0,2-4 1440 16,2 1 256-16,-5-6 48 0,0-1 16 0,-2-1 32 0,-4-1 16 16,-4 1 0-16,-3 4 0 0,1 1 32 15,-3 0 0-15,3 7 0 0,-4 1 0 0,4 6-560 0,-6 2-128 16,4 8 0-16,1 0-16 15,-3 7-544-15,2 4-96 0,3 1-32 0,1 2 0 0,1 9-256 0,2-2-48 16,-1 4-16-16,1 1 0 16,3 2-144-16,2 0 0 0,2-3 0 0,2 1 0 15,3-3 0-15,-1-4 0 0,7-3 0 0,-1-7 0 0,7-2 0 0,5-3 0 16,-1-6 0-16,5-3 0 0,3-5-144 0,2-2 144 16,-33 0 0-16,0 0 0 15,112-28-1008-15,-112 28-80 0,0 0-32 0,110-66-7280 16,-110 66-1456-16</inkml:trace>
  <inkml:trace contextRef="#ctx0" brushRef="#br0" timeOffset="142267.2">5213 11674 9215 0,'2'7'816'0,"-2"-2"-656"16,3-1-160-16,-3-2 0 16,0 5 1568-16,-3 1 288 0,1 6 48 0,-1 11 16 0,-4 13-176 0,-4 9-16 15,-1 9-16-15,-7 5 0 0,-4 3-1120 0,0 7-208 16,1 3-64-16,-1-3 0 16,4 4 128-16,3 0 0 0,2 0 16 0,4-4 0 15,-1 7-144-15,6-8-16 0,2-2-16 0,-3-7 0 0,5-5-288 0,1 0 0 16,3-6 0-16,2-5 0 15,-1 1-672-15,1-8-96 0,4-5 0 0,-2-2-10032 0</inkml:trace>
  <inkml:trace contextRef="#ctx0" brushRef="#br0" timeOffset="142492.67">4601 12440 4607 0,'6'7'400'16,"2"2"-400"-16,-2-4 0 0,1-3 0 0,-1 2 1776 16,5 3 272-16,8 1 48 0,12 10 16 0,15 3-848 0,4 3-176 15,1-5-16-15,-1-5-16 0,-3 2-544 0,0-6-128 32,-47-10 0-32,95 11-16 0,-95-11 784 0,99-4 144 15,-99 4 48-15,0 0 0 0,143-38-944 0,-143 38-176 0</inkml:trace>
  <inkml:trace contextRef="#ctx0" brushRef="#br0" timeOffset="143557.18">6133 12947 6447 0,'0'4'576'0,"0"-2"-576"0,2-2 0 0,0-2 0 16,-1 2 544-16,3 0 0 0,-1 0 0 0,4-2 0 15,2 2 48-15,-4-2 16 16,2 1 0-16,0-1 0 0,-5-2 544 0,0 4 96 0,-1-3 32 0,-1 1 0 15,2 0 576-15,0 1 128 0,0-3 32 0,-1-5 0 16,5 4-496-16,-5-2-112 0,5-5 0 0,1-7-16 0,1 0-896 16,1-2-176-16,0-2-48 0,1-5 0 0,1 2-272 0,3-7 0 15,-4 4 0-15,2-6 0 16,-1 0 0-16,1-3 0 16,2-3 0-16,-4 1 0 0,2 2 128 0,2-5 64 0,0 1 0 15,0-7 16-15,-2 2 192 0,4-7 48 0,-2-4 0 0,3-2 0 16,4-7-128-16,2 8 0 0,-4 3-16 0,0 4 0 15,1 9-112-15,-1 3-32 0,0 6 0 16,-2 12 0-16,-3 4-160 0,-2 4 0 0,1 11 0 0,-6 3 0 0,0 3 176 0,-2 10-48 16,-2 1-128-16,-1 5 192 15,0 5 272-15,-4 6 48 0,2 6 16 0,-3 3 0 0,1 6 32 0,-3 0 0 0,-1 9 0 0,1 2 0 16,2 0-272-16,-4 1-48 16,0 2-16-16,1-3 0 0,-2 2-224 0,1-3 0 15,3-1 0-15,-4 2 0 0,1 0 0 0,0 0 0 0,1 1 0 0,1-1 0 31,2-4 0-31,-3-5 0 0,5 5 0 0,-1-10 0 16,4-7 0-16,-1 0 0 0,6-6 0 0,2-4 0 0,2-6-368 0,-1-7 48 16,4-3 0-16,2-7 0 0,-1-6-816 0,3-8-144 15,1-2-48-15,0-12 0 16,2 0 320-16,2-9 64 0,-1-2 16 16,5-5 0-16,-3 1 592 0,2-6 112 0,0 0 32 0,-3-7 0 0,-2 1 192 0,-2-6 256 15,-2-5-48-15,-3-1-16 0,4-1 912 0,-6 2 176 16,2 1 48-16,0-3 0 0,-2 3-288 0,4-7-48 15,1-1-16-15,-1 5 0 0,1 0-672 0,-1 13-144 16,-4 6-32-16,0 11 0 16,0 8-448-16,-6 3-80 0,1 12-32 0,-2 2 0 15,-3 6-1216-15,-1 3-240 0,3 0-48 0,-6 4-7344 16,2 3-1472-16</inkml:trace>
  <inkml:trace contextRef="#ctx0" brushRef="#br0" timeOffset="144013.16">7264 12716 2751 0,'-5'-6'128'0,"1"3"16"0,3-2-144 0,-3 1 0 0,4-1 0 0,-2 3 0 0,2-1 592 0,-1-1 96 15,-1-3 16-15,-2-3 0 16,-1 1-528-16,-2 1-176 0,2 6 0 0,-2 2 144 0,-2 0 176 0,1 2 48 16,-1 6 0-16,-2 1 0 0,3 3 912 0,-3 2 192 15,1 5 48-15,-1 6 0 0,1-1 96 0,1 0 32 16,-1 6 0-16,3-4 0 16,0 5-688-16,3-3-144 0,3 5-32 0,1-1 0 0,1-4-608 0,3 1-176 15,1-1 0-15,-2 0 0 16,4-4-560-16,4-3-176 0,-1-2-32 0,3-3-16 0,4-5 448 0,-1-6 80 15,1-2 32-15,-1-3 0 0,3-1 224 0,0-6 0 16,2-4 0-16,-7 1-144 0,3-6 656 0,-3 0 128 0,0-3 16 16,-2-4 16-16,-1 3 64 0,-4-3 16 0,0 2 0 15,-7 0 0-15,-2 0-304 0,-3-1-64 0,-2 1-16 0,-2 0 0 16,0 3 272-16,3 3 48 16,-7 1 16-16,3 0 0 0,-1 9-320 0,1-1-48 0,-2 3-16 0,0 3 0 15,1 2-528-15,-1 1-112 0,0 1-32 0,-2 1 0 16,3 5-1520-1,1-1-304-15,1 1-64 0,0-3-7168 0</inkml:trace>
  <inkml:trace contextRef="#ctx0" brushRef="#br0" timeOffset="144600.57">8017 12737 9215 0,'2'5'816'0,"-1"-3"-656"0,1-2-160 0,2 0 0 0,-3 0 720 0,-1-2 112 15,2 4 32-15,2-2 0 0,-1 0-336 0,-3 1-64 16,0 1-16-16,-3-2 0 0,-3 2-320 0,-1-2-128 16,-1 5 0-16,-1-3 0 0,0-1 656 15,-1 3 48-15,-2-2 0 0,-1 1 0 0,5 2 416 0,-8-1 96 0,2 1 0 0,0-1 16 16,0 4-528-16,-3 1-128 15,-2 0 0-15,1 1-16 0,4 2-560 0,-2 4 0 0,1 5 0 16,1 3 0-16,-2 1 0 0,4 3-192 0,0-4 48 0,3 6 16 16,4-3 0-16,-2 0 0 0,5-1 0 0,2-4 0 15,4 1-16-15,1-4 0 0,2-3 0 0,5 0 0 16,-3-6-160-16,3 0-16 0,5-4-16 0,1-3 0 16,1-1 144-16,2-9 16 0,3 2 16 0,4-8 0 15,-7 3 32-15,3-7 0 16,-1-6 0-16,3-7 0 0,-3 2 128 0,1-5 0 15,-1-3 0-15,1-3 0 0,-3 1 304 0,0-4-16 16,-2-1 0-16,-3 1 0 0,3-3 128 0,-7-4 32 16,2 0 0-16,-2-5 0 0,-1-5-112 0,-1-2-16 15,-1 2 0-15,0-2 0 0,-4 2 0 0,0 1-16 0,2 4 0 0,0 4 0 0,-2 8 96 0,2-3 32 16,0-2 0-16,0 3 0 16,0 4-144-16,-3 9-32 0,1 6 0 0,-5 11 0 0,2 7-256 0,-6 9 0 15,-1 3 0-15,0 7 0 16,-4 8 160-16,0 2-160 0,-3 4 128 0,2 9-128 0,-4 2 576 0,0 3 16 15,-2 7 16-15,1 0 0 0,2-4 160 16,-2 6 48-16,4 0 0 0,1 2 0 0,1 1-304 0,0 2-64 16,2 0-16-16,0 5 0 0,4 2-432 0,-6 0 0 15,4 2 0-15,0-8 0 16,1-1 0-16,-1-5 0 0,2-2 0 0,3-5 0 0,-2-4-240 0,2-3-80 0,2-5 0 0,-1-4-16 16,4-2-1360-1,-1-6-272-15</inkml:trace>
  <inkml:trace contextRef="#ctx0" brushRef="#br0" timeOffset="145013.98">8501 12886 1839 0,'2'6'160'0,"2"-3"-160"16,-1-3 0-16,-1 0 0 15,3 0 1168-15,-2 0 208 0,4 0 32 0,6 2 16 16,2 0-400-16,3-1-64 0,1-2-32 0,0-3 0 0,0-3 224 0,0-5 64 16,1-2 0-16,-1 0 0 0,2-3 256 0,-2-1 48 15,2-3 16-15,-2 0 0 0,2-3-464 0,-4 3-96 0,1-2-16 0,-4 3 0 16,0-1-256-16,-6 2-64 16,-1 1-16-16,-3 1 0 0,-1 1-352 0,-6 0-64 15,1 6-16-15,-3-1 0 0,-2 4-192 0,-2-1 0 16,-1 4 0-16,-6 1 0 15,0 3 0-15,1 2 0 0,-3 1 0 0,1 6 0 16,4-1 0-16,-4 10 0 0,0 3 0 0,1 3 0 16,0 4 320-16,2-2-48 0,2 9 0 0,0 0 0 15,3-2 48-15,1 2 16 0,1 5 0 0,3 0 0 16,-1 2 224-16,5-4 32 0,0 2 16 0,5-2 0 16,-1 1 368-16,3-4 80 0,1-2 16 0,3-9 0 15,3-1-480-15,3-4-80 0,2-5-32 0,2-2 0 16,4-7-640-16,1-3-128 0,0 0-32 0,3-6 0 15,5 1-1408-15,-34 3-272 0,0 0-64 0,109-39-7200 16,-109 39-1424-16</inkml:trace>
  <inkml:trace contextRef="#ctx0" brushRef="#br0" timeOffset="145930.84">9908 12085 8287 0,'3'0'736'0,"-3"0"-592"0,2-2-144 0,0 1 0 16,1-1 1120-16,-3 0 192 0,3-1 32 0,1-6 16 16,1 4 192-16,-5-7 48 0,2 3 0 0,-4-2 0 15,0 1-544-15,-8 0-96 0,3-3-32 0,-7 6 0 16,0 0-144-16,-2 2-16 16,3 3-16-16,-10 8 0 0,0-1-192 0,-3 4-48 15,-2 6 0-15,-1 3 0 0,-1-1-288 0,2 2-64 0,-3 0-16 0,5-1 0 16,-1-1-144-16,0 2 160 0,6 1-160 0,1 0 160 15,1 0-160-15,4-3 0 0,2 0-160 16,5-1 160 0,2 0-448-16,5-6 16 0,8 1 0 0,0-4 0 0,7-2-48 0,1 2-16 0,4-4 0 0,4-1 0 31,3 0-400-31,4-2-64 0,0 2-32 0,-1-2 0 0,-1 0 576 0,0 1 112 0,-2 1 32 0,-2 0 0 0,-3 3 272 0,-1-1 0 16,-1 1 0-16,-2-2 0 0,-3 4 0 0,0-2 0 15,-2-1 0-15,-5 5 0 16,-2-1 400-16,-1 3 96 0,-8-1 16 0,-1 6 0 15,-4 1 208-15,-1 1 48 0,-4 1 16 0,0 0 0 16,-3 4-64-16,-2-4-16 0,-1 7 0 0,-1-2 0 16,-5 1-448-16,2 3-80 0,-1-4-32 0,-1-3 0 15,4 0-144-15,1-7 0 0,3 0 0 0,3-4 0 0,1 1 0 16,5-6 0-16,4-2 0 0,3-1 0 16,4 0-128-16,1-4 128 0,6-1 0 0,5-1 0 15,2-5-128-15,1 4 128 0,4-4-160 0,2 1 160 0,-1 1-128 0,3-2 128 0,-4 4 0 16,-1 1-144-16,3 3 144 0,-4-1 0 15,2 4-144-15,-3-1 144 16,-4 3 0-16,-4 1 0 0,0 5 0 0,-3-1 0 0,0 5 0 0,-5 0 0 0,0 2 0 0,-2-1 0 16,-4 6 0-16,-1-2 208 0,0 2-48 0,-2 4-16 15,-2-1 272-15,1 4 48 0,2-2 16 16,-1 4 0-16,2-4 64 0,2 3 16 0,1-1 0 16,5 0 0-16,4-3 16 0,2-4 0 0,3 1 0 0,2-4 0 0,2-1 144 15,1-3 48-15,3-2 0 0,-3-1 0 0,0-3-384 0,3 3-64 31,-1 3 0-31,-2 1-16 0,-3 3-304 0,2 1-272 0,-2 2 48 16,0 0 16-16,-4 1-368 0,2-2-80 0,2 2-16 0,5-4 0 31,2-3-416-31,14-4-96 0,9-8-16 0,-44-3-8000 0,144-26-1600 16</inkml:trace>
  <inkml:trace contextRef="#ctx0" brushRef="#br0" timeOffset="149293.75">3901 14268 5519 0,'2'1'496'0,"-1"1"-496"31,1 0 0-31,0-2 0 0,0 0 656 0,-1 0 48 0,6 2 0 16,2 1 0-16,1-1 448 0,3-2 112 16,-1 2 16-16,-3-1 0 0,-1 1-368 0,-4 0-64 15,1-1-16-15,-5-1 0 0,0 2 96 0,-4 5 16 16,1-2 0-16,-2 1 0 0,-2-1 208 0,-2 2 32 0,4 0 16 0,-6-5 0 15,3-1-176-15,-3-1-48 0,4 0 0 0,-1-1 0 16,1-1-592-16,0-3-112 0,0-4-16 0,0 4-16 16,-2-4-240-16,0-2 0 0,1 6 0 0,-5-5 0 15,1 6-144-15,-2 3 144 0,2-1-208 0,-5 4 80 16,-1-1 128-16,1 5 0 0,-1 4 0 0,3 2 0 16,-1-1 0-16,4 3 0 0,0-6 0 0,5 4 0 15,-2-1 0-15,5-4-128 0,3 0 128 0,-1 0 0 16,4 0 0-16,-1-2 0 0,3 4 0 0,-1-2-128 15,3 1 128-15,-1-1 0 0,4 2 0 0,-1 2 0 16,3-5 0-16,1 5 0 0,2-4 0 0,3 3 0 16,-5-4 0-16,4 6 0 0,0-2 0 0,1 6 0 15,-3-2 0-15,-3 3 0 0,-3 2 0 0,-4 4 0 0,-2 0 0 16,-6 5 0-16,-3-1 128 0,-3 7-128 0,-1-5 0 0,-3 2 0 16,-3 6 0-16,-2-4 128 0,0 0 112 0,-4-5 16 15,4-4 16-15,1-3 0 0,3-7 256 0,-3-3 48 16,-1-8 16-16,2-1 0 0,-1-9-432 0,-3-5-160 15,4 1 0-15,-1-3 144 0,1 2-144 0,1-5 0 16,2 6-192-16,2-3 192 16,-2 1-1296-16,4 0-144 0,1-1-32 0,2 2-6592 0,2-3-1344 15</inkml:trace>
  <inkml:trace contextRef="#ctx0" brushRef="#br0" timeOffset="149674.99">4486 13850 12895 0,'-1'8'1152'0,"1"6"-928"15,0-9-224-15,0 2 0 0,1-3 1216 0,1 1 208 16,0 11 48-16,0 5 0 0,1 8-496 0,-1 1-80 0,0 8-32 0,-2 1 0 16,0-1-400-16,-4 0-80 0,2 6 0 0,-1 1-16 15,-1 2 192-15,3 4 32 0,-1 4 16 0,-5 4 0 16,3-5-32-16,1 9 0 0,-1 3 0 0,-4-3 0 15,3 2-432-15,-1-11-144 0,-2-6 0 0,2-4 0 16,1-6-128-16,3-10-144 16,-3 0-32-16,3-9-11408 0</inkml:trace>
  <inkml:trace contextRef="#ctx0" brushRef="#br0" timeOffset="149976.32">4389 14337 8287 0,'-12'9'368'0,"6"-2"80"15,1-2-448-15,2-1 0 0,1-3 0 0,0 1 0 0,2 2 1504 0,-2 1 224 0,2 0 32 0,0-1 16 16,2 1-560-16,2-2-96 0,4-1-32 0,-2 0 0 16,6-4 112-16,-5 2 16 15,7-2 0-15,1-1 0 0,-2 1 256 0,1 0 48 16,1 1 16-16,3 1 0 0,-1-2-624 0,0 0-112 15,3 0-32-15,1 1 0 0,-2-1-448 0,2 2-80 16,3-2-32-16,-1 2 0 0,3 0 192 0,-4-3 48 0,3 3 0 0,-2-2 0 31,-1 0-448-31,-1 0 128 0,-3 2-128 0,1-3 0 16,-7-1 0-16,0 3-304 0,2-5 48 0,-7 3 16 16,3 1-1984-16,-4-1-400 0,2 1-64 0,-1 0-9216 15</inkml:trace>
  <inkml:trace contextRef="#ctx0" brushRef="#br0" timeOffset="150355.88">4967 14362 3215 0,'2'3'0'0,"2"4"128"0,-3-3-128 0,-1-4 192 0,0 3-192 0,0 1 0 16,4 8 0-16,-1 5 0 0,4 8 1456 0,-2 1 256 16,1 3 48-16,-1-4 16 0,-2 4 176 0,1-4 32 15,-1 6 16-15,-3-5 0 0,0 5-688 0,0-4-144 0,-1 2-16 0,-1-4-16 16,-2-3-736-16,3 3-144 15,-1-4-16-15,0-4-16 0,0-3-224 0,-1-2 0 0,1 0 0 0,0-5-160 16,1 0 160-16,-5 0-160 0,3-2 160 0,1-3-160 16,1 0 160-16,1-4 0 0,0 0 0 0,1-5 0 15,3-1 0-15,-1-1 0 0,2-7-128 0,2-3 128 16,4-2 0-16,-2-5-160 0,1 0 160 0,1-9 0 16,-1 2-288-16,2-5 48 0,-1-4 16 0,-3 0 0 15,1-1 224-15,-2-4 0 0,0 5 0 0,-5-2 0 16,3 1 656-16,-2 8 240 0,4 5 32 0,-3 6 16 15,-1 5 432-15,-1 5 96 0,2 2 0 0,-4 10 16 0,1 0-592 0,-1 2-112 16,2 4-16-16,2-1-16 16,-3 6-48-16,1-2 0 0,2 5 0 0,1-3 0 0,2 3-304 0,-4-3-64 15,2 3-16-15,2-5 0 0,0 3-320 0,0-5 0 16,2 6 0-16,0-6 0 0,1-3 0 0,1-2-128 16,3 0 0-16,0-4 0 15,-4 1-1680-15,4-8-336 0</inkml:trace>
  <inkml:trace contextRef="#ctx0" brushRef="#br0" timeOffset="150656.59">5771 14200 911 0,'1'-4'0'0,"1"2"0"0,0 2 0 0,-2 0 0 16,0 0 1312-16,0 0 176 0,0 0 48 0,2 2 0 15,-1 2 320-15,-1 4 64 0,-1 3 0 0,-3 3 16 16,1 5 368-16,-3 4 80 0,-1 8 16 0,-1 2 0 0,3 4-160 0,-8 1-16 16,3 2-16-16,-1-2 0 0,3 1-736 0,-1-3-160 15,4 1-32-15,-2-2 0 0,2 1-960 16,1-5-192-16,2 3-128 0,1-3 160 15,1-5-768-15,-4-2-160 0,4 3-16 0,4-8-9072 16,-3-2-1824-16</inkml:trace>
  <inkml:trace contextRef="#ctx0" brushRef="#br0" timeOffset="151190.63">6276 14320 1151 0,'0'0'0'0,"-2"-2"0"0,2 2 0 0,0-2 0 0,-1 2 0 0,-3 0 0 0,2 2 0 0,-1 0 0 15,-2 1 960-15,-1 1 112 0,-2-1 16 0,1 4 0 16,1 0 992-16,5-2 208 0,-1 6 32 0,2-4 16 15,0 5-464-15,2 0-80 0,-1 0-32 0,3 4 0 0,-4 2-496 0,0 1-112 16,2 2 0-16,-2-2-16 0,0 3-736 0,0 3-144 31,1-1-16-31,-1-1-16 0,0 5-224 0,0-6 0 0,2 3 0 0,-2-6 0 0,0-3-144 0,2-3 144 16,-2-4-208-16,0 2 80 31,-2-6-272-31,-1-2-48 0,1-1-16 0,-5-2 0 0,2 0-160 0,-1-3-16 0,0 1-16 0,0-5 0 16,1-2 208-16,3-5 32 0,1 0 16 0,-3-3 0 15,4-6-16-15,4-3 0 0,-3 3 0 0,6-6 0 0,0 3 80 0,2-6 16 16,0 5 0-16,3-5 0 0,0 4 320 0,-1-1 0 16,2-1 0-16,1 0 0 15,0 1 416-15,0 1 0 0,0-3 0 0,0 6 0 0,4-4 416 16,-6 8 64-16,3 3 32 0,-2 10 0 16,-3 1-384-16,-1 7-80 0,-2 7-16 0,-2 1 0 0,0 6 512 0,-3 5 112 0,2 6 16 15,-1 1 0-15,-3 2 512 0,0 3 96 0,2 0 32 0,-2-1 0 16,0 3-752-16,-2-1-144 0,0 1-16 0,1 1-16 15,-3 1-416-15,-1 2-96 0,0-4-16 0,-2 0 0 16,0-3-272-16,1-1 0 0,1-4 0 0,2-6 0 16,3-3-688-16,-2-6-32 0,4-3-16 15,-1-5-14752 1</inkml:trace>
  <inkml:trace contextRef="#ctx0" brushRef="#br0" timeOffset="151806.92">6982 14363 4607 0,'-2'9'192'0,"0"-4"64"0,2-1-256 0,-1-2 0 0,1-2 0 0,0-2 0 0,-2 0 704 0,0 0 80 16,0-3 32-16,-6-4 0 0,1 1-336 0,-4-3-64 16,1 2-16-16,-4-1 0 0,0 3 256 0,-2-3 48 15,2 6 16-15,0-1 0 0,0 3 496 0,0 2 80 16,2 4 32-16,0 1 0 0,2 0-496 0,-3 7-80 0,6 0-32 0,-1 2 0 15,2 2-544-15,3 3-176 0,1 2 0 0,-1 4 0 16,1 1 0-16,2-2 0 0,0 9 0 0,0 0 0 16,5 2 0-16,-3 2 0 0,0 1 0 0,3-7 0 15,2 2 528-15,2-8 48 0,1-1 16 0,0-5 0 32,4-5-416-32,-1 0-176 0,2-3 128 0,-1-6-128 0,0-3 0 0,5-2 0 0,-5-2 0 0,0-5 0 15,2-4 0-15,-2-4 0 16,2-4 0-16,-6-2 0 0,2 0 0 0,-1-5 0 15,-1-2 0-15,-1-5 0 0,1 1-128 0,-1 1 128 16,0-2 0-16,-2 5 0 0,1-2 0 0,-4 6 0 16,1 0 0-16,-1-1 0 0,3 6 0 0,-6 7 0 15,5 2 0-15,-5 4 0 0,3 6 0 0,-3 6 0 16,3 2 0-16,-4 6 0 0,0 11 0 0,-4 2 192 16,3 7-192-16,-4 6 192 0,1 3-192 0,1 11 0 15,-6 4 0-15,4 10 0 0,-1-2 0 0,1 7 0 16,0 5 0-16,0 8 0 0,1 1-160 0,4 0 160 15,-5 2 0-15,2-9-144 0,-1-4 144 0,1-9 0 0,-1-13-144 0,-5-16 144 16,2-10 0-16,0-11 0 16,-1-3-144-16,2-7 144 0,-4 2-192 0,1-8 32 15,2-2 0-15,0-10 0 16,2-6-576-16,2-8-112 0,1-6-32 0,2-5 0 16,5-6 0-16,-1-9 0 0,4 2 0 0,1-8 0 15,3-6 48-15,0 2 0 0,1-1 0 0,1 1 0 0,-2 5 416 0,2 0 96 0,1 2 0 16,3 4 16-16,-3 6 816 0,3 2 176 0,-1 6 16 0,1 1 16 15,-3 5-176-15,-2 9-32 0,-1 4-16 0,-3 3 0 16,-1 5-496-16,-1 2-256 0,-2 0 16 0,1 4 16 16,-3-1-1184-16,4 1-224 0,-5-2-48 15,0 3-16-15,-1 0 1312 0,-2 1 384 0</inkml:trace>
  <inkml:trace contextRef="#ctx0" brushRef="#br0" timeOffset="152028.01">5968 13876 29487 0,'-34'21'1296'0,"8"-6"288"0,7 3-1264 0,9-8-320 0,3-5 0 0,5-3 0 16,-2 0 1264-16,-2 3 192 0,-3 7 32 0,0-1 16 31,7-3-2160-31,2-4-432 0,4-2-96 0,3-4-16 0</inkml:trace>
  <inkml:trace contextRef="#ctx0" brushRef="#br0" timeOffset="152907.6">8430 14412 6447 0,'-9'-5'576'0,"-1"3"-576"0,3 0 0 0,5 2 0 16,-5 0 672-16,-2 0 32 0,-8 0 0 0,-9 2 0 15,-7 7-432-15,-6 0-80 0,3 8 0 0,1 6-16 16,5 5-176-16,1 1 160 0,4 6-160 0,3 3 160 16,2 4 640-16,5-2 128 0,2-2 32 0,3-1 0 15,3 0-48-15,4-6 0 0,-1 0 0 0,8-3 0 16,-3 0-336-16,1-4-64 0,5-3 0 0,2 4-16 0,-2-6-48 0,5-3-16 15,2-3 0-15,3 0 0 0,1-8-80 0,3-5-16 16,3-2 0-16,-3-5 0 0,3-3-336 0,-24 10 0 16,0 0 0-16,79-59 0 0,-57 34 0 0,3-4 0 15,-25 29 0-15,45-75 0 0,-22 35 0 0,-2-4 0 16,3-3 0-16,-5-2 0 0,0 0 0 0,1-1 0 0,-3 6 0 0,-5-1 176 16,2 0 144-16,-2 1 48 15,-6-3 0-15,-1 4 0 0,-2-4 208 0,-3-4 32 16,0-5 16-16,-3 2 0 0,-1-1 208 0,1 2 64 0,-1 10 0 0,3 6 0 15,-3 9-304-15,4 13-48 16,-3 6-16-16,1 6 0 0,-2 6-208 0,1 4-64 16,-1 0 0-16,-1 5 0 0,2 6 320 0,-1-3 48 0,4 10 16 0,-2-3 0 15,1 1-272-15,-1 5-48 0,2-2-16 0,-2-2 0 16,-1 8 112-16,-1-1 32 0,-1 6 0 0,0 1 0 16,-2 2 16-16,-2 5 16 0,2 8 0 15,-2 2 0-15,2 5-160 0,-1-1-16 0,-1 5-16 0,-3 1 0 0,5-6-288 0,-4 2 128 16,3 0-128-16,1-9 0 0,3-3 0 0,2-9 0 15,2-5 0-15,2-9 0 16,7 0-720 0,-2-9-112-16,5-4 0 0,-1-1-15536 0</inkml:trace>
  <inkml:trace contextRef="#ctx0" brushRef="#br0" timeOffset="153400.2">9163 14745 12895 0,'4'14'1152'15,"-2"-9"-928"-15,-1 0-224 0,1-5 0 0,2-2 704 0,-3-1 112 16,1-1 16-16,3 1 0 0,2-6-336 0,0-1-64 0,-1-2-16 0,-6 5 0 16,-2-4-416-16,-2 6 0 0,-3 0 0 0,-1 0 0 15,-3 1 0-15,-1 2 288 0,0 2-48 0,1 0-16 0,-4 6 464 16,-1-1 80-16,2 0 32 0,-2 5 0 0,4-1-240 0,-4 7-48 15,4 1-16-15,0 2 0 0,-2 4-304 0,2 5-48 16,1 0-16-16,3 5 0 0,1-5-128 0,0 5 0 31,2 2 0-31,-1 0 0 0,5-1-192 0,-1-2 192 0,4 1-160 0,1-11 160 16,2-1 0-16,2-5 0 0,4-4 0 0,-1-7 0 0,6-5 0 0,-6-1-144 31,4-6 144-31,2-4 0 0,-4-4-480 0,0 2-16 16,1-2 0-16,-5-6 0 0,3-4-384 0,-1 1-80 0,-1 0 0 0,-2-4-16 0,-2 9 480 0,2-4 112 15,-2 0 0-15,2-6 16 16,0 4 368-16,-3-1-144 0,-1-2 144 0,1 4 0 16,-1 0 0-16,-3-4 0 0,4 7 0 0,-4 0 0 15,0 0 704-15,0 4 160 0,1 3 32 0,3 3 0 16,-1 4 320-16,1 9 80 0,3 5 16 0,-5 2 0 16,1 10-448-16,-1 0-96 0,0 4 0 0,-2 8-16 15,0 7 80-15,0 1 32 0,-2 2 0 0,2 5 0 16,0-3-64-16,0-3-16 0,3-3 0 0,-1-6 0 0,5-5-528 0,-2-5-128 15,4-5 0-15,1-6-128 16,4-4-880-16,-1-6-272 0,0-6-64 16,3-4-12176-16</inkml:trace>
  <inkml:trace contextRef="#ctx0" brushRef="#br0" timeOffset="153652.78">9742 14001 8287 0,'2'-17'736'0,"-1"1"-592"16,1 7-144-16,0 2 0 0,1 6 1920 0,-1-5 368 0,5-8 64 0,-2-6 16 16,8-3-768-16,-6 7-128 0,0 9-48 0,-2 11 0 15,-3 10-464-15,-2 7-80 0,-2 6-32 0,-2 7 0 16,-1 6 656-16,-2 3 128 0,-2 9 32 0,-1 4 0 16,-1 2-384-16,1 1-64 0,0 7 0 0,1-2-16 15,-2 8-592-15,3-4-112 0,-5 0-32 0,1 0 0 16,2-2-336-16,-1-2-128 0,3-6 0 0,-1-10 144 15,2 1-560-15,0-5-112 16,0 3-32-16,0-7 0 16,4-4-2016-16,-4-8-416 0</inkml:trace>
  <inkml:trace contextRef="#ctx0" brushRef="#br0" timeOffset="153889.98">9479 14611 14735 0,'-18'-9'640'0,"6"0"160"0,4 6-640 0,-1-1-160 16,7 3 0-16,0 1 0 0,1 0 1568 0,-3-2 288 16,2 2 48-16,-5 0 16 0,6 2-368 0,2 1-64 15,6-1-16-15,0 1 0 0,6 4-880 0,-1-3-176 16,5-1-32-16,2-1-16 0,6 0-240 0,1 1-128 0,5 2 160 0,1-5-160 16,1 0 0-16,-33 0 0 0,0 0 0 0,106-10 0 15,-106 10 0-15,0 0 0 0,115-24 0 0,-115 24 0 31,0 0-832-31,113-32-96 0,-113 32-32 0,0 0-10688 0</inkml:trace>
  <inkml:trace contextRef="#ctx0" brushRef="#br0" timeOffset="154336.73">10441 14562 4031 0,'-7'5'0'0,"0"-3"176"0,2-2-48 0,3-2-128 0,-3 0 0 0,1-1 0 0,1 1 0 0,-4-7 0 0,-7 3 1568 0,-5-7 208 16,-1 1 32-16,-2 3 16 0,3-1-736 0,-1 5-128 15,1 5-48-15,0 0 0 16,2 8 208-16,-3 1 32 0,3 7 16 0,1 5 0 16,1 1-240-16,1 10-48 0,3 1-16 0,3-2 0 15,1 6-80-15,1 1-16 0,5 0 0 0,1 1 0 0,0-3-624 0,0-1-144 16,1 2 0-16,3-9 0 0,3-1-256 0,2-4-32 16,3 1-16-16,2-3 0 15,3-3-464-15,2-8-80 0,4 2-32 0,3-5 0 16,0-5 448-16,0-4 96 0,1-1 16 15,-3-4 0-15,-3-4-384 0,0-2-80 0,-6 0-16 0,3-1 0 16,-2 0-192-16,-3-5-32 0,-2 0-16 16,-1 2 0-16,-1 5 592 0,2-8 112 0,-1-6 16 0,0 0 16 0,1-5 304 0,-1-6 0 0,3 1 128 0,-5-4-128 15,-1 1 144-15,0-4-144 16,-2-1 128-16,-1 1-128 0,-1 4 256 0,-3-1-48 0,-1 2 0 0,-1 1 0 16,0 4 928-16,-1 9 176 0,-1 3 32 0,2 7 16 15,1 7-416-15,-3 5-96 16,1 6-16-16,-1 3 0 0,1 8-96 0,-1 5-32 0,3 1 0 0,-6 3 0 15,3 7 368-15,1 1 64 16,1 2 16-16,0 3 0 0,0 3-112 0,-3 4-16 16,3 1 0-16,-1 7 0 0,1-1-480 0,0-4-96 0,1 1-32 0,1-4 0 15,-2 0-144-15,2-11-16 0,0-2-16 0,3-10 0 0,3-2-240 16,4-8 144-16,-1-8-144 0,5-3-9648 31,1-9-2000-31</inkml:trace>
  <inkml:trace contextRef="#ctx0" brushRef="#br0" timeOffset="154560.81">11166 14377 23039 0,'-7'18'2048'0,"3"-10"-1648"0,2-4-400 0,4-4 0 16,-2-2 1600-16,0 2 224 0,0 7 48 0,0 2 16 31,0 0-1888-31,0-2-256 0,0-2-128 0,0 0 0 16,0-2-2720-16,0 1-544 0,2-1-96 0,0 6-5088 15</inkml:trace>
  <inkml:trace contextRef="#ctx0" brushRef="#br0" timeOffset="154743.72">11260 14919 21183 0,'-21'33'944'0,"5"-5"192"0,4-4-912 0,3-5-224 16,4-6 0-16,2-3 0 0,-4 6 2160 0,-6 15 384 16,-4 20 80-16,-6 11 0 0,-6 3-1536 0,4-4-320 0,-1-12-64 0,5 3-10224 31,0-24-2032-31</inkml:trace>
  <inkml:trace contextRef="#ctx0" brushRef="#br0" timeOffset="160843.04">8048 16730 2751 0,'-2'0'256'0,"2"0"-256"15,-1 0 0-15,-3 0 0 0,2 2 864 0,1-2 128 0,-4 2 32 0,-1 0 0 16,-6-2 256-16,3 1 64 0,-1 3 16 16,3 1 0-16,-2-1-304 0,4 1-64 0,2-3-16 0,-3 1 0 15,5 2-320-15,-3-1-64 0,1-3-16 0,1 1 0 16,2 0-256-16,0 1-48 0,0 4-16 0,0 0 0 15,0-1 352-15,0 4 64 0,0 0 16 0,-2 4 0 16,2 4 64-16,-2-1 16 0,1 1 0 0,-3 1 0 16,2 2-336-16,-1 1-64 0,-1 6-16 0,-1-2 0 15,3 4-352-15,-5-2 0 0,2 3 0 0,2-3 0 16,-1 2 0-16,-3-2-128 0,2 1 128 0,0-3-192 16,3 0 192-16,-5-5-128 0,4 0 128 0,-1-5-128 15,2-2 128-15,1-5 0 0,1-6-144 0,0-1 144 16,0-2-336-16,3-4 0 0,1-3 0 0,-1-3 0 15,6-6-688-15,-6 2-128 0,4-3-16 0,2-4-16 16,-4-5 608-16,4 0 128 0,1-6 32 0,3-1 0 16,-5 2 416-16,5-6 0 0,-1 1 0 0,-2-3 0 15,4 1 0-15,-3-5 0 0,3 1 0 0,-1 0 0 0,0-2 576 0,2-1 32 16,1 5 16-16,0 2 0 0,1 1-16 0,1 11 0 0,-1 0 0 0,-3 10 0 16,2 4-400-16,-1 7-80 15,-3 3 0-15,-6 7-128 0,1 2 208 0,0 7-64 0,-4 4-16 16,2 4 0-16,-1 1 544 0,-2 8 96 15,3 4 32-15,-2-2 0 0,1 0 128 0,1 4 32 0,0-2 0 0,0 5 0 16,1 2-448-16,1-1-96 16,-4-2-16-16,1 2 0 0,-1 1-400 0,-1 0 0 0,0-5 128 0,-2-4-128 15,0-7 0-15,0 0 0 0,1-3 0 0,-1-4 0 16,0-4-256-16,0-4-16 16,4-1-16-16,-4-6 0 0,2-4-1648 0,1 0-336 15</inkml:trace>
  <inkml:trace contextRef="#ctx0" brushRef="#br0" timeOffset="161303.67">8555 16845 4607 0,'0'4'192'0,"0"-1"64"0,2 3-256 0,0-5 0 0,0-1 0 0,-1 2 0 0,3-2 1104 16,3 2 176-16,0 3 48 0,5-3 0 0,0 6 48 0,0-1 16 15,2-1 0-15,-3 2 0 0,1-1-288 0,-2-1-48 16,3 2-16-16,-1-3 0 16,3-1-336-16,-2 1-80 0,2-3-16 0,1-2 0 15,1 0-128-15,1-7-32 0,1 2 0 0,-2-7 0 0,4 1-192 0,-3-3-64 0,-1-5 0 0,2 0 0 16,-6 0-192-16,-1-2 0 16,-4-2 0-16,-1 0 0 0,0-3 0 0,-5 5 0 0,0-1 0 0,-4-1 0 15,-1 4 0-15,-3 2 0 16,-2 3 0-16,-3 0 0 0,-1 5 0 0,-4-3 0 0,-1 8 0 0,-4 1 0 15,0 1 0-15,0 4-160 0,0 3 160 0,0 2-128 16,2 5 128-16,0 0 0 16,2 6 0-16,3 1 0 0,5 4 512 0,-1 1 48 0,3 4 0 0,5 0 0 15,-3 0 176-15,5 1 32 0,1 6 16 16,3 0 0-16,-1 1-80 0,3-1 0 0,1 2-16 0,1 1 0 16,1 4 112-16,3-2 32 0,0 0 0 15,1-2 0-15,-1-1 16 0,2-4 16 16,0-7 0-16,1-7 0 0,3-3-352 0,3-7-80 15,5-6-16-15,-2-4 0 0,8-8-416 0,-32 9 0 16,0 0 0-16,94-38 0 0,-94 38-256 0,0 0-48 0,0 0 0 0,97-81 0 16,-76 60-1456-1,-3 1-288-15,1-1-64 0,-4-4-11824 0</inkml:trace>
  <inkml:trace contextRef="#ctx0" brushRef="#br0" timeOffset="161542.04">9376 16617 5519 0,'0'11'496'16,"0"-3"-496"-16,2-2 0 0,0-3 0 15,1 4 1952-15,-1 2 288 0,3 12 64 0,4 13 16 0,5 8 128 0,0 9 32 16,1-8 0-16,1 4 0 0,-2-5-816 0,2-2-144 16,-2-3-48-16,-1-1 0 0,5 1-368 0,-2-1-80 15,1-1 0-15,2-3-16 0,4 1-480 0,-4 0-80 16,2-2-32-16,-2-3 0 0,0 0-416 0,2 0 0 15,-2-4 0-15,-1-1 0 16,-1-9-704-16,1-2-128 0,-8-7-32 0,2 2-12992 0</inkml:trace>
  <inkml:trace contextRef="#ctx0" brushRef="#br0" timeOffset="161783.39">9779 16563 9215 0,'1'5'400'0,"-1"-1"96"0,0 3-496 0,0-2 0 0,0-1 0 0,-1 3 0 0,-3 1 1280 0,-1 10 144 16,-4 11 48-16,-5 15 0 0,-5 6-544 0,-2 1-96 16,-2 5-32-16,-1-1 0 0,1 1 304 0,-3 0 64 15,2 1 16-15,0-1 0 0,3 0 128 0,1-6 32 16,6-3 0-16,2 0 0 0,0-3-784 15,2-4-160-15,1-4-16 0,2-1-16 0,-2-3-512 0,2-8-112 16,4-5 0-16,-4-5-7824 16,5-5-1568-16</inkml:trace>
  <inkml:trace contextRef="#ctx0" brushRef="#br0" timeOffset="162128">10423 16060 12895 0,'-3'14'576'0,"-1"-9"112"0,1 4-560 0,1-6-128 0,-1 1 0 0,1-3 0 0,0 3 1152 0,-1 6 208 16,-4 4 48-16,-2 7 0 0,-1 4-528 0,-1 1-112 31,-1 5 0-31,3 0-16 0,-1 1 80 0,3 8 0 0,0 0 16 0,2 3 0 0,3 1 384 0,0 5 80 16,2-2 16-16,2 5 0 15,0 2-336-15,1 2-64 0,1 3-16 0,1-5 0 0,-3-4-480 0,3 6-112 16,2 5 0-16,1 0-16 16,-1-2-304-16,0-1 0 0,-1 3 128 0,-3-7-128 31,1 5-384-31,-3-7-144 0,1 0-32 0,-2-8 0 0,0-2-1712 0,-2-14-352 0</inkml:trace>
  <inkml:trace contextRef="#ctx0" brushRef="#br0" timeOffset="162413.35">10176 16588 10127 0,'-14'3'896'15,"7"2"-704"-15,-2 0-192 0,4-1 0 0,2 1 912 0,3 2 160 0,-2 0 16 0,-5 7 16 0,2 7 1488 0,-1 3 288 32,-2 6 64-32,4-6 16 0,4-1-1296 0,2-6-272 0,3-1-48 0,4-4-16 0,5-5-848 0,0-5-160 15,7 0-48-15,3-2 0 0,6-2-128 0,3-2-16 16,5 1-128-16,-38 3 192 0,86-14 512 0,-86 14 80 16,87-19 32-16,-87 19 0 0,92-19-240 0,-92 19-32 15,105-21-16 1,-105 21 0-16,104-25-528 0,-104 25 0 0,110-29 0 0,-110 29 0 15,106-30-512-15,-106 30-224 0,93-26-32 0,-93 26-14352 0</inkml:trace>
  <inkml:trace contextRef="#ctx0" brushRef="#br0" timeOffset="162621">11201 16666 21183 0,'-6'3'944'0,"3"-6"192"0,-2 1-912 0,3 2-224 16,0 0 0-16,0-2 0 0,1 2 1280 0,-3-1 224 16,1-1 32-16,-6-2 16 0,4-1-960 0,-1 0-192 15,1 2-32-15,2 1-16 16,1 0-1648-16,0 0-336 0,2 1-64 0,2 1-5584 15,0 3-1104-15</inkml:trace>
  <inkml:trace contextRef="#ctx0" brushRef="#br0" timeOffset="162831.54">11155 17293 28559 0,'2'9'1264'0,"0"-1"272"0,-1-1-1232 0,1-3-304 15,0 3 0-15,0-4 0 16,-1 3 960-16,1 4 128 0,3 6 16 0,-1 10 16 16,-1 0-624-16,-4 7-128 0,-3 2-32 0,-3 1 0 31,-3 6-2016-31,-2 2-416 0,-1 8-80 0,-18 11 0 0</inkml:trace>
  <inkml:trace contextRef="#ctx0" brushRef="#br0" timeOffset="167968.52">16589 10288 22111 0,'0'1'1968'0,"0"1"-1584"15,0-2-384-15,0 0 0 16,0 0 0-16,0 0 0 0,1 0 0 0,1 2 0 16,0-2-864-16,0 0-96 0,3 0-32 0,-2-2 0 15,4 0-112-15,2-1-32 0,1-4 0 0,4 0 0 16,2-3 880-16,3 1 256 0,4-5-128 0,0-2 128 0,-23 16 0 0,0 0 0 16,69-40 0-16,-48 26-6304 0</inkml:trace>
  <inkml:trace contextRef="#ctx0" brushRef="#br0" timeOffset="168172.82">17246 10232 4607 0,'7'7'400'0,"0"-4"-400"0,-4 3 0 0,2-5 0 16,-1 1 1392-16,-1-2 192 0,2 2 32 0,1 0 16 15,6-1-544-15,-2 1-96 0,3 0-32 0,-3-2 0 16,-1 2-800-16,-2-4-160 0,1 0 0 0,-2-1 0 0,2-3-256 0,-1-2 16 15,4 4 16-15,-3-8 0 16,5 3-672-16,2-5-144 0,6 0-32 0,-3 4 0 0,-1-4 1072 0</inkml:trace>
  <inkml:trace contextRef="#ctx0" brushRef="#br0" timeOffset="168395.3">17927 10253 9215 0,'5'17'400'0,"2"-8"96"0,0 0-496 0,-2-4 0 0,2-3 0 0,-5-1 0 16,3-1 0-16,7 4 0 0,6 1 0 0,3 0 0 31,-21-5-1280-31,0 0-160 0,0 0-32 0,92-8 0 0,-92 8 1152 0,0 0 320 0,75-32 0 0,-75 32 0 16,0 0 0-16,77-43 0 16,-77 43-128-16,0 0 128 0,87-40 0 0,-87 40 0 0,0 0 0 0,87-26 0 15,-87 26 0-15,0 0 0 0,0 0-128 0,98-2 128 16,-79 5 0-16,-4 1 0 0,1-1 0 0,0 2 0 15,-2 1 0-15,1-3 0 16</inkml:trace>
  <inkml:trace contextRef="#ctx0" brushRef="#br0" timeOffset="168508.01">18847 10258 911 0,'16'9'0'0,"-6"-6"0"0,2 1 0 0,-3-2 0 16,-2-1 656-16,-5-1 48 0,3 2 16 0,7 0 0 15,6 3-256-15,-18-5-48 16,0 0-16-16,0 0 0 0,122-9-400 0,-122 9 0 15</inkml:trace>
  <inkml:trace contextRef="#ctx0" brushRef="#br0" timeOffset="171205.67">19654 9122 5519 0,'-7'7'496'0,"3"2"-496"16,4-5 0-16,0-3 0 0,0-1 144 0,-1 4-144 0,-1 1 128 0,-2 9-128 15,-1 2 208-15,0-1-32 16,0-2-16-16,1 1 0 0,-1-4 1184 0,2-1 256 0,-1-2 32 0,1 0 16 16,1-4 192-16,0 2 32 0,2 4 16 0,-2-4 0 0,-1-1-688 0,1 4-144 15,0-2-32-15,1-5 0 0,-1 3-352 0,2-2-80 16,2-2-16-16,-1-2 0 0,6-2-448 15,-3-3-128-15,5-5 0 0,1-5 0 0,6-2 0 16,-4-6-160-16,7-4 160 0,0-1-208 0,6-7-112 0,-5-1 0 16,7-2-16-16,-1-3 0 31,2 3-208-31,3-2-32 0,-5-2-16 0,0-1 0 0,0 1 176 0,-3 1 32 0,-4 1 16 0,0 0 0 0,1 2 368 0,-3 0 0 16,0 2 0-16,-1 3 0 15,-2 2-336-15,2 7 48 0,-4 3 16 0,2 7 0 0,-5 2-48 0,1 9 0 0,-5 3 0 16,1 6 0-16,-3-1 128 0,2 11 0 0,-3 2 16 15,0 3 0-15,-2 4-160 0,-2 3-48 16,0 7 0-16,0 5 0 16,-3 1 384-16,0 8 256 0,0-2-32 0,1 0-16 0,-3 2-208 0,2-3 144 15,0 5-144-15,0-4 128 0,1 2-128 0,-1-2 0 0,0-3 0 0,-1 2 0 16,3-4 0-16,-2-6 0 0,3-6 0 0,0 0 0 16,1-3 0-16,-3-6 0 0,2-4 0 0,1-2 0 15,1-1 0-15,0-7 0 0,1 0 0 0,1-5 0 16,3-5 0-16,-3 0 0 0,5-9 0 0,2-4 0 15,-1-1 304-15,5-3 16 16,4-11 16-16,-5 1 0 0,6-3-96 0,1-5-32 0,2-1 0 0,3-5 0 0,-5 6 128 0,2-5 32 16,2-2 0-16,1-4 0 0,1 3-160 0,-3-3-16 15,3-1-16-15,-1 5 0 16,1 3-176-16,-3 8 0 0,3 4-160 0,-5 6-8864 16</inkml:trace>
  <inkml:trace contextRef="#ctx0" brushRef="#br0" timeOffset="171614.94">20750 9016 4607 0,'2'0'192'0,"-2"0"64"0,0 2-256 0,0-2 0 16,1 2 0-16,-1-2 0 0,0 1 592 0,0 5 80 0,0-1 16 0,-1 0 0 15,-3 7-400-15,2 1-80 0,-5-1-16 0,2 2 0 16,0 1 160-16,0-2 32 0,1 2 0 0,1 3 0 0,-1-3 496 0,3 1 96 31,1 0 32-31,-2 1 0 0,2-3-176 0,0 3-48 16,2-1 0-16,-1 2 0 0,1-5-160 0,3-2-48 0,4-1 0 0,-4-4 0 0,4-1-160 0,0-5-32 15,5 0-16-15,-4-4 0 0,4-1-176 0,0-5-16 16,0-1-16-16,0-3 0 0,-2-1 704 0,-2 2 144 16,1-1 16-16,-6 1 16 0,-1 2-272 0,-4-3-48 15,-2 0-16-15,-3 0 0 0,-1 4-480 0,-6-2-96 16,4-4-128-16,-6 4 176 16,1 0-176-16,-1-2 0 15,2 5 0-15,2 0 0 0,1 4-1024 0,2 5-64 0,2 0-32 0,3 0-9328 0</inkml:trace>
  <inkml:trace contextRef="#ctx0" brushRef="#br0" timeOffset="172381.3">21407 8992 3679 0,'-11'-2'160'0,"4"0"32"0,0 2-192 0,2 0 0 0,2 0 0 0,-1 2 0 0,3 2 0 0,-10 1 128 16,-5 5-128-16,-3 8 0 0,-2 3-160 0,-1 3-128 15,1 6-32-15,2-3 0 0,3 5 576 0,4-4 96 16,1 1 32-16,4-3 0 0,4 4 0 0,1-6 0 15,2-3 0-15,0 0 0 0,4-3-384 0,2-4 128 16,0-2-128-16,4-4 0 0,2-4 0 0,4-2 0 16,1-2 0-16,3-6 0 0,-20 6 0 0,0 0 0 15,0 0-144-15,85-45 144 0,-62 24 0 0,-4-7 0 16,2 2 0-16,-2-5 0 0,0-6 624 16,-1 1 32-16,-1-1 16 0,-5-1 0 0,2 0 224 15,-3-1 64-15,-4 4 0 0,-2 1 0 0,2 0-512 0,-6 0-80 16,1-1-32-16,-2 0 0 0,0 2-336 0,2 2 0 15,-2-4 0-15,3 0 0 0,1 0 0 0,3 2 0 0,-4 2 0 16,4 1-128-16,4 2-16 0,-4 7 0 0,0 6 0 16,1 2 0-16,-1 10 144 0,0 3 0 0,0 3 0 0,-5 6 0 15,0 1 0-15,-2 6 144 0,-4 5 0 0,1 3 0 16,-1 6 320-16,-1 1 64 0,0 3 16 0,-2 2 0 16,0 4-192-16,-2 4-32 0,4 1-16 0,-4 0 0 0,2 2 0 15,0-3 0-15,2 3 0 0,2-4 0 0,1-6 272 16,2 1 64-16,2 1 16 0,1-5 0 0,8-2 48 0,-4-6 0 15,5-2 0-15,-3-1 0 0,1-2-576 0,2-2-128 16,2 0 0-16,0-7 0 0,3 2 0 0,1-2 0 16,-18-12 0-16,0 0-176 0,0 0 176 0,87 18 0 15,-87-18 0-15,0 0 128 16,82-21 32-16,-82 21 16 0,0 0 0 0,89-47 0 0,-89 47 448 0,63-38 80 16,-39 17 32-16,-3 0 0 0,-4 0-32 0,1 0-16 15,-4-2 0-15,-2 3 0 0,-2-1-416 0,-4 1-80 16,0 1 0-16,-4 4-16 0,-2 2 96 0,0-1 32 15,-2-1 0-15,-3 3 0 0,4 1-304 0,-3-3 0 0,1 4 0 16,-1-1 0-16,-1 3 0 0,0 1 0 0,-1 3 0 0,-1 4 0 16,0 2 0-16,2 3 0 0,-3 9 0 0,1-2 0 15,1 4 0-15,-1 0 0 0,2 6 208 0,3-3-64 16,1 4 0-16,2-2 0 16,1 0 0-16,2-2 0 0,4 0 16 0,-1-1 0 0,5 1 0 0,1 0 0 15,1 0 192-15,0-1 32 0,1 2 16 0,4 1 0 16,1 5-400-16,-1 1 0 0,0-3 128 0,4 2-14160 15</inkml:trace>
  <inkml:trace contextRef="#ctx0" brushRef="#br0" timeOffset="174775.33">3523 17218 9215 0,'-6'5'816'0,"3"-1"-656"0,1-1-160 0,2 1 0 15,0-4 864-15,-1 1 144 0,-3 5 16 0,2-1 16 16,-1 4-176-16,-4-6-32 0,5-1-16 0,-1-2 0 16,3 0-640-16,-2 0-176 0,0-2 0 0,0 0 0 15,-1 2 864-15,1 0 96 0,-1 2 32 0,-1 0 0 16,2 1 480-16,-3-1 80 0,0 2 32 0,0 1 0 15,1-2-176-15,1 1-48 0,3-2 0 0,-2-2 0 16,2 0-592-16,2-4-112 0,0-1-16 0,3-6-16 0,5-3-480 0,-3-1-144 16,5-10 0-16,1 1 0 0,1-6 0 0,-1 1 0 15,5-8 0-15,-1 2-192 16,-3 2-256-16,4-3-64 0,3-6 0 16,1 0 0-16,1-7 144 0,0 4 32 0,-3 3 0 0,3-3 0 15,2 1 0-15,-5 3 0 0,0 2 0 0,-3 4 0 16,2 2-384-16,-5 7-80 0,0-2-16 0,0 7 0 15,0 1 256-15,-4 2 48 0,4 1 16 0,0 1 0 16,-2 7 320-16,1 1 176 0,-1 2-192 0,-2 6 192 0,3 0 0 0,-3 0 0 16,0 2 0-16,3 5 0 0,-5 2 192 0,5 1-64 15,-6 4-128-15,-2 4 192 0,2 6 208 0,-6 2 48 16,1 5 0-16,-4 6 0 0,1 5 128 0,-5 3 16 0,0 11 16 0,-1-2 0 16,-2 0-176-16,-2 5-48 0,1 4 0 0,-2 1 0 15,0-1-384-15,-1-6 0 0,3 1 128 0,-4-2-128 16,3-8 0-16,1-6 192 0,3-2-192 0,2-5 192 15,1-4-192-15,1-6 0 0,3-6 0 0,0-3 0 16,3-9 0-16,1-4 0 0,1-3 0 0,4-5 0 16,-1-9-192-16,5-7 48 0,1-3 0 0,5-13 0 15,-2-5-128-15,4-6-32 0,2-1 0 0,-1-5 0 16,6-2 304-16,-5 0-192 0,5 2 192 0,-2-1-160 16,-2-1 160-16,3-2 0 0,-3-1 0 0,-1 0 0 0,-1-2 0 15,-1 5 0-15,0 6 128 0,-2 1-128 16,0 5 0-16,-3 6 0 0,-2 3 0 0,0 2 128 31,0 5-496-31,0 2-80 0,0 3-32 0,0 6 0 16,-4 5-1728-16,1-2-352 0</inkml:trace>
  <inkml:trace contextRef="#ctx0" brushRef="#br0" timeOffset="175218.07">4591 17171 2751 0,'-4'0'256'0,"1"0"-256"16,1-2 0-16,0 2 0 0,1-3 1088 0,1-1 160 0,-7-4 32 0,-4-1 16 16,1-5-400-16,-1-2-96 0,-3 4-16 0,4 2 0 15,1 3-464-15,1 1-112 16,-1 5-16-16,4 2 0 0,-6 5 496 0,4 1 80 0,4 3 32 0,-6 1 0 15,2 6 48-15,4 0 16 0,-4 4 0 0,3-2 0 16,2 1 0-16,1 1 0 16,2-1 0-16,-1 0 0 0,4-3-368 0,1 0-80 0,2 1-16 0,-2-4 0 0,2-2-256 0,0-2-144 15,4-1 160-15,-3-4-160 0,5 1 192 0,-3-5-48 16,2 1-16-16,2-4 0 0,-2 2 400 0,1-3 80 16,0-2 16-16,1-6 0 15,0 4 160-15,0-7 48 0,-1 0 0 0,0 0 0 16,1-1-448-16,2-4-96 0,-5-2-16 0,2-4 0 0,1 3-96 0,-3-5-32 15,-1 0 0-15,-3 2 0 0,2 1-144 0,-6-2 128 16,-3 3-128-16,-1 4 128 0,-1 2-336 16,-8 1-80-16,-4 5-16 0,-2 1 0 15,0 8-528-15,-3 2-128 0,2 5 0 16,-3 8-16-16,5-1-32 16,-1 3 0-16,2 5 0 0,4-1 0 0,1-4-528 0,2 3-128 0,4-2 0 15,3-3-5984-15</inkml:trace>
  <inkml:trace contextRef="#ctx0" brushRef="#br0" timeOffset="176029.81">4976 16918 2751 0,'4'-3'256'0,"-3"0"-256"16,1 1 0-16,-2 0 0 0,2 2 1536 0,-2-2 272 0,0 2 48 0,-2-3 16 0,0-2 0 0,-1-2 0 31,-1 3 0-31,-6-1 0 0,1 5-1360 0,-3 2-256 16,0 1-64-16,0 6-16 0,-2 1 288 0,0 4 64 15,3 2 16-15,-4 1 0 0,4 2 368 0,-1 2 80 16,1 0 16-16,1 0 0 0,-1 0-112 0,5 2 0 16,-3 3-16-16,4-4 0 0,1 3-640 0,-3-2-240 15,2 3 176-15,3-5-176 0,0-1 0 0,2-2 0 16,2-1 0-16,0-6 0 0,3 1 0 0,2-5 0 16,2 0 0-16,0-7 0 0,1-2-128 0,0-5 128 0,1 2 0 15,1-7 0-15,2 1-128 0,0-6 128 0,2-2 0 0,-2-4 0 16,0-3 0-16,3 0 0 0,-5-6 0 0,2 3 0 15,2-1 0-15,-1-5 0 0,3 4 0 0,-8-2 0 16,4 0 0-16,0-4 0 0,4-6 0 0,-6-6 0 16,4 5 0-16,-3-6 0 0,3 1-144 0,-5 2 144 15,-3 5 0-15,3-1 0 0,-3-4 0 0,-2 1 0 16,1 6-144-16,-2 4 144 0,-2 1-128 0,-1 4 128 0,2 5-224 0,-4 5 32 16,3 3 16-16,-3 6 0 0,2 7 176 0,-4 3 0 15,2 4 0-15,-2 3 128 0,2 0-128 0,0 9 144 16,-1 2-144-16,-1 5 160 0,0 0 128 0,0 7 32 15,2-1 0-15,-1 6 0 0,1 1 64 0,0-1 32 16,0 2 0-16,0-1 0 0,0 1-224 0,0 0-32 16,3 2-16-16,-1-3 0 0,0 5-144 0,1-6 0 15,1 3 144-15,-1-1-144 0,1 0 144 0,-1-2-144 16,2-5 192-16,2 3-192 0,-3-4 0 0,1 2 0 16,4-3 0-16,-4 2 0 0,4-2 160 0,-1-1-160 15,3 1 128-15,-1-5-128 0,4 1 400 0,-5-3 0 16,3-1 0-16,0-2 0 0,2-8-208 0,-2 3-32 0,6-8-16 15,-4 1 0-15,3-4-144 0,1-4 0 0,-1 1 0 0,2-8-176 16,0 1-16-16,1-2 0 16,-1-4 0-16,-2-1 0 0,1 3 0 0,-4-4 0 0,1 1 0 0,-4-2 0 15,-3-1 192-15,3 0 128 0,-4 2-128 0,2-3 176 16,-1-1-48-16,-3 1-128 0,2-2 192 0,0 2-64 16,-3-2-128-16,-1-3 0 0,-1 2 144 0,-2 3-144 15,0-2 0-15,-3 3 0 0,-1 0 0 0,-5 3 0 16,1 1 0-16,-3 1 0 0,1 6 0 0,-6-2 0 15,2 3 0-15,-3 1 0 0,-1 3 128 0,1 1-128 0,-1 3 0 0,1 2 0 16,3 1 0-16,-3 6 0 0,3 1 0 0,0 4 0 16,3 5 0-16,3 0 0 0,2 2 0 0,3 4 0 15,1 6 0-15,0 0 0 0,4-3 448 0,2 2 0 16,1-2 16-16,4 5 0 0,1-2 32 0,2-3 0 16,4 5 0-16,1-5 0 0,-1 3-128 0,1-1-32 15,3-2 0-15,-1-4 0 0,-2 2-48 0,1-3-16 16,1 0 0-16,-2-4 0 0,1 2-272 0,-1-2 0 15,1-2 0-15,-1 1 0 16,0-4-384-16,1-7-176 0,-1 0-32 0,-5-7-14768 0</inkml:trace>
  <inkml:trace contextRef="#ctx0" brushRef="#br0" timeOffset="176392.33">5968 16530 2751 0,'-2'-2'256'0,"0"2"-256"16,0-1 0-16,1 1 0 15,1 0 1136-15,-2 0 176 0,0 0 32 0,-1 1 16 0,-6 3 336 0,2 6 64 16,3 4 16-16,1 0 0 0,-1 5 144 0,4 2 48 16,0 4 0-16,2-3 0 0,3 1-464 0,1 1-96 15,2 1 0-15,3-3-16 0,3 1-608 0,-2 1-112 16,5 4-32-16,1-5 0 0,1 1-64 0,2 2-32 0,0-3 0 0,3-2 0 16,-5-2-400-16,2 0-144 15,2 0 0-15,-2-1 144 0,-2 1-144 0,-3 0 0 0,-4 2-160 0,-3 0 160 31,-1 5-1360-31,-2-3-176 0</inkml:trace>
  <inkml:trace contextRef="#ctx0" brushRef="#br0" timeOffset="176676.17">6335 16490 7359 0,'-5'12'320'0,"0"-5"80"0,1-2-400 0,3 2 0 16,-1 0 0-16,0-3 0 0,0 8 1216 0,-1 5 144 15,-8 11 48-15,3 11 0 0,-5 9-272 16,1-2-48-16,0-1-16 0,2-3 0 0,1-2 16 0,0-2 0 16,2 0 0-16,4 1 0 0,-4-1-144 0,3 2-32 15,1 2 0-15,3 0 0 0,-2 1-128 0,2 4-16 16,2-1-16-16,-4-3 0 0,2 6-16 0,0-7 0 15,4-2 0-15,-1-2 0 0,1-3-576 0,1-5-160 16,-5-4 0-16,3-2 0 31,-1 0-1136-31,0-6-288 0,-1-1-64 0,-1-5-6176 0,0 2-1232 0</inkml:trace>
  <inkml:trace contextRef="#ctx0" brushRef="#br0" timeOffset="176959.76">5891 17140 11055 0,'-4'7'480'0,"1"-4"112"0,1-3-464 0,0 2-128 0,2-2 0 0,0 0 0 0,0 2 928 0,0-2 160 15,2 0 48-15,-2 1 0 0,2 3-368 0,1-4-80 16,1 2-16-16,3-4 0 0,-2-2 528 0,7 1 96 15,-1-2 32-15,4-8 0 0,5 3-176 0,-20 10-16 32,0 0-16-32,76-49 0 0,-76 49-208 0,0 0-32 15,124-66-16-15,-124 66 0 0,98-56-256 0,-98 56-48 16,109-61-16-16,-109 61 0 0,105-52-368 0,-105 52-176 16,103-43 160-16,-103 43-14208 0</inkml:trace>
  <inkml:trace contextRef="#ctx0" brushRef="#br0" timeOffset="179443.61">2015 17796 6687 0,'7'-7'592'0,"-1"0"-464"15,-1 2-128-15,-3 3 0 0,-2 1 0 0,3-3 0 16,6-8 0-16,3-2 0 0,0-2 0 0,0 1 0 16,-1 1 0-16,-4 7 0 0,0 2 0 0,-6-1 0 0,-1 5 0 0,0 1 0 15,0 1 0-15,0 1 0 16,0 3 400-16,0-3 48 0,-1 2 16 0,1-3 32 0,-4 1-240 0,4-2-32 0,0 4-16 0,0-3 16 16,0 3-224-16,0-3 0 0,0 1-144 0,0 2 144 15,0-1 192-15,0-1 128 16,0 3 0-16,0-3 32 0,0 3 352 0,0-3 64 0,0 0 0 0,0-2 48 15,4 0 16-15,-4 0 0 0,1 0 0 0,-1 0 16 16,4 0-528-16,1-2-128 16,-1 0 0-16,3 0 0 0,-2-1 16 0,0 1 16 15,2-3 0-15,2 3 32 0,1-1-256 0,-1-3 144 0,3 1-144 0,-1 0 144 0,-1 2-144 0,4-4 160 16,-2-2-160-16,2 4 192 0,2-6 0 0,0 8 16 31,1-1 0-31,-3 2 32 0,0 1 176 0,1 2 32 0,3-1 16 16,-1 4 16-16,1-2-160 0,-6-1-48 0,4 6 0 0,-2-3 48 0,0 1-320 0,-4 0 0 15,0 4 128-15,1-4-128 16,-2-1 0-16,-2 4 0 0,1-2 0 0,-4-1 0 16,-1 4 0-16,1-4 0 0,-1 0 0 0,-1 2 0 0,1-2 432 0,-3-1 16 15,0-1 16-15,-3 2 0 0,1-1-96 0,-1-2-32 16,-2 1 0-16,1-1 0 16,-5 0-336-16,2-1 144 0,-1 5-144 0,-3-3 0 0,2 2 0 0,-1-1 0 15,-2 5 0-15,-2-1 0 0,0 3 0 0,-2-1 0 16,1 4 0-16,-1 0 0 0,0-4 0 0,2 4 0 15,0 0 0-15,2-5 0 0,2 5 0 0,-3-4 0 16,5 1 0-16,-3-1 0 16,4-1 0-16,-1 3 0 0,4-1 0 0,-1 3 0 0,3-2 0 15,-1 0 0-15,1 5 0 0,2-1 0 0,0 0 0 0,0-1 0 0,5 1-160 16,-3-5 160-16,3 1 0 16,2-5 0-16,2 0 0 0,5-4 128 0,-2-1-128 0,4-2 0 15,1-4 0-15,2-1 0 0,2 0 0 0,-2 2 0 16,0-4 0-16,-1-2 0 0,-1 2 0 0,1-4 0 15,-3 4 0-15,1-5 0 0,-4 5 0 0,1-5 0 16,0 5 0-16,-4-5 0 0,3 5 0 0,-5-2 0 16,-1 4 0-16,-1 0 0 0,0 0 0 0,-3 1 0 15,-2 2-128-15,0 2 128 0,-2 0 0 0,-1 0 0 16,1 2 0-16,-5 2 128 0,0 3-128 0,2 0 0 16,-6 1 144-16,2 1-144 0,-1 3 0 0,1 0 0 15,-3 4 0-15,0 1 0 0,0 3 0 0,0-1 0 0,-1 2 0 16,1 3 0-16,-2 2 0 0,0-1 0 15,2 6 0-15,-4-5 0 0,4 2 128 0,0-4 16 0,1 4 0 0,3-3 0 16,3-3 224-16,-1-3 32 0,5-3 16 0,1-4 0 16,3-1-416-16,1-3 0 0,1 1 0 0,0-4 0 15,2 2 0-15,0-2 0 0,2 1 0 0,-1 1 0 16,-1-2 0-16,0-2 0 0,2 3 0 0,-5 1 0 16,-1-4 0-16,2 1 0 0,-1-1 0 0,-1 6 0 15,-1-4 0-15,-2 0 192 0,0 6-192 0,0-3 192 16,-5 6 448-16,-1-2 112 0,0-1 16 0,-3 3 0 0,-3 0-64 15,-2-4-16-15,-2 6 0 0,0-2 0 16,-1 2-176-16,-2-4-16 0,-2 5-16 0,0-1 0 0,2-2-352 0,0-6-128 16,1 5 0-16,1-10 144 0,1 1-144 15,4-6-224-15,1 0 48 0,6-5-14848 16</inkml:trace>
  <inkml:trace contextRef="#ctx0" brushRef="#br0" timeOffset="179798.05">3092 18073 4607 0,'-3'12'400'0,"3"-6"-400"15,-2-3 0-15,2 1 0 0,0-1 3792 0,0-1 688 16,2-2 128-16,0 0 16 0,3 0-2224 0,2-2-448 15,0-3-96-15,1 1 0 16,1-1-2000-16,-5 2-400 0,-1-3-80 0,1 5-11152 0</inkml:trace>
  <inkml:trace contextRef="#ctx0" brushRef="#br0" timeOffset="201315.49">12757 17772 4607 0,'-7'14'400'0,"1"-5"-400"0,3 3 0 0,1-7 0 0,2 0 272 0,-1-3-16 0,-3 1-16 0,1 3 0 16,-1 2 240-16,-1 1 48 0,3-2 16 0,-3 0 0 16,3-5-336-16,0-2-64 0,2-2-16 0,0-5 0 15,2 2 272-15,0 0 48 0,1-8 16 0,-1 3 0 16,0 0 256-16,1-6 48 16,3 4 16-16,-3-6 0 0,2-1-16 0,2 0 0 0,0-4 0 0,0 1 0 15,0-1-352-15,2-3-80 0,1-4-16 0,-1-6 0 16,3-1-80-16,-1-1-32 0,-11 38 0 15,29-86 0-15,-15 39 16 0,-2-5 0 16,2 3 0-16,-5-3 0 0,3-4 96 0,-1 1 32 0,1-1 0 16,2 2 0-16,-2-4 128 0,0 1 32 15,2 1 0-15,-2 1 0 0,4 2-256 0,-4 10-32 0,-12 43-16 0,28-72 0 16,-28 72-208-16,0 0 176 0,0 0-176 0,0 0 160 16,0 0 0-16,0 0 0 0,0 0 0 0,58 21 0 0,-58 23 176 15,0 6 48 1,-2 13 0-16,-2-2 0 0,3-2-256 0,-3 14-128 15,2 4 160-15,1 0-160 0,-3-1 0 0,3 1 0 0,1-1 0 0,-2-4 0 32,-2-2-704-32,1-9-96 0,3-4-16 0,0-8 0 15,0-4-720-15,0-5-128 0,2-2-48 0,-1-6 0 0,3-10 432 0,-1-4 96 0,2-9 16 0,1-9 0 0,2-9 896 0,1-5 272 16,2-2-128-16,-1-8 128 0,2 1 0 16,-1-12 0-16,4-6 192 0,-2-12-64 0,1-1 512 0,-2-7 112 15,0-3 16-15,-3-8 0 16,-1-2 640-16,-2 0 128 0,-1 1 16 0,0 2 16 0,0 8-176 0,0-6-48 15,6-1 0-15,-4 0 0 0,7 9-400 0,-5 7-96 16,3 7-16-16,0 11 0 0,-2 11-512 0,-3 8-128 16,0 6 0-16,-3 4-16 0,-1 6-400 0,-1 1-80 0,2 1-16 0,1 6 0 31,-5 0-624-31,2 0-128 0,1 7-16 0,0 0-9696 0</inkml:trace>
  <inkml:trace contextRef="#ctx0" brushRef="#br0" timeOffset="201852.65">13454 17462 9215 0,'-6'7'816'0,"5"-5"-656"0,1-1-160 0,0-1 0 0,0-1 1184 0,0 1 208 0,0 1 32 0,-2 3 16 16,2-1-544-16,0-1-128 0,-2-2 0 0,2 0-16 15,-1 0-752-15,1 4 0 0,-2-1 0 0,-2 4 0 16,4 7 0-16,-5 0 0 0,2 3-128 0,-1 2 128 15,1 2 0-15,-1 2 144 0,4 0-16 0,-2 1 0 32,2-1 1024-32,0-1 192 0,2-1 32 0,2 2 16 15,3-4-1792-15,1-2-368 0,-2-1-64 0,2-4 0 0,1-5 832 0,5-3 336 0,-4 1-16 0,4-7 0 16,2-3-320 0,1 0 0-16,3-6 0 0,-3-1-192 15,2-2 192-15,0-3 0 0,-19 17 0 0,0 0 0 0,0 0 0 16,72-75 0-16,-58 54 0 0,0 0 0 0,0 0 192 15,-7 0 32-15,-2 0 0 0,-3-5 0 0,-2 4 256 0,-6-5 48 16,1 1 16-16,-5 4 0 0,-3-4 336 0,-4 3 64 16,1 4 16-16,-1 5 0 0,-1 3-400 0,-1 10-80 15,0 2-16-15,0 5 0 0,2 8-464 0,-1-1-192 0,2 5 16 0,2 1 0 32,-1 0-864-32,3-1-176 0,3-1-48 0,4 0 0 15,1-3-464-15,2 0-80 0,6 0-32 0,3-7-6464 0</inkml:trace>
  <inkml:trace contextRef="#ctx0" brushRef="#br0" timeOffset="202540.15">14001 17380 18431 0,'-9'7'816'0,"4"-4"160"0,0-1-784 0,1 0-192 0,1 0 0 0,1-2 0 0,-1 0 1584 15,-4 1 272-15,-4 3 48 0,-3 3 16 0,0-2-720 0,-3 4-144 16,-1 1-32-16,3 8 0 0,1 3-784 0,-2 0-240 15,2 8 0-15,-3-1 128 0,4 5-128 0,-2 0 0 16,4 4 0-16,-3-2 0 0,9-2 0 0,0 0 0 16,3-2 0-16,4-6 0 0,3-6 0 0,0-4 128 15,4-2-128-15,0-5 0 0,1-4 0 0,4-3-288 16,0-2 48-16,2-4 16 16,1-6-560-16,-3-3-112 0,0-3-32 0,0-8 0 15,2 1 208-15,-6-4 32 0,4-5 16 0,0-4 0 0,-2-1 512 0,1-9 160 16,0-2 0-16,3-3 0 0,-5-4 0 0,1 4 0 0,-2 2 0 15,1-3 0-15,-3 1 128 0,-1-2 64 0,0 0 32 16,0-2 0-16,-1-3 512 0,-1-4 96 16,0-8 32-16,2-4 0 0,2 4 96 0,-1 8 0 15,-1 5 16-15,2 13 0 0,0 10-272 0,-2 14-48 0,-4 11-16 16,1 10 0-16,-3 4-320 0,-2 13-80 0,-4 9-16 0,-2 7 0 16,1 14 208-16,-4 2 32 0,1 7 16 0,0 1 0 15,1 6-176-15,-3 5-48 0,3 5 0 0,-1 2 0 16,2 1-256-16,2-2 0 0,-4-1 0 0,2-4 0 0,3-2 0 15,-1-3-144-15,2-5 144 0,1-5-128 16,4-5-32-16,1-2 0 0,4-9 0 0,0-3 0 31,5-5-448-31,-3-1-96 0,3-8 0 0,4-3-16 16,-4-8-672-16,2 1-128 0,2-8-16 0,1-3-16 0,1-3 160 16,3-8 48-16,-1-1 0 0,-20 12 0 0,0 0 928 0,75-71 192 0,-75 71 32 0,60-72 16 0,-60 72 640 0,61-76 128 15,-61 76 32-15,57-84 0 16,-57 84 176-16,44-87 32 0,-44 87 16 0,31-87 0 15,-19 45-224-15,-3 5-48 0,0 6-16 0,-4 3 0 0,-2 4 64 0,-3 3 16 0,-1 3 0 0,-5 5 0 16,1 0 0-16,-5 6 0 16,1 4 0-16,-7-1 0 15,4 6 16-15,-4 0 16 0,-1 3 0 0,1 6 0 0,1-3-224 0,-1 6-32 0,0 0-16 0,2 2 0 16,4 6-240-16,-1 1-160 16,3 2 192-16,1 8-192 0,2 1 176 15,3 5-176-15,2 3 160 0,2-2-160 0,3 3 128 0,2 2-128 16,3-1 0-16,1-2 144 0,1-7-144 0,-2-2 0 15,6-11 0-15,3-4 0 0,-1-4 0 0,3-9-224 16,3-3 48-16,2-4 16 16,-2-2-1664-16,3-8-336 0,-27 12-64 0,0 0-12112 0</inkml:trace>
  <inkml:trace contextRef="#ctx0" brushRef="#br0" timeOffset="202830.79">14938 17074 17503 0,'-1'6'768'0,"-1"1"176"0,4-3-752 0,-1-1-192 16,3 3 0-16,-4 1 0 15,2 0 1632-15,1 5 288 0,2 10 64 0,6 10 16 0,-4 4-96 0,5 3-32 0,-3-3 0 0,1 1 0 16,2-6-976-16,2 4-192 0,0-2-32 0,4-3-16 16,-1 3-656-16,2-4-192 0,0 3-16 0,-1-1 0 31,1-7-1136-31,-5 4-208 0,5-3-48 0,-3-4-7232 0,-4-4-1424 0</inkml:trace>
  <inkml:trace contextRef="#ctx0" brushRef="#br0" timeOffset="203105.82">15226 17037 17503 0,'-14'19'768'0,"4"-8"176"0,1-3-752 0,0 1-192 31,4-4 0-31,0 0 0 0,-1 1 1520 0,-8 8 272 0,-6 5 48 0,-10 9 16 0,-3 1-832 0,-2 6-144 15,-2-4-48-15,3 1 0 0,4 1-832 0,0 0 0 16,-1 2 0-16,5 0-128 0,-4 3 128 0,4 2 0 16,-2 4 0-16,0-3-128 0,7 5 128 0,-5-1 256 15,4 7-64-15,-1-7-16 16,4 2-176-16,0-6 128 0,3-3-128 0,2-5 128 16,5-7-464-16,1-5-112 0,4-5 0 0,4-11-16 31,4-3-1568-31,2-6-304 0</inkml:trace>
  <inkml:trace contextRef="#ctx0" brushRef="#br0" timeOffset="203272.77">14757 17687 4607 0,'0'0'192'16,"38"-81"64"-16,-31 68-256 0,-5 4 0 0,0 4 0 0,1-4 0 0,1-5 1360 0,6-17 240 0,4-15 32 0,-14 46 16 15,33-87 592-15,-33 87 112 16,0 0 16-16,47-73 16 0,-31 61 128 0,2 5 32 0,4 0 0 0,1-2 0 16,5 6-544-16,-28 3-96 0,0 0-32 0,97-28 0 0,-97 28-976 0,0 0-208 15,112-51-48-15,-112 51 0 0,0 0-640 0,110-57-304 16,-110 57 32-16,0 0-10624 31,113-65-2128-31</inkml:trace>
  <inkml:trace contextRef="#ctx0" brushRef="#br0" timeOffset="204050.81">15953 17321 15663 0,'-6'17'1392'0,"3"-3"-1120"0,1-7-272 0,2 0 0 15,0-2 1984-15,0 2 352 0,-5 12 64 0,0 11 16 16,-1 8-752-16,3 2-128 0,-2-5-48 0,1-2 0 15,1-3-1232-15,-1-2-256 0,1 0 0 0,-1 5 0 32,1 2-1088-32,-2 1-144 0,-1 4-48 0,-2 4 0 0,-1 6-272 15,-3-3-64-15,1 6-16 0,-4-5 0 0,1-1 976 0,-4 0 192 0,3-5 32 0,-3-7 16 16,1-7 416-16,3-7-128 0,0-5 128 0,3-6 0 16,4-5-160-16,2-7 160 0,0-1-192 0,1-7 192 31,4-4-672-31,0-2-32 0,2-7 0 0,3-3 0 0,1-5 224 0,2-8 32 0,3-1 16 0,3-7 0 15,5-3 784-15,-2-4 160 0,-17 54 16 0,39-103 16 0,-20 53 432 0,0-10 96 16,2-6 16-16,3-3 0 0,1-6 224 0,1-9 48 16,2 4 16-16,0 3 0 0,1 8-160 0,-29 69-48 15,58-103 0-15,-58 103 0 0,0 0-544 0,75-91-112 16,-75 91-32-16,0 0 0 16,0 0-480-16,0 0-160 0,92-19 0 0,-82 33 0 0,-3 0 160 0,2 10 0 15,-7 3 0-15,0 2 0 0,-1 1 368 0,-2 6 96 16,-1 3 32-16,-5-1 0 0,2 2-32 0,-2 2 0 0,-5 0 0 0,-1-4 0 15,-1 0-320-15,0-5-144 0,-1-3 128 0,-1-2-128 32,-1-4-288-32,3-5-144 0,-4-3-16 0,4-7-16 15,0-1-1600-15,4-8-320 0</inkml:trace>
  <inkml:trace contextRef="#ctx0" brushRef="#br0" timeOffset="204678.11">16442 17208 8287 0,'-5'17'736'0,"2"-5"-592"16,3-5-144-16,0-5 0 16,1 1 1440-16,-1 8 256 0,0 5 48 0,-1 10 16 0,1 7-976 0,-2 0-192 15,2-2-32-15,0 1-16 31,-4-6-864-31,3 2-160 0,-3-4-32 0,1-1-16 0,1 1-96 0,-2 0-16 0,3-1 0 0,-6 0 0 0,1 3 416 0,-1-4 80 16,-1-1 16-16,-1-3 0 16,-3-4 128-16,3-2 0 0,-1 0 0 0,3-7-128 0,-4 0 128 0,4-5 192 0,2 0-32 0,0-5-16 15,1 2-144-15,3-4 0 0,1-5-160 0,1 1 160 16,1-1 0-16,0-4 0 0,1-3 0 0,3 0 0 16,-5 0 256-16,6-4 80 0,2-3 32 0,0 0 0 15,3-7 368-15,-2 3 80 16,4-1 16-16,0-4 0 0,-14 35 192 0,0 0 64 0,54-85 0 0,-38 60 0 15,1 8-288-15,-1 5-48 0,0 3-16 0,-4 6 0 16,0 1-80-16,-3 2-16 16,0 2 0-16,-1 3 0 0,1 5 64 0,0 2 16 0,-4 1 0 0,4 2 0 15,-2 3-160-15,0-3-48 0,3 3 0 0,-3-1 0 16,5 1-512-16,-5-6 0 0,4 3 0 0,-1-1 0 16,2-5 0-16,0 2 0 15,2-6 0-15,2-5-144 0,-2 0 144 0,2 0 0 0,-2-5-144 0,1-4 144 0,1 4 0 0,0-6 0 16,-1-1 0-16,-4-4 0 0,3-1 0 15,0-4 0-15,-4 0 128 0,-1-2-128 0,0 3 256 16,-1-5-16-16,-2 4-16 0,-5 0 0 0,3-1 144 0,-6 1 16 16,0 3 16-16,-1-1 0 0,-4 4-16 0,-2-1 0 15,-1 5 0-15,-1 1 0 0,1 3 208 16,-2 4 48-16,-4 3 0 0,2 1 0 0,0 6-96 0,2 4-16 16,-2 3 0-16,0 5 0 15,3 5-176-15,-3 1-32 0,4 2-16 0,0 7 0 0,1-1-144 0,2 3-32 0,2 4 0 16,-2 0 0-16,3 0-128 0,1 2 0 15,1 3 0-15,0-6 128 0,2-6-128 16,2-4 0-16,1 5 0 0,4-8 0 0,0-2-320 0,2-7-32 16,2-6-16-16,1-6 0 15,0 0-2064-15,4-10-432 0</inkml:trace>
  <inkml:trace contextRef="#ctx0" brushRef="#br0" timeOffset="205008.55">17232 16976 8287 0,'1'5'736'0,"1"4"-592"15,0-2-144-15,0-4 0 0,1 6 2320 0,-3 0 432 16,2 10 96-16,1 9 16 0,3 14-240 0,-3 5-32 16,-3 5-16-16,4-3 0 0,-4-1-1392 0,-4 1-288 15,4-2-48-15,-2-3-16 0,4-4-576 0,2-4-112 16,-3-4-16-16,3-1-128 0,3-8 0 0,0-4 0 15,-4-2 0-15,2-1-192 16,1-6-224-16,-1-3-32 0,-3-3-16 0,1-1 0 16,2-3-160-16,-1-3-16 0,3-2-16 0,-4-8 0 0,6 1 320 0,-2-7 64 0,3-4 16 0,1 1 0 15,5-6 256-15,-6-5 0 0,6-2 0 0,-2-2 0 16,1-1 0-16,1-4 0 0,-2 1 0 16,0-5 144-16,0 4-144 0,0-3 128 0,-2 2-128 0,0 1 128 15,2 0 16-15,-2 2 0 0,0 5 0 0,-1 2 0 16,-1 10-144-16,-3 4 0 0,0 4 0 0,-5 2-7936 15,2 8-1648-15</inkml:trace>
  <inkml:trace contextRef="#ctx0" brushRef="#br0" timeOffset="205251.74">17897 17042 14735 0,'-5'4'1312'0,"2"-4"-1056"16,3 0-256-16,0 0 0 0,0 0 1488 0,0-4 240 0,-2 4 64 0,-2 0 0 16,3-2-992-16,-5 1-192 0,5 1-32 0,-3-2-16 31,4 2-2336-31,0 2-464 0,0 1-80 0,0 4-32 0</inkml:trace>
  <inkml:trace contextRef="#ctx0" brushRef="#br0" timeOffset="205438.08">17923 17622 15663 0,'-7'30'1392'0,"0"-13"-1120"0,2-3-272 0,4 0 0 16,-5-9 2752-16,5 2 512 0,-3 0 80 0,-3 5 32 0,-2 6-1872 0,-3 3-368 16,-7 0-80-16,0-2-16 15,-4-4-3296-15,1-1-672 0,-1-5-128 0,4 5-16 0</inkml:trace>
  <inkml:trace contextRef="#ctx0" brushRef="#br0" timeOffset="207457">19448 9648 1839 0,'-10'0'160'0,"3"0"-160"0,0 2 0 0,2-2 0 15,3 0 896-15,0 0 160 0,0 2 32 0,-1-2 0 0,1 2 256 0,-3-1 64 16,0-1 16-16,3 2 0 16,2 0-336-16,0-2-64 0,2 2 0 0,-1-2-16 0,1 0 224 0,0 0 48 15,3 0 16-15,-3 0 0 0,-2 0-32 0,2 0-16 16,-2 0 0-16,1 0 0 0,-1-2-208 0,-1 0-32 16,-1 0-16-16,-3 1 0 15,1-5-416-15,-1 0-96 0,0 2-16 0,-1-1 0 0,3-4-464 0,-4 2 0 16,-2-2 0-16,-1-3 0 0,-2 0 0 0,-2 2 0 15,0-3 0-15,-2 3-160 0,-1 0 160 0,1-6-128 16,-1 5 128-16,-3-3-128 0,3 1 128 0,-4-1 0 16,0 3 0-16,-3-3-128 0,-1 2-192 0,-1 2-16 15,-3-4-16-15,-1 0 0 16,-1 3-288-16,1-3-48 0,0 0-16 0,-1 2 0 16,0-2 224-16,-1-1 32 0,1-3 16 0,-2 2 0 15,1 4-128-15,-1 0-16 0,2-2-16 0,-6 5 0 16,1 1-272-16,-3 3-48 0,-2-1-16 0,-3 5 0 0,-1-1 544 0,1 2 128 0,4 2 0 0,2-2 16 15,3 1 240-15,2 3 0 16,0-2 0-16,1-1 160 0,3 1-160 0,-3 0 0 0,6 1 0 16,-3-1 0-16,2 1 0 0,-2-1 0 0,3 2 0 0,-7-3 0 15,-1 6 0-15,-2-1-224 0,-8-3 48 0,1 1 16 16,-4 3-224-16,1-2-64 0,1-2 0 16,5 2 0-16,3 1 448 0,1-1 0 0,-1-2 0 0,1-3 0 0,2 4 784 0,-2 1 144 15,1-3 32-15,0 0 0 0,2-1-512 0,-4 1-80 16,-1 2-32-16,-5-4 0 15,-3 3-336-15,-6-1 0 0,5-2 0 0,0 3 0 16,2-1 128-16,-1 3 48 0,4-1 16 0,2 1 0 0,2 5 128 0,0-4 48 16,1 4 0-16,0-5 0 0,1 6 16 0,-1-3 0 15,-1 1 0-15,0 0 0 0,-1-2-240 16,-1 3-144-16,-3-1 192 0,3 1-192 0,5-4 528 0,3 6 0 0,3-5 0 16,3 5 0-16,-1 0 208 0,5-1 32 15,1 1 16-15,2-2 0 0,1 3-384 16,1-3-80-16,1 0 0 0,0-1-16 0,3 2-304 0,-1-3 128 15,3-1-128-15,1 0 0 0,-1 2 128 0,3-2-128 0,1 2 0 0,1-2 0 16,1-2 0-16,2 2 0 16,-3-2 0-16,3-2 0 0,1-3 0 0,0 2 0 0,1 0-160 0,-1-2 160 31,0-2-560-31,2 0-32 0,-2 2-16 0,2-5-7568 0,0-2-1504 0</inkml:trace>
  <inkml:trace contextRef="#ctx0" brushRef="#br0" timeOffset="207857.09">16726 8924 11055 0,'-1'2'480'0,"-1"-1"112"0,2 3-464 0,0-4-128 0,0 0 0 0,0 0 0 15,0 0 448-15,-2 0 64 0,0 0 0 0,-1-4 16 16,-4 8-320-16,-5-4-64 0,-2 3-16 0,-5 3 0 16,-2-1-128-16,-6 7 0 0,0 2 0 0,-6 2 128 15,-6-1 224-15,-1 8 32 0,-3 0 16 0,-3 1 0 16,3 4 608-16,-1 1 112 0,1 3 32 0,2-3 0 0,5 5-64 0,-4 0-16 16,0 5 0-16,0-1 0 0,1 0-720 0,1 1-144 15,3-3-16-15,4-1-16 16,-1-2-176-16,4-5 0 0,4 2 0 0,3-4-176 0,5-2 432 0,4 0 64 15,7-4 32-15,3-8 0 0,9 2 464 0,5-6 80 0,8-1 32 16,-20-7 0-16,0 0-640 0,0 0-128 16,113 4-32-16,-113-4 0 0,0 0-128 0,125 0 0 15,-125 0 0-15,88 3 0 0,-88-3 0 0,94 13 0 16,-94-13 0-16,99 26 0 0,-99-26 0 0,96 47 0 16,-96-47 0-16,90 50 0 0,-90-50 0 0,81 46 0 0,-81-46 0 0,81 31-8480 31,-81-31-1616-31</inkml:trace>
  <inkml:trace contextRef="#ctx0" brushRef="#br0" timeOffset="210527.74">18119 13327 9999 0,'-9'2'0'16,"2"-2"0"-1,5 0 0-15,2 0 0 0,0 0 0 0,-2 0 0 16,-3 2 0-16,0-2 0 0,-4 1 0 0,1-1 0 15,2 0 0-15,1-1 0 0,3 1 0 0,-5-2 0 16,-1-2 0-16,-3-3 0 0</inkml:trace>
  <inkml:trace contextRef="#ctx0" brushRef="#br0" timeOffset="211033.63">18025 13329 2751 0,'-2'0'256'0,"2"2"-256"0,0-2 0 0,0 0 0 15,0 1 896-15,0 3 128 0,2-1 16 0,-1 1 16 16,3-1-352-16,3-3-64 0,3-2 0 0,1-3-16 15,3-3-624-15,3-1 0 0,-3-3 0 0,-14 12 0 16,0 0 576-16,0 0 64 0,82-63 0 0,-82 63 0 16,0 0 576-16,57-58 112 0,-57 58 16 0,0 0 16 0,65-54-192 0,-65 54-32 15,0 0-16-15,75-71 0 0,-75 71-400 0,0 0-80 16,90-71 0-16,-90 71-16 0,70-47-400 0,-70 47-80 16,0 0-16-16,96-70 0 0,-96 70-128 0,0 0 0 15,97-78 0-15,-97 78 0 0,70-61 0 0,-70 61 0 16,66-63 0-16,-66 63 0 0,72-61 0 0,-72 61 0 15,73-66 0-15,-73 66 0 16,82-70 0-16,-82 70 0 0,87-71 0 0,-87 71 0 16,89-67-128-16,-89 67 128 0,75-62 0 0,-75 62 0 15,70-54 0-15,-70 54 0 0,68-58 0 0,-68 58 0 0,66-59 0 0,-66 59 0 0,64-59 0 16,-64 59 0-16,65-65 0 0,-65 65 0 16,71-69 0-16,-71 69 0 0,73-79 0 0,-73 79 0 15,75-75 0-15,-75 75 0 0,68-76 0 0,-68 76 0 0,58-77 0 0,-58 77 0 16,45-68 0-16,-45 68 0 0,45-73 0 0,-45 73 0 15,46-71 0-15,-46 71 0 0,43-66 128 0,-43 66-128 16,47-63 352-16,-47 63-16 0,47-63 0 0,-47 63 0 16,44-56-208-16,-44 56-128 0,45-55 128 0,-45 55-128 15,44-51 0-15,-44 51 0 0,0 0 0 0,64-75-128 16,-64 75 128-16,0 0-192 16,65-71 192-16,-65 71-192 0,0 0 192 0,59-66-208 15,-59 66 80-15,0 0 128 0,52-53-192 0,-41 36 192 0,3 1-192 0,-2 1 192 0,-3-1-144 16,1-1 144-16,0 4 0 0,-1 1 0 0,-2 2-256 0,-2 4 64 15,1 0 16-15,-5 4 0 32,-1-2-736-32,0 4-160 0,0 6-16 0,-5-5-7648 0</inkml:trace>
  <inkml:trace contextRef="#ctx0" brushRef="#br0" timeOffset="211443.1">20042 10803 19343 0,'-7'2'848'0,"4"-2"192"0,3 0-832 0,2-2-208 16,3-1 0-16,2-1 0 0,2-3 0 0,6 0 0 0,-15 7-144 0,0 0 144 16,101-61-1264-16,-101 61-144 0,87-52-48 0,-87 52 0 15,81-50 160-15,-81 50 16 0,83-44 16 0,-83 44 0 0,93-36 1264 0,-93 36 0 16,94-35 208-16,-94 35-16 0,90-37 1392 0,-90 37 272 16,79-30 48-16,-79 30 16 0,0 0-736 0,96-31-144 15,-96 31-16-15,0 0-16 0,0 0-864 0,99-16-144 16,-99 16 0-16,0 0 0 15,0 0-688-15,0 0-16 0,64 35 0 16,-58-16 0-16,1 6 384 0,-6 6 80 16,3 6 16-16,-4 5 0 0,0-2 576 0,-2 7 112 0,0 0 32 0,-1 3 0 0,-4-5-48 0,2 1-16 15,-1-4 0-15,1-6-9200 0</inkml:trace>
  <inkml:trace contextRef="#ctx0" brushRef="#br0" timeOffset="214130.81">13152 9544 911 0,'0'0'0'0,"0"0"0"0,0 0 0 0,0 0 0 16,0 0 496-16,0 0 16 0,0 0 0 0,2 2 0 0,0-1 304 0,-1 3 64 16,3-2 16-16,-4-1 0 0,3-1-240 0,-3 2-32 15,-1 0-16-15,1-2 0 0,0 2-64 0,0-2-16 16,1-2 0-16,-1 0 0 0,2 2-128 0,0-2-16 15,-2 1-16-15,3-1 0 0,-3-3 160 0,0 3 48 16,0-1 0-16,0-3 0 0,4 1-80 0,-2 0-16 16,-1 0 0-16,3-4 0 0,-1 2-224 0,1-2-64 15,-4 1 0-15,0 1 0 0,-4-4-192 0,1 4 0 16,-1-3 0-16,1-1 0 0,-1-1 0 0,-4-2 0 0,-1 2 0 0,-1-4 0 16,1 2 224-16,-5-5 0 15,0 3 0-15,-2-1 0 0,2 3 224 0,-5-5 64 0,-4 0 0 16,1-6 0-1,-1 5-112-15,1-3-16 0,-1-3 0 0,0 0 0 0,2 1-64 0,-1 1 0 0,1-4-16 0,0 5 0 16,-2 1-112-16,4 1-32 0,-5-2 0 0,3 2 0 16,0 0 208-16,-2 0 32 15,-1-1 16-15,-2 1 0 0,-2 2 144 0,0 0 16 0,0 1 16 0,-2 2 0 16,1 1-336-16,-8 1-80 0,2 7-16 0,-5-5 0 16,0 1-160-16,-3-1 0 0,-1 2 144 15,0-3-144-15,-1 1 224 0,3 4-32 0,0-3 0 0,6 4 0 0,1-3 64 16,-2 1 16-16,1-3 0 0,1 1 0 0,4 1-272 0,-3-1 128 15,3 3-128-15,0-3 0 0,-2 3 0 0,-2-1 0 32,-2-2 0-32,-1 6 0 0,0 2 0 0,-3-4 0 0,3 5 0 0,0 0-144 0,3 2 144 0,2 2 0 15,0 0 0-15,1 5 0 16,4-4 0-16,-1 1 0 0,-1 1 0 0,2 2 0 0,2 0 0 0,2-4 0 31,1 6 0-31,2-4 0 0,2 0-256 0,2 2 48 0,3-3 0 0,2-1 0 16,6-1-1024-16,1 0-208 0,5-2-32 0,2 0-8928 0</inkml:trace>
  <inkml:trace contextRef="#ctx0" brushRef="#br0" timeOffset="-214702.09">11098 8093 8287 0,'0'0'736'0,"0"2"-592"16,0 0-144-16,0-2 0 0,0 1 640 0,0 3 112 16,-4-1 16-16,3 3 0 0,-3 1-80 0,1 5-16 15,-3 0 0-15,1 0 0 0,-2 4 192 0,0 1 32 16,0-1 16-16,-2 3 0 0,4 0 64 0,-3 2 16 16,1 2 0-16,0 5 0 0,1-2-128 0,-1 7-32 15,6 2 0-15,-3-1 0 0,2 0-272 0,1-1-64 0,2 1-16 0,1 0 0 16,2 0-480-16,-3 1 0 0,-1 5 0 0,2 0 0 15,-2 2-224-15,0 0-32 0,-2 0-16 16,2 5 0 0,-1-4-496-16,-3 3-80 0,2-6-32 0,-1-2 0 15,1-1-80-15,-1-4 0 0,-1-2-16 0,2-1-4592 0,-1-8-928 0</inkml:trace>
  <inkml:trace contextRef="#ctx0" brushRef="#br0" timeOffset="-214340.93">10559 8356 5631 0,'-17'12'128'0,"6"-5"16"0,1 2 16 0,3-4 0 0,7-1-160 0,-4-3 0 16,3 1 0-16,-3 7 0 0,-1 0 1424 0,2 8 256 15,-4 0 48-15,3 1 16 0,2-2-656 0,1-1-128 0,1-1-16 0,0 4-16 16,0 2-288-16,0 3-48 16,-2 5-16-16,-2 2 0 0,4 3-416 0,-8 2-160 0,1 1 0 0,1 4 144 15,-4 0-144-15,1 0 0 0,-3 0 0 0,3-3 0 16,2-6 0-16,2 2 0 0,2-8 0 0,-1-1 0 31,4-5-464-31,4-7-32 0</inkml:trace>
  <inkml:trace contextRef="#ctx0" brushRef="#br0" timeOffset="-214073.1">10111 8549 5519 0,'-10'11'240'0,"3"-6"64"0,0 4-304 16,2-2 0-16,5-4 0 0,-2 1 0 15,-1 4 1248-15,-3 3 192 0,-1 8 32 0,-1 11 16 16,-3 1 304-16,1-3 64 0,1 2 16 0,2-4 0 0,0-2-784 0,0 0-176 16,4-3-16-16,-4 2-9616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15T21:36:3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2761 1 12439 0 0,'0'0'2747'0'0,"-1"3"-1980"0"0,-1 2-544 0 0,-1-1 1 0 0,1 0-1 0 0,-1 1 1 0 0,0-1 0 0 0,0 0-1 0 0,0-1 1 0 0,-1 1-1 0 0,1 0 1 0 0,-1-1 0 0 0,0 0-1 0 0,0 0 1 0 0,0 0-1 0 0,-1-1 1 0 0,-5 4 0 0 0,-11 3-140 0 0,-1 0 1 0 0,-21 6 0 0 0,-11 3-447 0 0,-219 103-834 0 0,163-71 1187 0 0,-229 107 184 0 0,-125 72 375 0 0,396-190-1880 0 0,-97 74-1 0 0,-52 63 928 0 0,119-94 555 0 0,26-22 766 0 0,3 4-1 0 0,3 2 0 0 0,3 4 1 0 0,3 2-1 0 0,-101 158 0 0 0,106-131-648 0 0,4 3 0 0 0,5 2 0 0 0,4 1 0 0 0,5 3 0 0 0,4 1 0 0 0,5 1 0 0 0,-13 115 0 0 0,39-206-294 0 0,0 1-1 0 0,1-1 1 0 0,1 0-1 0 0,1 1 1 0 0,1-1-1 0 0,1 0 1 0 0,0 0-1 0 0,1 0 1 0 0,1 0-1 0 0,1-1 1 0 0,1 0-1 0 0,0 0 1 0 0,1-1-1 0 0,1 1 1 0 0,21 29-1 0 0,1-9 26 0 0,6-1 61 0 0,1-1-1 0 0,1-2 1 0 0,71 46 0 0 0,-53-47 68 0 0,120 51 0 0 0,70 2-86 0 0,-155-58-44 0 0,302 81-9 0 0,-189-65-76 0 0,477 80-180 0 0,409-44 560 0 0,-925-71-252 0 0,374 9 137 0 0,139-29-294 0 0,-136-29-178 0 0,-233-2 293 0 0,-133 15 0 0 0,-93 14 5 0 0,-1-4 0 0 0,130-44-1 0 0,-153 39-39 0 0,-1-3 1 0 0,-1-3-1 0 0,-1-2 0 0 0,58-40 0 0 0,-82 44-78 0 0,0 0 1 0 0,-2-2-1 0 0,-1-2 0 0 0,-2 0 1 0 0,40-56-1 0 0,103-184-1148 0 0,-109 164 734 0 0,-15 20 431 0 0,-3-2 0 0 0,-5-1 0 0 0,-3-2 0 0 0,32-130 0 0 0,-61 196 119 0 0,-1-1 1 0 0,-2-1-1 0 0,0 1 0 0 0,0-49 0 0 0,-5 62 50 0 0,0 0 0 0 0,-1 0 0 0 0,0 0 1 0 0,-1 0-1 0 0,0 0 0 0 0,-1 1 0 0 0,-1 0 0 0 0,0 0 0 0 0,0 0 0 0 0,-1 0 0 0 0,-14-19 1 0 0,-7-3 176 0 0,-1 1 0 0 0,-49-44 0 0 0,-74-51-114 0 0,19 18-224 0 0,53 39 138 0 0,-34-31 309 0 0,-189-134 0 0 0,204 172-125 0 0,-2 5 1 0 0,-3 5-1 0 0,-170-65 0 0 0,-657-146-382 0 0,375 134-145 0 0,225 41 137 0 0,-101-22 4 0 0,309 89 20 0 0,0 6 0 0 0,-169-3 0 0 0,-174 32-943 0 0,157 23-5794 0 0,159-11 557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5T23:10:30.0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6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9-15T23:11:49.621"/>
    </inkml:context>
  </inkml:definitions>
  <inkml:trace contextRef="#ctx0" brushRef="#br0">8752 5609 5519 0,'-9'2'496'0,"3"-2"-496"0,-1 0 0 0,1 0 0 15,6 2 624-15,-5 1 16 0,3-1 16 0,-5 2 0 0,2-1-144 0,-7 1-48 16,5 3 0-16,-3-2 0 0,4-3-464 0,3-1 0 15,3 1 0-15,0-2-160 0,0-2 160 0,0 1-128 16,5-1 128-16,-1-2-128 0,3-1 352 0,-2 2 80 16,2 1 16-16,1-2 0 0,-4 3 784 0,1-1 176 15,0 0 16-15,1 0 16 0,-5-1-736 0,1 3-160 16,0 0-32-16,-2 0 0 0,0 0-384 0,-2 0 0 16,0 0 0-16,-3 3 0 0,2-3 0 0,-3 2 0 15,1 2-160-15,-4-1 160 0,2-1-192 0,-1 3 192 16,-3 4-208-16,1-4 80 0,-1-2 128 0,1 4 144 15,-1 0-16-15,-1-3-128 0,-2 5 384 0,4-2-16 16,-4-4-16-16,3 6 0 0,3-4-144 0,-1-2-16 0,4 1-16 16,-2 1 0-16,5-3 96 0,0 1 32 15,-1-1 0-15,-1 0 0 0,3-2-144 0,-1 0-32 0,0 0 0 0,0 0 0 16,2 0-128-16,-3-2 192 0,3 0-192 16,-2 1 192-16,-1-1 256 0,1 0 48 0,2 0 16 0,-2-1 0 15,1 1-144-15,-1 0-32 0,0 1 0 0,2 1 0 16,0-2-336-16,0 0 144 0,0 1-144 0,0-1 0 15,2 0 0-15,1 0 0 0,1-1 0 0,1-1 0 16,0 3 0-16,0-1 0 16,4 0-160-16,2-1 160 0,-1 1 0 0,6-3 0 0,-6 3 0 0,6-2 0 15,1 4 0-15,1-3 0 16,-1 1 0-16,2 0 0 0,-1 1 0 0,1-3 0 0,2 4 0 0,0-2 0 0,0 2 0 0,1-1 0 31,3 1 0-31,-3 0 0 0,-22 0 0 0,0 0 0 0,77-2 0 0,-77 2 0 16,61-3 0-16,-31-1 0 0,-6 2 0 0,-24 2 128 0,54 0 64 15,-30-1 16-15,-1 1 0 0,3 0 0 0,-5 0 176 0,0 1 16 16,-2 1 16-16,2 0 0 0,-21-2-16 0,0 0 0 16,0 0 0-16,87 17 0 0,-68-13-400 0,2-3 0 15,-21-1 0-15,0 0 0 0,72 4 0 0,-48-4 0 16,-24 0 0-16,58 0 0 0,-58 0 0 0,59 0 0 0,-59 0 0 16,66-4 0-16,-34 1 0 0,-1-1 0 15,-3-1 0-15,0 2 0 0,0 1 0 0,-2 2 160 16,-2-2-160-16,-1 1 160 0,3-1 112 0,-5 0 32 0,1 2 0 15,1-2 0-15,-2 2-304 0,2 0 160 0,-1 0-160 0,-1-1 128 32,0 1-128-32,-2 0 0 0,0 0 0 0,1 0 0 0,-1 0 0 0,0 0 0 0,0 0 0 0,0 0 0 15,0-4 0-15,4 4 128 16,0-2 0-16,3 1 0 0,-2-1 192 0,-24 2 48 16,54-5 0-16,-26-1 0 0,-28 6-160 0,54-7-16 0,-28 6-16 0,-3-1 0 0,-2 2-176 15,-2 0 160-15,0 0-160 0,-3 0 160 0,0 2-160 16,-8-1 192-16,3 1-192 0,-2 3 192 15,-1 1-192-15,-4-3 128 0,-1 2-128 0,1 1 128 0,-3-3-128 0,-1-1 0 16,0 3 0-16,-1-5 0 0,-1 3-320 0,-2-3-64 16,3 0 0-16,1-1-13104 15</inkml:trace>
  <inkml:trace contextRef="#ctx0" brushRef="#br0" timeOffset="7985.13">11532 5606 2751 0,'-18'2'256'0,"6"-2"-256"0,3 0 0 0,1 0 0 0,4 1 448 16,2 1 32-16,-1 0 16 0,-4 3 0 0,-5 0 0 15,-4 1 0-15,2 2 0 0,0 1 0 0,4 0-496 0,-1-2 0 0,4 0 0 0,4 0 0 16,1 0 256-16,-1-4 16 0,3 2 0 0,5-1 0 16,-3-2 96-16,1-1 16 0,2 1 0 0,4-2 0 15,-4 0-32-15,2-2 0 0,2-1 0 0,-2 1 0 16,3-3 32-16,-3 3 16 0,4-1 0 0,-4 1 0 16,3 0-16-16,-5 0-16 0,1 1 0 0,2 1 0 15,-4 0-112-15,1 0 0 0,2 0-16 0,2-2 0 16,-1 2 80-16,3 0 0 0,5-2 16 0,1-3 0 15,4 3 48-15,2 0 16 16,6-3 0-16,-3-2 0 0,7 2-80 0,-3 0-32 0,3-4 0 16,0 2 0-16,-1-2 352 0,1 1 64 15,0 2 0-15,2-2 16 0,0 3 192 0,-6-2 48 0,4-2 0 16,-1 5 0-16,-3 1-432 0,3-2-80 0,1-2 0 0,0 1-16 0,-2 1-432 0,-1-3 128 31,1 4-128-31,-5-1 0 0,0 1 0 0,2 1 0 0,-7-1 0 0,-2 3 0 16,1-1 0-16,-6-2 0 0,-1 1 0 0,0-2 0 15,1 3 0-15,-7 0 128 0,1 0-128 0,-1-1 0 0,0 1 160 0,-2-1-160 16,1 1 192-16,-6-3-192 0,1 3 208 0,1 0-64 16,-2 1-16-16,0-1 0 0,0 0-128 0,-2-1 192 15,1 1-192-15,1-2 192 0,-6 3-192 0,1 1 0 16,-2-2 0-16,0 2 0 0,-3-2 0 0,-2 2-272 0,1 0 64 16,-6-2 16-1,1 2-320-15,-1 0-48 0,-1 0-16 0,1-1 0 0,-2 1 416 0,-2 0 160 0,0 0-128 16,-2 0 128-1,2 3 0-15,-3-1 304 0,-1 0-48 0,1 3-16 0,-2 0-240 0,0 0 176 0,-2 1-176 16,2 2 160-16,0-3-160 0,-2 4 0 0,-2 2 0 0,-5-3 0 16,4 3-368-16,-2-3 48 0,0 3 16 0,-4 3 0 15,-1-2 160-15,-4 2 144 0,-2 3-208 0,-1 1 80 32,-2-1 128-32,2-3 0 0,5 2 0 0,-4-4 0 0,7 2 0 0,4-2 0 15,4-3 0-15,3 1 0 0,1-1 0 0,4-4 0 16,2 4 0-16,2-4 0 0,5-1-256 0,-1 3 0 15,6-2-16-15,2-3 0 16,5-1-624-16,5 3-112 0,2 3-16 0,7-5-16 16,9 1-688-16,5-1-144 0</inkml:trace>
  <inkml:trace contextRef="#ctx0" brushRef="#br0" timeOffset="19263.58">18863 4847 911 0,'1'-6'0'0,"1"3"0"0,0 1 0 0,0-1 0 16,-2 1 288-16,-2 0-32 0,0 2 0 0,0-2 0 16,-3-3-256-16,-2 2 128 0,-5 1-128 0,-2-2 0 15,-2 3 384-15,1 1-16 0,-3 1-16 0,1-1 0 16,1 0 224-16,4 0 64 0,-2 0 0 0,7-3 0 16,-3-1 16-16,4-2 16 0,5 2 0 0,-1-5 0 15,-2 1-256-15,4-3-48 0,6-1-16 0,-6 0 0 16,0 3-352-16,0-1 0 0,0 4 0 0,0 1 0 15,-2-2 128-15,-2 4 128 0,1 1 0 0,-2 0 16 16,-1 2 368-16,0 0 80 0,-3 2 16 0,0 0 0 0,-3 3-256 0,0 2-48 16,3-2-16-16,-7 2 0 15,1 2-208-15,1-4-32 0,0 7-16 0,0-5 0 0,-4 5 160 16,6-1 16-16,2 3 16 0,-4 0 0 0,3 0 32 0,1-4 0 16,1 6 0-16,-1-4 0 0,1-2 16 0,0 4 16 15,-1 2 0-15,-1 0 0 0,1-1 192 0,1 5 32 16,-5 2 16-16,0-1 0 0,0 2-208 0,0-1-64 15,-1 1 0-15,-1 1 0 0,2-1-112 0,2 1-16 16,-4-1-16-16,2 5 0 0,2-4 0 0,-2-1 0 16,0 5 0-16,-1-4 0 0,1 1 144 0,0-1 16 15,-2 0 16-15,0-3 0 0,1 4 96 0,1 1 32 0,0-4 0 0,3-1 0 16,3 0-32-16,-3-2-16 0,4 2 0 0,2-2 0 16,1 4-144-16,1-2-32 0,1 0 0 0,2 0 0 15,0 0-192-15,0 0-128 0,2-2 128 0,1 0-128 16,1-2 0-16,-1-1 0 0,4 0 0 0,-1-4 0 15,2 2 0-15,-1 0 0 0,4 0 0 0,-3-4-128 16,3 6 128-16,-2-4 0 0,3-2 0 0,0 4 0 16,2-1 0-16,-2-3 0 0,4 0 160 0,1-1-160 15,-3 0 208-15,5 0-48 0,2-2-16 0,2 1 0 16,0-1-144-16,3 0 0 0,2-2 144 0,-28-5-144 16,0 0 0-16,0 0 0 0,130 14 0 0,-130-14 0 0,0 0 0 0,103 6 0 15,-103-6 0-15,0 0 0 0,0 0 0 0,122 1 0 16,-96 1 0-16,0-2 0 0,1 0 0 0,-1 0 0 15,-2 0 0-15,-1 0 0 16,-2 0 768-16,1-2 192 0,-1-1 48 0,0 1 0 16,0-5-1632-16,-2 2-320 0,6 0-64 0,-5-6-16 15,3 4 864-15,-2-5 160 0,3 2 0 0,1-4 0 0,-4-2 224 0,1-1-32 0,3-1-16 16,-3-3 0-16,1 2-176 0,-4-5 0 16,0 1 0-16,-5-5 0 0,2 4 0 0,0-9 0 15,-1 3 0-15,1-5 0 0,2 2 0 0,-1-2 0 0,-3 4 0 0,2 0 0 16,-1-1 0-16,-1-3 0 0,0 4 0 0,-2 0 0 15,1-2 0-15,-3 3 0 0,-3 0 0 16,-4 1 0-16,-1 3 0 0,-4 0 0 0,-1-2 0 0,-7 5 0 16,1 0 0-16,-7 1 0 0,-3-1 0 0,0 2 0 15,-4 0 0-15,-3 2 0 0,-2-2 0 16,-2 0 0-16,1 2 0 0,-6-2 128 0,-2 2-128 0,1 2 0 0,-1-1 0 16,-1 1 0-16,0 0 0 15,-1-1 0-15,4-1 192 0,1 2-64 16,-1-3 0-16,-4 3 0 0,-1-2-128 0,-3 7 160 0,-1 1-160 0,-1 8 160 31,-1 3-464-31,-2 7-80 0,-3 8-32 0,1 6 0 16,-6 9-640-16,7 1-128 0,6 4-32 0,8 0 0 15,5-4-528-15,11-1-112 0</inkml:trace>
  <inkml:trace contextRef="#ctx0" brushRef="#br0" timeOffset="20255.84">19997 3889 3679 0,'-3'3'320'0,"-1"-1"-320"16,2-2 0-16,1 0 0 0,1 0 784 0,-2 0 96 0,-2 2 16 0,-3-1 0 16,-1-1 16-16,-1 0 16 0,0-3 0 0,2 1 0 15,2-3-288-15,-4-2-64 0,1 2-16 0,-1 1 0 16,-1-1 176-16,-3-2 32 0,-1 5 16 0,4-3 0 16,-7 2-224-16,1 1-48 0,0-2-16 0,-1 4 0 15,-1 4-192-15,1-2-48 0,-1 1 0 16,-1 2 0-16,4-1-256 0,-3 4 0 15,2-1 128-15,1 4-128 0,3-2 0 0,-1 3 0 0,3-4 0 16,1 5 0-16,-1 1 432 0,1-2-32 0,2 2 0 0,2-2 0 16,3-2 32-16,0 3 0 0,6-5 0 0,-1 3 0 15,4-4-224-15,-1 0-32 0,2-2-16 0,4-3 0 0,2-1-160 16,-3-1 0-16,3-3 0 0,1-1 0 0,1-3-144 0,-2 0 144 16,2-1 0-16,1-4 0 0,1-1 0 15,-1 3 0-15,-1-2 0 0,-1-2 0 16,5 2 0-16,-8-4 0 0,3 0 0 0,1-1 0 0,-2-1 0 15,2 1 0-15,-4 0-160 0,0-3 160 16,-1 6-192-16,-1-3 32 0,2 1 16 0,-5 1 0 0,2-1-144 0,-2 0-32 16,0 6 0-16,2-2 0 0,-6 3 32 0,2-1 0 15,1 8 0-15,-3 0 0 16,-1 2 288-16,0 2-128 0,-2 1 128 0,-2 4 0 16,2 2-240-16,-5 1 64 0,-1 1 16 0,3 5 0 0,-2-3 160 0,1 5 176 0,-1 1-48 0,0 0 0 15,1 2 464-15,2-2 96 16,2 2 16-16,0-2 0 0,2-3-96 0,5-6-16 0,-2 1 0 0,4-6 0 15,5-5-464-15,0 0-128 16,5-7 0-16,0-5 0 0,0 2-640 16,4-10-128-16,-2-4-48 0,2-2 0 15,-1-7-752-15,1 3-160 0,-2 1-16 0,3-6-5328 0</inkml:trace>
  <inkml:trace contextRef="#ctx0" brushRef="#br0" timeOffset="20794.61">20403 2990 2751 0,'-10'5'128'0,"3"0"16"0,1-1-144 0,5-1 0 15,1-1 0-15,0-2 0 0,-2 3 0 16,2 3 160-16,-2 1-160 0,-1 1 160 0,3 5 688 0,-2-1 144 16,2-2 32-16,2 2 0 0,-2 1 912 0,3-3 192 15,1 6 48-15,-1-4 0 0,4 2-576 0,-3 2-128 0,-1 1 0 0,1 0-16 31,-3 3-624-31,-1 0-112 0,2 3-16 0,-4 7-16 0,1 1-224 0,-5 2-32 16,1 4-16-16,-5 3 0 16,3 5-112-16,-5-1-32 0,3 3 0 0,-3-4 0 0,1-1-48 0,1 0-16 15,1-4 0-15,0-3 0 0,4-2-208 0,0-3 0 16,1-1 128-16,1-6-128 16,3 1 0-16,-2-5 0 0,2-5 0 0,2 0 0 0,1-5 0 0,1-4-288 15,1-3 64-15,0-2 16 16,4-4-416-16,0-4-80 0,5-1 0 0,-4-5-16 0,4-5 256 0,2-2 48 15,1-3 16-15,2-6 0 0,1-3 400 0,-1 0 0 0,2 0 0 0,-2-2-128 16,2 0 128-16,-2-1 0 16,0 1 0-16,-2 7 0 0,1 3 0 0,-2 6 0 15,-4 5 0-15,0 2 0 0,-3 9 0 0,-2 1 0 0,0 2 0 0,-2 2 0 0,0-1 576 0,-3 3 64 32,1 6 0-32,1-3 0 0,-1 6 240 0,-1-3 48 15,-2 4 16-15,0 3 0 0,0 1-192 0,-3-3-48 16,-3 5 0-16,1-5 0 0,-4 3-80 0,-1-6-32 15,-1 4 0-15,-2-4 0 0,-1-2-208 0,-4 1-32 16,-1-6-16-16,2 0 0 0,-1 4-48 0,-1-4-16 0,2-1 0 0,-1 1 0 16,4-4-272-16,-2 3 0 0,4-2 0 0,2-1 0 31,3 1-416-31,3-2-144 0,3 0-16 0,2-2-16 16,1 1-1088-16,7-3-224 0,1-3-32 0,6 0-16 15,0-5-928-15,3 0-192 0,3-2-48 0,3-5-4560 0</inkml:trace>
  <inkml:trace contextRef="#ctx0" brushRef="#br0" timeOffset="21154.72">20994 3432 2463 0,'14'-3'0'0,"-4"1"0"0,2 0 144 0,-6 1-144 16,-3 1 0-16,1 0 0 0,1-2 0 0,0 0 0 0,4-1 1504 0,3-4 192 16,-3 1 32-16,-2-1 16 0,-6 0 352 0,-2 2 64 15,-1 0 16-15,-8 2 0 0,-1-3-400 0,-3 5-80 16,-2 1-16-16,-1 0 0 0,1 1-656 0,-1 3-128 15,-1-1-16-15,3 1-16 0,-1-1-160 0,2-1-48 16,0 5 0-16,2-4 0 0,2 3-208 0,3-1-64 16,-2 0 0-16,2 0 0 0,3 1-80 0,3 2-32 0,-5 1 0 0,6-2 0 15,0 5-96-15,2 0-32 16,3-3 0-16,-3 5 0 0,5-2-144 0,2-1 0 0,-2 4 0 0,2-1 128 16,1-2-128-16,0 2 0 0,-4 2 0 0,1-2 0 15,1 0 752-15,-2 2 208 0,-1 1 64 0,-2-3 0 16,3 0-800-16,-6-4-224 0,0 6 0 0,-6-4 128 15,3-3 16-15,-2 3 16 0,-1-3 0 0,-2 5 0 16,-3-2-720 0,-1 0-144-16,-2 4-16 0,-2 1-16 0,2-1 736 0,-3 0 192 0,3-4 0 0,0 2 16 15,4 0-208-15,-1-7 0 0,4 1 0 0,4-3 0 16,-1-5-1248 0,10-3-288-16,-1-7-64 0,7-6-11664 0</inkml:trace>
  <inkml:trace contextRef="#ctx0" brushRef="#br0" timeOffset="21433.55">21588 2678 7359 0,'-7'11'656'0,"4"-3"-528"0,-3-1-128 0,5-3 0 16,1 1 864-16,-4 4 144 0,-1 6 16 0,-6 11 16 15,-1 9 112-15,-2 5 0 0,4 0 16 0,1-1 0 16,6-1 496-16,-3-1 80 0,6-1 32 0,0 2 0 16,0 4-400-16,0 2-80 0,4 1-16 0,-4-3 0 15,0 0-720-15,-4 1-160 0,4 3-16 0,0 6-16 16,-1-7-368-16,1 4 0 0,-2-7 0 0,0-2 0 16,1 2-288-16,-1-11-128 0,2 0-32 0,-2-6 0 15,2-4-1168-15,-2-4-240 0</inkml:trace>
  <inkml:trace contextRef="#ctx0" brushRef="#br0" timeOffset="22303.63">21280 3326 3679 0,'-11'-16'320'0,"2"6"-320"0,6 1 0 0,-2 4 0 15,3 3 1024-15,2 2 144 0,-2 0 32 0,1 0 0 0,-1-2 336 0,0 1 64 16,0 2 0-16,4 3 16 15,0 1 176-15,5-3 16 0,3 5 16 0,6-2 0 0,3-3-864 0,4 0-192 0,1-1-16 0,2-1-16 16,-26 0-480-16,0 0-80 0,0 0-32 16,126-17 0-16,-126 17 0 0,0 0 0 15,101-16 0-15,-101 16 0 0,0 0-144 0,0 0 0 16,108-14 0-16,-91 11 0 16,-3 3 0-16,-3-2 0 0,-4 4 0 0,-4-2 0 0,-1 5 0 0,-2-1 0 0,2-1-144 0,-6 2 144 15,2 6 0 1,-3 1 0-16,2 0 0 0,-6 5 0 0,2 3 0 0,0 1 0 15,0 3 0-15,0 0 0 0,-2 1 128 0,2 3-128 16,4-2 0-16,-2-2 0 0,1 0 0 0,1 1 0 0,3-1 0 0,-2-1 0 0,2 1 0 16,0-3 0-1,2 0 0-15,-2-2 0 0,1-1-416 0,-2-3-32 0,1-2 0 0,-2-1 0 16,0-5 16-16,0 1 0 0,1-2 0 0,-6-5 0 31,3 1-16-31,-1-2 0 0,2-2 0 0,1 1 0 16,-2-5-16-16,3-2-16 0,1 1 0 0,1-9 0 0,5 6-112 0,-3-8-32 0,2 1 0 15,6-4 0-15,-4-5 288 0,5-2 48 0,-2-5 16 0,6-4 0 0,1-1 272 16,1-2-128 0,5-2 128-16,-3-3 0 0,3 6 0 0,0 1 0 0,-1 7 160 15,-1 1-32-15,-5 7-128 0,0 6 0 0,-6 3 0 0,-1 4 128 16,0 1-128-16,-1 5 0 16,-1 3 0-16,2-3 0 0,0 1 0 0,-1 1 176 0,3 2-176 15,3 0 192-15,-5 0-192 0,1 0 0 0,2 2 0 0,2-2 0 31,4 0-528-31,-3 0-96 0,3 0-16 0,-1 3 0 16,2-1-160-16,0 1-32 0,-1-1-16 0,-4 0 0 0,1 1 400 0,-1 3 64 16,0-3 32-16,-1 2 0 0,-3-1 352 0,-1 3-144 0,-2-2 144 0,-2 0 0 15,-3 0 192-15,-4 2 128 0,0 0 48 0,-1-3 0 16,-3 5 752-16,1-2 160 0,2-2 16 0,-2 2 16 16,-1-2-352-16,3-3-80 0,-2-1-16 0,-1 1 0 15,1 2-368-15,0-3-80 0,0 5-16 0,-2-3 0 0,0 2 288 16,0 4 48-16,-2 0 16 0,0 5 0 0,1-4 32 15,-1 2 16-15,-2 6 0 0,1 3 0 0,-2 7-96 0,3-2 0 16,-3 3-16-16,1 1 0 0,3 3-304 0,2 0-48 16,0 0-16-16,4-3 0 0,4-1-320 0,4-8 0 15,0-2 0-15,6-5 128 0,-2-3-128 0,3-6-240 16,2 2 64-16,4-5 16 16,-5-4-416-16,4-1-96 0,1-6-16 0,2 0 0 15,0-5 48-15,-2-1 16 0,-3-3 0 0,1-3 0 16,-1-1 128-16,-2-6 32 0,1 2 0 0,-2-4 0 0,-1 6 144 0,0-6 48 0,-5-1 0 15,3-2 0-15,-4 3 272 0,-1 0-192 0,4-1 192 0,-6 5-160 16,2-4 160-16,0 6 224 0,1-1-48 16,-5 5-16-16,3 6 208 0,-2 1 32 15,-1 10 16-15,-2 3 0 0,-1 0-192 0,-2 9-32 0,-1 1-16 0,0 4 0 16,-2 3 208-16,4 4 32 0,-4 2 16 0,0 7 0 16,3-3-240-16,-1 8-32 0,3-3-16 0,2-3 0 15,5 4-544 1,-1-6-112-16,5-3-32 0,5-5-6384 0,3-2-1280 0</inkml:trace>
  <inkml:trace contextRef="#ctx0" brushRef="#br0" timeOffset="22552.41">22890 3216 13823 0,'-18'-7'608'0,"6"0"128"0,0 4-592 0,3 1-144 0,4 4 0 0,0 0 0 16,-2 3 832-16,-7 0 144 0,-7 2 32 0,-9 10 0 15,-1 3 608-15,-6 2 128 0,8 10 32 0,1-1 0 0,2 0 528 0,3 6 128 16,6 1 0-16,3-1 16 0,5 6-1296 0,4-3-256 0,5 4-48 0,0-6-16 16,7-1-608-16,5-6-224 0,2-3 144 0,5-7-144 15,7-2 0-15,-1-3 0 16,-25-16-224-16,0 0 80 16,97 19-1392-16,-97-19-288 0,0 0-48 0,96-14-16 15,-96 14-1376-15,0 0-256 0</inkml:trace>
  <inkml:trace contextRef="#ctx0" brushRef="#br0" timeOffset="22808.19">23433 2748 3679 0,'-1'-19'320'0,"1"3"-320"16,0 9 0-16,-2 3 0 0,2 3 912 0,-2-6 112 16,-1 0 32-16,-2-9 0 0,-4-1 32 0,-2 5 16 15,-3 5 0-15,-3 7 0 0,1 8 1264 0,-3 4 240 16,0 6 48-16,2 8 16 0,1 0-256 0,-2 5-48 15,5 4-16-15,-1 4 0 0,0 2-944 0,3 3-192 16,2 6-48-16,-1 3 0 0,3 2-512 0,0 3-96 16,2 3-32-16,1 2 0 0,1 1-288 15,1 2-64-15,4 2-16 0,0-3 0 0,3-1-160 0,4-3 0 16,1-2 0-16,2-5 0 0,0-2 0 0,1-8-256 0,1-2 48 0,-2-6 0 31,3-3-1136-31,-2-5-208 0,-1 0-48 0,-3-7-12592 0</inkml:trace>
  <inkml:trace contextRef="#ctx0" brushRef="#br0" timeOffset="23032.91">22954 3218 6447 0,'-19'-21'576'0,"9"4"-576"15,1 3 0-15,7 7 0 0,2 2 2368 0,0 3 384 16,0-3 64-16,0-1 0 0,0-1-1168 0,2-5-240 15,1 2-64-15,6-2 0 0,2-1 32 0,4 6 0 16,6-5 0-16,4 4 0 0,-25 8 32 0,0 0 16 16,104-37 0-16,-104 37 0 0,99-30-672 0,-99 30-144 0,112-29-32 0,-112 29 0 0,108-30-576 0,-108 30 0 15,89-17-144-15,-89 17 144 16,0 0-1776-16,125-9-224 0,-125 9-48 0,0 0-10672 0</inkml:trace>
  <inkml:trace contextRef="#ctx0" brushRef="#br0" timeOffset="23203.37">23824 2964 6447 0,'-21'10'576'0,"7"1"-576"0,7-6 0 0,-2-2 0 15,6 3 2256-15,1-5 352 0,0 1 64 0,-1 3 16 32,-2 0-2384-32,-2 4-480 0,1-2-80 0,6-3-32 0,0-3 288 0,4-2 0 15,6-3-128-15,8-3 128 0</inkml:trace>
  <inkml:trace contextRef="#ctx0" brushRef="#br0" timeOffset="23361.19">23953 3209 16575 0,'-18'23'736'0,"8"-9"160"0,3-4-720 0,3 3-176 15,4-8 0-15,0 2 0 16,0-2-368-16,-1 4-96 0,-5 6-32 0,5 6 0 0,-3 0 176 0,4-3 48 15,2-3 0-15,1-6 0 0,6-4 1584 0,0-5 320 16,5-3 64-16,0-4 16 0,0 0-1168 0,0-5-224 16,3 1-64-16,-3-1-9392 0</inkml:trace>
  <inkml:trace contextRef="#ctx0" brushRef="#br0" timeOffset="24151.19">24594 2774 5519 0,'-3'5'496'0,"-4"-1"-496"0,5-4 0 0,2 1 0 16,0 1 1600-16,-2 0 240 0,-1 5 32 0,-1 0 16 0,-1 7-528 0,0 0-96 16,-1 0-32-16,5 1 0 0,-1 3-512 0,-2-1-96 15,4 2-32-15,0 0 0 0,4 4-16 0,-4 5 0 16,2-2 0-16,-2 4 0 0,0-1-240 0,0 3-48 16,-2 1-16-16,-2-5 0 0,1-1-272 0,1-2 128 15,-1-4-128-15,1-2 0 0,-1-3 0 0,1-3-144 16,-5-2-16-16,3 1 0 15,1-7-272-15,1 1-48 0,0-3-16 0,2-6 0 0,4-3 112 0,1 1 32 16,6-9 0-16,-1 0 0 16,6 0-96-16,3-8-32 0,4-3 0 0,3-3 0 15,0-3 96-15,3-4 32 0,-1-1 0 0,2-3 0 0,-6 3 352 0,1-3 288 16,-1-2-48-16,-3-1-16 0,-2 4 576 0,-5 3 112 16,0 0 32-16,-2 5 0 0,-1 6-240 0,-1 6-32 0,-5 10-16 15,-1 1 0-15,-1 5-16 0,-6 4 0 0,1 5 0 0,-1 0 0 16,-3 7 496-16,3 3 80 0,-4 4 32 0,0 2 0 15,2 4-256-15,-2 3-48 16,0 5-16-16,2 0 0 0,-1 1-624 0,1 3-128 0,2-1-32 0,-1-1 0 16,4-3-144-16,0-2-224 0,2 3 48 0,0-8 16 31,3 0-816-31,4-7-176 0,-2 1-16 0,5-5-16 16,0-2-1248-16,2-9-240 0</inkml:trace>
  <inkml:trace contextRef="#ctx0" brushRef="#br0" timeOffset="24497.58">25319 2784 12895 0,'-4'-10'576'0,"1"-1"112"0,1 4-560 0,1 0-128 15,-1 6 0-15,-2 1 0 0,3 0 704 0,-5-2 128 16,-1 2 0-16,-7 2 16 0,0 6 224 0,-3 1 32 16,0 9 16-16,-3 1 0 15,5 2 416-15,-1 1 96 0,2 6 16 0,2-2 0 0,3 4-608 0,1-2-112 16,4 3-32-16,2-5 0 0,4 6-544 0,2-8-112 15,2 4-32-15,5-7 0 0,1-2-208 0,4-2 0 0,3-1 0 16,2-6 0 0,2 3-192-16,3-6 192 0,2 0-192 0,-28-7 192 0,0 0-240 0,0 0 64 0,118-9 16 0,-90 0 0 15,-4-3 160-15,-3-4 0 0,-2-1 0 0,-3-2-128 16,-2-2 128-16,-3-2 0 0,-3-3 0 16,-4-2 0-16,-4-1 0 0,-4-3 0 0,-1-1 0 0,-4-3 128 15,-3 1 0-15,-2 5 16 0,-7-1 0 0,0 6 0 16,-1 4 112-16,-3 6 32 0,-3 3 0 0,-1 8 0 15,-1 2-96-15,1 4-32 0,-5 2 0 16,7 6 0-16,6-3-432 0,0 5-96 0,2-1-16 0,3 3-8560 31,7 1-1712-31</inkml:trace>
  <inkml:trace contextRef="#ctx0" brushRef="#br0" timeOffset="25032.77">26218 2556 9215 0,'5'0'816'0,"-1"0"-656"15,-1 2-160-15,-3-2 0 0,0 0 0 0,0 2 0 16,0-1 0-16,2 6 0 0,-2 0 528 0,2 2 176 15,-4 1 48-15,2 4 0 0,-2 4 976 0,-1-1 208 0,-1 4 48 0,-1 2 0 16,0 1-528-16,-2 9-112 0,0 2 0 0,-2 2-16 16,1 3-736-16,1 0-144 0,-6 3-16 0,6 1-16 15,-1-6-416-15,2-3-304 0,3-5 48 0,3-2 16 32,0-6-1104-32,0-1-208 0,3-2-48 0,4-5-7616 0</inkml:trace>
  <inkml:trace contextRef="#ctx0" brushRef="#br0" timeOffset="25666.54">26565 2514 13823 0,'-2'2'608'0,"2"0"128"0,0 1-592 0,-2 4-144 16,2-1 0-16,-1-1 0 0,1 0 768 0,-4 9 128 15,1 7 32-15,-4 8 0 0,0 5-16 0,2-3 0 16,-4 2 0-16,4-2 0 0,1-1 112 0,2 0 0 15,-1-4 16-15,1 0 0 0,2 0-400 0,-2-3-64 16,2 3-32-16,-3-4 0 0,1-1-384 0,0-3-160 16,-1-3 128-16,1-3-128 0,-3 2 0 0,1-7 0 15,3 4-192-15,-1-8 192 16,0 1-816-16,2-4-32 0,0-2-16 0,0 0 0 16,2-3 96-16,0-4 32 0,1 2 0 0,1-5 0 0,1 4 368 0,2-8 80 0,0-2 16 0,0-1 0 15,2-3 80-15,1-4 0 0,4-2 16 0,-5-5 0 16,5 1 176-16,1-3 0 0,-2 1 0 0,0-3 0 15,5 0 0-15,-1-3 256 0,2 0-64 16,-1 2-16-16,1 3 304 0,-3 4 64 0,1 10 16 0,-5 2 0 16,-1 8 32-16,-2 4 16 0,-1 6 0 0,-4 1 0 15,-1 5 224-15,1 3 64 0,3 3 0 0,-6 5 0 16,-1 4-64-16,0 5 0 0,0 1 0 0,0 0 0 16,-1 5-432-16,-5 3-80 0,1 2-32 0,2 1 0 0,-1-1-288 0,3 1 0 15,-3-4 128-15,4 0-128 0,4-2 0 16,-3-4 0-16,6-1 0 0,5-5-144 15,-3-4-592-15,3-7-112 0,4 3-32 0,1-10 0 16,-3-3-784-16,4-5-144 0,-1-6-48 0,-1 1 0 16,1-9 576-16,3-4 128 0,-1 1 0 15,-2-1 16-15,1 0 320 0,-1-5 64 0,0 2 16 0,1-5 0 16,-3 3 256-16,-1-3 48 0,0 3 16 0,0-4 0 0,-1 1 416 0,-1 2 0 16,2-5 0-16,-4 1 0 0,1 7 576 0,-1 0 64 15,-1 7 0-15,-2 7 0 0,-2 3 112 0,-2 6 16 16,-1 4 16-16,-2 6 0 0,0 0 240 0,-2 7 64 15,-1 4 0-15,-2 4 0 0,-2 4 304 0,0 6 64 0,0-1 16 0,0 2 0 16,-2 4-592-16,0 1-112 16,6-1-32-16,-4-1 0 0,3-1-544 0,3-4-192 0,2-6 0 0,1-4 144 31,7-2-544-31,-2-4-112 0,5 1-32 0,-1-9 0 16,4 4-1120-16,1-10-208 0,3-1-48 0,0-3-5184 0,2-4-1024 0</inkml:trace>
  <inkml:trace contextRef="#ctx0" brushRef="#br0" timeOffset="26152.27">27600 2443 4479 0,'3'-26'0'0,"1"7"192"0,-2 3-48 0,-2 6-16 0,1 8-128 0,-1 0 0 0,-1 0 0 0,1 1 0 0,0-1 1664 0,-6 2 320 16,1 7 48-16,-2 10 16 0,-1 4 112 0,-3 9 16 16,-3 5 16-16,-1 3 0 0,1 0-208 0,-2 4-32 15,-3 5-16-15,0 7 0 0,-4 3-880 0,2 1-176 16,-3-1-48-16,4 3 0 0,3-5-384 0,1-6-64 15,1-2-32-15,2-7 0 0,1-1-160 0,0-3-16 16,0-1-16-16,1-5 0 16,1-1-160-16,1-4 0 0,2-3 0 0,2-3 0 15,-2-1-480-15,4-4 32 0,-1-6 0 0,2-1 0 16,1-5-512-16,1-5-112 0,0-4-16 0,0 0 0 16,1-7 160-16,3-4 32 0,3-1 0 0,3-3 0 15,1-6 0-15,3-5 0 0,5-9 0 0,3-7 0 16,3-7 320-16,1-5 80 0,5-7 16 0,4-8 0 0,-2-4 480 0,-1 5 0 0,-4 9 0 0,5-9 0 15,2-5 0-15,1-1 0 0,1 7 0 0,-4 6 0 16,-2 8 320-16,-3 17-32 0,-2 8-16 16,-5 9 0-16,-3 8 304 0,-5 6 64 0,1 7 16 0,-5 3 0 15,0 4 112-15,0 5 0 0,-4 3 16 0,2 4 0 16,-2 6-112-16,0 6-32 0,2 0 0 0,-2 9 0 0,2 1 80 16,0-1 16-16,0 2 0 0,-1 1 0 0,-1 0-336 0,-2 1-64 15,-1-5-16-15,-2 1 0 16,-3-3 0-16,-4-1-16 0,-4-5 0 0,-5 0 0 0,-3-3-160 15,-3-4-16-15,-1-3-128 0,-7-6 192 0,-1 4 0 0,-2-10 0 16,-2 3 0-16,0-7 0 0,0-6-192 0,0 1 0 16,-1-7 0-16,4 0 0 15,-1-4-560-15,4-3-144 0,4 0-48 0,8-4 0 32,5-3-1536-32,8 3-304 0</inkml:trace>
  <inkml:trace contextRef="#ctx0" brushRef="#br0" timeOffset="28299.41">28295 1476 3679 0,'-1'-10'320'0,"-1"5"-320"0,2 1 0 0,0 2 0 15,0 2 1264-15,-2-3 176 0,0-1 32 16,1-1 16-16,-5 0 496 0,3-2 112 0,-2 7 16 0,1 5 0 0,2 2-64 0,-3 5 0 16,3 4 0-16,1 8 0 0,-1 3-512 0,2 6-96 15,-2 3-32-15,-1 6 0 0,1 2-384 0,-3 8-96 0,0-2-16 0,-1 4 0 32,1 2-272-32,-5 5-48 0,3 0-16 0,-6 7 0 0,5-2-288 0,-6 6-64 0,2-5-16 15,-1 0 0 1,-4-6-208-16,1 0 0 0,1-4 128 0,1-6-128 15,3-1-128-15,-3-10-80 0,9-3-16 0,-4-4 0 32,6-4-496-32,1-1-112 0,2-5 0 0,2-4-16 0,3-5-32 15,2-5 0-15,4-1 0 0,2-4 0 0,3-6-144 0,5-3-48 16,3-4 0-16,4-5 0 0,0 0 304 0,4-7 64 16,2-5 16-16,3-2 0 0,-4-3 448 0,2-2 96 0,-2 3 16 0,0 1 0 0,-7 3 128 0,4-6 144 15,-2-4-16-15,0-1-128 0,-6 1 800 0,-1 1 48 16,0 0 16-16,-3 0 0 0,-4-1 320 0,-2-3 64 15,0-1 16-15,-5-2 0 0,-2 6-416 0,-5 4-80 16,0 1 0-16,-9 5-16 0,2 2-368 0,-1 4-64 16,-1 6 0-16,-3 1-16 0,0 2 160 0,-6 6 48 15,4 5 0-15,-1 0 0 0,-1 3-64 0,4 8-16 16,-4-3 0-16,0 8 0 0,2 3-240 0,4 6-64 0,-6 6 0 16,4 7 0-16,2 2-128 0,3 4 0 0,3 1 144 15,2-3-144-15,2-2 0 0,6 2 0 0,2 0 0 0,3-4 0 16,3-8 0-16,1 1-208 0,5-1 48 0,2-4 16 31,6-5-592-31,-28-21-112 0,0 0-32 0,96 55 0 16,-96-55-208-16,0 0-32 0,124 18-16 0,-124-18 0 15,0 0 64-15,109-23 16 0,-79 9 0 0,-7-3 0 16,-2-1-176-16,-2-3-48 0,0 1 0 0,0-10 0 0,-1 2 816 0,-3-7 144 0,3-3 48 16,-4-2 0-16,1-2 272 0,1-5 0 0,-2 4 0 0,-2-5 0 15,-1 8 336-15,-4 4 80 0,-2 4 16 0,-2 5 0 16,-1 7 608-16,-5 7 128 0,1 6 32 0,-3 3 0 15,-1 6 1024-15,1 1 208 0,-2 8 32 0,-2 1 16 16,2 7-2016-16,-5 7-464 0,0 0 0 0,0 4 0 16,-2 1 272-16,2 4 48 0,0 2 0 0,-1 1 0 15,3 0-192-15,1-1-128 0,2 1 192 0,-1-3-192 0,2-2 0 0,3-7 0 16,-2 2 0-16,3-7 0 0,0-2-208 0,2-1-48 16,0-6-16-16,2 2 0 15,0-4-592-15,1-5-112 0,-1-1-32 0,1-2 0 16,3-4-400-16,-1-2-64 0,0-2-32 0,2-5 0 15,0-5 336-15,2-1 64 0,1 0 16 0,2-6 0 16,2-1 400-16,4-8 96 0,3-1 16 0,-2 0 0 0,0-4 192 16,0-1 64-16,2-5 0 0,0-1 0 0,2-7 320 0,-3 4 0 0,3-5 160 0,-2 7-160 15,0 0 560-15,-2 13 0 0,-3 8 0 0,-4 6 0 16,-3 12 112-16,-2 2 32 16,-4 8 0-16,1 1 0 0,-8 9 384 0,1 3 96 0,-3 2 16 0,-1 2 0 15,-3 9 16-15,-2-2 16 0,0 5 0 0,-1 2 0 16,-1 1-656-16,1 1-128 0,-3-1-16 15,0 1-16-15,2-2-416 0,0 0 0 0,0-1 0 0,2-2 0 16,3-3 0-16,-3 3 0 16,2-3 0-16,-1-6 0 0,3 0-160 0,1-4-64 0,0-2-16 15,1-5 0 1,3-1-592-16,-2-2-112 0,3-4-16 0,0-4-16 0,2-2 32 16,0-3 16-16,2-3 0 0,1-1 0 0,4-6 64 0,2-2 16 15,2-3 0-15,3-2 0 16,1-3-48-16,4-6 0 0,2 0 0 0,4-5 0 0,1-1 336 0,3-2 64 0,6-4 16 0,0-5 0 0,3-6 480 0,-1 3 0 15,1 1 0-15,-3 2 0 0,2 2 0 0,-11 8 0 16,-3 13 0-16,-8 5 0 16,-1 7 0-16,-5 8 160 0,-2 4-160 0,-4 2 192 0,-1 7 640 0,-2-1 128 15,-2 6 16-15,-1 4 16 0,-1 3 208 0,-2 1 32 16,0 6 16-16,1 0 0 0,0 3-544 0,1 1-128 16,1-1 0-16,3 4-16 0,0-2-304 15,2-5-64-15,1 1-16 0,4-3 0 0,0-5-176 0,0-1 192 16,3-3-192-16,3 0 192 0,1-3-192 0,3-5 160 0,2 3-160 15,6-7 160-15,-6 2-16 0,5-3 0 0,1-2 0 16,-25-2 0-16,0 0 688 0,0 0 128 0,102-25 16 0,-81 13 16 31,-2-4-1808-31,-1-3-352 0,-2 0-80 0,-4-4-16 0,0 3 1024 0,-3-7 240 16,-1 3 0-16,-2-4 0 0,-1 0 0 0,-3 2 144 0,-4-3-144 0,-2 2 192 16,-1-2-192-16,-4 6 0 0,1 2 144 0,-5 4-144 15,1 5 192-15,-2 8-16 16,-3 2-16-16,0 6 0 0,-3 8 480 0,1 4 80 15,0 6 32-15,-2 3 0 0,-2 8-48 0,4 3-16 0,0 3 0 0,5 3 0 0,2-2-352 16,7 3-64-16,3-3-16 16,2-1 0-16,5-1-256 0,4-5 0 0,0-5 0 0,5-4 0 0,3 4-352 0,2-7-32 15,2-4 0-15,3-3 0 16,3-3-160-16,-5-2-32 16,4-6-16-16,-26-3 0 0,0 0-256 0,0 0-48 0,122-19-16 0,-94 5 0 15,0-2 48-15,-5-3 16 0,1 0 0 0,-1-7 0 16,-2-4 208-1,-2 1 32-15,-2-5 16 0,-1 0 0 0,-2-3 272 0,2-1 48 0,-4-4 16 0,2 0 0 0,-2-5 256 0,0 7 0 16,0 3 0-16,-1 3 0 0,-4 11 160 0,-2 4-16 16,2 3 0-16,-7 11 0 0,2 3 528 0,-2 6 96 15,-2 3 32-15,2 7 0 0,-5 3 176 0,0 4 48 0,-2 2 0 16,0 3 0 0,-2 2-416-16,-2 1-80 0,3 1-16 0,-3 1 0 0,4 0-320 15,2-3-192-15,0-5 192 0,3 1-192 0,2-4 0 0,0-7 0 0,2 1 0 0,1 0 0 16,-1-7-272-1,2 2-176-15,1-4-16 0,0-3-16 16,0 0-96-16,0-4-32 0,1-2 0 0,1-1 0 16,-4-2-96-16,2 2-32 0,-1-2 0 0,-2-2 0 15,3 6-192-15,-5-4-32 0,2-2-16 0,-2 4 0 0,1 0 160 0,-1 0 48 0,2 3 0 0,-2-2 0 32,2 3 192-32,-2-1 64 0,3 2 0 0,1-2 0 0,1 0 112 0,0 2 16 0,2-3 16 0,2 1 0 15,1 2-304 1,-1 0-64-16,-2 0-16 0,-2 0 0 15,2 2 80-15,-3-2 16 0,-1 5 0 0,-1-1 0 0,0-1 32 0,-2-1 16 16,1 1 0-16,-1 1 0 0,4-1 608 0,-4-1 0 0,0 0 0 0,0-1 128 0,0-1-128 0,0 0 0 16,0 0 0-16,0 0-176 15,0 0-16-15,0 0 0 0,0 2 0 0,2-2 0 0,-1 0 192 0,1 2 0 16,0-2 0-16,0 2-128 0,-1-2 0 0,3 0 0 16,-1 0 0-16,1-2 0 31,1 0-560-31,0-1-96 0,2-1-32 0,-1-3 0 15,0 4 128-15,3-2 32 0,2-6 0 0,1 2 0 0,0-3 496 0,0 0 160 0,2-2 0 0,-2-2 0 16,2-3 0-16,2-2 0 0,3-3 0 0,-1-2 0 0,3 1-128 0,-2-4 128 0,5 1 0 0,-3-5 0 16,-2 2 0-16,2-3 0 0,0 1 0 0,2-5 0 31,1-4-128-31,0-3 128 0,-1 0 0 0,0-6 0 16,-1 2 0-16,-1-3 0 0,0 2-144 0,-7 4 144 15,2 1 512-15,-6 7 112 0,1 10 16 0,-4 5 16 16,-6 11 320-16,-1 5 64 0,-5 7 16 0,-2 2 16 0,0 7 336 0,-5 3 64 15,0 5 0-15,-2 8 32 0,-3 4 288 16,-3 4 64-16,1 9 16 0,-2 2 0 0,-1 1-512 0,-3 7-96 16,1 6-32-16,3-3 16 0,0 3-480 0,-2-1-80 15,4 11-32-15,5-3 16 0,0 1-400 0,6-3-80 16,-1-4 0-16,5-2-16 0,3-3-176 0,1-5-176 16,0-4 48-16,0-3 128 15,0-4-1280-15,3-5-128 0,1-1-16 0,1-8-9856 0</inkml:trace>
  <inkml:trace contextRef="#ctx0" brushRef="#br0" timeOffset="28889.4">30529 2041 16575 0,'-5'-13'736'0,"3"5"160"0,2-1-720 0,2 7-176 0,2 2 0 0,-3 0 0 16,-1 2 368-16,2-2 32 0,3 2 16 0,0 1 0 15,4 2 1344-15,3 1 272 0,2-3 48 0,4 2 16 16,4 1-624-16,-22-6-112 0,0 0-16 0,101 3-16 16,-101-3-976-16,0 0-192 0,135-5-32 0,-135 5-128 0,97-9 128 0,-97 9-128 15,96-5 0-15,-96 5 0 0,96-5 0 0,-96 5 0 16,96-7 0-16,-96 7 0 16,0 0-304-16,129-7-16 0,-129 7 0 0,0 0 0 15,96-9-656-15,-72 9-144 0,-5-2-32 0,-7 1 0 16,-1 1 112-16,-9 0 16 0,-2 0 0 15,-2 1 0-15,-7 1 704 0,-1 3 128 0,-6 1 48 0,-1-1 0 0,-3 3 144 0,-1 1 0 16,1 0 0-16,-3 1 0 0,0 3 256 0,1-1-32 16,2 2 0-16,1 3 0 0,0 2 320 0,0 0 64 15,1 2 16-15,-1 4 0 0,0 3-176 0,0-2-16 0,0 7-16 0,1-2 0 16,4-5 160-16,4 4 48 0,3-6 0 0,4-1 0 16,3-2-432-16,3-6-64 0,4 3-128 0,3-6 176 15,6-3-688 1,2-1-144-16,-3-4-32 0,4-2 0 15,2-2-400-15,-21 0-96 0,0 0-16 0,0 0 0 0,107-32 240 0,-80 18 32 16,1-1 16-16,-1-4 0 16,-3-2-128-16,-3-4-32 0,-4 4 0 0,-1 0 0 15,-2-1 432-15,-2-4 96 0,-5 0 16 0,2 1 0 0,-2-4 256 0,-2 4 48 0,0-1 16 0,2 0 0 16,-3 5 384-16,-3 0 80 0,3 0 0 0,-2 2 16 0,-2 5 512 16,0 4 112-16,0 1 0 0,-2 9 16 15,-2 0 176-15,1 3 48 0,-1 10 0 0,-4-1 0 16,1 0-176-16,0 5-48 0,0-1 0 0,2 0 0 0,3 1 48 0,-3 1 0 15,1-1 0-15,4-3 0 0,0 0-528 0,4 0-112 16,1-4 0-16,2-1-16 0,5-2-560 0,2-4-128 16,5 1 0-16,4-8-16 15,-1 1-1344 1,5-4-272-16,-27 7-48 0,0 0-7712 0</inkml:trace>
  <inkml:trace contextRef="#ctx0" brushRef="#br0" timeOffset="29110.37">32247 1455 2751 0,'18'-50'128'0,"-9"20"16"16,-1 2-144-16,-1 6 0 0,-1 8 0 0,-5 2 0 16,5-2 1024-16,-3-12 192 0,4-8 16 0,-4 0 16 15,-3 4 752-15,-5 14 160 0,-3 13 16 0,-6 6 16 0,-2 15 576 0,-3 3 112 16,0 10 32-16,-4 4 0 16,2 5-928-16,2 3-176 0,1 1-32 15,3 7-16-15,6-1-880 0,0-1-176 16,4 3-48-16,3 0 0 0,4-1-528 0,-2-4-128 15,5 5 0-15,-3-5 0 16,2 0-368-16,1 0-48 0,-5 5-16 0,1-1 0 16,1-6-1072-16,-2 0-224 0,-2-1-32 0,1-6-11008 0</inkml:trace>
  <inkml:trace contextRef="#ctx0" brushRef="#br0" timeOffset="29486.34">31918 1786 11055 0,'-14'9'480'0,"5"-5"112"0,3 1-464 0,2-2-128 0,-1 2 0 0,3-1 0 0,0-1 384 0,-1 3 64 16,-1 6 16-16,3 2 0 0,2-2-320 0,6 2-144 15,6-4 128-15,2-3-128 0,8-3 0 0,-23-4 0 16,0 0 0-16,0 0 0 0,134 0 0 0,-134 0 0 15,94-14-192-15,-94 14 192 16,99-18-704-16,-99 18-32 0,91-22 0 0,-91 22 0 16,77-23 128-16,-77 23 32 0,0 0 0 0,80-33 0 0,-64 28 304 0,-6 0 64 15,-3 3 16-15,-5 2 0 0,-4 2 624 0,-3 3 128 16,-4 2 16-16,-1 5 16 0,-1-2 880 0,1 3 160 16,-4 4 32-16,0 2 16 0,3-1-496 0,1 3-96 15,3 5-32-15,0-2 0 0,2 0-640 0,1 4-128 16,3 0-32-16,1 4 0 0,0 1-256 0,0-4 0 15,3 3 0-15,-1-5 0 0,1 5 0 0,4-6 0 16,-5 0 0-16,3-3-192 16,0-4-960-16,1-5-192 0,-3-6-48 0,1 1-6000 0</inkml:trace>
  <inkml:trace contextRef="#ctx0" brushRef="#br0" timeOffset="29825.77">32823 1828 4607 0,'-6'0'400'0,"3"0"-400"0,1 4 0 0,0-1 0 16,1 2 1392-16,-6 1 192 0,1 4 32 0,1 0 16 0,-9 13-128 0,-3 5-32 15,-4 10 0-15,-2 1 0 16,4 2-48-16,2-2-16 0,1 1 0 0,6-5 0 0,3-1-880 0,1 1-176 16,5-3-32-16,2-6-16 0,3-4-304 0,1 1 0 15,4-7 0-15,1-2 0 16,2-2 0-16,2-5 0 0,-1 2 0 0,4-6-144 0,0-1 144 0,4-4 0 0,0-1-144 0,0-6 144 31,2 2 0-31,-1-5 0 0,1-2 0 0,0-2 0 0,-4-1-192 0,-2-4 192 16,-1-4-192-16,-4 3 192 0,0-4-128 0,-3-4 128 15,0 6 0-15,-2-4 0 0,-4 2 0 0,-1-6 0 16,-2 3 0-16,-2-3 0 0,1 4 0 0,-10 4 0 0,2 7-144 0,-10 3 144 31,0 1-544-31,-9 3-48 0,-5 5-16 0,0 1 0 16,-4 3 32-16,2 2 16 0,2-1 0 0,5 2 0 0,4 0-160 0,7-2-48 0,3 0 0 15,3 0-5904-15</inkml:trace>
  <inkml:trace contextRef="#ctx0" brushRef="#br0" timeOffset="30283.39">33037 1974 5519 0,'-11'11'240'0,"3"-4"64"0,-1-2-304 0,4 2 0 0,0-3 0 0,3-1 0 0,-5 0 752 0,0 10 80 0,-7 2 32 16,-2 5 0-16,-1 4 832 0,3 0 160 0,2 1 48 0,1-3 0 31,6 1-32-31,2-2 0 0,3 1 0 0,0 3 0 16,1-2-848-16,-1-1-160 0,0-3-32 0,0 0-16 16,0 1-368-16,-3-1-64 0,1-2 0 0,0-1-16 15,1-2-208-15,-6-4-32 0,3 6-128 0,1-6 192 16,-1 1-192-16,-1-6 0 0,1 2 0 0,1-2 0 15,-1-5-352-15,1 0 32 0,-2 0 16 0,1-1 0 16,4-6-512-16,0-2-96 0,4-2-32 0,3-3 0 16,3 1 0-16,4-7 0 0,4 1 0 0,4-3 0 15,4-1 336-15,-1-7 64 0,4-3 16 0,1 0 0 0,1-9 528 0,1 2 0 16,-1 0 0-16,0-2 0 16,-1-1 576-16,-2 6 240 0,-2 2 32 0,2 1 16 0,-4 1 64 15,-3 5 16-15,0 3 0 0,-5 10 0 0,-2 2 272 0,-9 8 48 16,0 3 16-16,-3 6 0 0,-4 1-192 0,-1 6-16 15,-2 1-16-15,-2 5 0 0,-4 2-368 0,1 7-80 16,-3 2-16-16,1 4 0 0,0-3-272 0,0 6-48 16,-2 5-16-16,2-1 0 0,0-1-400 0,-1-2-96 15,3 1-16-15,1-2 0 16,4-4-704-16,-4-5-128 0,6-1-48 0,-3-3 0 16,3-4-1056-16,-4-6-224 0</inkml:trace>
  <inkml:trace contextRef="#ctx0" brushRef="#br0" timeOffset="30473.6">32770 1506 11055 0,'-17'-18'976'0,"5"12"-784"0,5-5-192 0,-2 6 0 15,4 3 1792-15,1 0 304 0,-1 1 64 0,-4-3 16 0,-5-3-784 0,-5 4-160 16,0-1-16-16,3 1-16 15,2 3-848-15,4 0-160 0,5 0-48 0,1 1 0 0,1 1-144 0,1 0 0 16,2 0 0-16,-3-2-10592 16</inkml:trace>
  <inkml:trace contextRef="#ctx0" brushRef="#br0" timeOffset="30979.46">25340 1955 22111 0,'16'0'1968'0,"1"-3"-1584"0,2-2-384 0,-14-1 0 16</inkml:trace>
  <inkml:trace contextRef="#ctx1" brushRef="#br0">12643 15046 0,'0'0'0,"0"0"31,0 0-31,0 0 0,0 0 16,0 0-16,77 14 16,-77-14-1,56 4 16,-39-3-31,-3 3 32,0-1-32,-2 6 15,-1 5 1,-13 5 0,-14 14-1,-6-3 1,-1-1 15,9-20-15,14-9-1,0 0 1,0 0 0,33-42-1,-19 34 1,7-5-16,3-2 15</inkml:trace>
  <inkml:trace contextRef="#ctx0" brushRef="#br0" timeOffset="81174.46">3232 5604 6143 0,'0'4'544'0,"0"-3"-544"31,0 1 0-31,0 0 0 0,0-2 0 0,1 3 0 0,-1 1 0 0,0 1 0 0,2 0 0 0,-2 4 0 16,0-2 0-16,-2-4 0 0,2 3 0 0,-3-3 0 15,1 1 0-15,0-3-160 0,-1-1 160 0,1 2-160 16,2-2 384-16,-1 0 80 0,1-2 16 0,-4 2 16 16,2 0 48-16,2-3 0 0,2-1 0 0,-2-1 32 15,4 0-192-15,-3 2-32 0,1-1-16 0,0-3 16 0,1 4 32 0,-1-1 0 16,1-1 0-16,-1 1 32 0,2-3-256 0,-3 4 0 15,1-1 0-15,0-1 128 0,1 0-128 0,1 2 0 16,3-3 0-16,-5 3 0 0,3-4 128 0,0 3-128 16,-1 4 0-16,1-1 176 0,0-1-16 0,-2 2 0 15,1 2 0-15,1-1 32 0,-5 1 96 0,4 5 32 16,-3-2 0-16,3 1 32 0,-1-1-144 0,3 2-16 16,-3 0-16-16,2-4 16 0,2 4-192 0,4-3 0 15,-3-1 0-15,3-1 0 16,3 0 0-16,0-1 0 0,1 1-144 0,-1 2 144 0,2-3 0 0,0-1 128 15,1 4 0-15,-6-1 0 16,1 1 352-16,2-1 64 0,-5 4 16 0,3-2 0 0,-5 1-128 0,3 1-32 0,-5 0 0 0,2-2 0 16,2 2-272-16,-4-2-128 0,2-2 128 15,2 1-128-15,-2 3 0 0,2-4 0 0,-1 1 0 0,3-4 0 16,-2 2 0-16,1-2 0 0,-1 1 0 16,1-1 0-16,4 0 240 0,-2 0-48 0,0 2 0 0,1-2 0 15,1 4 336-15,1-3 64 0,-1 3 16 0,-3-2 0 16,-1 1-240-16,1-3-48 0,-1 4-16 0,-1-3 0 15,1 3-304-15,-1-3 0 16,1-1 0-16,3 0 0 0,-3 0 0 0,1-1 0 16,1-3 0-16,2 3 0 0,1-1 0 0,3 0 0 0,-1-1 0 0,4-1 0 0,0 1 0 15,0-4 0 1,2 5 0-16,1-3 0 0,-3-1 128 0,3-1-128 0,1 6 0 0,-1-6 0 0,-1 0 128 0,-4 2-128 16,2 1 0-16,0 1 0 0,-2-4 128 15,-2 3-128-15,2 1 0 0,-1-1 0 0,-1 2 0 0,1-3 0 16,1 3 0-16,-2 2 0 0,-3-1 0 0,4 1 0 15,-3 1 0-15,-1-1 0 16,2 6 256-16,-4-5-64 0,0 1-16 0,1-2 0 16,-1 2 176-16,2-2 32 0,0 0 16 0,3 0 0 0,1 0-144 0,1-2-48 15,2-1 0 1,3-3 0-16,-1 3-208 0,3 0 0 0,2-3 0 0,-28 6 0 0,0 0 128 0,89-12-128 0,-62 10 0 0,1-1 0 16,-2 1 160-16,-3 2-160 0,0 0 160 15,-9 2-160-15,3 1 0 0,-3 1 128 16,0-1-128-16,2 3 0 0,-4-1 0 0,0-2 0 15,2 1 0-15,-2-1 0 0,4 4 0 0,1-5 0 0,1 0 0 0,-1-2 0 16,1 1 0-16,1-1 0 0,5 0 0 16,1-1 0-16,-1-1 0 0,2-2 0 0,2-1 0 0,-5 2 0 31,-23 3 0-31,0 0 0 0,0 0 0 0,94-4 0 0,-75 3 0 0,0-1 0 16,-1 2 0-16,-1 0 0 0,-3 0 0 15,2 2 0-15,-2-2 0 0,-2 1 0 0,0 1 0 16,-2-2 0-16,1 0 0 0,-2 0 0 0,-2 2 0 0,-1-2 0 15,-2 0 0-15,-1 0 0 0,1 0 0 0,-1 0 0 16,-1 0 0-16,3 0 0 0,-5 0 0 0,2 0 0 16,2-2 0-16,-3 2 0 0,3 0 0 0,-1-2 0 15,3 1 0-15,-1-1 0 0,5 0 0 0,-5-1 0 16,4-3 0-16,-2 5 0 0,-2-1 0 0,1-2 0 16,-3 3 0-16,-3-1 0 0,0 2 0 0,-7-2 0 15,-2 2 0-15,-8-5-10752 0</inkml:trace>
  <inkml:trace contextRef="#ctx0" brushRef="#br0" timeOffset="200076.79">2371 9655 2751 0,'-7'-1'256'0,"2"-1"-256"16,3 2 0-16,2-2 0 0,2 2 160 0,-2-3-16 16,0-4 0-16,-2 2 0 0,2-6-144 0,2 1 0 15,1-4 0-15,1 3 0 0,3-1 0 0,-6 0 0 16,3 3 0-16,-2 0 0 0,-1 4 0 0,-1 0 0 16,0 2 0-16,-1-3 0 0,1 3 400 0,-2 3 208 15,0 0 32-15,0 0 16 0,2 0-208 0,-1 0-64 0,1 2 0 0,0-2 48 16,0 1-256-16,0-1-48 0,0 0-128 0,1 2 192 15,1-2 64-15,0 0 16 0,1 0 0 0,3 0 48 16,-1 0 336-16,-3 0 80 0,1 0 16 0,0 0 0 16,-3 4-48-16,0-3-16 0,0 3 0 0,-3-1 0 15,-2 6 144-15,0 0 48 0,-1 1 0 0,-1 1 32 16,0 4 112-16,2 1 32 0,0 1 0 0,1 1 0 16,4-1-544-16,-5-1-128 0,3 1 0 0,1 1 16 15,1 1-224-15,-2 0-48 0,0 5-128 0,2-3 192 16,-2 2-192-16,-1-2 0 0,3 0 0 0,-5 1 0 15,3 4 0-15,2-1 0 0,0-1 0 0,0 4 0 0,0 0 256 16,0 5 128-16,0 0 32 0,2 2 16 0,3-2-80 16,-5 2-16-16,5 2 0 0,2-1 0 15,-2 1-160-15,1-1-48 0,-3 1 0 0,1-1 0 0,-3 1-128 0,-1 0 0 16,-1-1 0-16,-3 1 0 0,-1-1 0 0,-2-1 0 16,-2 5 0-16,2-2 0 0,-5-4 0 0,0 4 0 15,0 7 0-15,-2-1 0 0,2 3 496 0,-1 0 64 16,-1 3 16-16,2-1 0 15,2 3 112-15,-4-1 16 0,2 3 16 0,-1-5 0 0,3 1-272 0,1-6-48 0,-3-1-16 16,5-1 0 0,-2-4-256-16,2-1-128 0,4-4 128 0,-8-3-128 0,6 4 0 0,2 0 0 15,-6-3 0-15,4 2 0 0,0 4 0 0,-4-1-144 0,0 1 144 0,4 1 0 16,0-1-144-16,1-3 144 0,2 0 0 16,2-3-144-16,-1 2 144 0,-1-2-208 0,2 1 80 0,0-1 128 15,0-5-512 1,-5 7 32-1,3 0 0-15,-1 4 0 0,-3-1 0 0,3 1 0 0,-6 5 0 16,4 0 0-16,0 3 240 0,-6 2 48 0,4 3 16 0,-3-1 0 0,1 0 176 0,0 2 0 0,1-1 0 0,-1 4 0 0,0-3 0 0,2-3 0 16,2 5 0-16,2 1 0 15,1-4 0-15,2-5 0 0,3 1 0 0,2-3 0 0,4 1 0 16,0 3 0 0,1-5 0-16,4-2 0 0,-3-2 0 0,1-1 0 0,0-1 0 0,0-1 0 0,1-2 0 0,-6-3 0 31,3 4 0-31,-5 0 0 0,2 0 0 0,0-1 0 0,-2 4 0 0,-1 0 0 0,1-1 240 0,0 3-32 31,-3 2 0-31,0 1 0 0,0-4-80 0,-1-6 0 16,1 4-128-16,0-3 192 0,0-1-192 0,-1-6 0 15,3 4 0-15,-3-6 0 0,1-1 0 0,2-4 0 0,1 0 0 16,2-2 0-16,-2 1 0 0,0-4 0 0,4-2 0 16,-4 2 0-16,2 0 0 0,0 0 0 0,0-2-128 0,-2 4 128 15,2 1 0-15,-1 0-128 0,-3 3 128 0,1-1 0 16,-3 0 0-16,5 0 0 0,-6 2 0 0,1 0 0 15,1 5 0-15,0-2 0 0,1-1 0 0,1-2 0 16,3-2 0-16,-4-2 0 0,2 1 0 0,4-4 0 16,-4-4-144-16,2 4 144 0,2-3 0 0,0-4-144 0,0 3 144 15,1-3-192-15,0 0 192 0,-1 3-192 0,3-4 192 16,2 4 0-16,-2-1 0 0,4 3-128 0,2 2 128 0,-1-2 0 16,0 4 0-16,3-1 128 0,1 3 0 0,-1-1 16 15,3 1 0-15,3-1 0 16,0 1-144-16,-26-18 0 0,0 0 0 0,96 38 0 0,-96-38 0 0,0 0 0 15,100 24 0-15,-100-24 0 0,0 0 0 0,94 18 0 16,-94-18 0-16,0 0 0 0,92 21 0 0,-92-21 128 16,0 0-128-16,94 26 192 0,-94-26 112 0,0 0 16 15,101 31 16-15,-101-31 0 0,0 0-128 0,105 23-16 16,-105-23-16-16,0 0 0 0,122 17-176 0,-122-17 192 0,0 0-192 16,134 5 192-16,-134-5-192 0,0 0 160 0,127 0-160 15,-127 0 160-15,0 0 96 0,119 0 32 0,-119 0 0 0,0 0 0 16,123 0 0-16,-123 0 0 0,0 0 0 0,140-1 0 15,-140 1-32-15,101-2-16 0,-101 2 0 0,104-2 0 16,-104 2-16-16,103-5 0 16,-103 5 0-16,106-14 0 0,-106 14-48 0,122-24-16 15,-122 24 0-15,140-40 0 0,-140 40-160 0,150-49 0 0,-150 49 144 16,136-51-144-16,-136 51 0 0,127-42 0 0,-127 42 0 16,118-38 0-16,-118 38 0 0,126-35 0 0,-126 35 0 0,132-28 0 15,-132 28 0-15,122-27 0 0,-122 27 0 0,113-25 0 16,-113 25 0-16,110-26 0 0,-110 26 0 0,115-21 0 0,-115 21 0 0,124-23 0 15,-124 23 0-15,127-13 0 0,-127 13 0 0,122-18 0 16,-122 18 0-16,112-19 0 0,-112 19 0 0,106-19 0 16,-106 19 0-16,113-19 0 0,-113 19 0 0,122-18 144 15,-122 18-16-15,140-19-128 0,-140 19 256 0,132-21-48 16,-132 21-16-16,120-15 0 0,-120 15-192 0,121-14 128 16,-121 14-128-16,132-14 0 0,-132 14 0 0,146-13 128 15,-146 13-128-15,147-13 0 0,-147 13 0 0,129-9 0 16,-129 9 0-16,136-5 0 0,-136 5 0 0,141-7 0 15,-141 7 0-15,164-13 0 0,-164 13 0 0,156-7 0 0,-156 7 0 16,147-7 0-16,-147 7 0 0,164-5 0 0,-164 5 0 16,169-5 0-16,-169 5 0 0,165-3 0 0,-165 3 0 0,152 1 0 15,-152-1 0-15,141 2 0 0,-141-2 0 0,155-2 0 16,-155 2 0-16,166-7 0 0,-166 7 0 0,149-3 0 16,-149 3 0-16,142-14 0 0,-142 14 0 0,144-23 0 15,-144 23 0-15,155-28 0 0,-155 28 0 0,154-26 0 16,-154 26 0-16,130-19 0 0,-130 19 0 15,128-14 0-15,-128 14 0 0,125-12 0 16,-125 12 0-16,120-7 0 0,-120 7 0 0,110-7 0 0,-110 7 0 0,96-2 0 0,-96 2 0 16,0 0 0-16,120-5 0 0,-120 5 0 0,0 0 0 0,108-14 0 15,-108 14 0-15,0 0 0 0,89-16-128 16,-89 16 128-16,0 0 0 0,0 0 0 0,101-26 0 0,-101 26 0 16,0 0 0-16,0 0 0 0,103-38 0 15,-103 38 0-15,0 0 0 0,78-42 0 0,-53 25 128 0,-4-2-128 16,0-1 0-1,-4 0 0-15,-1 0 0 0,-2-2 0 0,0 1 0 0,-6 0 0 16,3 2 0-16,-4-4 0 0,0-5 0 0,0 4 0 0,-6-6 0 0,3-1 0 16,-2-2-160-16,-1-4 160 0,-1 2 0 0,0-3-128 15,0 0 128-15,0-2 0 0,2 1 0 0,0-6 0 0,5-7 0 16,-4-4 0 0,4-5 0-16,0-7 144 0,0-3-144 0,-2-2 160 0,4 5-160 0,-5-2 0 15,1-3 0-15,-3 0 0 0,-1 3-128 0,-1-5-16 0,0-1 0 16,0-4 0-16,-1-1-48 15,-3 5 0-15,2-1 0 0,1 0 0 0,-1 4 192 0,2-2 0 0,2-3 0 0,-1-2 0 16,1-4 0 0,0 1 0-16,-2-1 0 0,0 6 128 0,2-2-128 0,-2-6 144 0,1 1-144 0,3-2 160 15,-2 5-160-15,-1-5 0 16,1 2 0-16,0-1 0 0,0 6 0 0,-1 0 0 0,4-2 0 0,-1 5 0 16,-2 10 0-16,-2-1 0 0,1 0 0 0,-1 5 0 0,0 2 0 15,-1 7 0-15,-6 2 0 0,-2 5 0 16,-5-2 0-16,0 7 0 15,0 4 0-15,-3 1 0 0,-1 4 0 0,-1-2 160 16,0 6-32-16,0-3-128 0,1-2 176 0,1 4-176 0,1 0 160 16,1 2-160-16,-1 2 0 0,2 2 128 0,-2 0-128 0,1-1 0 15,1 4 0-15,-2 2 0 0,2 2 128 0,-5-1-128 0,-4 4 0 0,2-1 144 16,-1 1-144-16,-1 0 128 16,0 5 16-16,4-3 0 0,-5 7 0 0,1-6 0 15,1 6 16-15,-1 0 0 0,2-2 0 0,0 2 0 16,-2 3-160-16,1 0 160 0,-3 0-160 0,3 2 160 15,-6 0-160-15,3 0 0 0,1 0 0 0,1 2 0 0,1-2-160 16,-1 0 160-16,0 2-208 0,2 0 80 16,1-1 128-16,-5 1 0 0,3 3-144 0,-1-3 144 15,0 0 0-15,2 0 0 0,-5-1 0 0,3 1 0 16,-1 0 0-16,0 0 0 0,-1-1 0 0,3 1 0 16,1 1 192-16,0-1-64 0,2 0 0 0,-1 0 0 15,1-1 0-15,0 1-128 0,2 0 192 0,-2-2-64 16,1 0-128-16,2 0 0 0,-1-2 0 0,0 0 0 15,1-1 0-15,-2-1 0 0,1-1 0 0,1 2 0 16,-5 1 0-16,2-1 0 0,-2-3 0 0,0 1 0 0,1 2 0 0,-3 1 0 16,2-3 0-16,0-2 0 0,-3 1 0 0,-2-2 0 15,1-1 0-15,-1 4 0 0,-4-6 0 0,-1 6 0 16,-2-2 0-16,2-2 0 0,-4 6 0 0,-2-2 0 16,1 1 0-16,-3 1 0 0,1 1 0 0,0 0-176 15,-3 2 176-15,3 2-128 0,0-2 128 0,1 0 0 16,1 0 0-16,-1-2 0 0,0 1 0 0,1-1 0 15,-3-3 0-15,1-4 0 0,-2 4 0 0,2-1 0 16,-1-2 0-16,1 3 0 0,3-2 0 0,-1-4 0 0,1 6 0 0,0-4 0 16,-2 4 0-16,1-2 0 0,-1 0 0 0,4 4 0 15,-2-4 0-15,-3 0 0 16,-1 1 0-16,-4-2 0 0,-1-1 0 0,1 2-160 0,-6-3 160 16,2 3 0-16,2 0-240 0,1 0 64 0,2 1 16 0,-5 1 0 15,0 0 160-15,-3 3 0 0,1 0-144 0,-2 2 144 16,2 0 0-16,-3 0 0 0,0 0 0 0,-4-1 0 0,0 1 0 15,4 0 0-15,2 0 0 0,3 0 0 16,3 0 0-16,0-2 0 0,1 2 0 0,1 0 0 0,-3 0-144 0,1 0 144 16,2-2 0-16,-6 4 0 15,0-2-144-15,-4 2 144 0,-2-1 0 0,2 1-144 0,0 2 144 0,3 1 0 16,2 0 0-16,1-1 0 0,3 4 0 0,-4-2 0 16,3-3 0-16,4 6 0 15,-3-4 0-15,1 0-240 0,-2-1 64 0,-6 3 16 16,3-2-224-16,-6-2-64 15,3-1 0-15,3 5 0 0,0-2 64 0,0 1 0 0,0 4 0 0,0-1 0 0,-2-1 384 0,4 1 0 16,-4 3 0-16,3-5-128 0,-1 4 128 0,0-6 0 16,-3-2 0-16,4 1 0 0,-1 1 0 0,6-3 0 0,2-2 0 15,4 2-128-15,4-2 128 0,0 1 0 16,-4 3-144-16,2-2 144 0,0 3 0 0,1 0 0 0,-1 0 0 16,0 0 0-16,3 2 0 0,-3-1 0 15,0-3 0-15,-2 1 0 0,-1 3 0 0,-1-4 0 0,-1 2 0 0,-2-1 0 16,0 4 0-16,0-2 0 0,-1 1 0 0,3 3 0 15,2-1 0-15,-3 1 0 0,-3-1-128 0,-3 5 128 16,3-2-368-16,0 2 0 0,-3-2 0 0,0 4 0 16,1-2-16-16,-6-2 0 0,3 2 0 0,-2 0 0 0,0 0 256 0,0-4 128 15,4 6-160-15,1-6 160 16,6 1 0-16,-4 3 0 0,-1 0 0 0,-3-4 0 16,5 6 0-16,-3-2 0 0,2-2 0 0,-1 2 0 15,-1 3 352-15,-3-1-32 0,2-2-16 0,-1-2 0 16,3 4-304-16,1-4 0 0,2-2 128 0,3 1-128 0,2-4 0 0,-1 3 0 15,1-3 0-15,2-3 0 16,2 3 0-16,-3-4 0 0,5 1 0 0,-1-4 0 16,1 0-192-16,1 0 192 0,-5 0-208 0,-1 0 80 15,0-2 128-15,-1 2-192 0,2-2 192 0,-2 2-192 0,2 0 192 0,-4 2 0 16,2 1 0-16,-1 4 0 0,4 0 0 0,-3 2 0 0,-3 5 0 0,0 3 0 31,-1 1 0-31,5-1 0 0,-3 1 0 0,2-1 0 16,0 1-864-16,-1-5-192 0,-1 1-32 0,-3 0-16 15,0-1-1376-15,-2-5-272 0</inkml:trace>
  <inkml:trace contextRef="#ctx0" brushRef="#br0" timeOffset="201164.33">2397 9417 6447 0,'-5'9'576'0,"0"-4"-576"0,3-3 0 0,2-1 0 15,0 1 512-15,0 3-16 0,-4 2 0 0,-1 5 0 16,-4 4-352-16,1-2-144 0,-1 3 128 0,-2 1-128 16,3-1 0-16,-4-5 0 0,1 1 0 0,-1 1-176 15,-2 3 176-15,0-5 128 0,2 0-128 0,3 1 176 16,2-5 528-16,-2 1 128 0,8-6 0 0,1 1 16 15,1 1 0-15,5-3 0 0,2 1 0 0,1-1 0 0,5 0-560 0,2 0-112 16,1-1-32-16,4 3 0 16,-21-4-144-16,0 0 0 0,0 0 0 0,122 17-176 15,-122-17 176-15,99 11 0 0,-99-11 0 0,135 3 0 0,-135-3 0 16,160-2 144-16,-160 2-144 0,155-1 160 0,-155 1-352 0,166-6-64 16,-67-2 0-16,5-6-6272 15</inkml:trace>
  <inkml:trace contextRef="#ctx0" brushRef="#br0" timeOffset="-174976.91">5724 9910 1839 0,'-4'3'160'0,"2"1"-160"15,1-3 0-15,1 1 0 0,0-2 512 0,-2 0 64 0,0 5 0 0,-1 2 16 16,-3 0-224-16,1 4-48 0,2-4-16 0,-3-4 0 16,5 4 272-16,-4-2 48 0,-1-1 16 0,1-2 0 15,3 1 16-15,-5 1 16 16,0-3 0-16,2-2 0 0,0 1-272 0,-2-6-48 0,0 5-16 0,-2-1 0 16,2-3-96-16,-1-1-32 15,-3-2 0-15,2 3 0 0,1-8 160 0,-3-1 16 0,3 0 16 16,-3-6 0-16,2-8-272 0,1-7-128 0,-1-3 128 0,4-2-128 15,-1-6 0-15,5 1 0 0,-1 3-192 0,4 4 192 16,-1 1-192-16,1 6 192 16,3 7-160-16,-1-1 160 0,-1 6 0 0,1 0 0 0,1 3 0 0,-3 0 0 15,0 8 0-15,-1-3 0 16,-1 4 0-16,-1 0 0 0,-1 6 0 0,-5 1 0 0,2 1 0 0,-6 6 0 0,3 0 0 0,-5 9 0 16,-4 5 0-16,1 5 0 15,-3 9 0-15,-2 3 128 0,0 13-128 0,2 1 0 16,0 4 448-16,0 3-32 0,1 2 0 0,4-5 0 0,0-4 32 0,2-5 0 15,2 3 0-15,-4-10 0 16,2-1-192-16,3-6-48 0,-2-5 0 0,3-4 0 0,1-7-208 16,0-6 176-16,2-1-176 0,1-4 160 15,-1-5-160-15,0-1 0 0,1-3 0 0,1-2 0 16,1-6 0-16,-5 1 0 0,3-4 192 0,-3-2-64 0,2-3 0 0,0-2-128 16,0-3 192-16,0-2-64 15,-2 1-128-15,0-3 0 0,1 4 0 0,-1-4-176 0,2 2 176 16,2 5 0-16,1 0 0 0,2 4 0 0,0 6 0 15,0 3 0-15,0 2 0 0,0 6 0 0,0 4 0 0,-4 3 0 0,3 7 0 0,-1 5 0 16,0 5 336-16,-1 8 0 16,1 2 0-16,-1 5 0 0,-4 1-112 15,0-2-32-15,1 0 0 0,-1-3 0 0,0 0-192 0,2-7 0 16,-3 2 0-16,2-8 0 0,1-3 0 0,3-1 0 16,-3-8 0-16,3-3 0 0,-1-3 0 0,1-4 0 15,0-2 0-15,-1-1 0 0,-1-6 480 0,3 0 0 16,1-5 0-16,-2-5 0 0,2-2-288 0,0-5-48 15,0-4-16-15,0-4 0 16,0-1-528-16,0-4-112 0,2-1-32 0,-2-1 0 16,1-5-96-16,3-1 0 0,-4 0-16 0,0-2 0 0,0-5 448 0,0 6 208 0,0 2-192 15,0 8 192-15,2 1 0 0,-4 13 0 16,2 5 0-16,0 5 0 0,-4 11 0 0,-1 3 0 0,0 3 0 0,-4 7 0 16,1 1 0-16,-3 10 128 0,-1 7 0 0,-2 0 0 15,-2 10 304-15,-3 5 48 0,-2 1 16 0,0 1 0 16,-1 4-112-16,-1-5 0 0,-3 1-16 0,1-7 0 15,3-1-176-15,-3-6-48 0,4 0 0 0,4-8 0 16,0-2-16-16,3-4 0 0,-2-1 0 0,4-6 0 16,1-1 80-16,1-5 16 0,3 1 0 0,-2-5 0 0,4-4-80 15,0 1-16-15,-2-1 0 0,2-4 0 0,-1-3-128 16,-1-4-192-16,0 1 32 0,-1-2 16 16,-3 0-48-16,2-1-16 0,-1-2 0 0,0 1 0 0,-3-1 64 15,-1-3 16-15,2-3 0 0,-2 3 0 0,-3 1 128 16,1 0-160-16,2 2 160 0,0-1-160 0,2 3 16 0,2 1 0 15,-1 1 0-15,2 8 0 16,2 3 144-16,2 4 0 0,-5 5-144 0,3 2 144 0,-4 7 0 0,3 5 0 16,-1 4 0-16,0 3 0 0,2 0 208 0,-1 6 64 15,2-3 16-15,-4 1 0 0,3-4 352 0,0 0 80 16,2-1 16-16,-1-5 0 0,0 0-160 0,2-3-16 16,-1 0-16-16,1-1 0 0,-1-2-304 0,0-2-64 15,-2 2-16-15,3-3 0 0,-4-3 160 0,1-2 16 0,0 1 16 0,0-4 0 16,2-1 32-16,-4-4 0 15,2 0 0-15,0-1 0 0,-2-6-208 0,0 4-48 16,1-6 0-16,-1 1 0 0,0-2-336 0,1-6-80 16,-1 1-16-16,0-2 0 0,0 0-48 0,1-2-16 0,1-4 0 15,-4-3 0-15,3 6 16 0,-5-6 0 16,5 0 0-16,-3-2 0 0,6 1 80 0,-5-2 16 0,3 3 0 16,-4-2 0-16,4 4 256 0,-2-5 0 0,3 3-128 0,0-2 128 0,-2 6 0 0,1 3 0 15,3 5 0-15,-1 4 0 16,1 8 128-16,3 4-128 0,-3 4 0 0,2 3 0 0,-1 2 368 0,-1 3-32 15,3 0 0-15,-3 4 0 16,1 3-32-16,-2 0-16 0,-2 5 0 0,0-1 0 0,0 0-32 16,-4-1 0-16,2 4 0 0,-3-1 0 0,5-3 32 0,-5-1 0 15,2 2 0-15,-3 3 0 0,-1-3 32 16,1-4 0-16,0 0 0 0,-1-3 0 16,4-1-96-16,-1-4-16 0,1 3 0 0,1-7 0 15,1 0-64-15,-1-2-16 0,2-3 0 0,0-1 0 0,0-2-128 16,2-4 0-16,1-2 0 0,1 0 0 15,-1-6 0-15,3 1-304 0,1-2 48 0,-2-3 16 16,2-2-128-16,0 1-16 0,0-1-16 0,0 0 0 0,2 0 400 0,-4 0-160 16,2-1 160-16,0 0 0 0,-5 2-144 0,1 1 144 15,1-1 0-15,-3 3-144 0,5 2 144 0,-6 1 0 0,3 0 0 0,-1 5-128 0,1 0 128 16,-1 0 0-16,2 4 0 0,-1 1 0 16,1 2 0-16,1 0 0 0,-5 2 0 0,2 1 128 15,1 4 240-15,1 0 48 16,1 0 16-16,-3 5 0 0,1-1-64 0,-1-1-16 0,2 2 0 0,-3-3 0 0,0 3-208 0,0 0-144 31,3-1 192-31,-4 1-192 0,0-1 192 0,0 2-64 0,-2 3 0 0,-1 0-128 0,-1-1 288 0,1-1-48 16,-1 4-16-16,-1-2 0 15,3-3 64-15,-4 0 16 16,2-1 0-16,1 0 0 0,-1-3-304 0,1 3 0 16,-3-3 0-16,1 3 0 0,-2-5 0 0,0 3 0 0,0-1 0 0,1 0 0 15,-1-2 0-15,0 0 0 0,1-4 0 16,3 1 0-16,1-3 0 0,1 1 0 0,2-4 0 15,-1 1 0 1,2-3-480-16,0 2 0 0,-2-3 0 0,2 2 0 16,-2 1-16-16,0-3 0 0,2-2 0 0,1 1 0 0,2 3 288 0,-5-4 48 0,4-2 16 0,-1 4 0 15,1-5 144-15,1 3 0 0,2-6 0 0,-2 5 0 16,-1-4 0-16,1 5 0 0,0-6 0 0,2 8 0 16,-1-4 0-16,1 4 0 0,-2 2 0 0,0 1 0 15,-1 0 0-15,1 4 144 0,-3 0-144 0,0 1 0 16,-1 1 448-16,1 4-32 0,-4-1 0 0,1 4 0 0,1-4-160 15,-2 2-48-15,0-1 0 0,2-3 0 0,0 6-208 0,-3-6 0 16,3 0 0-16,-4 2 0 0,3 0 0 0,-3-5 0 16,3 5 0-16,-5-2 0 15,3-1 0-15,-1-3 0 0,-1 5 0 0,2-1 0 0,-4-2-240 0,0-1 64 16,3-2 16-16,-3-2-14368 0</inkml:trace>
  <inkml:trace contextRef="#ctx0" brushRef="#br0" timeOffset="-81619.59">2488 15758 1839 0,'3'-1'160'0,"-1"-3"-160"0,0 1 0 0,-2-1 0 16,0 1 576-16,1-1 96 0,1-1 16 0,0-7 0 0,1 0-48 0,-3 0-16 15,-3 1 0-15,-2 6 0 0,1 3-176 0,-6 4-48 16,-1 0 0-16,-3 8 0 15,2 0 80-15,-2 4 16 0,0-1 0 0,-2-1 0 16,3 5 288-16,-1-1 64 0,0 1 16 0,3-3 0 0,1-3 16 0,3 1 0 16,2-5 0-16,-1 0 0 0,5 0-304 0,-1-4-48 15,2 6-16-15,0-4 0 0,2-3-192 0,-2 3-64 16,1 0 0-16,3 1 0 0,-1-3-80 0,4 1-32 16,-3 4 0-16,3-1 0 0,1 2-144 0,1 0 0 15,2 3 0-15,-3-3 0 0,1 1 144 0,-2 1 0 16,2 4 0-16,1 1 0 0,-1 3 64 0,0 0 16 15,-1 2 0-15,-1 2 0 0,-1 3-224 0,-1 0 144 0,2 5-144 0,-6-1 128 16,5 5-128-16,-3 1 0 16,1 3 0-16,1-3 128 0,-2 6-128 0,1 2 0 0,-1-3 0 15,4 1 0-15,-5-4 0 0,2-3 0 16,-1 0 0-16,2-2 0 0,2-3 0 0,-2-2 0 0,1-2 0 0,1-3 0 16,-2-3 0-16,2 0 0 15,0-1 0-15,-4-2 0 0,1 1 0 0,-2-1 0 0,-2-1 0 0,0-1 0 16,0 3 0-16,-2-1 0 0,2 2 0 0,-2-1 0 15,0-4 0-15,2 1 0 0,-1 1 0 0,1-2 0 16,1-4 0-16,1 3 0 0,0-5 0 0,3 3 0 16,2-6 0-16,-4 4 0 0,4-4 0 0,2-2 0 15,-4 1 160-15,4-2 96 16,2 1 32-16,-3-3 0 0,3 2 64 0,1-4 16 16,-3 2 0-16,3 0 0 0,-2 0-112 0,1 2-32 0,3 0 0 15,-4-1 0-15,2 3 32 0,4-2 16 16,-4 1 0-16,6 2 0 0,-3-3-16 0,1 0 0 0,1-2 0 0,3 0 0 0,0 0-256 0,3-2 160 15,-2 0-160-15,2 1 128 0,1-5 32 0,2 5 0 16,2-5 0-16,-3 1 0 0,1-2 64 0,2 2 16 0,1 0 0 0,3-2 0 16,1 3-32-16,2-1 0 0,-2 0 0 15,1-2 0-15,3 7-208 0,-2-2 176 0,0 2-176 16,0 0 160 0,-4 0-160-16,-1 0 0 0,-3 4 144 0,1-3-144 0,-1 3 0 0,0-1 0 0,0 1 0 0,2-1 0 15,-4-1 0-15,4 5 0 16,-3-4 0-16,0-1 128 0,-1 2-128 0,-1-3 0 0,4 3 0 0,-2 1 0 15,2-1 0-15,2-1 128 16,-2 1-128-16,3-4 176 16,0 1 80-16,2-1 0 0,1-1 16 0,-3-1 0 0,4-2-80 0,-4-1 0 0,2-4-16 0,-3 6 0 31,0-2-176-31,-3-4 192 0,3 6-192 0,0-3 192 0,-1-1-192 0,1 2 160 0,-4 3-160 0,2-1 160 0,0 1-160 0,1 0 128 16,3 1-128-16,-4 1 128 0,1 0-128 15,1 1 0-15,1-1 0 0,-1 0 128 16,-2 0-128-16,0 2 0 0,1 0 0 0,1 0 0 0,-4-1 0 0,-2 1 0 15,3 0 128-15,-3 0-128 0,2 3 0 0,0-2 0 32,-3 3 0-32,1-5 0 0,4-1 128 0,0 2 0 0,2 0 0 15,-1-2 0-15,1-2 80 0,0 0 16 16,1 1 0-16,0-1 0 0,4-3-224 0,-3-1 128 16,2 1-128-16,-2 0 0 0,3 1 0 0,-6-3 0 15,1 4 0-15,-1-1 0 0,-2 1 0 0,-3 1 0 0,0 2 0 0,1-2 0 16,-3 2 0-16,1-3 0 0,3 3 0 15,0 0 0-15,-3 0 0 0,3 0 0 0,4 3 0 0,1-3 0 16,-3 0 0-16,2 0 0 0,-1-3 0 0,4 3 0 16,2-2 0-16,0 2 0 0,2-1 0 0,-4 1 0 15,3 0 0-15,1-2 0 0,3 2 0 0,-2 0 0 16,3 0 0-16,-7 0 0 0,6 0 0 0,-6 2 0 16,-1-2 0-16,3 0 128 0,4 0-128 0,0 1 0 15,0 1 192-15,4 1 0 0,-4-3 0 0,5 0 0 16,2-3 128-16,2 1 0 0,-49 2 16 0,96-3 0 15,-96 3-48-15,94-7-16 0,-50 5 0 0,-2-1 0 16,-1 3-80-16,1 0 0 0,0 0-16 0,-2 3 0 16,0-1 0-16,2-2 0 0,7 2 0 0,-6-1 0 0,4-1-16 15,-1 0 0-15,1 0 0 0,-2 0 0 0,-3 2-160 0,0-2 0 16,-2 2 144-16,0 0-144 0,-3-1 0 0,-1 1 0 16,8 3 0-16,-6-3 0 0,6 0 0 0,-1-2 0 15,2 1 0-15,1-1 0 0,-4 0 0 0,5 0 128 16,5 2-128-16,-5-2 0 0,2 2 224 0,-9-2-32 15,2 2 0-15,-2 1 0 0,-2 2 48 0,-3-1 0 16,-2-1 0-16,2-1 0 0,3 0-48 0,-1 1-16 16,3 1 0-16,-2-2 0 0,1-1-176 0,-3-1 192 0,1 2-192 15,-1-2 192-15,3 2-192 0,-10-2 0 16,1 3 0-16,-6-3 0 0,4 4 0 0,-7 1 0 0,-2 0 128 0,2-1-128 16,-2-1 0-16,1 4 0 0,0-3 0 0,0 1 0 15,1-3 0-15,-2 1 0 0,0 2 0 0,2-3 0 16,1 0 0-16,1-1 0 0,1-1 0 15,1 2 0-15,1-4 0 0,-3 2 0 0,3 0 0 0,2 0 0 16,-4 0 0-16,0 0 0 0,3 0 0 0,-1 0 0 16,0 2 0-16,0 0 0 0,-2-2 0 0,1 3 0 15,-3 4 0-15,1-3 0 0,0 1 0 0,-2 4 0 16,-2-2 0-16,2 0 0 0,0 3 0 0,1-3 0 16,1 4 0-16,0-4 0 0,1 1 0 0,0-2 0 0,-3-3 0 15,2 1 0-15,1 1 0 0,4-2 0 0,0 1 0 16,2-3 0-16,-2 1 0 0,3-2 0 0,2 0 0 15,-3-3 0-15,1-1 0 0,4 1 0 0,-5-4 0 0,1 3 0 16,-3 1 0-16,1-4 0 16,-1 3 0-16,0 3 0 0,-2-3 0 0,1 2 0 0,-3-1 0 0,2-2 0 15,2-1 0-15,-2 5 0 0,0-5 0 0,4 0 0 16,-1 0 0-16,3 1 0 0,-1-5 0 0,4 3 0 16,0-4 0-16,-35 11 0 0,0 0 0 0,113-29 0 15,-113 29 0-15,0 0 0 0,117-32 0 0,-117 32-144 16,0 0 144-16,106-28 0 0,-69 20-192 0,-8 2 192 15,3 3-192-15,1-4 192 0,-2 4 0 0,-1 3-128 0,3-2 128 0,-5 0 0 16,2 4 0-16,1-2 0 0,4 2 0 0,0-2 0 16,-2 3 0-16,3 2 0 0,3-3 0 15,-1 0 0-15,0-2 0 0,-3 1 0 0,-2 1 0 0,0 0 0 16,-1-2 0-16,-4 2 0 16,0-1 0-16,-2-1 0 0,0-1 0 0,-5 1 0 0,-2-2 0 0,-5 0 0 15,0 0 0-15,-4-1 0 0,-1-1 0 0,0-1 0 16,-8 4 0-16,3-3 0 0,-4-1 0 0,0-4 144 15,0 4-144-15,-4-6 160 0,1 3-160 0,-6-6 160 16,2 2-160-16,-2-2 0 0,1-2 0 0,-3-1 128 0,1-1-128 0,-2-1 0 16,-1 0 0-16,3 0 0 0,-2-1 0 0,1 0 0 15,4-1 0-15,-1-2 0 0,4-3 0 0,-3 3 0 16,4-3 0-16,-1-3 0 0,4 2-192 0,-1-2 192 16,1 1-160-16,-2-2 160 0,4 2-208 0,-2-1 48 15,0-6 16-15,0 2 0 0,0 3 16 0,0-3 0 16,0-2 0-16,1 4 0 0,-1-4 128 0,0-3-208 15,-1-2 80-15,1-2 128 0,-2 2-128 0,2 0 128 16,-2-4 0-16,-3 3 0 0,3-3 0 16,0 4 0-16,-3-2-144 0,2 2 144 0,1 0 0 0,-7 2-160 0,4 3 160 0,1 0-128 15,-3 0 128-15,0-1 0 0,4 1-144 0,0-2 144 16,-4 1 0-16,3 3-144 0,1-2 144 0,-1 2 0 16,1-2-176-16,1 7 176 0,-2-2-160 0,3 6 160 15,-1-2-176-15,-2 1 176 0,3 6-192 0,1-3 192 16,0 1-160-16,-2 0 160 0,2 2-128 0,0-2 128 15,0 2-208-15,-4-4 32 0,3 4 16 0,-3-2 0 16,2 3 32-16,-1-1 0 0,0 2 0 0,1-2 0 16,-5 0 128-16,0 1-128 0,2-1 128 0,-8 5-128 15,3-2 128-15,-4 1 0 0,-2-1 0 0,-3 7 0 16,-2-1 0-16,-7 3 0 0,0 0 0 0,-1 3 0 16,-1 4 0-16,-6 2 0 0,-6 7 0 0,-2-2 0 0,2 5 0 0,-1-3 144 15,-6 6-144-15,4-1 160 16,-2 2-160-16,0-4 128 0,-4 4-128 0,1-2 128 0,-3-4-128 0,1 3 128 15,-5-1-128-15,1-4 128 16,7 3-128-16,-5-4 0 0,-2 5 0 16,-3-5 0-16,0 3 0 0,-2-3 0 0,5 0 128 0,-3 6-128 0,-2-3 0 0,-4 0 128 15,-1 8-128-15,0-4 128 0,0 0 16 0,1-4 0 16,4 2 0-16,-2-5 0 16,1 4 48-16,-3-2 0 0,-1-4 0 0,-2 7 0 0,-5-2-192 0,0-1 0 15,1 3 144-15,1-3-144 0,-2 1 0 0,3-3 0 16,-2-1 0-16,3 1 0 0,2 0 0 0,-7-2 0 15,-1 5 0-15,0-3 0 0,5 0 0 16,0-2 0-16,2-1 0 0,0-2 0 16,4-1 0-16,-4 3 0 0,-2-1 0 0,0 1 0 15,-3-1 0-15,0-1 0 0,5 2 0 0,0-1 0 16,5-6-192-16,2 1 64 0,0-2 0 0,2 3 0 0,0-5-48 0,-4 3 0 0,-1-2 0 0,3 1 0 16,0 1 176-16,3-1-128 0,3-3 128 0,-3 2-128 15,1-2 128-15,-1-3 0 0,2-1 0 0,0-1 0 0,-1 0 0 0,-4 3 0 16,2-1 0-16,-2 1 0 15,5 0 0-15,-2 2 0 0,4-3 0 0,-1 1 0 0,-3-5 0 0,1 5 0 16,3-3 0-16,-4 4 0 16,1-1 0-16,-6 5 0 0,-2 1 0 0,3-1 0 0,-1 3 0 0,0-5 0 31,1 5 0-31,-1-1 0 0,-2 2 0 0,4-2 0 0,-3 0 0 0,-1 2 0 0,4 0 0 0,-8 2 0 16,1 0 0-16,3 0 0 0,9 1 0 0,-5-3 0 15,-8 4 0-15,-4-3 0 0,3 1 0 0,0 2 0 16,-5-1 0-16,2 6 0 0,2-1 0 0,3-2 0 15,0 4 0-15,-2-5 128 16,0 1-128-16,1-1 0 0,1 0 0 0,-4-1 0 0,2-1 144 0,-3 4-144 0,9 0 192 16,-2-4-192-1,1 4 160-15,1-3-160 0,-1-2 128 16,-3-1-128-16,5 1 0 0,-3 0 0 0,2 5 0 0,-8 2 0 16,6-3 0-16,2 5 0 0,3-4 0 0,-2 5 0 15,-3-5 0-15,3 4 0 0,0-5 0 0,0 7 0 16,3 1 0-16,-3 3 0 0,0 4 0 0,4 2 0 15,5-3 192-15,1 1-64 0,5 4 0 0,1 3 0 16,0-2 208-16,1 3 48 0,4-3 0 0,2 2 0 16,6-2-240-16,-1-1-144 0,5 3 192 0,2-6-192 15,7-2-256-15,4-3-144 0,8-7-48 0,13-10-17024 16</inkml:trace>
  <inkml:trace contextRef="#ctx0" brushRef="#br0" timeOffset="-14457.95">11195 16246 911 0,'0'0'0'0,"0"0"0"0,0 0 0 0,-1-2 0 0,1 2 640 16,0-1 64-16,0-1 0 15,-6-2 0-15,3-1-320 0,-2 2-48 0,-1 1-16 0,-4 2 0 16,3 0 48-16,-2 0 0 0,1 2 0 0,-1 0 0 0,-2 3 176 0,3-5 32 16,-3 0 16-16,1-5 0 0,-1 1-144 0,1-3-48 15,1-2 0-15,-5 1 0 0,2-5-272 0,0 0-128 16,-6 4 128-16,3-5-128 0,-3 5 0 0,-1-3 0 16,0 5 0-16,1-2 0 0,3 4 0 0,-1 0 0 15,2 0 0-15,-1 1 0 16,1 2 0-16,0 2 0 0,-2 2 0 0,2 0 0 15,2 0 320-15,3 3 176 0,-5 0 32 0,2-1 16 0,1 4 0 0,-4 1 0 16,3 0 0-16,1 1 0 0,-3 1-160 0,2-3-16 0,2 6-16 0,-6 2 0 16,4 1 96-16,1 1 32 0,4 3 0 15,0-2 0-15,4 2 16 0,1 0 0 0,2-1 0 0,2 1 0 16,3 0-368-16,0 0-128 0,2-2 0 0,-2-1 144 16,4-1-144-16,-2 1 0 15,2 3 0-15,0-1 0 0,-1 3 0 0,1-2 0 0,-4 2 0 0,0-1 0 16,1 6 0-16,-1 0 0 0,-2 2 144 0,1-1-144 15,-2 3 352-15,-1-3 0 0,3 4 0 0,-1 2 0 16,1 3 272-16,-1 1 48 0,3 8 16 0,0 0 0 16,1 3 64-16,4-3 16 15,-4 0 0-15,5-7 0 0,-1-3-32 0,1-7 0 0,3 1 0 0,-1-3 0 16,4-2-336-16,-1-3-64 0,4 1-16 0,-2-1 0 0,2-4-320 16,2-7 0-16,1 2 0 0,1-7 0 0,-3 2 0 15,1-4 0-15,0-2 0 0,-2 2 0 0,-1-1 0 16,1-1 0-16,0-1 0 0,-2 0 0 0,-1-2 144 0,1 0 64 15,-2 0 16-15,3 0 0 0,-1 0-80 0,-2-2-16 16,1 2 0-16,-1-2 0 0,-1-1-128 0,1-1 160 16,1-2-160-16,1 0 160 15,-5-4-160-15,1 1 0 0,1-3 0 0,0 0 128 0,1-2-128 0,1-4 0 16,-1-1 144-16,-3 0-144 0,2-2 0 0,-2 0 128 16,-2 0-128-16,2 2 0 0,-2 0 0 0,2 2 0 15,-2-1 0-15,0-1 128 0,0-2-128 0,1-1 128 16,-1 1-128-16,0-2 128 0,-1-3-128 0,-1 1 176 15,-1 5-176-15,-1-3 192 0,-1 0-192 0,0-6 192 16,0 3-192-16,-1-4 192 0,-1 4-192 0,0 0 128 0,-2-2-128 16,-1 3 128-1,0-1-128-15,-2 0 128 0,-2-2-128 0,-1-1 128 0,-2-3 0 0,-1 6 0 0,-1 0 0 0,-1 0 0 16,-1 5 192-16,-3 0 16 0,1 0 16 0,-1-1 0 31,-2 2-32-31,2-6-16 0,-6 2 0 0,3-6 0 0,1 4-64 16,-4-5-16-16,3 5 0 0,-4-6 0 0,-1 5-96 0,-2-5-128 15,-1 8 176-15,2 1-176 0,2 4 160 0,-4 0-160 16,1-4 128-16,-3 4-128 0,6 7 256 0,-4-2-48 16,1 2 0-16,3 5 0 0,-6 2 16 0,4-2 0 15,4 3 0-15,-2 2 0 0,5 1-96 0,-4-3-128 16,1 2 176-16,0 2-176 16,-3 2-256-16,1 5-144 0,-2 2-48 0,-3 5 0 15,3 10-1872-15,0 4-384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5T23:19:18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9500 12517 6447 0,'-11'2'576'0,"3"1"-576"16,4-1 0-16,-3 2 0 0,4-3 688 0,-4 3 16 16,-5 1 16-16,-11 5 0 0,-5 3-544 0,-3 1-176 0,-3 1 0 0,5 1 0 15,1-4 0-15,0 2 0 0,4 0-192 0,1-2 48 16,0-1 144-16,4 1 0 0,0-5-144 0,0 3 144 15,5-1 0-15,-2-4 256 0,4 4-32 0,-2-4-16 16,4-3 48-16,1 1 0 0,2 1 0 0,0-2 0 16,4-2-48-16,1 0 0 0,2 0 0 0,0 0 0 15,2-2-16-15,3-3-16 0,2 3 0 0,1 0 0 16,6-1-176-16,-3-1 192 0,1 2-192 0,4-5 192 16,1 6 32-16,-3-1 16 0,4 0 0 0,1-1 0 15,2 1 320-15,3 0 64 0,-1 2 16 0,-23 0 0 16,0 0 432-16,0 0 80 0,104 4 32 0,-104-4 0 0,0 0-208 0,0 0-32 15,126 8-16-15,-126-8 0 0,0 0-448 16,111 14-96-16,-111-14 0 0,0 0-16 0,126 4-112 0,-126-4-32 16,0 0 0-16,116 0 0 0,-116 0-64 0,0 0-16 15,115-4 0-15,-115 4 0 0,0 0-16 0,119-3-128 16,-119 3 192-16,0 0-64 0,122 5-128 0,-122-5 0 16,0 0 144-16,117 12-144 0,-117-12 128 0,0 0-128 15,101 7 160-15,-101-7-160 0,0 0 0 0,0 0 0 16,116 2 0-16,-116-2 0 0,0 0 0 0,0 0 0 15,112-5 0-15,-112 5 0 0,0 0-144 0,0 0 144 16,117-7 0-16,-117 7-144 0,0 0 144 0,0 0-208 16,108-9 80-16,-108 9 128 0,0 0-224 0,0 0 80 15,99 0 16-15,-83 0 0 0,1 2 128 0,-1 0-192 0,-4-2 192 16,-3 1-192-16,0 3 192 0,-2-2 0 0,-2-1 0 16,-2 1 0-16,-1 0 0 0,-2-2 0 0,0 0 0 0,0 0 128 15,0 0-128-15,-5-2 0 0,1 0 0 0,-1 1 128 16,0-5-128-16,-2 3 0 0,-4 1 0 0,-1-3 128 15,-4 1-128-15,-3-3 0 0,-2 4 0 0,-3 1 0 16,-2 0 0-16,-4-1 0 0,-3 1 0 0,0-3 0 16,2 3 0-16,-6 1 0 0,4-1 0 0,-4 2 0 0,1-2 0 0,-4 0 0 15,1 1 0-15,-1-1 0 16,0 0 0-16,-2 0 0 0,-1-3 0 0,-4 2 128 0,-7-1-128 0,0 1 0 16,-2 1 0-16,-2 0 0 0,1 2-272 0,1 0 16 15,0 2 16-15,2 3 0 16,-1 0-336-16,-1 4-64 0,2 0 0 0,-2 0-16 15,4-3 656-15,-2-2 0 0,5-2 0 0,5-1 176 0,8-1 544 0,3-1 112 16,7-1 32-16,5-2 0 0,2-1-272 0,-1-2-48 16,3 4-16-16,3-1 0 0,2 1-256 0,1-4-48 15,3 2-16-15,2 3 0 0,1-3-208 0,5-2 144 16,-2 2-144-16,4 1 128 0,2-3-128 0,1 0 0 16,4 2 0-16,-2 0 0 0,1-1 0 0,4 3 0 15,1 3 0-15,4 0 0 0,-3 2 0 0,5 1 0 16,6 4 0-16,-25-7 0 0,0 0 0 0,94 26 0 0,-94-26 0 0,94 26 0 15,-94-26-128-15,113 21 128 16,-113-21 0-16,124 9 0 0,-124-9 0 0,137-4 0 0,-137 4 0 0,156-12 0 16,-64 7 0-16,2-2 0 0,2 0-144 0,-4 0 144 15,-8-3-288-15,-84 10 0 0,164-9 0 0,-72 6 0 16,9 3-32-16,-2 0-16 0,2 1 0 0,-101-1 0 16,170 0 80-16,-170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5T23:19:57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22090 1135 2751 0,'-16'5'256'0,"2"0"-256"0,7-3 0 0,2 0 0 16,0 0 256-16,-4 5 16 0,-10 1 0 0,-11 8 0 0,-6 3-16 0,-8 4-16 15,4 5 0-15,2-2 0 16,3 2 880-16,4-2 176 0,1 0 48 0,2 3 0 0,0-2 48 0,4 6 16 15,-4 3 0-15,2 1 0 0,0 3-400 0,0-4-80 16,1 3-16-16,2-3 0 0,3 3-144 0,-1-4-48 16,5-4 0-16,0-2 0 15,-1 5-96-15,3-3-32 0,2-3 0 0,1 3 0 0,4-3-48 0,4 2-16 16,-2-3 0-16,1 3 0 0,6-4-16 0,0 2-16 16,3-2 0-1,0-3 0-15,5 3 16 0,3-5 0 0,-3 2 0 0,4-4 0 0,0 0-160 0,3-3-32 0,-3-1 0 0,-14-15 0 31,0 0-48-31,0 0-16 0,82 42 0 0,-82-42 0 0,0 0 704 0,0 0 128 0,96 28 16 0,-96-28 16 32,0 0-1664-32,0 0-336 0,113 17-64 0,-113-17-16 0,0 0 768 0,103 7 192 0,-103-7 0 15,0 0 0 1,117-3 0-16,-117 3 0 0,82-9 0 0,-82 9 0 16,77-17 0-16,-77 17 0 0,78-25 0 0,-78 25 0 15,80-31 0-15,-80 31 0 0,84-37 0 0,-84 37 0 16,85-40 0-16,-40 16 0 0,-1-2-144 0,1 1 144 0,1-1-176 0,-5-3 48 15,0 3 0-15,-5-4 0 0,-3 4-96 0,-3-2-16 16,-4 5 0-16,2-6 0 0,2-4 240 0,1-2 0 16,0-2 0-16,-1 1 0 0,-2-1 0 0,1-1 0 15,-1 1 0-15,0-1 0 0,-2-1 0 0,-1 3 0 16,1-2 0-16,0-1 0 0,2 3 0 0,-7-1 0 16,1 1 0-16,-2 1 0 0,-3 2 0 0,-1-1 0 15,-6 1 0-15,-3 6 0 0,-3-3 0 0,-6 4 0 16,0-4 0-16,-12 2 0 0,-2-1 0 0,-6 3 0 15,-6-2 0-15,-3 3 0 0,-8 1 0 0,-1-2 0 0,-7 5 0 16,0-2 0-16,-3 2 0 0,-4 2 160 16,-2 4-160-16,-5-1 128 0,-4 5 80 0,-4 3 16 15,-6 2 0-15,0 6 0 0,5 4 0 0,-1 1 0 0,3 9 0 0,3 0 0 16,4 5-224-16,4 2-208 0,3 2 32 0,7-1 16 16,0 3-624-1,3-3-128-15,7 1-32 0,9-2-7552 0,6-2-1504 0</inkml:trace>
  <inkml:trace contextRef="#ctx0" brushRef="#br0" timeOffset="1701.71">25112 428 2751 0,'-4'10'256'0,"2"-3"-256"0,1 0 0 16,-1 4 0-16,2-6 1248 0,0-2 208 0,-2 6 32 0,0 0 16 15,-5 10-1056-15,0 9-192 0,-3 0-64 0,0 5 0 16,-6-7 672-16,2 2 128 16,0-4 32-16,2-1 0 0,0-1 0 0,3-2 16 0,-3-1 0 0,1 0 0 15,-1 2 48-15,0 1 0 0,-2 1 0 0,0 1 0 16,-5 8-192-16,-4-4-16 0,0 1-16 16,-3 3 0-16,-2-5-272 0,-1 5-48 0,-3-4-16 0,-1 1 0 15,2-3-336-15,0 1-192 16,4-3 192-16,-2-1-192 0,3 1 0 0,1-3 0 15,3 1 0-15,2-1 0 0,5 0 0 0,1-3 0 0,2-1 0 0,5-1 0 16,-2-1 0-16,6-2 0 0,-1 1 0 0,4-4 0 0,4 1-128 0,1-6 128 16,3 5 0-16,3-5-144 0,5 2 144 0,-16-7 0 31,0 0 0-31,0 0-128 0,99 11 128 0,-99-11 192 0,0 0-32 0,99 3-16 16,-99-3-144-16,0 0 128 0,87 14-128 0,-87-14 128 0,0 0-128 0,0 0 0 15,65 56 0-15,-56-39 0 0,-1 1 128 0,-6 3 0 0,-2 0 0 16,0-2 0-16,0 2 480 0,-7 3 96 15,2-1 0-15,-2 1 16 16,-2-1-224-16,-1 3-48 0,1-3-16 0,-1 1 0 0,-4 7 144 0,-4-1 16 0,-1 5 16 0,-2 0 0 16,4-2-160-16,1-4-48 0,2 3 0 0,5-8 0 15,6 2-160-15,3-7-48 0,3 0 0 0,4-3 0 32,4-5-192-32,1-1 0 0,2-3 0 0,2-2 0 15,-16-5 0-15,0 0 0 0,0 0 0 0,0 0 0 16,104 19 0-16,-104-19 0 0,0 0 0 0,0 0 144 15,0 0-144-15,98-7 0 0,-81 4 0 0,-3-1 0 16,2-1 0-16,-2 2 0 0,1 1 0 0,1-3 0 0,-4 1 0 16,2-3 0-16,0 4 0 0,4-4 0 0,-5 0 0 0,3 2 0 15,2-2 0-15,-3 1 0 0,1 3 0 0,-16 3 0 16,0 0 0-16,0 0 0 0,0 0-128 0,85 0 128 16,-85 0 0-16,0 0 0 0,0 0 0 0,91 12 0 15,-91-12 0-15,0 0 0 0,87 5 0 0,-87-5-144 16,0 0 144-16,101 0 0 15,-101 0-496-15,0 0 16 0,105-7 0 0,-105 7 0 0,0 0 192 0,110-19 32 16,-110 19 16-16,0 0 0 0,106-29 784 0,-106 29 160 16,76-26 16-16,-76 26 16 15,77-30-1824-15,-77 30-352 0,80-28-80 0,-80 28-16 0,70-28 1200 0,-70 28 336 16,70-22-144-16,-70 22 144 0,64-25 0 0,-64 25 0 0,0 0 0 16,94-29 0-1,-94 29-384-15,0 0-48 0,98-21-16 0,-98 21 0 16,0 0-48-16,85-25-16 0,-85 25 0 0,0 0 0 15,0 0 16-15,96-19 0 0,-96 19 0 0,0 0 0 0,0 0 304 0,0 0 192 0,101-2-208 0,-101 2 80 16,0 0 128-16,0 0-160 0,0 0 160 0,96 9-160 16,-79-7-48-16,-17-2-16 0,0 0 0 0,0 0 0 15,86-16-32-15,-86 16 0 0,0 0 0 0,75-33 0 16,-51 17 256-16,1-1 0 0,-1 0 0 0,-1-3-144 16,-2 1 144-16,-4-2 0 0,0 2 128 0,-3-2-128 15,2 2 256-15,-6-5-32 0,3 1 0 0,1-1 0 16,-4-4-16-16,2 2 0 0,2-4 0 0,-3 2 0 0,1-5-208 0,-3 3 0 15,-1 1 0-15,3-4 0 0,-4 3 0 0,-4 1 128 16,1-5-128-16,-3 7 0 0,-1-5 0 0,-1 3 0 16,-3-1 128-16,-3 4-128 0,-2 0 192 0,-3 3-16 15,0 4 0-15,-4 3 0 0,1 6 176 0,-6-1 32 16,0 8 16-16,0 1 0 0,0 2-176 0,-7 5-32 16,0 4-16-16,-3 2 0 0,-4 6-352 0,2-1-64 0,2 3-16 15,-2 0 0-15,6 0 0 0,1-3 0 0,4-1 0 16,2-6 0-16,6 3 256 0,4-5 0 0,1-3 0 0,1 1-144 15,2-3-144-15,-1-2-32 0,2-2 0 0,2-1 0 32,-4-1-368-32,0 1-80 0,3-4 0 0,-4-4-16 0,1 2 592 0,-4-3 192 15,1-2 0-15,-3-1-160 0,1 1 160 0,-3-4 0 0,-3-3 0 0,-1 1 0 16,0-3 0-16,-2 0 0 16,0 1 0-16,-2-5 0 0,2 3 128 0,1 3 128 0,0 2 0 0,-1 0 16 15,4 3 16-15,0 2 0 0,-1 2 0 0,1-2 0 16,5 4-16-16,-6-4 0 0,6 0 0 0,1-2 0 0,3 4-112 15,3-4-32-15,-2-1 0 0,1-1 0 0,5-1-128 0,-1 0 0 16,0-2 0-16,2 0 0 0,-2 2 0 16,2 0 0-16,-1-2 0 0,-3-2 0 15,1 1 0-15,-3 3 0 0,3-2 0 0,-4-2 0 0,0 0 0 0,0-3 0 16,-3 4 0-16,1-3 0 0,-3 3 0 0,-1-4 0 16,1 5 0-16,-5-5 0 0,-1-1 128 0,-3 3-128 15,-3 0 192-15,-4-1-64 0,-3 11 16 0,-4 2 0 16,-7 5 0-16,-1 4 0 0,1 6 224 0,-5 2 32 15,0 8 16-15,3-3 0 0,8 7 48 0,-5 1 16 0,-2 4 0 0,-1 1 0 16,4 3-480-16,-5-1-320 0,3-3 64 0,0 3 0 31,2-4-1952-31,4 1-384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EE27-6526-0320-C36E-EBE61F28E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ED38A-11D7-2FAA-570E-41C06E98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1C9C-714A-2C6C-05AB-D490CB91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5306-BAEF-0DAF-E346-01CBA2BB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3B8B-9173-3226-62ED-C75A90D6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15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E201-B3C7-FD79-FD61-00948205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E6D54-E742-289A-F8B8-E8CC3D0B0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5A40-5B6A-EC09-25D1-7F3A54A4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BFFFB-C556-7D9B-FF5B-1FD74F80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7A1-B88C-2E2C-48F5-915B86C8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39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080F-BCF6-A954-0004-3A4C3288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E53A7-7A5C-CBE4-B9F7-499BA1670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F6B5-FA5F-CF76-46F1-7EB24DDD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A347-C30E-D70A-F755-A31AE49E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6429-854C-B934-B7CF-69F2384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38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2D1B-11E1-810D-4BE9-212A04CC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BCE0-B18F-EC4E-1388-AB16193F5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1D8B-3140-C762-5B11-2B60FBD3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C511-7AA2-D8BB-ACD4-F75A803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8A0B-4E02-ECB1-F24E-0D718DED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6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EA9A-E403-FAF5-1E70-9C5E6D87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FE4DD-78AA-6CA6-C98A-61019F30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BE667-C071-79A2-183F-5C1CEFCA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86DC9-DAC9-9AF4-4812-88C33401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5C16-69B1-ABD4-5336-96A6CF97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0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0D2-3EEF-BC4B-2BA5-4374FA97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6A01-A52A-6655-A528-67D830F5E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FD7F8-614B-81FF-6319-3904BD575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3E944-23AA-B81C-BB7B-5BA6C5F1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0CB69-ED7C-E444-9FAE-BC5DE25B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8CE7A-2E6B-F73F-7413-EDB7005D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86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A32A-57BD-DC97-B00D-AF6193FC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D110-D8AB-61E7-E5D9-05F56D2B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3F6C7-A692-7025-B549-C20DBDB2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55A86-E4FC-9CA3-8A05-F3A90249B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FED4C-F3AA-DC75-BB43-1BAFA4AA7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B2491-E3FC-B071-8EBB-074A50ED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7BFDF-04B7-19A3-F02B-FCA6932E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A141C-B57F-1005-E59F-5FF3A01D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64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F02F-7FED-3446-AE43-931A14CE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73E1C-C516-D3CF-ACC2-9F027E59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1B34C-C7C2-1920-43E4-2FA0349A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E28AE-C666-12E8-BB59-CFFF14B6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3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29945-0946-7174-0B98-969956A7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039B2-E9F1-6FEE-D399-7E84F6C9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A7951-86B5-AA0D-09C1-5768AEEA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A51A-C1A1-E384-3BE2-76B564EF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7D6C-F27B-E320-B474-EC0879E0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33426-57F4-3F03-09AB-4A64361F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3A08F-FACA-B1BF-3482-A22F22FC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78EE-DD65-125B-23C0-304F2956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05A27-2EB3-437B-B85C-3FD668C4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63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7215-1BC9-9AE2-B2CE-88479DD1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3EC9D-DDBD-F4E0-BBCD-7F77A416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DB74F-F244-0F57-129A-0E45EC55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695B6-F84C-F290-2DB0-808FE240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D3BB0-4373-F125-ADBD-AB45910F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630A-1E2E-F478-B7AC-623575BD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8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E985A-111B-28FE-9F06-ECE876E0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C2D4-86CA-F604-4428-D35674AB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D519-D1B3-17AE-421C-24E832104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EA46-0536-4D79-903D-DCEAC14DEEF3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EBFAF-114E-FF2E-C558-FC7F2E687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CEE0-111C-66BC-35B3-1EAA1B9F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6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DD1E-7FE0-37CF-F79C-7669DCF83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Week 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4911A-BE2D-2A98-7247-DB56D4548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225, Fall 2023</a:t>
            </a:r>
            <a:br>
              <a:rPr lang="en-CA" dirty="0"/>
            </a:br>
            <a:r>
              <a:rPr lang="en-CA" dirty="0"/>
              <a:t>SFU Surrey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152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Abstract Data Types (ADTs)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906843" y="2123524"/>
            <a:ext cx="80981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Imagine a class </a:t>
            </a:r>
            <a:r>
              <a:rPr lang="en-CA" b="1" dirty="0"/>
              <a:t>List</a:t>
            </a:r>
            <a:r>
              <a:rPr lang="en-CA" dirty="0"/>
              <a:t> has these methods:</a:t>
            </a:r>
          </a:p>
          <a:p>
            <a:endParaRPr lang="en-CA" b="1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empty()</a:t>
            </a:r>
            <a:r>
              <a:rPr lang="en-CA" dirty="0"/>
              <a:t> returns </a:t>
            </a:r>
            <a:r>
              <a:rPr lang="en-CA" b="1" dirty="0"/>
              <a:t>true</a:t>
            </a:r>
            <a:r>
              <a:rPr lang="en-CA" dirty="0"/>
              <a:t> if the list is empty, and </a:t>
            </a:r>
            <a:r>
              <a:rPr lang="en-CA" b="1" dirty="0"/>
              <a:t>false</a:t>
            </a:r>
            <a:r>
              <a:rPr lang="en-CA" dirty="0"/>
              <a:t> otherwise</a:t>
            </a:r>
            <a:endParaRPr lang="en-CA" b="1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size()</a:t>
            </a:r>
            <a:r>
              <a:rPr lang="en-CA" dirty="0"/>
              <a:t> returns the number of nodes in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print() </a:t>
            </a:r>
            <a:r>
              <a:rPr lang="en-CA" dirty="0"/>
              <a:t>prints the values in the list to </a:t>
            </a:r>
            <a:r>
              <a:rPr lang="en-CA" b="1" dirty="0"/>
              <a:t>cout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push_front</a:t>
            </a:r>
            <a:r>
              <a:rPr lang="en-CA" b="1" dirty="0"/>
              <a:t>(x)</a:t>
            </a:r>
            <a:r>
              <a:rPr lang="en-CA" dirty="0"/>
              <a:t> adds a new node, with value </a:t>
            </a:r>
            <a:r>
              <a:rPr lang="en-CA" b="1" dirty="0"/>
              <a:t>x</a:t>
            </a:r>
            <a:r>
              <a:rPr lang="en-CA" dirty="0"/>
              <a:t> at the front of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pop_front</a:t>
            </a:r>
            <a:r>
              <a:rPr lang="en-CA" b="1" dirty="0"/>
              <a:t>() </a:t>
            </a:r>
            <a:r>
              <a:rPr lang="en-CA" dirty="0"/>
              <a:t>removes the front element of the list, and returns a copy of it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clear() </a:t>
            </a:r>
            <a:r>
              <a:rPr lang="en-CA" dirty="0"/>
              <a:t>removes all elements from the list</a:t>
            </a:r>
          </a:p>
          <a:p>
            <a:endParaRPr lang="en-CA" dirty="0"/>
          </a:p>
          <a:p>
            <a:r>
              <a:rPr lang="en-CA" dirty="0"/>
              <a:t>Notice that nothing is said about how </a:t>
            </a:r>
            <a:r>
              <a:rPr lang="en-CA" b="1" dirty="0"/>
              <a:t>List</a:t>
            </a:r>
            <a:r>
              <a:rPr lang="en-CA" dirty="0"/>
              <a:t> is implemented. It might be a singly-linked</a:t>
            </a:r>
          </a:p>
          <a:p>
            <a:r>
              <a:rPr lang="en-CA" dirty="0"/>
              <a:t>list, or it might not.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16557-38FC-5080-9C29-E7EDE681DECC}"/>
              </a:ext>
            </a:extLst>
          </p:cNvPr>
          <p:cNvSpPr txBox="1"/>
          <p:nvPr/>
        </p:nvSpPr>
        <p:spPr>
          <a:xfrm>
            <a:off x="3230259" y="5172792"/>
            <a:ext cx="309497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could be implemented with a vector instead of a linked list.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615FC-F6BB-A3C3-5B1E-6903E489FC34}"/>
              </a:ext>
            </a:extLst>
          </p:cNvPr>
          <p:cNvSpPr txBox="1"/>
          <p:nvPr/>
        </p:nvSpPr>
        <p:spPr>
          <a:xfrm>
            <a:off x="8930773" y="994990"/>
            <a:ext cx="30949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ADTs are very useful!</a:t>
            </a:r>
          </a:p>
          <a:p>
            <a:pPr algn="ctr"/>
            <a:r>
              <a:rPr lang="en-CA" dirty="0"/>
              <a:t>An ADT tells you what an object does, but does </a:t>
            </a:r>
            <a:r>
              <a:rPr lang="en-CA" b="1" dirty="0"/>
              <a:t>not</a:t>
            </a:r>
            <a:r>
              <a:rPr lang="en-CA" dirty="0"/>
              <a:t> say how the type is implemented.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E6655-06D1-40D4-60A3-A9E3C31FCF28}"/>
              </a:ext>
            </a:extLst>
          </p:cNvPr>
          <p:cNvSpPr txBox="1"/>
          <p:nvPr/>
        </p:nvSpPr>
        <p:spPr>
          <a:xfrm>
            <a:off x="8930774" y="2507006"/>
            <a:ext cx="30949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ADT specifies the interface of an object </a:t>
            </a:r>
            <a:r>
              <a:rPr lang="en-CA" b="1" dirty="0"/>
              <a:t>without</a:t>
            </a:r>
            <a:r>
              <a:rPr lang="en-CA" dirty="0"/>
              <a:t> saying how that objects is implemented.</a:t>
            </a:r>
          </a:p>
        </p:txBody>
      </p:sp>
    </p:spTree>
    <p:extLst>
      <p:ext uri="{BB962C8B-B14F-4D97-AF65-F5344CB8AC3E}">
        <p14:creationId xmlns:p14="http://schemas.microsoft.com/office/powerpoint/2010/main" val="352998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Abstract Data Types (ADTs)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906843" y="2123524"/>
            <a:ext cx="80981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Imagine a class </a:t>
            </a:r>
            <a:r>
              <a:rPr lang="en-CA" b="1" dirty="0"/>
              <a:t>List</a:t>
            </a:r>
            <a:r>
              <a:rPr lang="en-CA" dirty="0"/>
              <a:t> has these methods:</a:t>
            </a:r>
          </a:p>
          <a:p>
            <a:endParaRPr lang="en-CA" b="1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empty()</a:t>
            </a:r>
            <a:r>
              <a:rPr lang="en-CA" dirty="0"/>
              <a:t> returns </a:t>
            </a:r>
            <a:r>
              <a:rPr lang="en-CA" b="1" dirty="0"/>
              <a:t>true</a:t>
            </a:r>
            <a:r>
              <a:rPr lang="en-CA" dirty="0"/>
              <a:t> if the list is empty, and </a:t>
            </a:r>
            <a:r>
              <a:rPr lang="en-CA" b="1" dirty="0"/>
              <a:t>false</a:t>
            </a:r>
            <a:r>
              <a:rPr lang="en-CA" dirty="0"/>
              <a:t> otherwise</a:t>
            </a:r>
            <a:endParaRPr lang="en-CA" b="1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size()</a:t>
            </a:r>
            <a:r>
              <a:rPr lang="en-CA" dirty="0"/>
              <a:t> returns the number of nodes in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print() </a:t>
            </a:r>
            <a:r>
              <a:rPr lang="en-CA" dirty="0"/>
              <a:t>prints the values in the list to </a:t>
            </a:r>
            <a:r>
              <a:rPr lang="en-CA" b="1" dirty="0"/>
              <a:t>cout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push_front</a:t>
            </a:r>
            <a:r>
              <a:rPr lang="en-CA" b="1" dirty="0"/>
              <a:t>(x)</a:t>
            </a:r>
            <a:r>
              <a:rPr lang="en-CA" dirty="0"/>
              <a:t> adds a new node, with value </a:t>
            </a:r>
            <a:r>
              <a:rPr lang="en-CA" b="1" dirty="0"/>
              <a:t>x</a:t>
            </a:r>
            <a:r>
              <a:rPr lang="en-CA" dirty="0"/>
              <a:t> at the front of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pop_front</a:t>
            </a:r>
            <a:r>
              <a:rPr lang="en-CA" b="1" dirty="0"/>
              <a:t>() </a:t>
            </a:r>
            <a:r>
              <a:rPr lang="en-CA" dirty="0"/>
              <a:t>removes the front element of the list, and returns a copy of it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clear() </a:t>
            </a:r>
            <a:r>
              <a:rPr lang="en-CA" dirty="0"/>
              <a:t>removes all elements from the list</a:t>
            </a:r>
          </a:p>
          <a:p>
            <a:endParaRPr lang="en-CA" dirty="0"/>
          </a:p>
          <a:p>
            <a:r>
              <a:rPr lang="en-CA" dirty="0"/>
              <a:t>Notice that nothing is said about how </a:t>
            </a:r>
            <a:r>
              <a:rPr lang="en-CA" b="1" dirty="0"/>
              <a:t>List</a:t>
            </a:r>
            <a:r>
              <a:rPr lang="en-CA" dirty="0"/>
              <a:t> is implemented. It might be a singly-linked</a:t>
            </a:r>
          </a:p>
          <a:p>
            <a:r>
              <a:rPr lang="en-CA" dirty="0"/>
              <a:t>list, or it might not.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16557-38FC-5080-9C29-E7EDE681DECC}"/>
              </a:ext>
            </a:extLst>
          </p:cNvPr>
          <p:cNvSpPr txBox="1"/>
          <p:nvPr/>
        </p:nvSpPr>
        <p:spPr>
          <a:xfrm>
            <a:off x="3230259" y="5172792"/>
            <a:ext cx="309497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could be implemented with a vector instead of a linked list.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615FC-F6BB-A3C3-5B1E-6903E489FC34}"/>
              </a:ext>
            </a:extLst>
          </p:cNvPr>
          <p:cNvSpPr txBox="1"/>
          <p:nvPr/>
        </p:nvSpPr>
        <p:spPr>
          <a:xfrm>
            <a:off x="8930773" y="994990"/>
            <a:ext cx="30949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ADTs are very useful!</a:t>
            </a:r>
          </a:p>
          <a:p>
            <a:pPr algn="ctr"/>
            <a:r>
              <a:rPr lang="en-CA" dirty="0"/>
              <a:t>An ADT tells you what an object does, but does </a:t>
            </a:r>
            <a:r>
              <a:rPr lang="en-CA" b="1" dirty="0"/>
              <a:t>not</a:t>
            </a:r>
            <a:r>
              <a:rPr lang="en-CA" dirty="0"/>
              <a:t> say how the type is implemented.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E6655-06D1-40D4-60A3-A9E3C31FCF28}"/>
              </a:ext>
            </a:extLst>
          </p:cNvPr>
          <p:cNvSpPr txBox="1"/>
          <p:nvPr/>
        </p:nvSpPr>
        <p:spPr>
          <a:xfrm>
            <a:off x="8930774" y="2507006"/>
            <a:ext cx="30949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ADT specifies the interface of an object </a:t>
            </a:r>
            <a:r>
              <a:rPr lang="en-CA" b="1" dirty="0"/>
              <a:t>without</a:t>
            </a:r>
            <a:r>
              <a:rPr lang="en-CA" dirty="0"/>
              <a:t> saying how that objects is implemented.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3FC50-6384-FB84-2176-C0F38BA2ECD4}"/>
              </a:ext>
            </a:extLst>
          </p:cNvPr>
          <p:cNvSpPr txBox="1"/>
          <p:nvPr/>
        </p:nvSpPr>
        <p:spPr>
          <a:xfrm>
            <a:off x="8930775" y="4062515"/>
            <a:ext cx="309497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we usually represent an ADT as an </a:t>
            </a:r>
            <a:r>
              <a:rPr lang="en-CA" b="1" dirty="0"/>
              <a:t>abstract base class </a:t>
            </a:r>
            <a:r>
              <a:rPr lang="en-CA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83139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365963" y="203065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Abstract Data Types (ADTs)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171339"/>
            <a:ext cx="664316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List_base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latin typeface="Consolas" panose="020B0609020204030204" pitchFamily="49" charset="0"/>
              </a:rPr>
              <a:t>   virtual bool   empty() const </a:t>
            </a:r>
            <a:r>
              <a:rPr lang="en-US">
                <a:latin typeface="Consolas" panose="020B0609020204030204" pitchFamily="49" charset="0"/>
              </a:rPr>
              <a:t>              </a:t>
            </a:r>
            <a:r>
              <a:rPr lang="en-US" dirty="0">
                <a:latin typeface="Consolas" panose="020B0609020204030204" pitchFamily="49" charset="0"/>
              </a:rPr>
              <a:t>= 0;</a:t>
            </a:r>
          </a:p>
          <a:p>
            <a:r>
              <a:rPr lang="en-US" dirty="0">
                <a:latin typeface="Consolas" panose="020B0609020204030204" pitchFamily="49" charset="0"/>
              </a:rPr>
              <a:t>   virtual int    size() const                = 0;</a:t>
            </a:r>
          </a:p>
          <a:p>
            <a:r>
              <a:rPr lang="en-US" dirty="0">
                <a:latin typeface="Consolas" panose="020B0609020204030204" pitchFamily="49" charset="0"/>
              </a:rPr>
              <a:t>   virtual void   print() const               = 0;</a:t>
            </a:r>
          </a:p>
          <a:p>
            <a:r>
              <a:rPr lang="en-US" dirty="0">
                <a:latin typeface="Consolas" panose="020B0609020204030204" pitchFamily="49" charset="0"/>
              </a:rPr>
              <a:t>   virtual void   </a:t>
            </a:r>
            <a:r>
              <a:rPr lang="en-US" dirty="0" err="1">
                <a:latin typeface="Consolas" panose="020B0609020204030204" pitchFamily="49" charset="0"/>
              </a:rPr>
              <a:t>push_front</a:t>
            </a:r>
            <a:r>
              <a:rPr lang="en-US" dirty="0">
                <a:latin typeface="Consolas" panose="020B0609020204030204" pitchFamily="49" charset="0"/>
              </a:rPr>
              <a:t>(const string &amp;s) = 0;</a:t>
            </a:r>
          </a:p>
          <a:p>
            <a:r>
              <a:rPr lang="en-US" dirty="0">
                <a:latin typeface="Consolas" panose="020B0609020204030204" pitchFamily="49" charset="0"/>
              </a:rPr>
              <a:t>   virtual string </a:t>
            </a:r>
            <a:r>
              <a:rPr lang="en-US" dirty="0" err="1">
                <a:latin typeface="Consolas" panose="020B0609020204030204" pitchFamily="49" charset="0"/>
              </a:rPr>
              <a:t>pop_front</a:t>
            </a:r>
            <a:r>
              <a:rPr lang="en-US" dirty="0">
                <a:latin typeface="Consolas" panose="020B0609020204030204" pitchFamily="49" charset="0"/>
              </a:rPr>
              <a:t>()                 = 0;</a:t>
            </a:r>
          </a:p>
          <a:p>
            <a:r>
              <a:rPr lang="en-US" dirty="0">
                <a:latin typeface="Consolas" panose="020B0609020204030204" pitchFamily="49" charset="0"/>
              </a:rPr>
              <a:t>   virtual string </a:t>
            </a:r>
            <a:r>
              <a:rPr lang="en-US" dirty="0" err="1">
                <a:latin typeface="Consolas" panose="020B0609020204030204" pitchFamily="49" charset="0"/>
              </a:rPr>
              <a:t>peek_front</a:t>
            </a:r>
            <a:r>
              <a:rPr lang="en-US" dirty="0">
                <a:latin typeface="Consolas" panose="020B0609020204030204" pitchFamily="49" charset="0"/>
              </a:rPr>
              <a:t>() const          = 0;</a:t>
            </a:r>
          </a:p>
          <a:p>
            <a:r>
              <a:rPr lang="en-US" dirty="0">
                <a:latin typeface="Consolas" panose="020B0609020204030204" pitchFamily="49" charset="0"/>
              </a:rPr>
              <a:t>   virtual void   clear()</a:t>
            </a:r>
          </a:p>
          <a:p>
            <a:r>
              <a:rPr lang="en-US" dirty="0">
                <a:latin typeface="Consolas" panose="020B0609020204030204" pitchFamily="49" charset="0"/>
              </a:rPr>
              <a:t>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 (!empty())</a:t>
            </a:r>
          </a:p>
          <a:p>
            <a:r>
              <a:rPr lang="en-US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pop_front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// virtual destructor</a:t>
            </a:r>
          </a:p>
          <a:p>
            <a:r>
              <a:rPr lang="en-US" dirty="0">
                <a:latin typeface="Consolas" panose="020B0609020204030204" pitchFamily="49" charset="0"/>
              </a:rPr>
              <a:t>   virtual ~</a:t>
            </a:r>
            <a:r>
              <a:rPr lang="en-US" dirty="0" err="1">
                <a:latin typeface="Consolas" panose="020B0609020204030204" pitchFamily="49" charset="0"/>
              </a:rPr>
              <a:t>List_base</a:t>
            </a:r>
            <a:r>
              <a:rPr lang="en-US" dirty="0">
                <a:latin typeface="Consolas" panose="020B0609020204030204" pitchFamily="49" charset="0"/>
              </a:rPr>
              <a:t>() { }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7FFC76-A7B4-476E-2E31-A3E6B6B5A62A}"/>
                  </a:ext>
                </a:extLst>
              </p14:cNvPr>
              <p14:cNvContentPartPr/>
              <p14:nvPr/>
            </p14:nvContentPartPr>
            <p14:xfrm>
              <a:off x="693000" y="411120"/>
              <a:ext cx="11319840" cy="589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7FFC76-A7B4-476E-2E31-A3E6B6B5A6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640" y="401760"/>
                <a:ext cx="11338560" cy="59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615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365963" y="203065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Abstract Data Types (ADTs)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171339"/>
            <a:ext cx="44903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List_base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virtual bool empty() const = 0;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0703D-CFC2-F126-5CD7-AB3F92BBB078}"/>
              </a:ext>
            </a:extLst>
          </p:cNvPr>
          <p:cNvSpPr txBox="1"/>
          <p:nvPr/>
        </p:nvSpPr>
        <p:spPr>
          <a:xfrm>
            <a:off x="6529270" y="1107719"/>
            <a:ext cx="23880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C++ class is </a:t>
            </a:r>
            <a:r>
              <a:rPr lang="en-CA" b="1" dirty="0"/>
              <a:t>private</a:t>
            </a:r>
            <a:r>
              <a:rPr lang="en-CA" dirty="0"/>
              <a:t> by default. An abstract base class should have all </a:t>
            </a:r>
            <a:r>
              <a:rPr lang="en-CA" b="1" dirty="0"/>
              <a:t>public</a:t>
            </a:r>
            <a:r>
              <a:rPr lang="en-CA" dirty="0"/>
              <a:t> methods.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62A2CC-885F-3C20-5E19-9801183FCB8B}"/>
              </a:ext>
            </a:extLst>
          </p:cNvPr>
          <p:cNvCxnSpPr>
            <a:stCxn id="4" idx="1"/>
          </p:cNvCxnSpPr>
          <p:nvPr/>
        </p:nvCxnSpPr>
        <p:spPr>
          <a:xfrm flipH="1">
            <a:off x="1692774" y="1707884"/>
            <a:ext cx="4836496" cy="21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EFBE86-814D-4801-5164-6BBE37B5B5D1}"/>
              </a:ext>
            </a:extLst>
          </p:cNvPr>
          <p:cNvSpPr txBox="1"/>
          <p:nvPr/>
        </p:nvSpPr>
        <p:spPr>
          <a:xfrm>
            <a:off x="2074858" y="3254951"/>
            <a:ext cx="25152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virtual</a:t>
            </a:r>
            <a:r>
              <a:rPr lang="en-CA" dirty="0"/>
              <a:t> means inheriting classes provide their own implementation of this method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8C8B93-1367-AE20-291F-58DA4B140B23}"/>
              </a:ext>
            </a:extLst>
          </p:cNvPr>
          <p:cNvSpPr/>
          <p:nvPr/>
        </p:nvSpPr>
        <p:spPr>
          <a:xfrm>
            <a:off x="1095769" y="2308048"/>
            <a:ext cx="979089" cy="299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BDB53D-8022-5414-DEFE-4C2DFC4EBDB2}"/>
              </a:ext>
            </a:extLst>
          </p:cNvPr>
          <p:cNvCxnSpPr/>
          <p:nvPr/>
        </p:nvCxnSpPr>
        <p:spPr>
          <a:xfrm flipH="1" flipV="1">
            <a:off x="1851471" y="2607174"/>
            <a:ext cx="223387" cy="64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0FB3832-2F1A-9542-8159-F582E3E74FAF}"/>
              </a:ext>
            </a:extLst>
          </p:cNvPr>
          <p:cNvSpPr/>
          <p:nvPr/>
        </p:nvSpPr>
        <p:spPr>
          <a:xfrm>
            <a:off x="4451088" y="2314437"/>
            <a:ext cx="468535" cy="299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A53525-C6D6-EF80-2B17-454A71D75C89}"/>
              </a:ext>
            </a:extLst>
          </p:cNvPr>
          <p:cNvSpPr txBox="1"/>
          <p:nvPr/>
        </p:nvSpPr>
        <p:spPr>
          <a:xfrm>
            <a:off x="5143010" y="3254951"/>
            <a:ext cx="269362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= 0</a:t>
            </a:r>
            <a:r>
              <a:rPr lang="en-CA" dirty="0"/>
              <a:t> means the method is </a:t>
            </a:r>
            <a:r>
              <a:rPr lang="en-CA" b="1" dirty="0"/>
              <a:t>abstract</a:t>
            </a:r>
            <a:r>
              <a:rPr lang="en-CA" dirty="0"/>
              <a:t>, i.e. it has no implementation in this class (and so an inheriting class must provide an implementation)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307947-3343-FA33-5723-411A0FBC91A9}"/>
              </a:ext>
            </a:extLst>
          </p:cNvPr>
          <p:cNvCxnSpPr/>
          <p:nvPr/>
        </p:nvCxnSpPr>
        <p:spPr>
          <a:xfrm flipH="1" flipV="1">
            <a:off x="4919623" y="2607174"/>
            <a:ext cx="223387" cy="64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327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365963" y="203065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Abstract Data Types (ADTs)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171339"/>
            <a:ext cx="32239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List_base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virtual void clear()</a:t>
            </a:r>
          </a:p>
          <a:p>
            <a:r>
              <a:rPr lang="en-US" dirty="0">
                <a:latin typeface="Consolas" panose="020B0609020204030204" pitchFamily="49" charset="0"/>
              </a:rPr>
              <a:t>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 (!empty())</a:t>
            </a:r>
          </a:p>
          <a:p>
            <a:r>
              <a:rPr lang="en-US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pop_front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0E274-1A29-612D-342C-5E426DC9C20B}"/>
              </a:ext>
            </a:extLst>
          </p:cNvPr>
          <p:cNvSpPr txBox="1"/>
          <p:nvPr/>
        </p:nvSpPr>
        <p:spPr>
          <a:xfrm>
            <a:off x="4765159" y="2453833"/>
            <a:ext cx="251522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some cases, it might be possible to have a default implementation of base class method using other methods in the class.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5BA735-A107-2DE0-BA84-BAD7B71D5094}"/>
              </a:ext>
            </a:extLst>
          </p:cNvPr>
          <p:cNvSpPr/>
          <p:nvPr/>
        </p:nvSpPr>
        <p:spPr>
          <a:xfrm>
            <a:off x="1057984" y="2285377"/>
            <a:ext cx="997527" cy="336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D638AC-1EB1-1DB2-D241-B99D0870CF38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 flipV="1">
            <a:off x="3899760" y="3156498"/>
            <a:ext cx="865399" cy="17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2B1615-AD95-7E58-079F-B5E57490E1FB}"/>
              </a:ext>
            </a:extLst>
          </p:cNvPr>
          <p:cNvSpPr txBox="1"/>
          <p:nvPr/>
        </p:nvSpPr>
        <p:spPr>
          <a:xfrm>
            <a:off x="5408205" y="1092886"/>
            <a:ext cx="576807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virtual</a:t>
            </a:r>
            <a:r>
              <a:rPr lang="en-CA" dirty="0"/>
              <a:t> means inheriting classes can, if they like, over-ride this default implementation of </a:t>
            </a:r>
            <a:r>
              <a:rPr lang="en-CA" b="1" dirty="0"/>
              <a:t>clear</a:t>
            </a:r>
            <a:r>
              <a:rPr lang="en-CA" dirty="0"/>
              <a:t> and provide their own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69D395-0F31-FEA9-67D7-F875B6F88DD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055511" y="1416052"/>
            <a:ext cx="3352694" cy="86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7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365963" y="203065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Abstract Data Types (ADTs)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171339"/>
            <a:ext cx="36038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List_base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// virtual destructor</a:t>
            </a:r>
          </a:p>
          <a:p>
            <a:r>
              <a:rPr lang="en-US" dirty="0">
                <a:latin typeface="Consolas" panose="020B0609020204030204" pitchFamily="49" charset="0"/>
              </a:rPr>
              <a:t>   virtual ~</a:t>
            </a:r>
            <a:r>
              <a:rPr lang="en-US" dirty="0" err="1">
                <a:latin typeface="Consolas" panose="020B0609020204030204" pitchFamily="49" charset="0"/>
              </a:rPr>
              <a:t>List_base</a:t>
            </a:r>
            <a:r>
              <a:rPr lang="en-US" dirty="0">
                <a:latin typeface="Consolas" panose="020B0609020204030204" pitchFamily="49" charset="0"/>
              </a:rPr>
              <a:t>() { }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7BE80-4766-2E19-3B09-4137F9C18F24}"/>
              </a:ext>
            </a:extLst>
          </p:cNvPr>
          <p:cNvSpPr txBox="1"/>
          <p:nvPr/>
        </p:nvSpPr>
        <p:spPr>
          <a:xfrm>
            <a:off x="5331936" y="2182504"/>
            <a:ext cx="36038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C++ base classes should always declare a public virtual destructor. This allows inheriting classes to provide their own destructors.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018421-1347-1630-F4C1-06928B4A11A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339098" y="2782669"/>
            <a:ext cx="992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9E35BDC-2304-A6F1-B07F-81201D2FD377}"/>
              </a:ext>
            </a:extLst>
          </p:cNvPr>
          <p:cNvSpPr/>
          <p:nvPr/>
        </p:nvSpPr>
        <p:spPr>
          <a:xfrm>
            <a:off x="1080655" y="2587658"/>
            <a:ext cx="3121051" cy="321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7049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365963" y="203065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Abstract Data Types (ADTs)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1553663" y="1348195"/>
            <a:ext cx="4490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List_base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latin typeface="Consolas" panose="020B0609020204030204" pitchFamily="49" charset="0"/>
              </a:rPr>
              <a:t>   virtual bool empty() const = 0;</a:t>
            </a:r>
          </a:p>
          <a:p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8A4CB-46BA-8726-B4AA-E807D0D20A07}"/>
              </a:ext>
            </a:extLst>
          </p:cNvPr>
          <p:cNvSpPr txBox="1"/>
          <p:nvPr/>
        </p:nvSpPr>
        <p:spPr>
          <a:xfrm>
            <a:off x="1553663" y="4107770"/>
            <a:ext cx="63898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List : public </a:t>
            </a:r>
            <a:r>
              <a:rPr lang="en-US" dirty="0" err="1">
                <a:latin typeface="Consolas" panose="020B0609020204030204" pitchFamily="49" charset="0"/>
              </a:rPr>
              <a:t>List_base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latin typeface="Consolas" panose="020B0609020204030204" pitchFamily="49" charset="0"/>
              </a:rPr>
              <a:t>   bool empty() const { return head == </a:t>
            </a:r>
            <a:r>
              <a:rPr lang="en-US" dirty="0" err="1"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1C6FB54-37BC-9904-614B-95265073256C}"/>
              </a:ext>
            </a:extLst>
          </p:cNvPr>
          <p:cNvSpPr/>
          <p:nvPr/>
        </p:nvSpPr>
        <p:spPr>
          <a:xfrm rot="10800000">
            <a:off x="2365338" y="2910610"/>
            <a:ext cx="634790" cy="891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094D7-C354-4E4A-C3D2-26DC2B5D9396}"/>
              </a:ext>
            </a:extLst>
          </p:cNvPr>
          <p:cNvSpPr txBox="1"/>
          <p:nvPr/>
        </p:nvSpPr>
        <p:spPr>
          <a:xfrm>
            <a:off x="5248768" y="2910610"/>
            <a:ext cx="360387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List</a:t>
            </a:r>
            <a:r>
              <a:rPr lang="en-CA" dirty="0"/>
              <a:t> inherits from </a:t>
            </a:r>
            <a:r>
              <a:rPr lang="en-CA" b="1" dirty="0" err="1"/>
              <a:t>List_base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This means every object of type </a:t>
            </a:r>
            <a:r>
              <a:rPr lang="en-CA" b="1" dirty="0"/>
              <a:t>List</a:t>
            </a:r>
            <a:r>
              <a:rPr lang="en-CA" dirty="0"/>
              <a:t> is (also) an object of type </a:t>
            </a:r>
            <a:r>
              <a:rPr lang="en-CA" b="1" dirty="0" err="1"/>
              <a:t>List_base</a:t>
            </a:r>
            <a:r>
              <a:rPr lang="en-CA" dirty="0"/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958514-DFAB-5EC4-18AB-D9D5E905D47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398188" y="3372275"/>
            <a:ext cx="850580" cy="70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3D718B-3149-E194-B358-91D169AB984E}"/>
                  </a:ext>
                </a:extLst>
              </p14:cNvPr>
              <p14:cNvContentPartPr/>
              <p14:nvPr/>
            </p14:nvContentPartPr>
            <p14:xfrm>
              <a:off x="3249360" y="4506120"/>
              <a:ext cx="807840" cy="83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3D718B-3149-E194-B358-91D169AB9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0000" y="4496760"/>
                <a:ext cx="826560" cy="10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677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365963" y="203065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Abstract Data Types (ADTs)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1553663" y="1348195"/>
            <a:ext cx="4490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List_base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latin typeface="Consolas" panose="020B0609020204030204" pitchFamily="49" charset="0"/>
              </a:rPr>
              <a:t>   virtual bool empty() const = 0;</a:t>
            </a:r>
          </a:p>
          <a:p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8A4CB-46BA-8726-B4AA-E807D0D20A07}"/>
              </a:ext>
            </a:extLst>
          </p:cNvPr>
          <p:cNvSpPr txBox="1"/>
          <p:nvPr/>
        </p:nvSpPr>
        <p:spPr>
          <a:xfrm>
            <a:off x="1553663" y="4107770"/>
            <a:ext cx="63898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List : public </a:t>
            </a:r>
            <a:r>
              <a:rPr lang="en-US" dirty="0" err="1">
                <a:latin typeface="Consolas" panose="020B0609020204030204" pitchFamily="49" charset="0"/>
              </a:rPr>
              <a:t>List_base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latin typeface="Consolas" panose="020B0609020204030204" pitchFamily="49" charset="0"/>
              </a:rPr>
              <a:t>   bool empty() const { return head == </a:t>
            </a:r>
            <a:r>
              <a:rPr lang="en-US" dirty="0" err="1"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1C6FB54-37BC-9904-614B-95265073256C}"/>
              </a:ext>
            </a:extLst>
          </p:cNvPr>
          <p:cNvSpPr/>
          <p:nvPr/>
        </p:nvSpPr>
        <p:spPr>
          <a:xfrm rot="10800000">
            <a:off x="2365338" y="2910610"/>
            <a:ext cx="634790" cy="891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094D7-C354-4E4A-C3D2-26DC2B5D9396}"/>
              </a:ext>
            </a:extLst>
          </p:cNvPr>
          <p:cNvSpPr txBox="1"/>
          <p:nvPr/>
        </p:nvSpPr>
        <p:spPr>
          <a:xfrm>
            <a:off x="5248768" y="2910610"/>
            <a:ext cx="36038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public means all the methods inherited from </a:t>
            </a:r>
            <a:r>
              <a:rPr lang="en-CA" b="1" dirty="0" err="1"/>
              <a:t>List_base</a:t>
            </a:r>
            <a:r>
              <a:rPr lang="en-CA" dirty="0"/>
              <a:t> have the same visibility. E.g. public methods in </a:t>
            </a:r>
            <a:r>
              <a:rPr lang="en-CA" b="1" dirty="0" err="1"/>
              <a:t>List_base</a:t>
            </a:r>
            <a:r>
              <a:rPr lang="en-CA" dirty="0"/>
              <a:t> are public in </a:t>
            </a:r>
            <a:r>
              <a:rPr lang="en-CA" b="1" dirty="0"/>
              <a:t>List</a:t>
            </a:r>
            <a:r>
              <a:rPr lang="en-CA" dirty="0"/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958514-DFAB-5EC4-18AB-D9D5E905D47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398188" y="3510775"/>
            <a:ext cx="850580" cy="56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E50EF30-CB53-CBC5-A4B0-2A071E07E3BF}"/>
              </a:ext>
            </a:extLst>
          </p:cNvPr>
          <p:cNvSpPr/>
          <p:nvPr/>
        </p:nvSpPr>
        <p:spPr>
          <a:xfrm>
            <a:off x="3188082" y="4134706"/>
            <a:ext cx="892711" cy="321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994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365963" y="203065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Abstract Data Types (ADTs)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1553663" y="1348195"/>
            <a:ext cx="4490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List_base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latin typeface="Consolas" panose="020B0609020204030204" pitchFamily="49" charset="0"/>
              </a:rPr>
              <a:t>   virtual bool empty() const = 0;</a:t>
            </a:r>
          </a:p>
          <a:p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8A4CB-46BA-8726-B4AA-E807D0D20A07}"/>
              </a:ext>
            </a:extLst>
          </p:cNvPr>
          <p:cNvSpPr txBox="1"/>
          <p:nvPr/>
        </p:nvSpPr>
        <p:spPr>
          <a:xfrm>
            <a:off x="1553663" y="4107770"/>
            <a:ext cx="63898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List : public </a:t>
            </a:r>
            <a:r>
              <a:rPr lang="en-US" dirty="0" err="1">
                <a:latin typeface="Consolas" panose="020B0609020204030204" pitchFamily="49" charset="0"/>
              </a:rPr>
              <a:t>List_base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latin typeface="Consolas" panose="020B0609020204030204" pitchFamily="49" charset="0"/>
              </a:rPr>
              <a:t>   bool empty() const { return head == </a:t>
            </a:r>
            <a:r>
              <a:rPr lang="en-US" dirty="0" err="1"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1C6FB54-37BC-9904-614B-95265073256C}"/>
              </a:ext>
            </a:extLst>
          </p:cNvPr>
          <p:cNvSpPr/>
          <p:nvPr/>
        </p:nvSpPr>
        <p:spPr>
          <a:xfrm rot="10800000">
            <a:off x="2365338" y="2910610"/>
            <a:ext cx="634790" cy="891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CC7A4-735C-930F-C3CD-707543FEEF15}"/>
              </a:ext>
            </a:extLst>
          </p:cNvPr>
          <p:cNvSpPr txBox="1"/>
          <p:nvPr/>
        </p:nvSpPr>
        <p:spPr>
          <a:xfrm>
            <a:off x="8764324" y="1452069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List_base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3827F-5D68-0BCA-29D4-AB77127CFA04}"/>
              </a:ext>
            </a:extLst>
          </p:cNvPr>
          <p:cNvSpPr txBox="1"/>
          <p:nvPr/>
        </p:nvSpPr>
        <p:spPr>
          <a:xfrm>
            <a:off x="8764324" y="2352352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List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F06DBE-E6B5-6D8B-2741-19319D413AE3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9426525" y="1821401"/>
            <a:ext cx="0" cy="53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F166F2-D0DB-87CF-1156-7E3076B52D0A}"/>
              </a:ext>
            </a:extLst>
          </p:cNvPr>
          <p:cNvSpPr txBox="1"/>
          <p:nvPr/>
        </p:nvSpPr>
        <p:spPr>
          <a:xfrm>
            <a:off x="7742586" y="3202175"/>
            <a:ext cx="36038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inheritance relationships use a </a:t>
            </a:r>
            <a:r>
              <a:rPr lang="en-CA" b="1" dirty="0"/>
              <a:t>class diagram</a:t>
            </a:r>
            <a:r>
              <a:rPr lang="en-CA" dirty="0"/>
              <a:t>, like above. The arrow always points to the class being inherited from.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F42F57-4773-1592-A91A-4C44C57650A4}"/>
                  </a:ext>
                </a:extLst>
              </p14:cNvPr>
              <p14:cNvContentPartPr/>
              <p14:nvPr/>
            </p14:nvContentPartPr>
            <p14:xfrm>
              <a:off x="7686360" y="28080"/>
              <a:ext cx="2153880" cy="829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F42F57-4773-1592-A91A-4C44C57650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7000" y="18720"/>
                <a:ext cx="2172600" cy="84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2973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365963" y="203065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Class Hierarchies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CC7A4-735C-930F-C3CD-707543FEEF15}"/>
              </a:ext>
            </a:extLst>
          </p:cNvPr>
          <p:cNvSpPr txBox="1"/>
          <p:nvPr/>
        </p:nvSpPr>
        <p:spPr>
          <a:xfrm>
            <a:off x="3375502" y="1960750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List_base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3827F-5D68-0BCA-29D4-AB77127CFA04}"/>
              </a:ext>
            </a:extLst>
          </p:cNvPr>
          <p:cNvSpPr txBox="1"/>
          <p:nvPr/>
        </p:nvSpPr>
        <p:spPr>
          <a:xfrm>
            <a:off x="1613456" y="2832843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List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F06DBE-E6B5-6D8B-2741-19319D413AE3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2275657" y="2330082"/>
            <a:ext cx="1762046" cy="5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F166F2-D0DB-87CF-1156-7E3076B52D0A}"/>
              </a:ext>
            </a:extLst>
          </p:cNvPr>
          <p:cNvSpPr txBox="1"/>
          <p:nvPr/>
        </p:nvSpPr>
        <p:spPr>
          <a:xfrm>
            <a:off x="8101131" y="2094179"/>
            <a:ext cx="319242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Any number of classes can inherit from </a:t>
            </a:r>
            <a:r>
              <a:rPr lang="en-CA" b="1" dirty="0" err="1"/>
              <a:t>List_base</a:t>
            </a:r>
            <a:r>
              <a:rPr lang="en-CA" dirty="0"/>
              <a:t>. They can implement the abstract (</a:t>
            </a:r>
            <a:r>
              <a:rPr lang="en-CA" b="1" dirty="0"/>
              <a:t>= 0</a:t>
            </a:r>
            <a:r>
              <a:rPr lang="en-CA" dirty="0"/>
              <a:t>)</a:t>
            </a:r>
            <a:r>
              <a:rPr lang="en-CA" b="1" dirty="0"/>
              <a:t> </a:t>
            </a:r>
            <a:r>
              <a:rPr lang="en-CA" dirty="0"/>
              <a:t>methods in </a:t>
            </a:r>
            <a:r>
              <a:rPr lang="en-CA" b="1" dirty="0" err="1"/>
              <a:t>List_base</a:t>
            </a:r>
            <a:r>
              <a:rPr lang="en-CA" dirty="0"/>
              <a:t> in any way that makes sense.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0D3BC-99A5-0A8C-60A7-59EC76F14D8C}"/>
              </a:ext>
            </a:extLst>
          </p:cNvPr>
          <p:cNvSpPr txBox="1"/>
          <p:nvPr/>
        </p:nvSpPr>
        <p:spPr>
          <a:xfrm>
            <a:off x="3375502" y="2832843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List_vec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E7BE1B-F66F-DA2A-94BC-1BFCC311E6CD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4037703" y="2330082"/>
            <a:ext cx="0" cy="5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3E2181-0CBD-FE3C-C676-33849A39AA5C}"/>
              </a:ext>
            </a:extLst>
          </p:cNvPr>
          <p:cNvSpPr txBox="1"/>
          <p:nvPr/>
        </p:nvSpPr>
        <p:spPr>
          <a:xfrm>
            <a:off x="5212424" y="2832843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List_vec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D78910-D301-2010-C154-BD00CB1F7653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4037703" y="2330082"/>
            <a:ext cx="1836922" cy="5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4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5E30137-EE2B-746F-C3AB-D0582FBE707D}"/>
              </a:ext>
            </a:extLst>
          </p:cNvPr>
          <p:cNvGrpSpPr/>
          <p:nvPr/>
        </p:nvGrpSpPr>
        <p:grpSpPr>
          <a:xfrm>
            <a:off x="4605746" y="3429000"/>
            <a:ext cx="1088571" cy="369332"/>
            <a:chOff x="2281646" y="2238103"/>
            <a:chExt cx="1088571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4CC77-33B4-73AF-C578-1B4C0FFFB312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4A3BC8-9848-A2CA-B960-496EDA1CE188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8F8FAD-67E4-DAE2-EC13-7263FFE37D46}"/>
              </a:ext>
            </a:extLst>
          </p:cNvPr>
          <p:cNvGrpSpPr/>
          <p:nvPr/>
        </p:nvGrpSpPr>
        <p:grpSpPr>
          <a:xfrm>
            <a:off x="7031083" y="3428218"/>
            <a:ext cx="1088571" cy="369332"/>
            <a:chOff x="2281646" y="2238103"/>
            <a:chExt cx="108857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CE27CC-ABDD-B9CE-E2FC-37E78B3004DF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7B8C67-59F9-3262-EB79-5A494CB79C2A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FB8466-A159-39DC-4073-25B786CC321D}"/>
              </a:ext>
            </a:extLst>
          </p:cNvPr>
          <p:cNvGrpSpPr/>
          <p:nvPr/>
        </p:nvGrpSpPr>
        <p:grpSpPr>
          <a:xfrm>
            <a:off x="6312626" y="4825944"/>
            <a:ext cx="1088571" cy="369332"/>
            <a:chOff x="2281646" y="2238103"/>
            <a:chExt cx="1088571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039051-404F-E988-E3A8-882CA04C947B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7ED556-FA1B-B79E-8908-452EB3DA54EA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7289D57-22DC-4DA7-007A-6F4434C80954}"/>
              </a:ext>
            </a:extLst>
          </p:cNvPr>
          <p:cNvSpPr txBox="1"/>
          <p:nvPr/>
        </p:nvSpPr>
        <p:spPr>
          <a:xfrm>
            <a:off x="2864404" y="315903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B62477-83CB-683E-F65C-7CE83294C216}"/>
              </a:ext>
            </a:extLst>
          </p:cNvPr>
          <p:cNvCxnSpPr>
            <a:stCxn id="13" idx="3"/>
            <a:endCxn id="4" idx="1"/>
          </p:cNvCxnSpPr>
          <p:nvPr/>
        </p:nvCxnSpPr>
        <p:spPr>
          <a:xfrm>
            <a:off x="3193340" y="3343699"/>
            <a:ext cx="1412406" cy="26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6C0CAE-5E01-4735-A257-7C6DDD2FA02D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5694317" y="3612884"/>
            <a:ext cx="1336766" cy="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44464D-D807-F73C-95B5-797E921D785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>
            <a:off x="6312626" y="3612884"/>
            <a:ext cx="1807028" cy="1397726"/>
          </a:xfrm>
          <a:prstGeom prst="bentConnector5">
            <a:avLst>
              <a:gd name="adj1" fmla="val -12651"/>
              <a:gd name="adj2" fmla="val 50000"/>
              <a:gd name="adj3" fmla="val 112651"/>
            </a:avLst>
          </a:prstGeom>
          <a:ln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3F11E1-5326-EA21-B89C-650E471F54E8}"/>
              </a:ext>
            </a:extLst>
          </p:cNvPr>
          <p:cNvCxnSpPr>
            <a:stCxn id="12" idx="3"/>
          </p:cNvCxnSpPr>
          <p:nvPr/>
        </p:nvCxnSpPr>
        <p:spPr>
          <a:xfrm>
            <a:off x="7401197" y="5010610"/>
            <a:ext cx="339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F16556-6A1F-D58B-715B-3A86AAC93F31}"/>
              </a:ext>
            </a:extLst>
          </p:cNvPr>
          <p:cNvGrpSpPr/>
          <p:nvPr/>
        </p:nvGrpSpPr>
        <p:grpSpPr>
          <a:xfrm>
            <a:off x="7740831" y="4918165"/>
            <a:ext cx="106817" cy="174171"/>
            <a:chOff x="7184571" y="3718560"/>
            <a:chExt cx="106817" cy="17417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260A189-516D-8FC8-B8B7-0D842B320801}"/>
                </a:ext>
              </a:extLst>
            </p:cNvPr>
            <p:cNvCxnSpPr/>
            <p:nvPr/>
          </p:nvCxnSpPr>
          <p:spPr>
            <a:xfrm>
              <a:off x="7184571" y="3718560"/>
              <a:ext cx="0" cy="174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8F156A-9C45-4B58-36CD-849A76C61884}"/>
                </a:ext>
              </a:extLst>
            </p:cNvPr>
            <p:cNvCxnSpPr/>
            <p:nvPr/>
          </p:nvCxnSpPr>
          <p:spPr>
            <a:xfrm>
              <a:off x="7271657" y="381100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D69547-0AC1-7366-18AC-5007F3EF2897}"/>
                </a:ext>
              </a:extLst>
            </p:cNvPr>
            <p:cNvCxnSpPr/>
            <p:nvPr/>
          </p:nvCxnSpPr>
          <p:spPr>
            <a:xfrm>
              <a:off x="7239000" y="3738563"/>
              <a:ext cx="0" cy="123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E40F843-47D5-AAF7-9353-712F17782AF0}"/>
                </a:ext>
              </a:extLst>
            </p:cNvPr>
            <p:cNvCxnSpPr/>
            <p:nvPr/>
          </p:nvCxnSpPr>
          <p:spPr>
            <a:xfrm>
              <a:off x="7291388" y="3757613"/>
              <a:ext cx="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099623B-EEA6-EF87-0C5D-55236D5DB7F8}"/>
              </a:ext>
            </a:extLst>
          </p:cNvPr>
          <p:cNvSpPr txBox="1"/>
          <p:nvPr/>
        </p:nvSpPr>
        <p:spPr>
          <a:xfrm>
            <a:off x="1266915" y="519730"/>
            <a:ext cx="912339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/>
              <a:t>Do this now! </a:t>
            </a:r>
            <a:br>
              <a:rPr lang="en-CA" sz="4800" dirty="0"/>
            </a:br>
            <a:r>
              <a:rPr lang="en-CA" sz="4400" dirty="0"/>
              <a:t>Write C++ code that creates and prints </a:t>
            </a:r>
            <a:br>
              <a:rPr lang="en-CA" sz="4400" dirty="0"/>
            </a:br>
            <a:r>
              <a:rPr lang="en-CA" sz="4400" dirty="0"/>
              <a:t>this data structure:</a:t>
            </a:r>
            <a:endParaRPr lang="en-AU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7F2AE-2BF4-E560-DB82-8303005FAE48}"/>
              </a:ext>
            </a:extLst>
          </p:cNvPr>
          <p:cNvSpPr txBox="1"/>
          <p:nvPr/>
        </p:nvSpPr>
        <p:spPr>
          <a:xfrm>
            <a:off x="8501654" y="5403273"/>
            <a:ext cx="175323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symbol means the </a:t>
            </a:r>
            <a:r>
              <a:rPr lang="en-CA" sz="1600" b="1" dirty="0"/>
              <a:t>null pointer</a:t>
            </a:r>
            <a:r>
              <a:rPr lang="en-CA" sz="1600" dirty="0"/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F61F73-635F-91BF-C389-EB53EF1B3C1B}"/>
              </a:ext>
            </a:extLst>
          </p:cNvPr>
          <p:cNvCxnSpPr/>
          <p:nvPr/>
        </p:nvCxnSpPr>
        <p:spPr>
          <a:xfrm flipH="1" flipV="1">
            <a:off x="7936774" y="5092336"/>
            <a:ext cx="564879" cy="31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507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365963" y="203065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Class Hierarchies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CC7A4-735C-930F-C3CD-707543FEEF15}"/>
              </a:ext>
            </a:extLst>
          </p:cNvPr>
          <p:cNvSpPr txBox="1"/>
          <p:nvPr/>
        </p:nvSpPr>
        <p:spPr>
          <a:xfrm>
            <a:off x="3375502" y="1960750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List_base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3827F-5D68-0BCA-29D4-AB77127CFA04}"/>
              </a:ext>
            </a:extLst>
          </p:cNvPr>
          <p:cNvSpPr txBox="1"/>
          <p:nvPr/>
        </p:nvSpPr>
        <p:spPr>
          <a:xfrm>
            <a:off x="1613456" y="2832843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List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F06DBE-E6B5-6D8B-2741-19319D413AE3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2275657" y="2330082"/>
            <a:ext cx="1762046" cy="5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90D3BC-99A5-0A8C-60A7-59EC76F14D8C}"/>
              </a:ext>
            </a:extLst>
          </p:cNvPr>
          <p:cNvSpPr txBox="1"/>
          <p:nvPr/>
        </p:nvSpPr>
        <p:spPr>
          <a:xfrm>
            <a:off x="3375502" y="2832843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List_vec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E7BE1B-F66F-DA2A-94BC-1BFCC311E6CD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4037703" y="2330082"/>
            <a:ext cx="0" cy="5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3E2181-0CBD-FE3C-C676-33849A39AA5C}"/>
              </a:ext>
            </a:extLst>
          </p:cNvPr>
          <p:cNvSpPr txBox="1"/>
          <p:nvPr/>
        </p:nvSpPr>
        <p:spPr>
          <a:xfrm>
            <a:off x="5212424" y="2832843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List_vec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D78910-D301-2010-C154-BD00CB1F7653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4037703" y="2330082"/>
            <a:ext cx="1836922" cy="5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3CB10D-E8CA-1E14-AC0E-5E98BA019CF4}"/>
              </a:ext>
            </a:extLst>
          </p:cNvPr>
          <p:cNvSpPr txBox="1"/>
          <p:nvPr/>
        </p:nvSpPr>
        <p:spPr>
          <a:xfrm>
            <a:off x="1342554" y="3954470"/>
            <a:ext cx="18306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Better_List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365778-4213-A590-ABA0-5F70C0A8662C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>
          <a:xfrm flipV="1">
            <a:off x="2257866" y="3202175"/>
            <a:ext cx="17791" cy="75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2BA728-5E81-8945-610E-13E407FDD97E}"/>
              </a:ext>
            </a:extLst>
          </p:cNvPr>
          <p:cNvSpPr txBox="1"/>
          <p:nvPr/>
        </p:nvSpPr>
        <p:spPr>
          <a:xfrm>
            <a:off x="1140230" y="5076097"/>
            <a:ext cx="2235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Even_Better_List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28F826-9D45-654C-0FEE-05D4D01F7E6F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2257866" y="4323802"/>
            <a:ext cx="0" cy="75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FCB929-0634-DD59-7E8C-A4BB7A4714A9}"/>
              </a:ext>
            </a:extLst>
          </p:cNvPr>
          <p:cNvSpPr txBox="1"/>
          <p:nvPr/>
        </p:nvSpPr>
        <p:spPr>
          <a:xfrm>
            <a:off x="4201705" y="3872250"/>
            <a:ext cx="284899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can also have classes inherit from other classes 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F729EA-D28F-F2C5-6ADB-CFC053CE1D85}"/>
              </a:ext>
            </a:extLst>
          </p:cNvPr>
          <p:cNvSpPr txBox="1"/>
          <p:nvPr/>
        </p:nvSpPr>
        <p:spPr>
          <a:xfrm>
            <a:off x="4201705" y="4937597"/>
            <a:ext cx="33099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inheriting class can add new methods, or over-ride methods in one of its parent classes.</a:t>
            </a:r>
          </a:p>
        </p:txBody>
      </p:sp>
    </p:spTree>
    <p:extLst>
      <p:ext uri="{BB962C8B-B14F-4D97-AF65-F5344CB8AC3E}">
        <p14:creationId xmlns:p14="http://schemas.microsoft.com/office/powerpoint/2010/main" val="1710669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365963" y="203065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Class Hierarchies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CC7A4-735C-930F-C3CD-707543FEEF15}"/>
              </a:ext>
            </a:extLst>
          </p:cNvPr>
          <p:cNvSpPr txBox="1"/>
          <p:nvPr/>
        </p:nvSpPr>
        <p:spPr>
          <a:xfrm>
            <a:off x="3375502" y="1960750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List_base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3827F-5D68-0BCA-29D4-AB77127CFA04}"/>
              </a:ext>
            </a:extLst>
          </p:cNvPr>
          <p:cNvSpPr txBox="1"/>
          <p:nvPr/>
        </p:nvSpPr>
        <p:spPr>
          <a:xfrm>
            <a:off x="1613456" y="2832843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List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F06DBE-E6B5-6D8B-2741-19319D413AE3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2275657" y="2330082"/>
            <a:ext cx="1762046" cy="5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90D3BC-99A5-0A8C-60A7-59EC76F14D8C}"/>
              </a:ext>
            </a:extLst>
          </p:cNvPr>
          <p:cNvSpPr txBox="1"/>
          <p:nvPr/>
        </p:nvSpPr>
        <p:spPr>
          <a:xfrm>
            <a:off x="3375502" y="2832843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List_vec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E7BE1B-F66F-DA2A-94BC-1BFCC311E6CD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4037703" y="2330082"/>
            <a:ext cx="0" cy="5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3E2181-0CBD-FE3C-C676-33849A39AA5C}"/>
              </a:ext>
            </a:extLst>
          </p:cNvPr>
          <p:cNvSpPr txBox="1"/>
          <p:nvPr/>
        </p:nvSpPr>
        <p:spPr>
          <a:xfrm>
            <a:off x="5212424" y="2832843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List_vec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D78910-D301-2010-C154-BD00CB1F7653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4037703" y="2330082"/>
            <a:ext cx="1836922" cy="5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3CB10D-E8CA-1E14-AC0E-5E98BA019CF4}"/>
              </a:ext>
            </a:extLst>
          </p:cNvPr>
          <p:cNvSpPr txBox="1"/>
          <p:nvPr/>
        </p:nvSpPr>
        <p:spPr>
          <a:xfrm>
            <a:off x="1342554" y="3954470"/>
            <a:ext cx="18306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Better_List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365778-4213-A590-ABA0-5F70C0A8662C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>
          <a:xfrm flipV="1">
            <a:off x="2257866" y="3202175"/>
            <a:ext cx="17791" cy="75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2BA728-5E81-8945-610E-13E407FDD97E}"/>
              </a:ext>
            </a:extLst>
          </p:cNvPr>
          <p:cNvSpPr txBox="1"/>
          <p:nvPr/>
        </p:nvSpPr>
        <p:spPr>
          <a:xfrm>
            <a:off x="1140230" y="5076097"/>
            <a:ext cx="2235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Even_Better_List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28F826-9D45-654C-0FEE-05D4D01F7E6F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2257866" y="4323802"/>
            <a:ext cx="0" cy="75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F729EA-D28F-F2C5-6ADB-CFC053CE1D85}"/>
              </a:ext>
            </a:extLst>
          </p:cNvPr>
          <p:cNvSpPr txBox="1"/>
          <p:nvPr/>
        </p:nvSpPr>
        <p:spPr>
          <a:xfrm>
            <a:off x="5297474" y="3598769"/>
            <a:ext cx="266936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It’s possible to design big inheritance hierarchies with many classes. But we will </a:t>
            </a:r>
            <a:r>
              <a:rPr lang="en-CA" b="1" dirty="0"/>
              <a:t>not</a:t>
            </a:r>
            <a:r>
              <a:rPr lang="en-CA" dirty="0"/>
              <a:t> create big class hierarchies in this course.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AF8F5-8308-8A44-9A7D-EB71A0C92ECE}"/>
              </a:ext>
            </a:extLst>
          </p:cNvPr>
          <p:cNvSpPr txBox="1"/>
          <p:nvPr/>
        </p:nvSpPr>
        <p:spPr>
          <a:xfrm>
            <a:off x="5297474" y="5212884"/>
            <a:ext cx="266936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Instead, we will focus on ADTs using abstract base classes with a single level of inheritance.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2C5ECC-6113-E0A9-7F8C-5170A24B442F}"/>
              </a:ext>
            </a:extLst>
          </p:cNvPr>
          <p:cNvCxnSpPr/>
          <p:nvPr/>
        </p:nvCxnSpPr>
        <p:spPr>
          <a:xfrm>
            <a:off x="1224238" y="3429000"/>
            <a:ext cx="1948940" cy="22689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85A099-D278-FF4E-8269-839EC391783E}"/>
              </a:ext>
            </a:extLst>
          </p:cNvPr>
          <p:cNvCxnSpPr>
            <a:cxnSpLocks/>
          </p:cNvCxnSpPr>
          <p:nvPr/>
        </p:nvCxnSpPr>
        <p:spPr>
          <a:xfrm flipH="1">
            <a:off x="1198947" y="3571507"/>
            <a:ext cx="1957733" cy="21264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237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8483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Add these methods to singly_linked_list2.cpp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906843" y="2123524"/>
            <a:ext cx="79728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b="1" dirty="0"/>
              <a:t>operator== </a:t>
            </a:r>
            <a:r>
              <a:rPr lang="en-CA" dirty="0"/>
              <a:t>to test if two lists have the same elements in the same order.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operator!= </a:t>
            </a:r>
            <a:r>
              <a:rPr lang="en-CA" dirty="0"/>
              <a:t>to test if two lists </a:t>
            </a:r>
            <a:r>
              <a:rPr lang="en-CA" b="1" dirty="0"/>
              <a:t>don’t</a:t>
            </a:r>
            <a:r>
              <a:rPr lang="en-CA" dirty="0"/>
              <a:t> have the same elements in the same order.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contains(x)</a:t>
            </a:r>
            <a:r>
              <a:rPr lang="en-CA" dirty="0"/>
              <a:t> that returns </a:t>
            </a:r>
            <a:r>
              <a:rPr lang="en-CA" b="1" dirty="0"/>
              <a:t>true</a:t>
            </a:r>
            <a:r>
              <a:rPr lang="en-CA" dirty="0"/>
              <a:t> if </a:t>
            </a:r>
            <a:r>
              <a:rPr lang="en-CA" b="1" dirty="0"/>
              <a:t>x</a:t>
            </a:r>
            <a:r>
              <a:rPr lang="en-CA" dirty="0"/>
              <a:t> is in the list, and </a:t>
            </a:r>
            <a:r>
              <a:rPr lang="en-CA" b="1" dirty="0"/>
              <a:t>false</a:t>
            </a:r>
            <a:r>
              <a:rPr lang="en-CA" dirty="0"/>
              <a:t> otherwise.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push_front_new</a:t>
            </a:r>
            <a:r>
              <a:rPr lang="en-CA" b="1" dirty="0"/>
              <a:t>(x)</a:t>
            </a:r>
            <a:r>
              <a:rPr lang="en-CA" dirty="0"/>
              <a:t> adds </a:t>
            </a:r>
            <a:r>
              <a:rPr lang="en-CA" b="1" dirty="0"/>
              <a:t>x</a:t>
            </a:r>
            <a:r>
              <a:rPr lang="en-CA" dirty="0"/>
              <a:t> as the front element of </a:t>
            </a:r>
            <a:r>
              <a:rPr lang="en-CA" b="1" dirty="0"/>
              <a:t>x</a:t>
            </a:r>
            <a:r>
              <a:rPr lang="en-CA" dirty="0"/>
              <a:t> if </a:t>
            </a:r>
            <a:r>
              <a:rPr lang="en-CA" b="1" dirty="0"/>
              <a:t>x</a:t>
            </a:r>
            <a:r>
              <a:rPr lang="en-CA" dirty="0"/>
              <a:t> is not already contained</a:t>
            </a:r>
            <a:br>
              <a:rPr lang="en-CA" dirty="0"/>
            </a:br>
            <a:r>
              <a:rPr lang="en-CA" dirty="0"/>
              <a:t>in the list; does nothing if </a:t>
            </a:r>
            <a:r>
              <a:rPr lang="en-CA" b="1" dirty="0"/>
              <a:t>x</a:t>
            </a:r>
            <a:r>
              <a:rPr lang="en-CA" dirty="0"/>
              <a:t> is already in the list</a:t>
            </a:r>
          </a:p>
          <a:p>
            <a:endParaRPr lang="en-CA" dirty="0"/>
          </a:p>
          <a:p>
            <a:r>
              <a:rPr lang="en-CA" dirty="0"/>
              <a:t>Test each function a little bit to make sure it is correct.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7280824" y="4341519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singly_linked_list3.cpp</a:t>
            </a:r>
            <a:r>
              <a:rPr lang="en-CA" sz="2000" dirty="0"/>
              <a:t> for a sample solution.</a:t>
            </a:r>
          </a:p>
        </p:txBody>
      </p:sp>
    </p:spTree>
    <p:extLst>
      <p:ext uri="{BB962C8B-B14F-4D97-AF65-F5344CB8AC3E}">
        <p14:creationId xmlns:p14="http://schemas.microsoft.com/office/powerpoint/2010/main" val="4225561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904253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3600" dirty="0"/>
              <a:t>Add these methods to singly_linked_list2.cpp … </a:t>
            </a:r>
            <a:br>
              <a:rPr lang="en-CA" sz="3600" dirty="0"/>
            </a:br>
            <a:r>
              <a:rPr lang="en-CA" sz="3600" dirty="0"/>
              <a:t>but use only recursion and </a:t>
            </a:r>
            <a:r>
              <a:rPr lang="en-CA" sz="3600" b="1" dirty="0"/>
              <a:t>no</a:t>
            </a:r>
            <a:r>
              <a:rPr lang="en-CA" sz="3600" dirty="0"/>
              <a:t>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906843" y="2123524"/>
            <a:ext cx="79728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b="1" dirty="0"/>
              <a:t>operator== </a:t>
            </a:r>
            <a:r>
              <a:rPr lang="en-CA" dirty="0"/>
              <a:t>to test if two lists have the same elements in the same order.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operator!= </a:t>
            </a:r>
            <a:r>
              <a:rPr lang="en-CA" dirty="0"/>
              <a:t>to test if two lists </a:t>
            </a:r>
            <a:r>
              <a:rPr lang="en-CA" b="1" dirty="0"/>
              <a:t>don’t</a:t>
            </a:r>
            <a:r>
              <a:rPr lang="en-CA" dirty="0"/>
              <a:t> have the same elements in the same order.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contains(x)</a:t>
            </a:r>
            <a:r>
              <a:rPr lang="en-CA" dirty="0"/>
              <a:t> that returns </a:t>
            </a:r>
            <a:r>
              <a:rPr lang="en-CA" b="1" dirty="0"/>
              <a:t>true</a:t>
            </a:r>
            <a:r>
              <a:rPr lang="en-CA" dirty="0"/>
              <a:t> if </a:t>
            </a:r>
            <a:r>
              <a:rPr lang="en-CA" b="1" dirty="0"/>
              <a:t>x</a:t>
            </a:r>
            <a:r>
              <a:rPr lang="en-CA" dirty="0"/>
              <a:t> is in the list, and </a:t>
            </a:r>
            <a:r>
              <a:rPr lang="en-CA" b="1" dirty="0"/>
              <a:t>false</a:t>
            </a:r>
            <a:r>
              <a:rPr lang="en-CA" dirty="0"/>
              <a:t> otherwise.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push_front_new</a:t>
            </a:r>
            <a:r>
              <a:rPr lang="en-CA" b="1" dirty="0"/>
              <a:t>(x)</a:t>
            </a:r>
            <a:r>
              <a:rPr lang="en-CA" dirty="0"/>
              <a:t> adds </a:t>
            </a:r>
            <a:r>
              <a:rPr lang="en-CA" b="1" dirty="0"/>
              <a:t>x</a:t>
            </a:r>
            <a:r>
              <a:rPr lang="en-CA" dirty="0"/>
              <a:t> as the front element of </a:t>
            </a:r>
            <a:r>
              <a:rPr lang="en-CA" b="1" dirty="0"/>
              <a:t>x</a:t>
            </a:r>
            <a:r>
              <a:rPr lang="en-CA" dirty="0"/>
              <a:t> if </a:t>
            </a:r>
            <a:r>
              <a:rPr lang="en-CA" b="1" dirty="0"/>
              <a:t>x</a:t>
            </a:r>
            <a:r>
              <a:rPr lang="en-CA" dirty="0"/>
              <a:t> is not already contained</a:t>
            </a:r>
            <a:br>
              <a:rPr lang="en-CA" dirty="0"/>
            </a:br>
            <a:r>
              <a:rPr lang="en-CA" dirty="0"/>
              <a:t>in the list; does nothing if </a:t>
            </a:r>
            <a:r>
              <a:rPr lang="en-CA" b="1" dirty="0"/>
              <a:t>x</a:t>
            </a:r>
            <a:r>
              <a:rPr lang="en-CA" dirty="0"/>
              <a:t> is already in the list</a:t>
            </a:r>
          </a:p>
          <a:p>
            <a:endParaRPr lang="en-CA" dirty="0"/>
          </a:p>
          <a:p>
            <a:r>
              <a:rPr lang="en-CA" dirty="0"/>
              <a:t>Test each function a little bit to make sure it is correct.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6536826" y="4154849"/>
            <a:ext cx="425923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singly_linked_list3_recursive.cpp</a:t>
            </a:r>
            <a:r>
              <a:rPr lang="en-CA" sz="2000" dirty="0"/>
              <a:t> for a sample solution.</a:t>
            </a:r>
          </a:p>
        </p:txBody>
      </p:sp>
    </p:spTree>
    <p:extLst>
      <p:ext uri="{BB962C8B-B14F-4D97-AF65-F5344CB8AC3E}">
        <p14:creationId xmlns:p14="http://schemas.microsoft.com/office/powerpoint/2010/main" val="12209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5E30137-EE2B-746F-C3AB-D0582FBE707D}"/>
              </a:ext>
            </a:extLst>
          </p:cNvPr>
          <p:cNvGrpSpPr/>
          <p:nvPr/>
        </p:nvGrpSpPr>
        <p:grpSpPr>
          <a:xfrm>
            <a:off x="4605746" y="3429000"/>
            <a:ext cx="1088571" cy="369332"/>
            <a:chOff x="2281646" y="2238103"/>
            <a:chExt cx="1088571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4CC77-33B4-73AF-C578-1B4C0FFFB312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4A3BC8-9848-A2CA-B960-496EDA1CE188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8F8FAD-67E4-DAE2-EC13-7263FFE37D46}"/>
              </a:ext>
            </a:extLst>
          </p:cNvPr>
          <p:cNvGrpSpPr/>
          <p:nvPr/>
        </p:nvGrpSpPr>
        <p:grpSpPr>
          <a:xfrm>
            <a:off x="7031083" y="3428218"/>
            <a:ext cx="1088571" cy="369332"/>
            <a:chOff x="2281646" y="2238103"/>
            <a:chExt cx="108857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CE27CC-ABDD-B9CE-E2FC-37E78B3004DF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7B8C67-59F9-3262-EB79-5A494CB79C2A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FB8466-A159-39DC-4073-25B786CC321D}"/>
              </a:ext>
            </a:extLst>
          </p:cNvPr>
          <p:cNvGrpSpPr/>
          <p:nvPr/>
        </p:nvGrpSpPr>
        <p:grpSpPr>
          <a:xfrm>
            <a:off x="6312626" y="4825944"/>
            <a:ext cx="1088571" cy="369332"/>
            <a:chOff x="2281646" y="2238103"/>
            <a:chExt cx="1088571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039051-404F-E988-E3A8-882CA04C947B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7ED556-FA1B-B79E-8908-452EB3DA54EA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7289D57-22DC-4DA7-007A-6F4434C80954}"/>
              </a:ext>
            </a:extLst>
          </p:cNvPr>
          <p:cNvSpPr txBox="1"/>
          <p:nvPr/>
        </p:nvSpPr>
        <p:spPr>
          <a:xfrm>
            <a:off x="2864404" y="315903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B62477-83CB-683E-F65C-7CE83294C216}"/>
              </a:ext>
            </a:extLst>
          </p:cNvPr>
          <p:cNvCxnSpPr>
            <a:stCxn id="13" idx="3"/>
            <a:endCxn id="4" idx="1"/>
          </p:cNvCxnSpPr>
          <p:nvPr/>
        </p:nvCxnSpPr>
        <p:spPr>
          <a:xfrm>
            <a:off x="3193340" y="3343699"/>
            <a:ext cx="1412406" cy="26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6C0CAE-5E01-4735-A257-7C6DDD2FA02D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5694317" y="3612884"/>
            <a:ext cx="1336766" cy="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44464D-D807-F73C-95B5-797E921D785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>
            <a:off x="6312626" y="3612884"/>
            <a:ext cx="1807028" cy="1397726"/>
          </a:xfrm>
          <a:prstGeom prst="bentConnector5">
            <a:avLst>
              <a:gd name="adj1" fmla="val -12651"/>
              <a:gd name="adj2" fmla="val 50000"/>
              <a:gd name="adj3" fmla="val 112651"/>
            </a:avLst>
          </a:prstGeom>
          <a:ln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3F11E1-5326-EA21-B89C-650E471F54E8}"/>
              </a:ext>
            </a:extLst>
          </p:cNvPr>
          <p:cNvCxnSpPr>
            <a:stCxn id="12" idx="3"/>
          </p:cNvCxnSpPr>
          <p:nvPr/>
        </p:nvCxnSpPr>
        <p:spPr>
          <a:xfrm>
            <a:off x="7401197" y="5010610"/>
            <a:ext cx="339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F16556-6A1F-D58B-715B-3A86AAC93F31}"/>
              </a:ext>
            </a:extLst>
          </p:cNvPr>
          <p:cNvGrpSpPr/>
          <p:nvPr/>
        </p:nvGrpSpPr>
        <p:grpSpPr>
          <a:xfrm>
            <a:off x="7740831" y="4918165"/>
            <a:ext cx="106817" cy="174171"/>
            <a:chOff x="7184571" y="3718560"/>
            <a:chExt cx="106817" cy="17417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260A189-516D-8FC8-B8B7-0D842B320801}"/>
                </a:ext>
              </a:extLst>
            </p:cNvPr>
            <p:cNvCxnSpPr/>
            <p:nvPr/>
          </p:nvCxnSpPr>
          <p:spPr>
            <a:xfrm>
              <a:off x="7184571" y="3718560"/>
              <a:ext cx="0" cy="174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8F156A-9C45-4B58-36CD-849A76C61884}"/>
                </a:ext>
              </a:extLst>
            </p:cNvPr>
            <p:cNvCxnSpPr/>
            <p:nvPr/>
          </p:nvCxnSpPr>
          <p:spPr>
            <a:xfrm>
              <a:off x="7271657" y="381100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D69547-0AC1-7366-18AC-5007F3EF2897}"/>
                </a:ext>
              </a:extLst>
            </p:cNvPr>
            <p:cNvCxnSpPr/>
            <p:nvPr/>
          </p:nvCxnSpPr>
          <p:spPr>
            <a:xfrm>
              <a:off x="7239000" y="3738563"/>
              <a:ext cx="0" cy="123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E40F843-47D5-AAF7-9353-712F17782AF0}"/>
                </a:ext>
              </a:extLst>
            </p:cNvPr>
            <p:cNvCxnSpPr/>
            <p:nvPr/>
          </p:nvCxnSpPr>
          <p:spPr>
            <a:xfrm>
              <a:off x="7291388" y="3757613"/>
              <a:ext cx="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099623B-EEA6-EF87-0C5D-55236D5DB7F8}"/>
              </a:ext>
            </a:extLst>
          </p:cNvPr>
          <p:cNvSpPr txBox="1"/>
          <p:nvPr/>
        </p:nvSpPr>
        <p:spPr>
          <a:xfrm>
            <a:off x="1266915" y="519730"/>
            <a:ext cx="912339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/>
              <a:t>Do this now! </a:t>
            </a:r>
            <a:br>
              <a:rPr lang="en-CA" sz="4800" dirty="0"/>
            </a:br>
            <a:r>
              <a:rPr lang="en-CA" sz="4400" dirty="0"/>
              <a:t>Write C++ code that creates and prints </a:t>
            </a:r>
            <a:br>
              <a:rPr lang="en-CA" sz="4400" dirty="0"/>
            </a:br>
            <a:r>
              <a:rPr lang="en-CA" sz="4400" dirty="0"/>
              <a:t>this data structure:</a:t>
            </a:r>
            <a:endParaRPr lang="en-AU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FDBBF3-CD93-BEF5-53C0-EC80DBEB1A57}"/>
              </a:ext>
            </a:extLst>
          </p:cNvPr>
          <p:cNvSpPr txBox="1"/>
          <p:nvPr/>
        </p:nvSpPr>
        <p:spPr>
          <a:xfrm>
            <a:off x="8119654" y="2376693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singly_linked_list0.cpp</a:t>
            </a:r>
            <a:r>
              <a:rPr lang="en-CA" sz="2000" dirty="0"/>
              <a:t> for a step-by-step solution.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4ABBB-1EEA-6E27-E350-1B8DD1BB733A}"/>
              </a:ext>
            </a:extLst>
          </p:cNvPr>
          <p:cNvSpPr txBox="1"/>
          <p:nvPr/>
        </p:nvSpPr>
        <p:spPr>
          <a:xfrm>
            <a:off x="8501654" y="5403273"/>
            <a:ext cx="175323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symbol means the </a:t>
            </a:r>
            <a:r>
              <a:rPr lang="en-CA" sz="1600" b="1" dirty="0"/>
              <a:t>null pointer</a:t>
            </a:r>
            <a:r>
              <a:rPr lang="en-CA" sz="1600" dirty="0"/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C78FE5-9CF6-0BD3-4EAA-FED60AEA8956}"/>
              </a:ext>
            </a:extLst>
          </p:cNvPr>
          <p:cNvCxnSpPr/>
          <p:nvPr/>
        </p:nvCxnSpPr>
        <p:spPr>
          <a:xfrm flipH="1" flipV="1">
            <a:off x="7936774" y="5092336"/>
            <a:ext cx="564879" cy="31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CE18D4B-5FD5-158E-E648-8D7D600127D6}"/>
                  </a:ext>
                </a:extLst>
              </p14:cNvPr>
              <p14:cNvContentPartPr/>
              <p14:nvPr/>
            </p14:nvContentPartPr>
            <p14:xfrm>
              <a:off x="725400" y="2913480"/>
              <a:ext cx="9618120" cy="3852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CE18D4B-5FD5-158E-E648-8D7D600127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040" y="2904120"/>
                <a:ext cx="9636840" cy="38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1BC0338-6823-040A-C6A9-F76665E9D787}"/>
                  </a:ext>
                </a:extLst>
              </p14:cNvPr>
              <p14:cNvContentPartPr/>
              <p14:nvPr/>
            </p14:nvContentPartPr>
            <p14:xfrm>
              <a:off x="5945090" y="4259234"/>
              <a:ext cx="2571840" cy="1357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1BC0338-6823-040A-C6A9-F76665E9D7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36090" y="4250594"/>
                <a:ext cx="2589480" cy="137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22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56947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Add the following functions to singly_linked_list0.cpp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906843" y="2123524"/>
            <a:ext cx="74364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b="1" dirty="0"/>
              <a:t>empty()</a:t>
            </a:r>
            <a:r>
              <a:rPr lang="en-CA" dirty="0"/>
              <a:t> returns </a:t>
            </a:r>
            <a:r>
              <a:rPr lang="en-CA" b="1" dirty="0"/>
              <a:t>true</a:t>
            </a:r>
            <a:r>
              <a:rPr lang="en-CA" dirty="0"/>
              <a:t> if the list is empty, and </a:t>
            </a:r>
            <a:r>
              <a:rPr lang="en-CA" b="1" dirty="0"/>
              <a:t>false</a:t>
            </a:r>
            <a:r>
              <a:rPr lang="en-CA" dirty="0"/>
              <a:t> otherwise</a:t>
            </a:r>
            <a:endParaRPr lang="en-CA" b="1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size()</a:t>
            </a:r>
            <a:r>
              <a:rPr lang="en-CA" dirty="0"/>
              <a:t> returns the number of nodes in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print() </a:t>
            </a:r>
            <a:r>
              <a:rPr lang="en-CA" dirty="0"/>
              <a:t>prints the values in the list to </a:t>
            </a:r>
            <a:r>
              <a:rPr lang="en-CA" b="1" dirty="0"/>
              <a:t>cout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push_front</a:t>
            </a:r>
            <a:r>
              <a:rPr lang="en-CA" b="1" dirty="0"/>
              <a:t>(x)</a:t>
            </a:r>
            <a:r>
              <a:rPr lang="en-CA" dirty="0"/>
              <a:t> adds a new node, with value </a:t>
            </a:r>
            <a:r>
              <a:rPr lang="en-CA" b="1" dirty="0"/>
              <a:t>x</a:t>
            </a:r>
            <a:r>
              <a:rPr lang="en-CA" dirty="0"/>
              <a:t> at the front of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pop_front</a:t>
            </a:r>
            <a:r>
              <a:rPr lang="en-CA" b="1" dirty="0"/>
              <a:t>() </a:t>
            </a:r>
            <a:r>
              <a:rPr lang="en-CA" dirty="0"/>
              <a:t>removes the front element of the list, and returns a copy of it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clear() </a:t>
            </a:r>
            <a:r>
              <a:rPr lang="en-CA" dirty="0"/>
              <a:t>removes all elements from the list</a:t>
            </a:r>
          </a:p>
          <a:p>
            <a:endParaRPr lang="en-CA" dirty="0"/>
          </a:p>
          <a:p>
            <a:r>
              <a:rPr lang="en-CA" dirty="0"/>
              <a:t>Test each function a little bit to make sure it is correct.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7280824" y="4341519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singly_linked_list1.cpp</a:t>
            </a:r>
            <a:r>
              <a:rPr lang="en-CA" sz="2000" dirty="0"/>
              <a:t> for a sample solution.</a:t>
            </a:r>
          </a:p>
        </p:txBody>
      </p:sp>
    </p:spTree>
    <p:extLst>
      <p:ext uri="{BB962C8B-B14F-4D97-AF65-F5344CB8AC3E}">
        <p14:creationId xmlns:p14="http://schemas.microsoft.com/office/powerpoint/2010/main" val="246202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45047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Update singly_linked_list1.cpp like this…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906843" y="2123524"/>
            <a:ext cx="53527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Make a class called </a:t>
            </a:r>
            <a:r>
              <a:rPr lang="en-CA" b="1" dirty="0"/>
              <a:t>List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the </a:t>
            </a:r>
            <a:r>
              <a:rPr lang="en-CA" b="1" dirty="0"/>
              <a:t>Node</a:t>
            </a:r>
            <a:r>
              <a:rPr lang="en-CA" dirty="0"/>
              <a:t> class in the private part of </a:t>
            </a:r>
            <a:r>
              <a:rPr lang="en-CA" b="1" dirty="0"/>
              <a:t>List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the </a:t>
            </a:r>
            <a:r>
              <a:rPr lang="en-CA" b="1" dirty="0"/>
              <a:t>head</a:t>
            </a:r>
            <a:r>
              <a:rPr lang="en-CA" dirty="0"/>
              <a:t> pointer in the private part of </a:t>
            </a:r>
            <a:r>
              <a:rPr lang="en-CA" b="1" dirty="0"/>
              <a:t>List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previous functions into </a:t>
            </a:r>
            <a:r>
              <a:rPr lang="en-CA" b="1" dirty="0"/>
              <a:t>List</a:t>
            </a:r>
            <a:r>
              <a:rPr lang="en-CA" dirty="0"/>
              <a:t> as methods.</a:t>
            </a:r>
            <a:br>
              <a:rPr lang="en-CA" dirty="0"/>
            </a:br>
            <a:r>
              <a:rPr lang="en-CA" dirty="0"/>
              <a:t>For methods that don’t modify the list, make them</a:t>
            </a:r>
            <a:br>
              <a:rPr lang="en-CA" dirty="0"/>
            </a:br>
            <a:r>
              <a:rPr lang="en-CA" b="1" dirty="0"/>
              <a:t>const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Add the </a:t>
            </a:r>
            <a:r>
              <a:rPr lang="en-CA" b="1" dirty="0"/>
              <a:t>destructor ~List() </a:t>
            </a:r>
            <a:r>
              <a:rPr lang="en-CA" dirty="0"/>
              <a:t>that de-allocates all node</a:t>
            </a:r>
            <a:br>
              <a:rPr lang="en-CA" dirty="0"/>
            </a:br>
            <a:r>
              <a:rPr lang="en-CA" dirty="0"/>
              <a:t>in the list.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Test each function a little bit to make sure it is correct.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7280824" y="4341519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singly_linked_list2.cpp</a:t>
            </a:r>
            <a:r>
              <a:rPr lang="en-CA" sz="2000" dirty="0"/>
              <a:t> for a sample solution.</a:t>
            </a:r>
          </a:p>
        </p:txBody>
      </p:sp>
    </p:spTree>
    <p:extLst>
      <p:ext uri="{BB962C8B-B14F-4D97-AF65-F5344CB8AC3E}">
        <p14:creationId xmlns:p14="http://schemas.microsoft.com/office/powerpoint/2010/main" val="67655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6546AD-E7A0-2D4D-D336-4963860C4278}"/>
              </a:ext>
            </a:extLst>
          </p:cNvPr>
          <p:cNvSpPr txBox="1"/>
          <p:nvPr/>
        </p:nvSpPr>
        <p:spPr>
          <a:xfrm>
            <a:off x="675801" y="467561"/>
            <a:ext cx="722129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Which do you prefer? 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2705C-E68A-1DCD-E52D-422E016B5BD0}"/>
              </a:ext>
            </a:extLst>
          </p:cNvPr>
          <p:cNvSpPr txBox="1"/>
          <p:nvPr/>
        </p:nvSpPr>
        <p:spPr>
          <a:xfrm>
            <a:off x="1262023" y="2357792"/>
            <a:ext cx="4510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The list with the global head pointer?</a:t>
            </a:r>
            <a:br>
              <a:rPr lang="en-CA" dirty="0"/>
            </a:b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The list that is encapsulated inside a class?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399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6546AD-E7A0-2D4D-D336-4963860C4278}"/>
              </a:ext>
            </a:extLst>
          </p:cNvPr>
          <p:cNvSpPr txBox="1"/>
          <p:nvPr/>
        </p:nvSpPr>
        <p:spPr>
          <a:xfrm>
            <a:off x="675801" y="467561"/>
            <a:ext cx="722129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Which do you prefer? 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2705C-E68A-1DCD-E52D-422E016B5BD0}"/>
              </a:ext>
            </a:extLst>
          </p:cNvPr>
          <p:cNvSpPr txBox="1"/>
          <p:nvPr/>
        </p:nvSpPr>
        <p:spPr>
          <a:xfrm>
            <a:off x="1262023" y="2357792"/>
            <a:ext cx="4510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The list with the global head pointer?</a:t>
            </a:r>
            <a:br>
              <a:rPr lang="en-CA" dirty="0"/>
            </a:b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The list that is encapsulated inside a class?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CAABE-97AE-4A4A-03A2-76D47D3F8FF1}"/>
              </a:ext>
            </a:extLst>
          </p:cNvPr>
          <p:cNvSpPr txBox="1"/>
          <p:nvPr/>
        </p:nvSpPr>
        <p:spPr>
          <a:xfrm>
            <a:off x="7512981" y="2089526"/>
            <a:ext cx="4230635" cy="3477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/>
              <a:t>Why I prefer the class list:</a:t>
            </a:r>
            <a:br>
              <a:rPr lang="en-CA" sz="2000" dirty="0"/>
            </a:b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It hides the details of the </a:t>
            </a:r>
            <a:r>
              <a:rPr lang="en-CA" sz="2000" b="1" dirty="0"/>
              <a:t>Node</a:t>
            </a:r>
            <a:r>
              <a:rPr lang="en-CA" sz="2000" dirty="0"/>
              <a:t> and pointers from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It makes it hard to accidentally mess-up the list, e.g. by setting </a:t>
            </a:r>
            <a:br>
              <a:rPr lang="en-CA" sz="2000" dirty="0"/>
            </a:br>
            <a:r>
              <a:rPr lang="en-CA" sz="2000" b="1" dirty="0"/>
              <a:t>head == </a:t>
            </a:r>
            <a:r>
              <a:rPr lang="en-CA" sz="2000" b="1" dirty="0" err="1"/>
              <a:t>nullptr</a:t>
            </a:r>
            <a:endParaRPr lang="en-CA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The </a:t>
            </a:r>
            <a:r>
              <a:rPr lang="en-CA" sz="2000" b="1" dirty="0"/>
              <a:t>destructor</a:t>
            </a:r>
            <a:r>
              <a:rPr lang="en-CA" sz="2000" dirty="0"/>
              <a:t> automatically cleans up memory when the list is no longer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It’s easy to make multiple lists.</a:t>
            </a:r>
          </a:p>
        </p:txBody>
      </p:sp>
    </p:spTree>
    <p:extLst>
      <p:ext uri="{BB962C8B-B14F-4D97-AF65-F5344CB8AC3E}">
        <p14:creationId xmlns:p14="http://schemas.microsoft.com/office/powerpoint/2010/main" val="113876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Abstract Data Types (ADTs)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906843" y="2123524"/>
            <a:ext cx="80981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Imagine a class </a:t>
            </a:r>
            <a:r>
              <a:rPr lang="en-CA" b="1" dirty="0"/>
              <a:t>List</a:t>
            </a:r>
            <a:r>
              <a:rPr lang="en-CA" dirty="0"/>
              <a:t> has these methods:</a:t>
            </a:r>
          </a:p>
          <a:p>
            <a:endParaRPr lang="en-CA" b="1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empty()</a:t>
            </a:r>
            <a:r>
              <a:rPr lang="en-CA" dirty="0"/>
              <a:t> returns </a:t>
            </a:r>
            <a:r>
              <a:rPr lang="en-CA" b="1" dirty="0"/>
              <a:t>true</a:t>
            </a:r>
            <a:r>
              <a:rPr lang="en-CA" dirty="0"/>
              <a:t> if the list is empty, and </a:t>
            </a:r>
            <a:r>
              <a:rPr lang="en-CA" b="1" dirty="0"/>
              <a:t>false</a:t>
            </a:r>
            <a:r>
              <a:rPr lang="en-CA" dirty="0"/>
              <a:t> otherwise</a:t>
            </a:r>
            <a:endParaRPr lang="en-CA" b="1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size()</a:t>
            </a:r>
            <a:r>
              <a:rPr lang="en-CA" dirty="0"/>
              <a:t> returns the number of nodes in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print() </a:t>
            </a:r>
            <a:r>
              <a:rPr lang="en-CA" dirty="0"/>
              <a:t>prints the values in the list to </a:t>
            </a:r>
            <a:r>
              <a:rPr lang="en-CA" b="1" dirty="0"/>
              <a:t>cout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push_front</a:t>
            </a:r>
            <a:r>
              <a:rPr lang="en-CA" b="1" dirty="0"/>
              <a:t>(x)</a:t>
            </a:r>
            <a:r>
              <a:rPr lang="en-CA" dirty="0"/>
              <a:t> adds a new node, with value </a:t>
            </a:r>
            <a:r>
              <a:rPr lang="en-CA" b="1" dirty="0"/>
              <a:t>x</a:t>
            </a:r>
            <a:r>
              <a:rPr lang="en-CA" dirty="0"/>
              <a:t> at the front of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pop_front</a:t>
            </a:r>
            <a:r>
              <a:rPr lang="en-CA" b="1" dirty="0"/>
              <a:t>() </a:t>
            </a:r>
            <a:r>
              <a:rPr lang="en-CA" dirty="0"/>
              <a:t>removes the front element of the list, and returns a copy of it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clear() </a:t>
            </a:r>
            <a:r>
              <a:rPr lang="en-CA" dirty="0"/>
              <a:t>removes all elements from the list</a:t>
            </a:r>
          </a:p>
          <a:p>
            <a:endParaRPr lang="en-CA" dirty="0"/>
          </a:p>
          <a:p>
            <a:r>
              <a:rPr lang="en-CA" dirty="0"/>
              <a:t>Notice that nothing is said about how </a:t>
            </a:r>
            <a:r>
              <a:rPr lang="en-CA" b="1" dirty="0"/>
              <a:t>List</a:t>
            </a:r>
            <a:r>
              <a:rPr lang="en-CA" dirty="0"/>
              <a:t> is implemented. It might be a singly-linked</a:t>
            </a:r>
          </a:p>
          <a:p>
            <a:r>
              <a:rPr lang="en-CA" dirty="0"/>
              <a:t>list, or it might not.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16557-38FC-5080-9C29-E7EDE681DECC}"/>
              </a:ext>
            </a:extLst>
          </p:cNvPr>
          <p:cNvSpPr txBox="1"/>
          <p:nvPr/>
        </p:nvSpPr>
        <p:spPr>
          <a:xfrm>
            <a:off x="3230259" y="5172792"/>
            <a:ext cx="309497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could be implemented with a vector instead of a linked list.</a:t>
            </a:r>
          </a:p>
        </p:txBody>
      </p:sp>
    </p:spTree>
    <p:extLst>
      <p:ext uri="{BB962C8B-B14F-4D97-AF65-F5344CB8AC3E}">
        <p14:creationId xmlns:p14="http://schemas.microsoft.com/office/powerpoint/2010/main" val="60544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Abstract Data Types (ADTs)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906843" y="2123524"/>
            <a:ext cx="80981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Imagine a class </a:t>
            </a:r>
            <a:r>
              <a:rPr lang="en-CA" b="1" dirty="0"/>
              <a:t>List</a:t>
            </a:r>
            <a:r>
              <a:rPr lang="en-CA" dirty="0"/>
              <a:t> has these methods:</a:t>
            </a:r>
          </a:p>
          <a:p>
            <a:endParaRPr lang="en-CA" b="1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empty()</a:t>
            </a:r>
            <a:r>
              <a:rPr lang="en-CA" dirty="0"/>
              <a:t> returns </a:t>
            </a:r>
            <a:r>
              <a:rPr lang="en-CA" b="1" dirty="0"/>
              <a:t>true</a:t>
            </a:r>
            <a:r>
              <a:rPr lang="en-CA" dirty="0"/>
              <a:t> if the list is empty, and </a:t>
            </a:r>
            <a:r>
              <a:rPr lang="en-CA" b="1" dirty="0"/>
              <a:t>false</a:t>
            </a:r>
            <a:r>
              <a:rPr lang="en-CA" dirty="0"/>
              <a:t> otherwise</a:t>
            </a:r>
            <a:endParaRPr lang="en-CA" b="1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size()</a:t>
            </a:r>
            <a:r>
              <a:rPr lang="en-CA" dirty="0"/>
              <a:t> returns the number of nodes in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print() </a:t>
            </a:r>
            <a:r>
              <a:rPr lang="en-CA" dirty="0"/>
              <a:t>prints the values in the list to </a:t>
            </a:r>
            <a:r>
              <a:rPr lang="en-CA" b="1" dirty="0"/>
              <a:t>cout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push_front</a:t>
            </a:r>
            <a:r>
              <a:rPr lang="en-CA" b="1" dirty="0"/>
              <a:t>(x)</a:t>
            </a:r>
            <a:r>
              <a:rPr lang="en-CA" dirty="0"/>
              <a:t> adds a new node, with value </a:t>
            </a:r>
            <a:r>
              <a:rPr lang="en-CA" b="1" dirty="0"/>
              <a:t>x</a:t>
            </a:r>
            <a:r>
              <a:rPr lang="en-CA" dirty="0"/>
              <a:t> at the front of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pop_front</a:t>
            </a:r>
            <a:r>
              <a:rPr lang="en-CA" b="1" dirty="0"/>
              <a:t>() </a:t>
            </a:r>
            <a:r>
              <a:rPr lang="en-CA" dirty="0"/>
              <a:t>removes the front element of the list, and returns a copy of it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clear() </a:t>
            </a:r>
            <a:r>
              <a:rPr lang="en-CA" dirty="0"/>
              <a:t>removes all elements from the list</a:t>
            </a:r>
          </a:p>
          <a:p>
            <a:endParaRPr lang="en-CA" dirty="0"/>
          </a:p>
          <a:p>
            <a:r>
              <a:rPr lang="en-CA" dirty="0"/>
              <a:t>Notice that nothing is said about how </a:t>
            </a:r>
            <a:r>
              <a:rPr lang="en-CA" b="1" dirty="0"/>
              <a:t>List</a:t>
            </a:r>
            <a:r>
              <a:rPr lang="en-CA" dirty="0"/>
              <a:t> is implemented. It might be a singly-linked</a:t>
            </a:r>
          </a:p>
          <a:p>
            <a:r>
              <a:rPr lang="en-CA" dirty="0"/>
              <a:t>list, or it might not.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16557-38FC-5080-9C29-E7EDE681DECC}"/>
              </a:ext>
            </a:extLst>
          </p:cNvPr>
          <p:cNvSpPr txBox="1"/>
          <p:nvPr/>
        </p:nvSpPr>
        <p:spPr>
          <a:xfrm>
            <a:off x="3230259" y="5172792"/>
            <a:ext cx="309497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could be implemented with a vector instead of a linked list.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615FC-F6BB-A3C3-5B1E-6903E489FC34}"/>
              </a:ext>
            </a:extLst>
          </p:cNvPr>
          <p:cNvSpPr txBox="1"/>
          <p:nvPr/>
        </p:nvSpPr>
        <p:spPr>
          <a:xfrm>
            <a:off x="8930773" y="994990"/>
            <a:ext cx="30949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ADTs are very useful!</a:t>
            </a:r>
          </a:p>
          <a:p>
            <a:pPr algn="ctr"/>
            <a:r>
              <a:rPr lang="en-CA" dirty="0"/>
              <a:t>An ADT tells you what an object does, but does </a:t>
            </a:r>
            <a:r>
              <a:rPr lang="en-CA" b="1" dirty="0"/>
              <a:t>not</a:t>
            </a:r>
            <a:r>
              <a:rPr lang="en-CA" dirty="0"/>
              <a:t> say how the type is implemented.</a:t>
            </a:r>
          </a:p>
        </p:txBody>
      </p:sp>
    </p:spTree>
    <p:extLst>
      <p:ext uri="{BB962C8B-B14F-4D97-AF65-F5344CB8AC3E}">
        <p14:creationId xmlns:p14="http://schemas.microsoft.com/office/powerpoint/2010/main" val="8691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2053</Words>
  <Application>Microsoft Office PowerPoint</Application>
  <PresentationFormat>Widescreen</PresentationFormat>
  <Paragraphs>243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Week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dcterms:created xsi:type="dcterms:W3CDTF">2023-05-15T20:39:02Z</dcterms:created>
  <dcterms:modified xsi:type="dcterms:W3CDTF">2023-09-15T23:21:50Z</dcterms:modified>
</cp:coreProperties>
</file>