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8EA88-9D89-4B2D-966E-8A0A1DD075DD}" v="2" dt="2023-09-15T19:33:40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52" d="100"/>
          <a:sy n="152" d="100"/>
        </p:scale>
        <p:origin x="16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E358EA88-9D89-4B2D-966E-8A0A1DD075DD}"/>
    <pc:docChg chg="undo custSel addSld delSld modSld">
      <pc:chgData name="Toby Donaldson" userId="2e6e5431-bb17-4c41-9985-d39c50d83c73" providerId="ADAL" clId="{E358EA88-9D89-4B2D-966E-8A0A1DD075DD}" dt="2023-09-15T19:33:40.457" v="227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modSp add mod">
        <pc:chgData name="Toby Donaldson" userId="2e6e5431-bb17-4c41-9985-d39c50d83c73" providerId="ADAL" clId="{E358EA88-9D89-4B2D-966E-8A0A1DD075DD}" dt="2023-09-15T19:31:50.523" v="179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E358EA88-9D89-4B2D-966E-8A0A1DD075DD}" dt="2023-09-15T19:31:58.974" v="206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8.974" v="206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modSp add mod">
        <pc:chgData name="Toby Donaldson" userId="2e6e5431-bb17-4c41-9985-d39c50d83c73" providerId="ADAL" clId="{E358EA88-9D89-4B2D-966E-8A0A1DD075DD}" dt="2023-09-15T19:32:39.945" v="225" actId="14100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E358EA88-9D89-4B2D-966E-8A0A1DD075DD}" dt="2023-09-15T19:33:40.457" v="227"/>
        <pc:sldMkLst>
          <pc:docMk/>
          <pc:sldMk cId="2365519457" sldId="26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80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2023-09-15T19:33:40Z</dcterms:modified>
</cp:coreProperties>
</file>