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  <p:sldId id="269" r:id="rId5"/>
    <p:sldId id="266" r:id="rId6"/>
    <p:sldId id="268" r:id="rId7"/>
    <p:sldId id="271" r:id="rId8"/>
    <p:sldId id="270" r:id="rId9"/>
    <p:sldId id="275" r:id="rId10"/>
    <p:sldId id="276" r:id="rId11"/>
    <p:sldId id="274" r:id="rId12"/>
    <p:sldId id="272" r:id="rId13"/>
    <p:sldId id="273" r:id="rId14"/>
    <p:sldId id="277" r:id="rId15"/>
    <p:sldId id="281" r:id="rId16"/>
    <p:sldId id="278" r:id="rId17"/>
    <p:sldId id="282" r:id="rId18"/>
    <p:sldId id="279" r:id="rId19"/>
    <p:sldId id="280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C9FF2E-28B2-4F95-B969-44EBEC759F9B}">
          <p14:sldIdLst>
            <p14:sldId id="257"/>
            <p14:sldId id="256"/>
            <p14:sldId id="267"/>
            <p14:sldId id="269"/>
            <p14:sldId id="266"/>
            <p14:sldId id="268"/>
          </p14:sldIdLst>
        </p14:section>
        <p14:section name="ADTs: Abstract Data Types" id="{82A9C941-A730-43CC-8563-CA09B007B41E}">
          <p14:sldIdLst>
            <p14:sldId id="271"/>
            <p14:sldId id="270"/>
            <p14:sldId id="275"/>
            <p14:sldId id="276"/>
            <p14:sldId id="274"/>
            <p14:sldId id="272"/>
            <p14:sldId id="273"/>
          </p14:sldIdLst>
        </p14:section>
        <p14:section name="Stacks, Queues, and Deques" id="{986E4E21-83C6-4B56-A914-DC88E5524198}">
          <p14:sldIdLst>
            <p14:sldId id="277"/>
            <p14:sldId id="281"/>
            <p14:sldId id="278"/>
            <p14:sldId id="282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B1C3-5C85-4311-93A6-DFEC22981EA6}" v="368" dt="2023-09-27T03:29:27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02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undo redo custSel addSld delSld modSld sldOrd">
      <pc:chgData name="Toby Donaldson" userId="2e6e5431-bb17-4c41-9985-d39c50d83c73" providerId="ADAL" clId="{B5FDCC3A-727F-4296-9CA7-21563D4DCC5A}" dt="2023-09-11T20:34:35.800" v="5824" actId="20577"/>
      <pc:docMkLst>
        <pc:docMk/>
      </pc:docMkLst>
      <pc:sldChg chg="addSp modSp mod">
        <pc:chgData name="Toby Donaldson" userId="2e6e5431-bb17-4c41-9985-d39c50d83c73" providerId="ADAL" clId="{B5FDCC3A-727F-4296-9CA7-21563D4DCC5A}" dt="2023-09-11T20:29:23.042" v="5687" actId="20577"/>
        <pc:sldMkLst>
          <pc:docMk/>
          <pc:sldMk cId="2988507299" sldId="256"/>
        </pc:sldMkLst>
        <pc:spChg chg="add mod">
          <ac:chgData name="Toby Donaldson" userId="2e6e5431-bb17-4c41-9985-d39c50d83c73" providerId="ADAL" clId="{B5FDCC3A-727F-4296-9CA7-21563D4DCC5A}" dt="2023-09-11T20:27:06.744" v="5682" actId="14100"/>
          <ac:spMkLst>
            <pc:docMk/>
            <pc:sldMk cId="2988507299" sldId="256"/>
            <ac:spMk id="2" creationId="{D137F2AE-2BF4-E560-DB82-8303005FAE48}"/>
          </ac:spMkLst>
        </pc:spChg>
        <pc:spChg chg="mod">
          <ac:chgData name="Toby Donaldson" userId="2e6e5431-bb17-4c41-9985-d39c50d83c73" providerId="ADAL" clId="{B5FDCC3A-727F-4296-9CA7-21563D4DCC5A}" dt="2023-09-11T20:29:23.042" v="5687" actId="20577"/>
          <ac:spMkLst>
            <pc:docMk/>
            <pc:sldMk cId="2988507299" sldId="256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16.991" v="122" actId="20577"/>
          <ac:spMkLst>
            <pc:docMk/>
            <pc:sldMk cId="2988507299" sldId="256"/>
            <ac:spMk id="39" creationId="{5099623B-EEA6-EF87-0C5D-55236D5DB7F8}"/>
          </ac:spMkLst>
        </pc:spChg>
        <pc:cxnChg chg="add">
          <ac:chgData name="Toby Donaldson" userId="2e6e5431-bb17-4c41-9985-d39c50d83c73" providerId="ADAL" clId="{B5FDCC3A-727F-4296-9CA7-21563D4DCC5A}" dt="2023-09-11T20:27:00.317" v="5681" actId="11529"/>
          <ac:cxnSpMkLst>
            <pc:docMk/>
            <pc:sldMk cId="2988507299" sldId="256"/>
            <ac:cxnSpMk id="14" creationId="{5EF61F73-635F-91BF-C389-EB53EF1B3C1B}"/>
          </ac:cxnSpMkLst>
        </pc:cxnChg>
        <pc:cxnChg chg="mod">
          <ac:chgData name="Toby Donaldson" userId="2e6e5431-bb17-4c41-9985-d39c50d83c73" providerId="ADAL" clId="{B5FDCC3A-727F-4296-9CA7-21563D4DCC5A}" dt="2023-09-11T20:29:23.042" v="5687" actId="20577"/>
          <ac:cxnSpMkLst>
            <pc:docMk/>
            <pc:sldMk cId="2988507299" sldId="256"/>
            <ac:cxnSpMk id="15" creationId="{7BB62477-83CB-683E-F65C-7CE83294C216}"/>
          </ac:cxnSpMkLst>
        </pc:cxnChg>
      </pc:sldChg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  <pc:sldChg chg="addSp modSp add mod">
        <pc:chgData name="Toby Donaldson" userId="2e6e5431-bb17-4c41-9985-d39c50d83c73" providerId="ADAL" clId="{B5FDCC3A-727F-4296-9CA7-21563D4DCC5A}" dt="2023-09-11T20:29:17.374" v="5684" actId="20577"/>
        <pc:sldMkLst>
          <pc:docMk/>
          <pc:sldMk cId="1229222997" sldId="258"/>
        </pc:sldMkLst>
        <pc:spChg chg="add mod">
          <ac:chgData name="Toby Donaldson" userId="2e6e5431-bb17-4c41-9985-d39c50d83c73" providerId="ADAL" clId="{B5FDCC3A-727F-4296-9CA7-21563D4DCC5A}" dt="2023-09-07T02:23:11.923" v="111" actId="1076"/>
          <ac:spMkLst>
            <pc:docMk/>
            <pc:sldMk cId="1229222997" sldId="258"/>
            <ac:spMk id="2" creationId="{CCFDBBF3-CD93-BEF5-53C0-EC80DBEB1A57}"/>
          </ac:spMkLst>
        </pc:spChg>
        <pc:spChg chg="add mod">
          <ac:chgData name="Toby Donaldson" userId="2e6e5431-bb17-4c41-9985-d39c50d83c73" providerId="ADAL" clId="{B5FDCC3A-727F-4296-9CA7-21563D4DCC5A}" dt="2023-09-11T20:27:14.271" v="5683"/>
          <ac:spMkLst>
            <pc:docMk/>
            <pc:sldMk cId="1229222997" sldId="258"/>
            <ac:spMk id="3" creationId="{8D54ABBB-1EEA-6E27-E350-1B8DD1BB733A}"/>
          </ac:spMkLst>
        </pc:spChg>
        <pc:spChg chg="mod">
          <ac:chgData name="Toby Donaldson" userId="2e6e5431-bb17-4c41-9985-d39c50d83c73" providerId="ADAL" clId="{B5FDCC3A-727F-4296-9CA7-21563D4DCC5A}" dt="2023-09-11T20:29:17.374" v="5684" actId="20577"/>
          <ac:spMkLst>
            <pc:docMk/>
            <pc:sldMk cId="1229222997" sldId="258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08.495" v="110" actId="20577"/>
          <ac:spMkLst>
            <pc:docMk/>
            <pc:sldMk cId="1229222997" sldId="258"/>
            <ac:spMk id="39" creationId="{5099623B-EEA6-EF87-0C5D-55236D5DB7F8}"/>
          </ac:spMkLst>
        </pc:spChg>
        <pc:cxnChg chg="add mod">
          <ac:chgData name="Toby Donaldson" userId="2e6e5431-bb17-4c41-9985-d39c50d83c73" providerId="ADAL" clId="{B5FDCC3A-727F-4296-9CA7-21563D4DCC5A}" dt="2023-09-11T20:27:14.271" v="5683"/>
          <ac:cxnSpMkLst>
            <pc:docMk/>
            <pc:sldMk cId="1229222997" sldId="258"/>
            <ac:cxnSpMk id="14" creationId="{F4C78FE5-9CF6-0BD3-4EAA-FED60AEA8956}"/>
          </ac:cxnSpMkLst>
        </pc:cxnChg>
        <pc:cxnChg chg="mod">
          <ac:chgData name="Toby Donaldson" userId="2e6e5431-bb17-4c41-9985-d39c50d83c73" providerId="ADAL" clId="{B5FDCC3A-727F-4296-9CA7-21563D4DCC5A}" dt="2023-09-11T20:29:17.374" v="5684" actId="20577"/>
          <ac:cxnSpMkLst>
            <pc:docMk/>
            <pc:sldMk cId="1229222997" sldId="258"/>
            <ac:cxnSpMk id="15" creationId="{7BB62477-83CB-683E-F65C-7CE83294C216}"/>
          </ac:cxnSpMkLst>
        </pc:cxnChg>
      </pc:sldChg>
      <pc:sldChg chg="addSp modSp new del mod">
        <pc:chgData name="Toby Donaldson" userId="2e6e5431-bb17-4c41-9985-d39c50d83c73" providerId="ADAL" clId="{B5FDCC3A-727F-4296-9CA7-21563D4DCC5A}" dt="2023-09-07T02:33:56.137" v="791" actId="2696"/>
        <pc:sldMkLst>
          <pc:docMk/>
          <pc:sldMk cId="2266448095" sldId="259"/>
        </pc:sldMkLst>
        <pc:spChg chg="add mod">
          <ac:chgData name="Toby Donaldson" userId="2e6e5431-bb17-4c41-9985-d39c50d83c73" providerId="ADAL" clId="{B5FDCC3A-727F-4296-9CA7-21563D4DCC5A}" dt="2023-09-07T02:28:28.944" v="362" actId="14100"/>
          <ac:spMkLst>
            <pc:docMk/>
            <pc:sldMk cId="2266448095" sldId="259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02:32:28.182" v="770" actId="20577"/>
          <ac:spMkLst>
            <pc:docMk/>
            <pc:sldMk cId="2266448095" sldId="259"/>
            <ac:spMk id="3" creationId="{54F5A8A1-2B70-FD9E-1609-D600D297FD9C}"/>
          </ac:spMkLst>
        </pc:spChg>
      </pc:sldChg>
      <pc:sldChg chg="addSp delSp modSp add del mod">
        <pc:chgData name="Toby Donaldson" userId="2e6e5431-bb17-4c41-9985-d39c50d83c73" providerId="ADAL" clId="{B5FDCC3A-727F-4296-9CA7-21563D4DCC5A}" dt="2023-09-08T03:30:50.748" v="5639" actId="2696"/>
        <pc:sldMkLst>
          <pc:docMk/>
          <pc:sldMk cId="1892733743" sldId="260"/>
        </pc:sldMkLst>
        <pc:spChg chg="mod">
          <ac:chgData name="Toby Donaldson" userId="2e6e5431-bb17-4c41-9985-d39c50d83c73" providerId="ADAL" clId="{B5FDCC3A-727F-4296-9CA7-21563D4DCC5A}" dt="2023-09-07T02:33:15.743" v="783" actId="14100"/>
          <ac:spMkLst>
            <pc:docMk/>
            <pc:sldMk cId="1892733743" sldId="26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4:27.126" v="796" actId="20577"/>
          <ac:spMkLst>
            <pc:docMk/>
            <pc:sldMk cId="1892733743" sldId="26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B5FDCC3A-727F-4296-9CA7-21563D4DCC5A}" dt="2023-09-07T02:33:52.122" v="790" actId="21"/>
          <ac:spMkLst>
            <pc:docMk/>
            <pc:sldMk cId="1892733743" sldId="260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7T02:34:57.094" v="801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B5FDCC3A-727F-4296-9CA7-21563D4DCC5A}" dt="2023-09-07T02:34:57.094" v="801" actId="20577"/>
          <ac:spMkLst>
            <pc:docMk/>
            <pc:sldMk cId="2462026147" sldId="261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B5FDCC3A-727F-4296-9CA7-21563D4DCC5A}" dt="2023-09-07T02:39:20.288" v="1301" actId="113"/>
        <pc:sldMkLst>
          <pc:docMk/>
          <pc:sldMk cId="676553504" sldId="262"/>
        </pc:sldMkLst>
        <pc:spChg chg="mod">
          <ac:chgData name="Toby Donaldson" userId="2e6e5431-bb17-4c41-9985-d39c50d83c73" providerId="ADAL" clId="{B5FDCC3A-727F-4296-9CA7-21563D4DCC5A}" dt="2023-09-07T02:35:50.835" v="908" actId="14100"/>
          <ac:spMkLst>
            <pc:docMk/>
            <pc:sldMk cId="676553504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9:20.288" v="1301" actId="113"/>
          <ac:spMkLst>
            <pc:docMk/>
            <pc:sldMk cId="676553504" sldId="262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7T02:35:08.770" v="804" actId="20577"/>
          <ac:spMkLst>
            <pc:docMk/>
            <pc:sldMk cId="676553504" sldId="262"/>
            <ac:spMk id="4" creationId="{DCDF0C2A-0BA7-D2F0-6DEC-763D75A12680}"/>
          </ac:spMkLst>
        </pc:spChg>
      </pc:sldChg>
      <pc:sldChg chg="addSp modSp new mod">
        <pc:chgData name="Toby Donaldson" userId="2e6e5431-bb17-4c41-9985-d39c50d83c73" providerId="ADAL" clId="{B5FDCC3A-727F-4296-9CA7-21563D4DCC5A}" dt="2023-09-07T02:45:00.460" v="1916" actId="1076"/>
        <pc:sldMkLst>
          <pc:docMk/>
          <pc:sldMk cId="2223994423" sldId="263"/>
        </pc:sldMkLst>
        <pc:spChg chg="add mod">
          <ac:chgData name="Toby Donaldson" userId="2e6e5431-bb17-4c41-9985-d39c50d83c73" providerId="ADAL" clId="{B5FDCC3A-727F-4296-9CA7-21563D4DCC5A}" dt="2023-09-07T02:42:09.410" v="1507" actId="14100"/>
          <ac:spMkLst>
            <pc:docMk/>
            <pc:sldMk cId="2223994423" sldId="263"/>
            <ac:spMk id="2" creationId="{336546AD-E7A0-2D4D-D336-4963860C4278}"/>
          </ac:spMkLst>
        </pc:spChg>
        <pc:spChg chg="add mod">
          <ac:chgData name="Toby Donaldson" userId="2e6e5431-bb17-4c41-9985-d39c50d83c73" providerId="ADAL" clId="{B5FDCC3A-727F-4296-9CA7-21563D4DCC5A}" dt="2023-09-07T02:42:31.846" v="1543" actId="20577"/>
          <ac:spMkLst>
            <pc:docMk/>
            <pc:sldMk cId="2223994423" sldId="263"/>
            <ac:spMk id="3" creationId="{5762705C-E68A-1DCD-E52D-422E016B5BD0}"/>
          </ac:spMkLst>
        </pc:spChg>
        <pc:spChg chg="add mod">
          <ac:chgData name="Toby Donaldson" userId="2e6e5431-bb17-4c41-9985-d39c50d83c73" providerId="ADAL" clId="{B5FDCC3A-727F-4296-9CA7-21563D4DCC5A}" dt="2023-09-07T02:45:00.460" v="1916" actId="1076"/>
          <ac:spMkLst>
            <pc:docMk/>
            <pc:sldMk cId="2223994423" sldId="263"/>
            <ac:spMk id="4" creationId="{A15CAABE-97AE-4A4A-03A2-76D47D3F8FF1}"/>
          </ac:spMkLst>
        </pc:spChg>
      </pc:sldChg>
      <pc:sldChg chg="addSp modSp add mod ord">
        <pc:chgData name="Toby Donaldson" userId="2e6e5431-bb17-4c41-9985-d39c50d83c73" providerId="ADAL" clId="{B5FDCC3A-727F-4296-9CA7-21563D4DCC5A}" dt="2023-09-07T22:33:50.694" v="2327" actId="20577"/>
        <pc:sldMkLst>
          <pc:docMk/>
          <pc:sldMk cId="605448715" sldId="264"/>
        </pc:sldMkLst>
        <pc:spChg chg="mod">
          <ac:chgData name="Toby Donaldson" userId="2e6e5431-bb17-4c41-9985-d39c50d83c73" providerId="ADAL" clId="{B5FDCC3A-727F-4296-9CA7-21563D4DCC5A}" dt="2023-09-07T22:33:50.694" v="2327" actId="20577"/>
          <ac:spMkLst>
            <pc:docMk/>
            <pc:sldMk cId="605448715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33:14.406" v="2291" actId="20577"/>
          <ac:spMkLst>
            <pc:docMk/>
            <pc:sldMk cId="605448715" sldId="26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32:58.093" v="2277" actId="1076"/>
          <ac:spMkLst>
            <pc:docMk/>
            <pc:sldMk cId="605448715" sldId="264"/>
            <ac:spMk id="4" creationId="{74416557-38FC-5080-9C29-E7EDE681DECC}"/>
          </ac:spMkLst>
        </pc:spChg>
      </pc:sldChg>
      <pc:sldChg chg="new del">
        <pc:chgData name="Toby Donaldson" userId="2e6e5431-bb17-4c41-9985-d39c50d83c73" providerId="ADAL" clId="{B5FDCC3A-727F-4296-9CA7-21563D4DCC5A}" dt="2023-09-07T22:30:11.716" v="1918" actId="2696"/>
        <pc:sldMkLst>
          <pc:docMk/>
          <pc:sldMk cId="3536326917" sldId="264"/>
        </pc:sldMkLst>
      </pc:sldChg>
      <pc:sldChg chg="addSp modSp add del mod">
        <pc:chgData name="Toby Donaldson" userId="2e6e5431-bb17-4c41-9985-d39c50d83c73" providerId="ADAL" clId="{B5FDCC3A-727F-4296-9CA7-21563D4DCC5A}" dt="2023-09-07T22:38:31.004" v="2695" actId="2696"/>
        <pc:sldMkLst>
          <pc:docMk/>
          <pc:sldMk cId="2110458292" sldId="265"/>
        </pc:sldMkLst>
        <pc:spChg chg="mod">
          <ac:chgData name="Toby Donaldson" userId="2e6e5431-bb17-4c41-9985-d39c50d83c73" providerId="ADAL" clId="{B5FDCC3A-727F-4296-9CA7-21563D4DCC5A}" dt="2023-09-07T22:33:44.270" v="2320" actId="20577"/>
          <ac:spMkLst>
            <pc:docMk/>
            <pc:sldMk cId="2110458292" sldId="265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22:35:15.999" v="2477" actId="1076"/>
          <ac:spMkLst>
            <pc:docMk/>
            <pc:sldMk cId="2110458292" sldId="265"/>
            <ac:spMk id="5" creationId="{01D615FC-F6BB-A3C3-5B1E-6903E489FC34}"/>
          </ac:spMkLst>
        </pc:spChg>
      </pc:sldChg>
      <pc:sldChg chg="add del">
        <pc:chgData name="Toby Donaldson" userId="2e6e5431-bb17-4c41-9985-d39c50d83c73" providerId="ADAL" clId="{B5FDCC3A-727F-4296-9CA7-21563D4DCC5A}" dt="2023-09-07T22:35:19.261" v="2478" actId="2696"/>
        <pc:sldMkLst>
          <pc:docMk/>
          <pc:sldMk cId="1584884155" sldId="266"/>
        </pc:sldMkLst>
      </pc:sldChg>
      <pc:sldChg chg="addSp modSp add del mod">
        <pc:chgData name="Toby Donaldson" userId="2e6e5431-bb17-4c41-9985-d39c50d83c73" providerId="ADAL" clId="{B5FDCC3A-727F-4296-9CA7-21563D4DCC5A}" dt="2023-09-07T22:38:34.022" v="2696" actId="2696"/>
        <pc:sldMkLst>
          <pc:docMk/>
          <pc:sldMk cId="2495784946" sldId="266"/>
        </pc:sldMkLst>
        <pc:spChg chg="add mod">
          <ac:chgData name="Toby Donaldson" userId="2e6e5431-bb17-4c41-9985-d39c50d83c73" providerId="ADAL" clId="{B5FDCC3A-727F-4296-9CA7-21563D4DCC5A}" dt="2023-09-07T22:36:31.086" v="2611" actId="20577"/>
          <ac:spMkLst>
            <pc:docMk/>
            <pc:sldMk cId="2495784946" sldId="266"/>
            <ac:spMk id="6" creationId="{0D7E6655-06D1-40D4-60A3-A9E3C31FCF28}"/>
          </ac:spMkLst>
        </pc:spChg>
      </pc:sldChg>
      <pc:sldChg chg="addSp delSp modSp add mod">
        <pc:chgData name="Toby Donaldson" userId="2e6e5431-bb17-4c41-9985-d39c50d83c73" providerId="ADAL" clId="{B5FDCC3A-727F-4296-9CA7-21563D4DCC5A}" dt="2023-09-07T22:38:44.680" v="2699" actId="21"/>
        <pc:sldMkLst>
          <pc:docMk/>
          <pc:sldMk cId="86916132" sldId="267"/>
        </pc:sldMkLst>
        <pc:spChg chg="mod">
          <ac:chgData name="Toby Donaldson" userId="2e6e5431-bb17-4c41-9985-d39c50d83c73" providerId="ADAL" clId="{B5FDCC3A-727F-4296-9CA7-21563D4DCC5A}" dt="2023-09-07T22:37:08.882" v="2616" actId="1076"/>
          <ac:spMkLst>
            <pc:docMk/>
            <pc:sldMk cId="86916132" sldId="267"/>
            <ac:spMk id="5" creationId="{01D615FC-F6BB-A3C3-5B1E-6903E489FC34}"/>
          </ac:spMkLst>
        </pc:spChg>
        <pc:spChg chg="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6" creationId="{0D7E6655-06D1-40D4-60A3-A9E3C31FCF28}"/>
          </ac:spMkLst>
        </pc:spChg>
        <pc:spChg chg="add 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7" creationId="{BA43FC50-6384-FB84-2176-C0F38BA2ECD4}"/>
          </ac:spMkLst>
        </pc:spChg>
      </pc:sldChg>
      <pc:sldChg chg="delSp add mod">
        <pc:chgData name="Toby Donaldson" userId="2e6e5431-bb17-4c41-9985-d39c50d83c73" providerId="ADAL" clId="{B5FDCC3A-727F-4296-9CA7-21563D4DCC5A}" dt="2023-09-07T22:38:51.642" v="2700" actId="21"/>
        <pc:sldMkLst>
          <pc:docMk/>
          <pc:sldMk cId="3529980275" sldId="268"/>
        </pc:sldMkLst>
        <pc:spChg chg="del">
          <ac:chgData name="Toby Donaldson" userId="2e6e5431-bb17-4c41-9985-d39c50d83c73" providerId="ADAL" clId="{B5FDCC3A-727F-4296-9CA7-21563D4DCC5A}" dt="2023-09-07T22:38:51.642" v="2700" actId="21"/>
          <ac:spMkLst>
            <pc:docMk/>
            <pc:sldMk cId="3529980275" sldId="268"/>
            <ac:spMk id="7" creationId="{BA43FC50-6384-FB84-2176-C0F38BA2ECD4}"/>
          </ac:spMkLst>
        </pc:spChg>
      </pc:sldChg>
      <pc:sldChg chg="modSp add mod">
        <pc:chgData name="Toby Donaldson" userId="2e6e5431-bb17-4c41-9985-d39c50d83c73" providerId="ADAL" clId="{B5FDCC3A-727F-4296-9CA7-21563D4DCC5A}" dt="2023-09-08T03:08:27.689" v="4506" actId="20577"/>
        <pc:sldMkLst>
          <pc:docMk/>
          <pc:sldMk cId="2831398048" sldId="269"/>
        </pc:sldMkLst>
        <pc:spChg chg="mod">
          <ac:chgData name="Toby Donaldson" userId="2e6e5431-bb17-4c41-9985-d39c50d83c73" providerId="ADAL" clId="{B5FDCC3A-727F-4296-9CA7-21563D4DCC5A}" dt="2023-09-08T03:08:27.689" v="4506" actId="20577"/>
          <ac:spMkLst>
            <pc:docMk/>
            <pc:sldMk cId="2831398048" sldId="269"/>
            <ac:spMk id="7" creationId="{BA43FC50-6384-FB84-2176-C0F38BA2ECD4}"/>
          </ac:spMkLst>
        </pc:spChg>
      </pc:sldChg>
      <pc:sldChg chg="delSp modSp add mod ord">
        <pc:chgData name="Toby Donaldson" userId="2e6e5431-bb17-4c41-9985-d39c50d83c73" providerId="ADAL" clId="{B5FDCC3A-727F-4296-9CA7-21563D4DCC5A}" dt="2023-09-11T20:34:35.800" v="5824" actId="20577"/>
        <pc:sldMkLst>
          <pc:docMk/>
          <pc:sldMk cId="3546156398" sldId="270"/>
        </pc:sldMkLst>
        <pc:spChg chg="mod">
          <ac:chgData name="Toby Donaldson" userId="2e6e5431-bb17-4c41-9985-d39c50d83c73" providerId="ADAL" clId="{B5FDCC3A-727F-4296-9CA7-21563D4DCC5A}" dt="2023-09-07T22:41:56.352" v="2788" actId="1076"/>
          <ac:spMkLst>
            <pc:docMk/>
            <pc:sldMk cId="3546156398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11T20:34:35.800" v="5824" actId="20577"/>
          <ac:spMkLst>
            <pc:docMk/>
            <pc:sldMk cId="3546156398" sldId="270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7T22:39:55.426" v="2708" actId="21"/>
          <ac:spMkLst>
            <pc:docMk/>
            <pc:sldMk cId="3546156398" sldId="270"/>
            <ac:spMk id="4" creationId="{74416557-38FC-5080-9C29-E7EDE681DECC}"/>
          </ac:spMkLst>
        </pc:spChg>
      </pc:sldChg>
      <pc:sldChg chg="addSp modSp add mod">
        <pc:chgData name="Toby Donaldson" userId="2e6e5431-bb17-4c41-9985-d39c50d83c73" providerId="ADAL" clId="{B5FDCC3A-727F-4296-9CA7-21563D4DCC5A}" dt="2023-09-08T03:08:53.819" v="4528" actId="113"/>
        <pc:sldMkLst>
          <pc:docMk/>
          <pc:sldMk cId="1823327782" sldId="271"/>
        </pc:sldMkLst>
        <pc:spChg chg="mod">
          <ac:chgData name="Toby Donaldson" userId="2e6e5431-bb17-4c41-9985-d39c50d83c73" providerId="ADAL" clId="{B5FDCC3A-727F-4296-9CA7-21563D4DCC5A}" dt="2023-09-07T22:42:23.774" v="2805" actId="20577"/>
          <ac:spMkLst>
            <pc:docMk/>
            <pc:sldMk cId="1823327782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43:21.846" v="2935" actId="1076"/>
          <ac:spMkLst>
            <pc:docMk/>
            <pc:sldMk cId="1823327782" sldId="271"/>
            <ac:spMk id="4" creationId="{C320703D-CFC2-F126-5CD7-AB3F92BBB078}"/>
          </ac:spMkLst>
        </pc:spChg>
        <pc:spChg chg="add mod">
          <ac:chgData name="Toby Donaldson" userId="2e6e5431-bb17-4c41-9985-d39c50d83c73" providerId="ADAL" clId="{B5FDCC3A-727F-4296-9CA7-21563D4DCC5A}" dt="2023-09-07T22:44:32.181" v="3031" actId="1076"/>
          <ac:spMkLst>
            <pc:docMk/>
            <pc:sldMk cId="1823327782" sldId="271"/>
            <ac:spMk id="7" creationId="{3BEFBE86-814D-4801-5164-6BBE37B5B5D1}"/>
          </ac:spMkLst>
        </pc:spChg>
        <pc:spChg chg="add mod">
          <ac:chgData name="Toby Donaldson" userId="2e6e5431-bb17-4c41-9985-d39c50d83c73" providerId="ADAL" clId="{B5FDCC3A-727F-4296-9CA7-21563D4DCC5A}" dt="2023-09-07T22:44:55.615" v="3034" actId="208"/>
          <ac:spMkLst>
            <pc:docMk/>
            <pc:sldMk cId="1823327782" sldId="271"/>
            <ac:spMk id="8" creationId="{088C8B93-1367-AE20-291F-58DA4B140B23}"/>
          </ac:spMkLst>
        </pc:spChg>
        <pc:spChg chg="add mod">
          <ac:chgData name="Toby Donaldson" userId="2e6e5431-bb17-4c41-9985-d39c50d83c73" providerId="ADAL" clId="{B5FDCC3A-727F-4296-9CA7-21563D4DCC5A}" dt="2023-09-07T22:45:43.900" v="3041" actId="14100"/>
          <ac:spMkLst>
            <pc:docMk/>
            <pc:sldMk cId="1823327782" sldId="271"/>
            <ac:spMk id="11" creationId="{90FB3832-2F1A-9542-8159-F582E3E74FAF}"/>
          </ac:spMkLst>
        </pc:spChg>
        <pc:spChg chg="add mod">
          <ac:chgData name="Toby Donaldson" userId="2e6e5431-bb17-4c41-9985-d39c50d83c73" providerId="ADAL" clId="{B5FDCC3A-727F-4296-9CA7-21563D4DCC5A}" dt="2023-09-08T03:08:53.819" v="4528" actId="113"/>
          <ac:spMkLst>
            <pc:docMk/>
            <pc:sldMk cId="1823327782" sldId="271"/>
            <ac:spMk id="12" creationId="{32A53525-C6D6-EF80-2B17-454A71D75C89}"/>
          </ac:spMkLst>
        </pc:spChg>
        <pc:cxnChg chg="add">
          <ac:chgData name="Toby Donaldson" userId="2e6e5431-bb17-4c41-9985-d39c50d83c73" providerId="ADAL" clId="{B5FDCC3A-727F-4296-9CA7-21563D4DCC5A}" dt="2023-09-07T22:43:25.379" v="2936" actId="11529"/>
          <ac:cxnSpMkLst>
            <pc:docMk/>
            <pc:sldMk cId="1823327782" sldId="271"/>
            <ac:cxnSpMk id="6" creationId="{5C62A2CC-885F-3C20-5E19-9801183FCB8B}"/>
          </ac:cxnSpMkLst>
        </pc:cxnChg>
        <pc:cxnChg chg="add">
          <ac:chgData name="Toby Donaldson" userId="2e6e5431-bb17-4c41-9985-d39c50d83c73" providerId="ADAL" clId="{B5FDCC3A-727F-4296-9CA7-21563D4DCC5A}" dt="2023-09-07T22:45:04.588" v="3035" actId="11529"/>
          <ac:cxnSpMkLst>
            <pc:docMk/>
            <pc:sldMk cId="1823327782" sldId="271"/>
            <ac:cxnSpMk id="10" creationId="{BFBDB53D-8022-5414-DEFE-4C2DFC4EBDB2}"/>
          </ac:cxnSpMkLst>
        </pc:cxnChg>
        <pc:cxnChg chg="add mod">
          <ac:chgData name="Toby Donaldson" userId="2e6e5431-bb17-4c41-9985-d39c50d83c73" providerId="ADAL" clId="{B5FDCC3A-727F-4296-9CA7-21563D4DCC5A}" dt="2023-09-07T22:45:28.726" v="3040" actId="1076"/>
          <ac:cxnSpMkLst>
            <pc:docMk/>
            <pc:sldMk cId="1823327782" sldId="271"/>
            <ac:cxnSpMk id="13" creationId="{BF307947-3343-FA33-5723-411A0FBC91A9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2:50:49.724" v="3513" actId="113"/>
        <pc:sldMkLst>
          <pc:docMk/>
          <pc:sldMk cId="683279385" sldId="272"/>
        </pc:sldMkLst>
        <pc:spChg chg="mod">
          <ac:chgData name="Toby Donaldson" userId="2e6e5431-bb17-4c41-9985-d39c50d83c73" providerId="ADAL" clId="{B5FDCC3A-727F-4296-9CA7-21563D4DCC5A}" dt="2023-09-07T22:47:26.098" v="3202" actId="20577"/>
          <ac:spMkLst>
            <pc:docMk/>
            <pc:sldMk cId="683279385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50:25.993" v="3508" actId="1076"/>
          <ac:spMkLst>
            <pc:docMk/>
            <pc:sldMk cId="683279385" sldId="272"/>
            <ac:spMk id="4" creationId="{1EA0E274-1A29-612D-342C-5E426DC9C20B}"/>
          </ac:spMkLst>
        </pc:spChg>
        <pc:spChg chg="add mod">
          <ac:chgData name="Toby Donaldson" userId="2e6e5431-bb17-4c41-9985-d39c50d83c73" providerId="ADAL" clId="{B5FDCC3A-727F-4296-9CA7-21563D4DCC5A}" dt="2023-09-07T22:49:15.649" v="3361" actId="14100"/>
          <ac:spMkLst>
            <pc:docMk/>
            <pc:sldMk cId="683279385" sldId="272"/>
            <ac:spMk id="5" creationId="{F65BA735-A107-2DE0-BA84-BAD7B71D5094}"/>
          </ac:spMkLst>
        </pc:spChg>
        <pc:spChg chg="add mod">
          <ac:chgData name="Toby Donaldson" userId="2e6e5431-bb17-4c41-9985-d39c50d83c73" providerId="ADAL" clId="{B5FDCC3A-727F-4296-9CA7-21563D4DCC5A}" dt="2023-09-07T22:50:49.724" v="3513" actId="113"/>
          <ac:spMkLst>
            <pc:docMk/>
            <pc:sldMk cId="683279385" sldId="272"/>
            <ac:spMk id="12" creationId="{6A2B1615-AD95-7E58-079F-B5E57490E1FB}"/>
          </ac:spMkLst>
        </pc:spChg>
        <pc:cxnChg chg="add mod">
          <ac:chgData name="Toby Donaldson" userId="2e6e5431-bb17-4c41-9985-d39c50d83c73" providerId="ADAL" clId="{B5FDCC3A-727F-4296-9CA7-21563D4DCC5A}" dt="2023-09-07T22:50:25.993" v="3508" actId="1076"/>
          <ac:cxnSpMkLst>
            <pc:docMk/>
            <pc:sldMk cId="683279385" sldId="272"/>
            <ac:cxnSpMk id="6" creationId="{AAD638AC-1EB1-1DB2-D241-B99D0870CF38}"/>
          </ac:cxnSpMkLst>
        </pc:cxnChg>
        <pc:cxnChg chg="add mod">
          <ac:chgData name="Toby Donaldson" userId="2e6e5431-bb17-4c41-9985-d39c50d83c73" providerId="ADAL" clId="{B5FDCC3A-727F-4296-9CA7-21563D4DCC5A}" dt="2023-09-07T22:50:39.167" v="3512" actId="14100"/>
          <ac:cxnSpMkLst>
            <pc:docMk/>
            <pc:sldMk cId="683279385" sldId="272"/>
            <ac:cxnSpMk id="14" creationId="{D069D395-0F31-FEA9-67D7-F875B6F88DD0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3:03:54.419" v="3720" actId="113"/>
        <pc:sldMkLst>
          <pc:docMk/>
          <pc:sldMk cId="2547049706" sldId="273"/>
        </pc:sldMkLst>
        <pc:spChg chg="mod">
          <ac:chgData name="Toby Donaldson" userId="2e6e5431-bb17-4c41-9985-d39c50d83c73" providerId="ADAL" clId="{B5FDCC3A-727F-4296-9CA7-21563D4DCC5A}" dt="2023-09-07T22:51:07.900" v="3524" actId="5793"/>
          <ac:spMkLst>
            <pc:docMk/>
            <pc:sldMk cId="2547049706" sldId="273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3:03:54.419" v="3720" actId="113"/>
          <ac:spMkLst>
            <pc:docMk/>
            <pc:sldMk cId="2547049706" sldId="273"/>
            <ac:spMk id="4" creationId="{B557BE80-4766-2E19-3B09-4137F9C18F24}"/>
          </ac:spMkLst>
        </pc:spChg>
        <pc:spChg chg="add mod">
          <ac:chgData name="Toby Donaldson" userId="2e6e5431-bb17-4c41-9985-d39c50d83c73" providerId="ADAL" clId="{B5FDCC3A-727F-4296-9CA7-21563D4DCC5A}" dt="2023-09-07T22:52:40.844" v="3715" actId="14100"/>
          <ac:spMkLst>
            <pc:docMk/>
            <pc:sldMk cId="2547049706" sldId="273"/>
            <ac:spMk id="8" creationId="{09E35BDC-2304-A6F1-B07F-81201D2FD377}"/>
          </ac:spMkLst>
        </pc:spChg>
        <pc:cxnChg chg="add mod">
          <ac:chgData name="Toby Donaldson" userId="2e6e5431-bb17-4c41-9985-d39c50d83c73" providerId="ADAL" clId="{B5FDCC3A-727F-4296-9CA7-21563D4DCC5A}" dt="2023-09-07T22:52:59.321" v="3716" actId="1076"/>
          <ac:cxnSpMkLst>
            <pc:docMk/>
            <pc:sldMk cId="2547049706" sldId="273"/>
            <ac:cxnSpMk id="5" creationId="{29018421-1347-1630-F4C1-06928B4A11A6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8T02:57:18.613" v="3966" actId="5793"/>
        <pc:sldMkLst>
          <pc:docMk/>
          <pc:sldMk cId="3884677179" sldId="274"/>
        </pc:sldMkLst>
        <pc:spChg chg="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8T02:57:18.613" v="3966" actId="5793"/>
          <ac:spMkLst>
            <pc:docMk/>
            <pc:sldMk cId="3884677179" sldId="274"/>
            <ac:spMk id="4" creationId="{A9D8A4CB-46BA-8726-B4AA-E807D0D20A07}"/>
          </ac:spMkLst>
        </pc:spChg>
        <pc:spChg chg="add 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2:55:56.255" v="3961" actId="1076"/>
          <ac:spMkLst>
            <pc:docMk/>
            <pc:sldMk cId="3884677179" sldId="274"/>
            <ac:spMk id="6" creationId="{157094D7-C354-4E4A-C3D2-26DC2B5D9396}"/>
          </ac:spMkLst>
        </pc:spChg>
        <pc:cxnChg chg="add mod">
          <ac:chgData name="Toby Donaldson" userId="2e6e5431-bb17-4c41-9985-d39c50d83c73" providerId="ADAL" clId="{B5FDCC3A-727F-4296-9CA7-21563D4DCC5A}" dt="2023-09-08T02:57:07.160" v="3963" actId="14100"/>
          <ac:cxnSpMkLst>
            <pc:docMk/>
            <pc:sldMk cId="3884677179" sldId="274"/>
            <ac:cxnSpMk id="8" creationId="{61958514-DFAB-5EC4-18AB-D9D5E905D477}"/>
          </ac:cxnSpMkLst>
        </pc:cxnChg>
      </pc:sldChg>
      <pc:sldChg chg="add del">
        <pc:chgData name="Toby Donaldson" userId="2e6e5431-bb17-4c41-9985-d39c50d83c73" providerId="ADAL" clId="{B5FDCC3A-727F-4296-9CA7-21563D4DCC5A}" dt="2023-09-07T23:03:53.812" v="3719" actId="2890"/>
        <pc:sldMkLst>
          <pc:docMk/>
          <pc:sldMk cId="3888095131" sldId="274"/>
        </pc:sldMkLst>
      </pc:sldChg>
      <pc:sldChg chg="addSp modSp add mod">
        <pc:chgData name="Toby Donaldson" userId="2e6e5431-bb17-4c41-9985-d39c50d83c73" providerId="ADAL" clId="{B5FDCC3A-727F-4296-9CA7-21563D4DCC5A}" dt="2023-09-08T02:58:52.189" v="4141" actId="113"/>
        <pc:sldMkLst>
          <pc:docMk/>
          <pc:sldMk cId="3330994417" sldId="275"/>
        </pc:sldMkLst>
        <pc:spChg chg="mod">
          <ac:chgData name="Toby Donaldson" userId="2e6e5431-bb17-4c41-9985-d39c50d83c73" providerId="ADAL" clId="{B5FDCC3A-727F-4296-9CA7-21563D4DCC5A}" dt="2023-09-08T02:58:52.189" v="4141" actId="113"/>
          <ac:spMkLst>
            <pc:docMk/>
            <pc:sldMk cId="3330994417" sldId="275"/>
            <ac:spMk id="6" creationId="{157094D7-C354-4E4A-C3D2-26DC2B5D9396}"/>
          </ac:spMkLst>
        </pc:spChg>
        <pc:spChg chg="add mod">
          <ac:chgData name="Toby Donaldson" userId="2e6e5431-bb17-4c41-9985-d39c50d83c73" providerId="ADAL" clId="{B5FDCC3A-727F-4296-9CA7-21563D4DCC5A}" dt="2023-09-08T02:57:53.630" v="3970" actId="14100"/>
          <ac:spMkLst>
            <pc:docMk/>
            <pc:sldMk cId="3330994417" sldId="275"/>
            <ac:spMk id="7" creationId="{AE50EF30-CB53-CBC5-A4B0-2A071E07E3BF}"/>
          </ac:spMkLst>
        </pc:spChg>
        <pc:cxnChg chg="mod">
          <ac:chgData name="Toby Donaldson" userId="2e6e5431-bb17-4c41-9985-d39c50d83c73" providerId="ADAL" clId="{B5FDCC3A-727F-4296-9CA7-21563D4DCC5A}" dt="2023-09-08T02:58:31.770" v="4110" actId="20577"/>
          <ac:cxnSpMkLst>
            <pc:docMk/>
            <pc:sldMk cId="3330994417" sldId="275"/>
            <ac:cxnSpMk id="8" creationId="{61958514-DFAB-5EC4-18AB-D9D5E905D477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02:15.307" v="4307" actId="113"/>
        <pc:sldMkLst>
          <pc:docMk/>
          <pc:sldMk cId="2992973876" sldId="276"/>
        </pc:sldMkLst>
        <pc:spChg chg="del">
          <ac:chgData name="Toby Donaldson" userId="2e6e5431-bb17-4c41-9985-d39c50d83c73" providerId="ADAL" clId="{B5FDCC3A-727F-4296-9CA7-21563D4DCC5A}" dt="2023-09-08T03:00:03.843" v="4143" actId="21"/>
          <ac:spMkLst>
            <pc:docMk/>
            <pc:sldMk cId="2992973876" sldId="276"/>
            <ac:spMk id="6" creationId="{157094D7-C354-4E4A-C3D2-26DC2B5D9396}"/>
          </ac:spMkLst>
        </pc:spChg>
        <pc:spChg chg="del">
          <ac:chgData name="Toby Donaldson" userId="2e6e5431-bb17-4c41-9985-d39c50d83c73" providerId="ADAL" clId="{B5FDCC3A-727F-4296-9CA7-21563D4DCC5A}" dt="2023-09-08T03:00:08.783" v="4145" actId="21"/>
          <ac:spMkLst>
            <pc:docMk/>
            <pc:sldMk cId="2992973876" sldId="276"/>
            <ac:spMk id="7" creationId="{AE50EF30-CB53-CBC5-A4B0-2A071E07E3BF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9" creationId="{468CC7A4-735C-930F-C3CD-707543FEEF15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10" creationId="{08B3827F-5D68-0BCA-29D4-AB77127CFA04}"/>
          </ac:spMkLst>
        </pc:spChg>
        <pc:spChg chg="add mod">
          <ac:chgData name="Toby Donaldson" userId="2e6e5431-bb17-4c41-9985-d39c50d83c73" providerId="ADAL" clId="{B5FDCC3A-727F-4296-9CA7-21563D4DCC5A}" dt="2023-09-08T03:02:15.307" v="4307" actId="113"/>
          <ac:spMkLst>
            <pc:docMk/>
            <pc:sldMk cId="2992973876" sldId="276"/>
            <ac:spMk id="13" creationId="{1BF166F2-D0DB-87CF-1156-7E3076B52D0A}"/>
          </ac:spMkLst>
        </pc:spChg>
        <pc:cxnChg chg="del mod">
          <ac:chgData name="Toby Donaldson" userId="2e6e5431-bb17-4c41-9985-d39c50d83c73" providerId="ADAL" clId="{B5FDCC3A-727F-4296-9CA7-21563D4DCC5A}" dt="2023-09-08T03:00:06.789" v="4144" actId="21"/>
          <ac:cxnSpMkLst>
            <pc:docMk/>
            <pc:sldMk cId="2992973876" sldId="276"/>
            <ac:cxnSpMk id="8" creationId="{61958514-DFAB-5EC4-18AB-D9D5E905D477}"/>
          </ac:cxnSpMkLst>
        </pc:cxnChg>
        <pc:cxnChg chg="add">
          <ac:chgData name="Toby Donaldson" userId="2e6e5431-bb17-4c41-9985-d39c50d83c73" providerId="ADAL" clId="{B5FDCC3A-727F-4296-9CA7-21563D4DCC5A}" dt="2023-09-08T03:01:18.738" v="4158" actId="11529"/>
          <ac:cxnSpMkLst>
            <pc:docMk/>
            <pc:sldMk cId="2992973876" sldId="276"/>
            <ac:cxnSpMk id="12" creationId="{0CF06DBE-E6B5-6D8B-2741-19319D413AE3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3:17.497" v="4682" actId="1076"/>
        <pc:sldMkLst>
          <pc:docMk/>
          <pc:sldMk cId="1011649119" sldId="277"/>
        </pc:sldMkLst>
        <pc:spChg chg="mod">
          <ac:chgData name="Toby Donaldson" userId="2e6e5431-bb17-4c41-9985-d39c50d83c73" providerId="ADAL" clId="{B5FDCC3A-727F-4296-9CA7-21563D4DCC5A}" dt="2023-09-08T03:03:13.073" v="4327" actId="20577"/>
          <ac:spMkLst>
            <pc:docMk/>
            <pc:sldMk cId="1011649119" sldId="277"/>
            <ac:spMk id="2" creationId="{A4BC1F36-8D19-79F2-3E01-CBC70AAB5D5F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4" creationId="{A9D8A4CB-46BA-8726-B4AA-E807D0D20A07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7" creationId="{8F90D3BC-99A5-0A8C-60A7-59EC76F14D8C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9" creationId="{468CC7A4-735C-930F-C3CD-707543FEEF15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3:17.497" v="4682" actId="1076"/>
          <ac:spMkLst>
            <pc:docMk/>
            <pc:sldMk cId="1011649119" sldId="277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8" creationId="{FF3E2181-0CBD-FE3C-C676-33849A39AA5C}"/>
          </ac:spMkLst>
        </pc:sp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1" creationId="{DAE7BE1B-F66F-DA2A-94BC-1BFCC311E6CD}"/>
          </ac:cxnSpMkLst>
        </pc:cxnChg>
        <pc:cxnChg chg="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9" creationId="{CED78910-D301-2010-C154-BD00CB1F7653}"/>
          </ac:cxnSpMkLst>
        </pc:cxnChg>
      </pc:sldChg>
      <pc:sldChg chg="addSp modSp add del mod">
        <pc:chgData name="Toby Donaldson" userId="2e6e5431-bb17-4c41-9985-d39c50d83c73" providerId="ADAL" clId="{B5FDCC3A-727F-4296-9CA7-21563D4DCC5A}" dt="2023-09-08T03:14:39.673" v="4691" actId="2696"/>
        <pc:sldMkLst>
          <pc:docMk/>
          <pc:sldMk cId="3601186685" sldId="278"/>
        </pc:sldMkLst>
        <pc:spChg chg="add mod">
          <ac:chgData name="Toby Donaldson" userId="2e6e5431-bb17-4c41-9985-d39c50d83c73" providerId="ADAL" clId="{B5FDCC3A-727F-4296-9CA7-21563D4DCC5A}" dt="2023-09-08T03:12:02.342" v="4671" actId="465"/>
          <ac:spMkLst>
            <pc:docMk/>
            <pc:sldMk cId="3601186685" sldId="278"/>
            <ac:spMk id="3" creationId="{54F962D8-4874-6EB8-096E-11A17EEA0152}"/>
          </ac:spMkLst>
        </pc:spChg>
        <pc:spChg chg="add 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8" creationId="{A65616D6-F45F-72E6-8C2A-91C6CDDD891B}"/>
          </ac:spMkLst>
        </pc:spChg>
        <pc:spChg chg="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0:34.520" v="4643" actId="5793"/>
          <ac:spMkLst>
            <pc:docMk/>
            <pc:sldMk cId="3601186685" sldId="278"/>
            <ac:spMk id="13" creationId="{1BF166F2-D0DB-87CF-1156-7E3076B52D0A}"/>
          </ac:spMkLst>
        </pc:sp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4" creationId="{CA0780E0-485F-50BE-547A-D3F9E414912E}"/>
          </ac:cxnSpMkLst>
        </pc:cxnChg>
        <pc:cxnChg chg="mod">
          <ac:chgData name="Toby Donaldson" userId="2e6e5431-bb17-4c41-9985-d39c50d83c73" providerId="ADAL" clId="{B5FDCC3A-727F-4296-9CA7-21563D4DCC5A}" dt="2023-09-08T03:11:56.977" v="4670" actId="12788"/>
          <ac:cxnSpMkLst>
            <pc:docMk/>
            <pc:sldMk cId="3601186685" sldId="278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14" creationId="{D38AA5BA-2441-83CE-24C0-B1E33D7300E6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5:44.195" v="4800" actId="14100"/>
        <pc:sldMkLst>
          <pc:docMk/>
          <pc:sldMk cId="1710669353" sldId="279"/>
        </pc:sldMkLst>
        <pc:spChg chg="add mod">
          <ac:chgData name="Toby Donaldson" userId="2e6e5431-bb17-4c41-9985-d39c50d83c73" providerId="ADAL" clId="{B5FDCC3A-727F-4296-9CA7-21563D4DCC5A}" dt="2023-09-08T03:13:57.126" v="4687" actId="465"/>
          <ac:spMkLst>
            <pc:docMk/>
            <pc:sldMk cId="1710669353" sldId="279"/>
            <ac:spMk id="3" creationId="{EC3CB10D-E8CA-1E14-AC0E-5E98BA019CF4}"/>
          </ac:spMkLst>
        </pc:spChg>
        <pc:spChg chg="add mod">
          <ac:chgData name="Toby Donaldson" userId="2e6e5431-bb17-4c41-9985-d39c50d83c73" providerId="ADAL" clId="{B5FDCC3A-727F-4296-9CA7-21563D4DCC5A}" dt="2023-09-08T03:13:38.123" v="4685" actId="1076"/>
          <ac:spMkLst>
            <pc:docMk/>
            <pc:sldMk cId="1710669353" sldId="279"/>
            <ac:spMk id="5" creationId="{572BA728-5E81-8945-610E-13E407FDD97E}"/>
          </ac:spMkLst>
        </pc:spChg>
        <pc:spChg chg="del mod">
          <ac:chgData name="Toby Donaldson" userId="2e6e5431-bb17-4c41-9985-d39c50d83c73" providerId="ADAL" clId="{B5FDCC3A-727F-4296-9CA7-21563D4DCC5A}" dt="2023-09-08T03:14:36.534" v="4690" actId="21"/>
          <ac:spMkLst>
            <pc:docMk/>
            <pc:sldMk cId="1710669353" sldId="279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4:53.646" v="4694" actId="1076"/>
          <ac:spMkLst>
            <pc:docMk/>
            <pc:sldMk cId="1710669353" sldId="279"/>
            <ac:spMk id="14" creationId="{F3FCB929-0634-DD59-7E8C-A4BB7A4714A9}"/>
          </ac:spMkLst>
        </pc:spChg>
        <pc:spChg chg="add mod">
          <ac:chgData name="Toby Donaldson" userId="2e6e5431-bb17-4c41-9985-d39c50d83c73" providerId="ADAL" clId="{B5FDCC3A-727F-4296-9CA7-21563D4DCC5A}" dt="2023-09-08T03:15:44.195" v="4800" actId="14100"/>
          <ac:spMkLst>
            <pc:docMk/>
            <pc:sldMk cId="1710669353" sldId="279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4" creationId="{61365778-4213-A590-ABA0-5F70C0A8662C}"/>
          </ac:cxnSpMkLst>
        </pc:cxn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6" creationId="{0028F826-9D45-654C-0FEE-05D4D01F7E6F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8:31.907" v="5152" actId="14100"/>
        <pc:sldMkLst>
          <pc:docMk/>
          <pc:sldMk cId="1503237980" sldId="280"/>
        </pc:sldMkLst>
        <pc:spChg chg="add mod">
          <ac:chgData name="Toby Donaldson" userId="2e6e5431-bb17-4c41-9985-d39c50d83c73" providerId="ADAL" clId="{B5FDCC3A-727F-4296-9CA7-21563D4DCC5A}" dt="2023-09-08T03:18:05.961" v="5147" actId="20577"/>
          <ac:spMkLst>
            <pc:docMk/>
            <pc:sldMk cId="1503237980" sldId="280"/>
            <ac:spMk id="8" creationId="{1F5AF8F5-8308-8A44-9A7D-EB71A0C92ECE}"/>
          </ac:spMkLst>
        </pc:spChg>
        <pc:spChg chg="del">
          <ac:chgData name="Toby Donaldson" userId="2e6e5431-bb17-4c41-9985-d39c50d83c73" providerId="ADAL" clId="{B5FDCC3A-727F-4296-9CA7-21563D4DCC5A}" dt="2023-09-08T03:16:05.100" v="4802" actId="21"/>
          <ac:spMkLst>
            <pc:docMk/>
            <pc:sldMk cId="1503237980" sldId="280"/>
            <ac:spMk id="14" creationId="{F3FCB929-0634-DD59-7E8C-A4BB7A4714A9}"/>
          </ac:spMkLst>
        </pc:spChg>
        <pc:spChg chg="mod">
          <ac:chgData name="Toby Donaldson" userId="2e6e5431-bb17-4c41-9985-d39c50d83c73" providerId="ADAL" clId="{B5FDCC3A-727F-4296-9CA7-21563D4DCC5A}" dt="2023-09-08T03:17:18.581" v="5033" actId="1076"/>
          <ac:spMkLst>
            <pc:docMk/>
            <pc:sldMk cId="1503237980" sldId="280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8:21.083" v="5149" actId="208"/>
          <ac:cxnSpMkLst>
            <pc:docMk/>
            <pc:sldMk cId="1503237980" sldId="280"/>
            <ac:cxnSpMk id="16" creationId="{BF2C5ECC-6113-E0A9-7F8C-5170A24B442F}"/>
          </ac:cxnSpMkLst>
        </pc:cxnChg>
        <pc:cxnChg chg="add mod">
          <ac:chgData name="Toby Donaldson" userId="2e6e5431-bb17-4c41-9985-d39c50d83c73" providerId="ADAL" clId="{B5FDCC3A-727F-4296-9CA7-21563D4DCC5A}" dt="2023-09-08T03:18:31.907" v="5152" actId="14100"/>
          <ac:cxnSpMkLst>
            <pc:docMk/>
            <pc:sldMk cId="1503237980" sldId="280"/>
            <ac:cxnSpMk id="17" creationId="{2385A099-D278-FF4E-8269-839EC391783E}"/>
          </ac:cxnSpMkLst>
        </pc:cxnChg>
      </pc:sldChg>
      <pc:sldChg chg="modSp mod">
        <pc:chgData name="Toby Donaldson" userId="2e6e5431-bb17-4c41-9985-d39c50d83c73" providerId="ADAL" clId="{B5FDCC3A-727F-4296-9CA7-21563D4DCC5A}" dt="2023-09-08T03:27:20.070" v="5583" actId="14100"/>
        <pc:sldMkLst>
          <pc:docMk/>
          <pc:sldMk cId="4225561409" sldId="281"/>
        </pc:sldMkLst>
        <pc:spChg chg="mod">
          <ac:chgData name="Toby Donaldson" userId="2e6e5431-bb17-4c41-9985-d39c50d83c73" providerId="ADAL" clId="{B5FDCC3A-727F-4296-9CA7-21563D4DCC5A}" dt="2023-09-08T03:27:20.070" v="5583" actId="14100"/>
          <ac:spMkLst>
            <pc:docMk/>
            <pc:sldMk cId="4225561409" sldId="281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7:02.371" v="5582" actId="113"/>
          <ac:spMkLst>
            <pc:docMk/>
            <pc:sldMk cId="4225561409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8T03:23:23.934" v="5154" actId="20577"/>
          <ac:spMkLst>
            <pc:docMk/>
            <pc:sldMk cId="4225561409" sldId="281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8T03:30:13.641" v="5638" actId="20577"/>
        <pc:sldMkLst>
          <pc:docMk/>
          <pc:sldMk cId="122098526" sldId="282"/>
        </pc:sldMkLst>
        <pc:spChg chg="mod">
          <ac:chgData name="Toby Donaldson" userId="2e6e5431-bb17-4c41-9985-d39c50d83c73" providerId="ADAL" clId="{B5FDCC3A-727F-4296-9CA7-21563D4DCC5A}" dt="2023-09-08T03:30:13.641" v="5638" actId="20577"/>
          <ac:spMkLst>
            <pc:docMk/>
            <pc:sldMk cId="122098526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9:18.297" v="5633" actId="1076"/>
          <ac:spMkLst>
            <pc:docMk/>
            <pc:sldMk cId="122098526" sldId="282"/>
            <ac:spMk id="4" creationId="{DCDF0C2A-0BA7-D2F0-6DEC-763D75A12680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  <pc:docChgLst>
    <pc:chgData name="Toby Donaldson" userId="2e6e5431-bb17-4c41-9985-d39c50d83c73" providerId="ADAL" clId="{0E8AB1C3-5C85-4311-93A6-DFEC22981EA6}"/>
    <pc:docChg chg="undo custSel addSld delSld modSld sldOrd addSection delSection modSection">
      <pc:chgData name="Toby Donaldson" userId="2e6e5431-bb17-4c41-9985-d39c50d83c73" providerId="ADAL" clId="{0E8AB1C3-5C85-4311-93A6-DFEC22981EA6}" dt="2023-09-27T03:30:59.998" v="4735" actId="1076"/>
      <pc:docMkLst>
        <pc:docMk/>
      </pc:docMkLst>
      <pc:sldChg chg="addSp modSp mod ord">
        <pc:chgData name="Toby Donaldson" userId="2e6e5431-bb17-4c41-9985-d39c50d83c73" providerId="ADAL" clId="{0E8AB1C3-5C85-4311-93A6-DFEC22981EA6}" dt="2023-09-27T03:30:59.998" v="4735" actId="1076"/>
        <pc:sldMkLst>
          <pc:docMk/>
          <pc:sldMk cId="503681400" sldId="256"/>
        </pc:sldMkLst>
        <pc:spChg chg="add mod">
          <ac:chgData name="Toby Donaldson" userId="2e6e5431-bb17-4c41-9985-d39c50d83c73" providerId="ADAL" clId="{0E8AB1C3-5C85-4311-93A6-DFEC22981EA6}" dt="2023-09-27T03:29:09.783" v="4385" actId="1076"/>
          <ac:spMkLst>
            <pc:docMk/>
            <pc:sldMk cId="503681400" sldId="256"/>
            <ac:spMk id="2" creationId="{B6C709A7-1CEB-1B24-EB23-4FE81CB6AFD9}"/>
          </ac:spMkLst>
        </pc:spChg>
        <pc:spChg chg="add mod">
          <ac:chgData name="Toby Donaldson" userId="2e6e5431-bb17-4c41-9985-d39c50d83c73" providerId="ADAL" clId="{0E8AB1C3-5C85-4311-93A6-DFEC22981EA6}" dt="2023-09-27T03:30:59.998" v="4735" actId="1076"/>
          <ac:spMkLst>
            <pc:docMk/>
            <pc:sldMk cId="503681400" sldId="256"/>
            <ac:spMk id="3" creationId="{E5AF268D-B748-EAC1-3527-3877F04CA822}"/>
          </ac:spMkLst>
        </pc:spChg>
        <pc:spChg chg="mod">
          <ac:chgData name="Toby Donaldson" userId="2e6e5431-bb17-4c41-9985-d39c50d83c73" providerId="ADAL" clId="{0E8AB1C3-5C85-4311-93A6-DFEC22981EA6}" dt="2023-09-27T03:29:22.405" v="4387" actId="14100"/>
          <ac:spMkLst>
            <pc:docMk/>
            <pc:sldMk cId="503681400" sldId="256"/>
            <ac:spMk id="21" creationId="{F042FCA3-EB24-1E91-2443-F23248E6F681}"/>
          </ac:spMkLst>
        </pc:spChg>
      </pc:sldChg>
      <pc:sldChg chg="modSp mod">
        <pc:chgData name="Toby Donaldson" userId="2e6e5431-bb17-4c41-9985-d39c50d83c73" providerId="ADAL" clId="{0E8AB1C3-5C85-4311-93A6-DFEC22981EA6}" dt="2023-09-23T04:25:05.170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0E8AB1C3-5C85-4311-93A6-DFEC22981EA6}" dt="2023-09-23T04:25:05.170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0E8AB1C3-5C85-4311-93A6-DFEC22981EA6}" dt="2023-09-23T04:25:29.003" v="2" actId="2696"/>
        <pc:sldMkLst>
          <pc:docMk/>
          <pc:sldMk cId="2462026147" sldId="261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073455787" sldId="262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698948616" sldId="26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164542652" sldId="26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365519457" sldId="265"/>
        </pc:sldMkLst>
      </pc:sldChg>
      <pc:sldChg chg="addSp delSp modSp mod ord">
        <pc:chgData name="Toby Donaldson" userId="2e6e5431-bb17-4c41-9985-d39c50d83c73" providerId="ADAL" clId="{0E8AB1C3-5C85-4311-93A6-DFEC22981EA6}" dt="2023-09-23T04:33:26.568" v="123"/>
        <pc:sldMkLst>
          <pc:docMk/>
          <pc:sldMk cId="508713590" sldId="266"/>
        </pc:sldMkLst>
        <pc:spChg chg="mod">
          <ac:chgData name="Toby Donaldson" userId="2e6e5431-bb17-4c41-9985-d39c50d83c73" providerId="ADAL" clId="{0E8AB1C3-5C85-4311-93A6-DFEC22981EA6}" dt="2023-09-23T04:26:35.813" v="28" actId="14100"/>
          <ac:spMkLst>
            <pc:docMk/>
            <pc:sldMk cId="508713590" sldId="266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3T04:33:09.985" v="120" actId="14100"/>
          <ac:spMkLst>
            <pc:docMk/>
            <pc:sldMk cId="508713590" sldId="266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3T04:30:47.982" v="71" actId="21"/>
          <ac:spMkLst>
            <pc:docMk/>
            <pc:sldMk cId="508713590" sldId="266"/>
            <ac:spMk id="4" creationId="{DCDF0C2A-0BA7-D2F0-6DEC-763D75A12680}"/>
          </ac:spMkLst>
        </pc:spChg>
        <pc:spChg chg="del">
          <ac:chgData name="Toby Donaldson" userId="2e6e5431-bb17-4c41-9985-d39c50d83c73" providerId="ADAL" clId="{0E8AB1C3-5C85-4311-93A6-DFEC22981EA6}" dt="2023-09-23T04:26:41.333" v="29" actId="21"/>
          <ac:spMkLst>
            <pc:docMk/>
            <pc:sldMk cId="508713590" sldId="266"/>
            <ac:spMk id="11" creationId="{A7D3970F-613A-1B6F-7D5F-B7FD24E6F66B}"/>
          </ac:spMkLst>
        </pc:spChg>
        <pc:spChg chg="add mod">
          <ac:chgData name="Toby Donaldson" userId="2e6e5431-bb17-4c41-9985-d39c50d83c73" providerId="ADAL" clId="{0E8AB1C3-5C85-4311-93A6-DFEC22981EA6}" dt="2023-09-23T04:32:56.566" v="118" actId="255"/>
          <ac:spMkLst>
            <pc:docMk/>
            <pc:sldMk cId="508713590" sldId="266"/>
            <ac:spMk id="24" creationId="{0E36CF24-C427-1D5A-23C2-B9D9E6CE06FA}"/>
          </ac:spMkLst>
        </pc:s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5" creationId="{82EF83CE-FA4F-26E9-F133-8D7C34FF0323}"/>
          </ac:grpSpMkLst>
        </pc:gr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8" creationId="{B21CB067-541D-5861-D495-22A1E3AA4A87}"/>
          </ac:grpSpMkLst>
        </pc:gr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14" creationId="{19867B0F-D46B-6E01-B464-6241422DEE08}"/>
          </ac:grpSpMkLst>
        </pc:grpChg>
        <pc:inkChg chg="del">
          <ac:chgData name="Toby Donaldson" userId="2e6e5431-bb17-4c41-9985-d39c50d83c73" providerId="ADAL" clId="{0E8AB1C3-5C85-4311-93A6-DFEC22981EA6}" dt="2023-09-23T04:25:31.869" v="3" actId="21"/>
          <ac:inkMkLst>
            <pc:docMk/>
            <pc:sldMk cId="508713590" sldId="266"/>
            <ac:inkMk id="27" creationId="{54B4D7C6-4CBC-6489-6F50-0D17E7F54E32}"/>
          </ac:inkMkLst>
        </pc:ink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2" creationId="{5C2C1095-3977-4829-E75C-1D6F9DB1283A}"/>
          </ac:cxnSpMkLst>
        </pc:cxn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7" creationId="{1690B0E1-BE87-6620-95B9-1AB441D23918}"/>
          </ac:cxnSpMkLst>
        </pc:cxn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23" creationId="{5EAD73CC-7FBC-9398-C2AD-F23FF25524E8}"/>
          </ac:cxnSpMkLst>
        </pc:cxnChg>
      </pc:sldChg>
      <pc:sldChg chg="addSp modSp add mod">
        <pc:chgData name="Toby Donaldson" userId="2e6e5431-bb17-4c41-9985-d39c50d83c73" providerId="ADAL" clId="{0E8AB1C3-5C85-4311-93A6-DFEC22981EA6}" dt="2023-09-23T05:16:20.688" v="483" actId="20577"/>
        <pc:sldMkLst>
          <pc:docMk/>
          <pc:sldMk cId="109326365" sldId="267"/>
        </pc:sldMkLst>
        <pc:spChg chg="mod">
          <ac:chgData name="Toby Donaldson" userId="2e6e5431-bb17-4c41-9985-d39c50d83c73" providerId="ADAL" clId="{0E8AB1C3-5C85-4311-93A6-DFEC22981EA6}" dt="2023-09-23T04:55:19.892" v="218" actId="14100"/>
          <ac:spMkLst>
            <pc:docMk/>
            <pc:sldMk cId="109326365" sldId="267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3T05:16:20.688" v="483" actId="20577"/>
          <ac:spMkLst>
            <pc:docMk/>
            <pc:sldMk cId="109326365" sldId="267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3T05:15:51.065" v="482" actId="1076"/>
          <ac:spMkLst>
            <pc:docMk/>
            <pc:sldMk cId="109326365" sldId="267"/>
            <ac:spMk id="4" creationId="{975DF8AB-74A1-DDFF-CC41-02F1E135146C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459348280" sldId="267"/>
        </pc:sldMkLst>
      </pc:sldChg>
      <pc:sldChg chg="addSp delSp modSp add mod ord">
        <pc:chgData name="Toby Donaldson" userId="2e6e5431-bb17-4c41-9985-d39c50d83c73" providerId="ADAL" clId="{0E8AB1C3-5C85-4311-93A6-DFEC22981EA6}" dt="2023-09-23T04:39:18.410" v="188" actId="113"/>
        <pc:sldMkLst>
          <pc:docMk/>
          <pc:sldMk cId="3187457080" sldId="268"/>
        </pc:sldMkLst>
        <pc:spChg chg="del">
          <ac:chgData name="Toby Donaldson" userId="2e6e5431-bb17-4c41-9985-d39c50d83c73" providerId="ADAL" clId="{0E8AB1C3-5C85-4311-93A6-DFEC22981EA6}" dt="2023-09-23T04:34:30.479" v="132" actId="21"/>
          <ac:spMkLst>
            <pc:docMk/>
            <pc:sldMk cId="3187457080" sldId="268"/>
            <ac:spMk id="3" creationId="{54F5A8A1-2B70-FD9E-1609-D600D297FD9C}"/>
          </ac:spMkLst>
        </pc:spChg>
        <pc:graphicFrameChg chg="add mod modGraphic">
          <ac:chgData name="Toby Donaldson" userId="2e6e5431-bb17-4c41-9985-d39c50d83c73" providerId="ADAL" clId="{0E8AB1C3-5C85-4311-93A6-DFEC22981EA6}" dt="2023-09-23T04:39:18.410" v="188" actId="113"/>
          <ac:graphicFrameMkLst>
            <pc:docMk/>
            <pc:sldMk cId="3187457080" sldId="268"/>
            <ac:graphicFrameMk id="4" creationId="{071485BB-17D0-FD22-728D-6DFD89762EF1}"/>
          </ac:graphicFrameMkLst>
        </pc:graphicFrame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595964527" sldId="268"/>
        </pc:sldMkLst>
      </pc:sldChg>
      <pc:sldChg chg="new del">
        <pc:chgData name="Toby Donaldson" userId="2e6e5431-bb17-4c41-9985-d39c50d83c73" providerId="ADAL" clId="{0E8AB1C3-5C85-4311-93A6-DFEC22981EA6}" dt="2023-09-23T04:34:19.393" v="127" actId="680"/>
        <pc:sldMkLst>
          <pc:docMk/>
          <pc:sldMk cId="3652254522" sldId="268"/>
        </pc:sldMkLst>
      </pc:sldChg>
      <pc:sldChg chg="add">
        <pc:chgData name="Toby Donaldson" userId="2e6e5431-bb17-4c41-9985-d39c50d83c73" providerId="ADAL" clId="{0E8AB1C3-5C85-4311-93A6-DFEC22981EA6}" dt="2023-09-23T04:54:20.236" v="191" actId="2890"/>
        <pc:sldMkLst>
          <pc:docMk/>
          <pc:sldMk cId="603342144" sldId="269"/>
        </pc:sldMkLst>
      </pc:sldChg>
      <pc:sldChg chg="new del">
        <pc:chgData name="Toby Donaldson" userId="2e6e5431-bb17-4c41-9985-d39c50d83c73" providerId="ADAL" clId="{0E8AB1C3-5C85-4311-93A6-DFEC22981EA6}" dt="2023-09-23T04:54:12.241" v="190" actId="2696"/>
        <pc:sldMkLst>
          <pc:docMk/>
          <pc:sldMk cId="1452123665" sldId="269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92992154" sldId="269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183662204" sldId="270"/>
        </pc:sldMkLst>
      </pc:sldChg>
      <pc:sldChg chg="addSp delSp modSp add mod ord">
        <pc:chgData name="Toby Donaldson" userId="2e6e5431-bb17-4c41-9985-d39c50d83c73" providerId="ADAL" clId="{0E8AB1C3-5C85-4311-93A6-DFEC22981EA6}" dt="2023-09-24T05:00:11.639" v="2223" actId="21"/>
        <pc:sldMkLst>
          <pc:docMk/>
          <pc:sldMk cId="1996085013" sldId="270"/>
        </pc:sldMkLst>
        <pc:spChg chg="mod">
          <ac:chgData name="Toby Donaldson" userId="2e6e5431-bb17-4c41-9985-d39c50d83c73" providerId="ADAL" clId="{0E8AB1C3-5C85-4311-93A6-DFEC22981EA6}" dt="2023-09-24T02:36:26.189" v="518" actId="14100"/>
          <ac:spMkLst>
            <pc:docMk/>
            <pc:sldMk cId="1996085013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00:07.709" v="2222" actId="20577"/>
          <ac:spMkLst>
            <pc:docMk/>
            <pc:sldMk cId="1996085013" sldId="27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0E8AB1C3-5C85-4311-93A6-DFEC22981EA6}" dt="2023-09-24T05:00:11.639" v="2223" actId="21"/>
          <ac:spMkLst>
            <pc:docMk/>
            <pc:sldMk cId="1996085013" sldId="270"/>
            <ac:spMk id="4" creationId="{6B693A13-059A-A611-10A4-6EC25DFF98C0}"/>
          </ac:spMkLst>
        </pc:spChg>
      </pc:sldChg>
      <pc:sldChg chg="add del">
        <pc:chgData name="Toby Donaldson" userId="2e6e5431-bb17-4c41-9985-d39c50d83c73" providerId="ADAL" clId="{0E8AB1C3-5C85-4311-93A6-DFEC22981EA6}" dt="2023-09-24T02:41:51.404" v="989" actId="2696"/>
        <pc:sldMkLst>
          <pc:docMk/>
          <pc:sldMk cId="697847930" sldId="271"/>
        </pc:sldMkLst>
      </pc:sldChg>
      <pc:sldChg chg="modSp add mod">
        <pc:chgData name="Toby Donaldson" userId="2e6e5431-bb17-4c41-9985-d39c50d83c73" providerId="ADAL" clId="{0E8AB1C3-5C85-4311-93A6-DFEC22981EA6}" dt="2023-09-24T02:42:19.721" v="1002" actId="20577"/>
        <pc:sldMkLst>
          <pc:docMk/>
          <pc:sldMk cId="1557613809" sldId="271"/>
        </pc:sldMkLst>
        <pc:spChg chg="mod">
          <ac:chgData name="Toby Donaldson" userId="2e6e5431-bb17-4c41-9985-d39c50d83c73" providerId="ADAL" clId="{0E8AB1C3-5C85-4311-93A6-DFEC22981EA6}" dt="2023-09-24T02:42:19.721" v="1002" actId="20577"/>
          <ac:spMkLst>
            <pc:docMk/>
            <pc:sldMk cId="1557613809" sldId="271"/>
            <ac:spMk id="3" creationId="{54F5A8A1-2B70-FD9E-1609-D600D297FD9C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05391605" sldId="271"/>
        </pc:sldMkLst>
      </pc:sldChg>
      <pc:sldChg chg="addSp delSp modSp add mod ord">
        <pc:chgData name="Toby Donaldson" userId="2e6e5431-bb17-4c41-9985-d39c50d83c73" providerId="ADAL" clId="{0E8AB1C3-5C85-4311-93A6-DFEC22981EA6}" dt="2023-09-24T02:49:25.848" v="1834" actId="20577"/>
        <pc:sldMkLst>
          <pc:docMk/>
          <pc:sldMk cId="2987518311" sldId="272"/>
        </pc:sldMkLst>
        <pc:spChg chg="mod">
          <ac:chgData name="Toby Donaldson" userId="2e6e5431-bb17-4c41-9985-d39c50d83c73" providerId="ADAL" clId="{0E8AB1C3-5C85-4311-93A6-DFEC22981EA6}" dt="2023-09-24T02:46:15.180" v="1493" actId="14100"/>
          <ac:spMkLst>
            <pc:docMk/>
            <pc:sldMk cId="2987518311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4T02:47:00.009" v="1639" actId="20577"/>
          <ac:spMkLst>
            <pc:docMk/>
            <pc:sldMk cId="2987518311" sldId="272"/>
            <ac:spMk id="4" creationId="{79BDE952-F572-FB9D-B3A1-1A1779E141DD}"/>
          </ac:spMkLst>
        </pc:spChg>
        <pc:spChg chg="add mod">
          <ac:chgData name="Toby Donaldson" userId="2e6e5431-bb17-4c41-9985-d39c50d83c73" providerId="ADAL" clId="{0E8AB1C3-5C85-4311-93A6-DFEC22981EA6}" dt="2023-09-24T02:48:31.562" v="1683" actId="113"/>
          <ac:spMkLst>
            <pc:docMk/>
            <pc:sldMk cId="2987518311" sldId="272"/>
            <ac:spMk id="5" creationId="{1B6124F5-222B-0EE5-4BE5-607D0B848999}"/>
          </ac:spMkLst>
        </pc:spChg>
        <pc:spChg chg="add del mod">
          <ac:chgData name="Toby Donaldson" userId="2e6e5431-bb17-4c41-9985-d39c50d83c73" providerId="ADAL" clId="{0E8AB1C3-5C85-4311-93A6-DFEC22981EA6}" dt="2023-09-24T02:47:41.083" v="1645"/>
          <ac:spMkLst>
            <pc:docMk/>
            <pc:sldMk cId="2987518311" sldId="272"/>
            <ac:spMk id="6" creationId="{637E792D-7BC1-0C1C-BC17-CBF2082CAAD7}"/>
          </ac:spMkLst>
        </pc:spChg>
        <pc:spChg chg="add mod">
          <ac:chgData name="Toby Donaldson" userId="2e6e5431-bb17-4c41-9985-d39c50d83c73" providerId="ADAL" clId="{0E8AB1C3-5C85-4311-93A6-DFEC22981EA6}" dt="2023-09-24T02:49:25.848" v="1834" actId="20577"/>
          <ac:spMkLst>
            <pc:docMk/>
            <pc:sldMk cId="2987518311" sldId="272"/>
            <ac:spMk id="7" creationId="{F5913B1C-9741-C7ED-2321-A514BA3D7DAC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793233924" sldId="272"/>
        </pc:sldMkLst>
      </pc:sldChg>
      <pc:sldChg chg="addSp delSp modSp add mod">
        <pc:chgData name="Toby Donaldson" userId="2e6e5431-bb17-4c41-9985-d39c50d83c73" providerId="ADAL" clId="{0E8AB1C3-5C85-4311-93A6-DFEC22981EA6}" dt="2023-09-24T04:58:20.585" v="2219" actId="20577"/>
        <pc:sldMkLst>
          <pc:docMk/>
          <pc:sldMk cId="2683493614" sldId="273"/>
        </pc:sldMkLst>
        <pc:spChg chg="del">
          <ac:chgData name="Toby Donaldson" userId="2e6e5431-bb17-4c41-9985-d39c50d83c73" providerId="ADAL" clId="{0E8AB1C3-5C85-4311-93A6-DFEC22981EA6}" dt="2023-09-24T04:48:44.572" v="1836" actId="21"/>
          <ac:spMkLst>
            <pc:docMk/>
            <pc:sldMk cId="2683493614" sldId="273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4T04:48:44.572" v="1836" actId="21"/>
          <ac:spMkLst>
            <pc:docMk/>
            <pc:sldMk cId="2683493614" sldId="273"/>
            <ac:spMk id="4" creationId="{79BDE952-F572-FB9D-B3A1-1A1779E141DD}"/>
          </ac:spMkLst>
        </pc:spChg>
        <pc:spChg chg="mod">
          <ac:chgData name="Toby Donaldson" userId="2e6e5431-bb17-4c41-9985-d39c50d83c73" providerId="ADAL" clId="{0E8AB1C3-5C85-4311-93A6-DFEC22981EA6}" dt="2023-09-24T04:58:20.585" v="2219" actId="20577"/>
          <ac:spMkLst>
            <pc:docMk/>
            <pc:sldMk cId="2683493614" sldId="273"/>
            <ac:spMk id="5" creationId="{1B6124F5-222B-0EE5-4BE5-607D0B848999}"/>
          </ac:spMkLst>
        </pc:spChg>
        <pc:spChg chg="del">
          <ac:chgData name="Toby Donaldson" userId="2e6e5431-bb17-4c41-9985-d39c50d83c73" providerId="ADAL" clId="{0E8AB1C3-5C85-4311-93A6-DFEC22981EA6}" dt="2023-09-24T04:48:47.062" v="1837" actId="21"/>
          <ac:spMkLst>
            <pc:docMk/>
            <pc:sldMk cId="2683493614" sldId="273"/>
            <ac:spMk id="7" creationId="{F5913B1C-9741-C7ED-2321-A514BA3D7DAC}"/>
          </ac:spMkLst>
        </pc:spChg>
        <pc:spChg chg="add del mod">
          <ac:chgData name="Toby Donaldson" userId="2e6e5431-bb17-4c41-9985-d39c50d83c73" providerId="ADAL" clId="{0E8AB1C3-5C85-4311-93A6-DFEC22981EA6}" dt="2023-09-24T04:51:25.888" v="2200" actId="21"/>
          <ac:spMkLst>
            <pc:docMk/>
            <pc:sldMk cId="2683493614" sldId="273"/>
            <ac:spMk id="9" creationId="{9931D686-2EEF-9D00-E89F-6BD8D100D2A5}"/>
          </ac:spMkLst>
        </pc:spChg>
        <pc:spChg chg="add del mod">
          <ac:chgData name="Toby Donaldson" userId="2e6e5431-bb17-4c41-9985-d39c50d83c73" providerId="ADAL" clId="{0E8AB1C3-5C85-4311-93A6-DFEC22981EA6}" dt="2023-09-24T04:52:27.487" v="2203" actId="21"/>
          <ac:spMkLst>
            <pc:docMk/>
            <pc:sldMk cId="2683493614" sldId="273"/>
            <ac:spMk id="12" creationId="{5AE68B58-296B-3DC2-57C2-EDCF0F0B0A1E}"/>
          </ac:spMkLst>
        </pc:spChg>
        <pc:picChg chg="add mod">
          <ac:chgData name="Toby Donaldson" userId="2e6e5431-bb17-4c41-9985-d39c50d83c73" providerId="ADAL" clId="{0E8AB1C3-5C85-4311-93A6-DFEC22981EA6}" dt="2023-09-24T04:57:59.262" v="2216" actId="1076"/>
          <ac:picMkLst>
            <pc:docMk/>
            <pc:sldMk cId="2683493614" sldId="273"/>
            <ac:picMk id="8" creationId="{FDD85EAA-B1B2-0689-EBB4-4CFE096BAD40}"/>
          </ac:picMkLst>
        </pc:picChg>
        <pc:picChg chg="add del mod">
          <ac:chgData name="Toby Donaldson" userId="2e6e5431-bb17-4c41-9985-d39c50d83c73" providerId="ADAL" clId="{0E8AB1C3-5C85-4311-93A6-DFEC22981EA6}" dt="2023-09-24T04:52:27.487" v="2203" actId="21"/>
          <ac:picMkLst>
            <pc:docMk/>
            <pc:sldMk cId="2683493614" sldId="273"/>
            <ac:picMk id="11" creationId="{B9924DAA-F9B7-A03E-DC56-23A7CF4E4AD5}"/>
          </ac:picMkLst>
        </pc:picChg>
        <pc:picChg chg="add mod">
          <ac:chgData name="Toby Donaldson" userId="2e6e5431-bb17-4c41-9985-d39c50d83c73" providerId="ADAL" clId="{0E8AB1C3-5C85-4311-93A6-DFEC22981EA6}" dt="2023-09-24T04:56:44.807" v="2210" actId="1076"/>
          <ac:picMkLst>
            <pc:docMk/>
            <pc:sldMk cId="2683493614" sldId="273"/>
            <ac:picMk id="1026" creationId="{26DDAED0-9454-5976-E180-660CAA84D743}"/>
          </ac:picMkLst>
        </pc:picChg>
        <pc:picChg chg="add mod">
          <ac:chgData name="Toby Donaldson" userId="2e6e5431-bb17-4c41-9985-d39c50d83c73" providerId="ADAL" clId="{0E8AB1C3-5C85-4311-93A6-DFEC22981EA6}" dt="2023-09-24T04:57:57.317" v="2215" actId="1076"/>
          <ac:picMkLst>
            <pc:docMk/>
            <pc:sldMk cId="2683493614" sldId="273"/>
            <ac:picMk id="1028" creationId="{44B0ABE6-57D9-B47A-73FB-962A09876E81}"/>
          </ac:picMkLst>
        </pc:pic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71330008" sldId="273"/>
        </pc:sldMkLst>
      </pc:sldChg>
      <pc:sldChg chg="add">
        <pc:chgData name="Toby Donaldson" userId="2e6e5431-bb17-4c41-9985-d39c50d83c73" providerId="ADAL" clId="{0E8AB1C3-5C85-4311-93A6-DFEC22981EA6}" dt="2023-09-24T04:59:16.968" v="2220" actId="2890"/>
        <pc:sldMkLst>
          <pc:docMk/>
          <pc:sldMk cId="922006009" sldId="27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946653246" sldId="274"/>
        </pc:sldMkLst>
      </pc:sldChg>
      <pc:sldChg chg="addSp modSp add mod">
        <pc:chgData name="Toby Donaldson" userId="2e6e5431-bb17-4c41-9985-d39c50d83c73" providerId="ADAL" clId="{0E8AB1C3-5C85-4311-93A6-DFEC22981EA6}" dt="2023-09-24T05:04:02.387" v="2594" actId="20577"/>
        <pc:sldMkLst>
          <pc:docMk/>
          <pc:sldMk cId="1068160083" sldId="275"/>
        </pc:sldMkLst>
        <pc:spChg chg="mod">
          <ac:chgData name="Toby Donaldson" userId="2e6e5431-bb17-4c41-9985-d39c50d83c73" providerId="ADAL" clId="{0E8AB1C3-5C85-4311-93A6-DFEC22981EA6}" dt="2023-09-24T05:02:46.707" v="2431" actId="20577"/>
          <ac:spMkLst>
            <pc:docMk/>
            <pc:sldMk cId="1068160083" sldId="275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00:38.878" v="2228" actId="1076"/>
          <ac:spMkLst>
            <pc:docMk/>
            <pc:sldMk cId="1068160083" sldId="275"/>
            <ac:spMk id="4" creationId="{6B693A13-059A-A611-10A4-6EC25DFF98C0}"/>
          </ac:spMkLst>
        </pc:spChg>
        <pc:spChg chg="add mod">
          <ac:chgData name="Toby Donaldson" userId="2e6e5431-bb17-4c41-9985-d39c50d83c73" providerId="ADAL" clId="{0E8AB1C3-5C85-4311-93A6-DFEC22981EA6}" dt="2023-09-24T05:04:02.387" v="2594" actId="20577"/>
          <ac:spMkLst>
            <pc:docMk/>
            <pc:sldMk cId="1068160083" sldId="275"/>
            <ac:spMk id="5" creationId="{4E82BC94-3A9A-E985-5DE7-2D2CE0D267FE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268866637" sldId="275"/>
        </pc:sldMkLst>
      </pc:sldChg>
      <pc:sldChg chg="add">
        <pc:chgData name="Toby Donaldson" userId="2e6e5431-bb17-4c41-9985-d39c50d83c73" providerId="ADAL" clId="{0E8AB1C3-5C85-4311-93A6-DFEC22981EA6}" dt="2023-09-24T05:00:15.663" v="2224" actId="2890"/>
        <pc:sldMkLst>
          <pc:docMk/>
          <pc:sldMk cId="29880157" sldId="276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580718496" sldId="276"/>
        </pc:sldMkLst>
      </pc:sldChg>
      <pc:sldChg chg="addSp delSp modSp add mod ord">
        <pc:chgData name="Toby Donaldson" userId="2e6e5431-bb17-4c41-9985-d39c50d83c73" providerId="ADAL" clId="{0E8AB1C3-5C85-4311-93A6-DFEC22981EA6}" dt="2023-09-24T05:17:26.406" v="2950" actId="21"/>
        <pc:sldMkLst>
          <pc:docMk/>
          <pc:sldMk cId="828315475" sldId="277"/>
        </pc:sldMkLst>
        <pc:spChg chg="mod">
          <ac:chgData name="Toby Donaldson" userId="2e6e5431-bb17-4c41-9985-d39c50d83c73" providerId="ADAL" clId="{0E8AB1C3-5C85-4311-93A6-DFEC22981EA6}" dt="2023-09-24T05:08:06.919" v="2625" actId="14100"/>
          <ac:spMkLst>
            <pc:docMk/>
            <pc:sldMk cId="828315475" sldId="277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2:24.350" v="2872" actId="20577"/>
          <ac:spMkLst>
            <pc:docMk/>
            <pc:sldMk cId="828315475" sldId="277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4T05:09:46.407" v="2821" actId="1076"/>
          <ac:spMkLst>
            <pc:docMk/>
            <pc:sldMk cId="828315475" sldId="277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10:23.775" v="2831" actId="1076"/>
          <ac:spMkLst>
            <pc:docMk/>
            <pc:sldMk cId="828315475" sldId="277"/>
            <ac:spMk id="11" creationId="{69DF518D-394A-B234-7148-F6A7A5350DB2}"/>
          </ac:spMkLst>
        </pc:spChg>
        <pc:spChg chg="add mod">
          <ac:chgData name="Toby Donaldson" userId="2e6e5431-bb17-4c41-9985-d39c50d83c73" providerId="ADAL" clId="{0E8AB1C3-5C85-4311-93A6-DFEC22981EA6}" dt="2023-09-24T05:10:32.897" v="2834" actId="20577"/>
          <ac:spMkLst>
            <pc:docMk/>
            <pc:sldMk cId="828315475" sldId="277"/>
            <ac:spMk id="12" creationId="{968CE5A3-37A0-353C-E8BA-F3DA3E0CB3B1}"/>
          </ac:spMkLst>
        </pc:spChg>
        <pc:spChg chg="add mod">
          <ac:chgData name="Toby Donaldson" userId="2e6e5431-bb17-4c41-9985-d39c50d83c73" providerId="ADAL" clId="{0E8AB1C3-5C85-4311-93A6-DFEC22981EA6}" dt="2023-09-24T05:10:42.385" v="2837" actId="20577"/>
          <ac:spMkLst>
            <pc:docMk/>
            <pc:sldMk cId="828315475" sldId="277"/>
            <ac:spMk id="13" creationId="{B3B544AE-BF23-83CA-7DE7-03E1F817F734}"/>
          </ac:spMkLst>
        </pc:spChg>
        <pc:spChg chg="add mod">
          <ac:chgData name="Toby Donaldson" userId="2e6e5431-bb17-4c41-9985-d39c50d83c73" providerId="ADAL" clId="{0E8AB1C3-5C85-4311-93A6-DFEC22981EA6}" dt="2023-09-24T05:11:00.062" v="2849" actId="1076"/>
          <ac:spMkLst>
            <pc:docMk/>
            <pc:sldMk cId="828315475" sldId="277"/>
            <ac:spMk id="14" creationId="{FAB089C0-67CE-045E-5774-EABA57A5A3F6}"/>
          </ac:spMkLst>
        </pc:spChg>
        <pc:spChg chg="add mod">
          <ac:chgData name="Toby Donaldson" userId="2e6e5431-bb17-4c41-9985-d39c50d83c73" providerId="ADAL" clId="{0E8AB1C3-5C85-4311-93A6-DFEC22981EA6}" dt="2023-09-24T05:11:11.447" v="2855" actId="1076"/>
          <ac:spMkLst>
            <pc:docMk/>
            <pc:sldMk cId="828315475" sldId="277"/>
            <ac:spMk id="15" creationId="{2AB85AB8-946F-583D-31F5-39B46AAB68A6}"/>
          </ac:spMkLst>
        </pc:spChg>
        <pc:spChg chg="add mod">
          <ac:chgData name="Toby Donaldson" userId="2e6e5431-bb17-4c41-9985-d39c50d83c73" providerId="ADAL" clId="{0E8AB1C3-5C85-4311-93A6-DFEC22981EA6}" dt="2023-09-24T05:11:49.881" v="2866" actId="20577"/>
          <ac:spMkLst>
            <pc:docMk/>
            <pc:sldMk cId="828315475" sldId="277"/>
            <ac:spMk id="23" creationId="{CDA72FC0-7F5C-66E6-8F41-78AE4F4632B2}"/>
          </ac:spMkLst>
        </pc:spChg>
        <pc:spChg chg="add mod">
          <ac:chgData name="Toby Donaldson" userId="2e6e5431-bb17-4c41-9985-d39c50d83c73" providerId="ADAL" clId="{0E8AB1C3-5C85-4311-93A6-DFEC22981EA6}" dt="2023-09-24T05:12:02.105" v="2871" actId="20577"/>
          <ac:spMkLst>
            <pc:docMk/>
            <pc:sldMk cId="828315475" sldId="277"/>
            <ac:spMk id="24" creationId="{93663F8C-2364-7225-0DD2-74F6AB0DD54B}"/>
          </ac:spMkLst>
        </pc:spChg>
        <pc:spChg chg="add del mod">
          <ac:chgData name="Toby Donaldson" userId="2e6e5431-bb17-4c41-9985-d39c50d83c73" providerId="ADAL" clId="{0E8AB1C3-5C85-4311-93A6-DFEC22981EA6}" dt="2023-09-24T05:17:22.889" v="2948"/>
          <ac:spMkLst>
            <pc:docMk/>
            <pc:sldMk cId="828315475" sldId="277"/>
            <ac:spMk id="25" creationId="{D0E13023-EB3B-2B23-4C1C-4F45AD2708F1}"/>
          </ac:spMkLst>
        </pc:spChg>
        <pc:spChg chg="add del mod">
          <ac:chgData name="Toby Donaldson" userId="2e6e5431-bb17-4c41-9985-d39c50d83c73" providerId="ADAL" clId="{0E8AB1C3-5C85-4311-93A6-DFEC22981EA6}" dt="2023-09-24T05:17:26.406" v="2950" actId="21"/>
          <ac:spMkLst>
            <pc:docMk/>
            <pc:sldMk cId="828315475" sldId="277"/>
            <ac:spMk id="26" creationId="{96DFEB89-C37B-707A-D328-6A97959CAE90}"/>
          </ac:spMkLst>
        </pc:sp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6" creationId="{FCBFF419-FC07-B607-EBC9-CABA4B8D457E}"/>
          </ac:cxnSpMkLst>
        </pc:cxn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7" creationId="{FB32D55D-EAFD-EAF2-BEA3-EEF35507C408}"/>
          </ac:cxnSpMkLst>
        </pc:cxn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8" creationId="{4E1BED36-5F2A-193B-45F9-AF8FC4FD51C6}"/>
          </ac:cxnSpMkLst>
        </pc:cxnChg>
        <pc:cxnChg chg="add">
          <ac:chgData name="Toby Donaldson" userId="2e6e5431-bb17-4c41-9985-d39c50d83c73" providerId="ADAL" clId="{0E8AB1C3-5C85-4311-93A6-DFEC22981EA6}" dt="2023-09-24T05:11:19.255" v="2856" actId="11529"/>
          <ac:cxnSpMkLst>
            <pc:docMk/>
            <pc:sldMk cId="828315475" sldId="277"/>
            <ac:cxnSpMk id="17" creationId="{29DCEBF4-AC51-192A-A89A-42E876CA9ACD}"/>
          </ac:cxnSpMkLst>
        </pc:cxnChg>
        <pc:cxnChg chg="add">
          <ac:chgData name="Toby Donaldson" userId="2e6e5431-bb17-4c41-9985-d39c50d83c73" providerId="ADAL" clId="{0E8AB1C3-5C85-4311-93A6-DFEC22981EA6}" dt="2023-09-24T05:11:32.015" v="2857" actId="11529"/>
          <ac:cxnSpMkLst>
            <pc:docMk/>
            <pc:sldMk cId="828315475" sldId="277"/>
            <ac:cxnSpMk id="19" creationId="{601C1FBE-CF5A-E358-252D-08C7D1049955}"/>
          </ac:cxnSpMkLst>
        </pc:cxnChg>
        <pc:cxnChg chg="add mod">
          <ac:chgData name="Toby Donaldson" userId="2e6e5431-bb17-4c41-9985-d39c50d83c73" providerId="ADAL" clId="{0E8AB1C3-5C85-4311-93A6-DFEC22981EA6}" dt="2023-09-24T05:11:40.206" v="2860" actId="14100"/>
          <ac:cxnSpMkLst>
            <pc:docMk/>
            <pc:sldMk cId="828315475" sldId="277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395573662" sldId="277"/>
        </pc:sldMkLst>
      </pc:sldChg>
      <pc:sldChg chg="addSp delSp modSp add mod">
        <pc:chgData name="Toby Donaldson" userId="2e6e5431-bb17-4c41-9985-d39c50d83c73" providerId="ADAL" clId="{0E8AB1C3-5C85-4311-93A6-DFEC22981EA6}" dt="2023-09-24T05:36:36.658" v="4362" actId="20577"/>
        <pc:sldMkLst>
          <pc:docMk/>
          <pc:sldMk cId="176168506" sldId="278"/>
        </pc:sldMkLst>
        <pc:spChg chg="mod">
          <ac:chgData name="Toby Donaldson" userId="2e6e5431-bb17-4c41-9985-d39c50d83c73" providerId="ADAL" clId="{0E8AB1C3-5C85-4311-93A6-DFEC22981EA6}" dt="2023-09-24T05:17:49.016" v="2964" actId="20577"/>
          <ac:spMkLst>
            <pc:docMk/>
            <pc:sldMk cId="176168506" sldId="278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4:00.248" v="2891" actId="113"/>
          <ac:spMkLst>
            <pc:docMk/>
            <pc:sldMk cId="176168506" sldId="278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13:46.849" v="2889" actId="20577"/>
          <ac:spMkLst>
            <pc:docMk/>
            <pc:sldMk cId="176168506" sldId="278"/>
            <ac:spMk id="4" creationId="{C90CBC19-9323-4A80-605E-45C59FFE6CF9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1" creationId="{69DF518D-394A-B234-7148-F6A7A5350DB2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2" creationId="{968CE5A3-37A0-353C-E8BA-F3DA3E0CB3B1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3" creationId="{B3B544AE-BF23-83CA-7DE7-03E1F817F734}"/>
          </ac:spMkLst>
        </pc:spChg>
        <pc:spChg chg="mod">
          <ac:chgData name="Toby Donaldson" userId="2e6e5431-bb17-4c41-9985-d39c50d83c73" providerId="ADAL" clId="{0E8AB1C3-5C85-4311-93A6-DFEC22981EA6}" dt="2023-09-24T05:36:33.473" v="4357" actId="20577"/>
          <ac:spMkLst>
            <pc:docMk/>
            <pc:sldMk cId="176168506" sldId="278"/>
            <ac:spMk id="14" creationId="{FAB089C0-67CE-045E-5774-EABA57A5A3F6}"/>
          </ac:spMkLst>
        </pc:spChg>
        <pc:spChg chg="mod">
          <ac:chgData name="Toby Donaldson" userId="2e6e5431-bb17-4c41-9985-d39c50d83c73" providerId="ADAL" clId="{0E8AB1C3-5C85-4311-93A6-DFEC22981EA6}" dt="2023-09-24T05:36:36.658" v="4362" actId="20577"/>
          <ac:spMkLst>
            <pc:docMk/>
            <pc:sldMk cId="176168506" sldId="278"/>
            <ac:spMk id="15" creationId="{2AB85AB8-946F-583D-31F5-39B46AAB68A6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23" creationId="{CDA72FC0-7F5C-66E6-8F41-78AE4F4632B2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24" creationId="{93663F8C-2364-7225-0DD2-74F6AB0DD54B}"/>
          </ac:spMkLst>
        </pc:sp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6" creationId="{FCBFF419-FC07-B607-EBC9-CABA4B8D457E}"/>
          </ac:cxnSpMkLst>
        </pc:cxnChg>
        <pc:cxnChg chg="del mod">
          <ac:chgData name="Toby Donaldson" userId="2e6e5431-bb17-4c41-9985-d39c50d83c73" providerId="ADAL" clId="{0E8AB1C3-5C85-4311-93A6-DFEC22981EA6}" dt="2023-09-24T05:15:40.069" v="2922" actId="21"/>
          <ac:cxnSpMkLst>
            <pc:docMk/>
            <pc:sldMk cId="176168506" sldId="278"/>
            <ac:cxnSpMk id="7" creationId="{FB32D55D-EAFD-EAF2-BEA3-EEF35507C408}"/>
          </ac:cxnSpMkLst>
        </pc:cxnChg>
        <pc:cxnChg chg="del">
          <ac:chgData name="Toby Donaldson" userId="2e6e5431-bb17-4c41-9985-d39c50d83c73" providerId="ADAL" clId="{0E8AB1C3-5C85-4311-93A6-DFEC22981EA6}" dt="2023-09-24T05:14:13.630" v="2892" actId="21"/>
          <ac:cxnSpMkLst>
            <pc:docMk/>
            <pc:sldMk cId="176168506" sldId="278"/>
            <ac:cxnSpMk id="8" creationId="{4E1BED36-5F2A-193B-45F9-AF8FC4FD51C6}"/>
          </ac:cxnSpMkLst>
        </pc:cxnChg>
        <pc:cxnChg chg="add 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10" creationId="{DB5EE6BE-F629-AB37-32E4-481217F34BE3}"/>
          </ac:cxnSpMkLst>
        </pc:cxnChg>
        <pc:cxnChg chg="add del mod">
          <ac:chgData name="Toby Donaldson" userId="2e6e5431-bb17-4c41-9985-d39c50d83c73" providerId="ADAL" clId="{0E8AB1C3-5C85-4311-93A6-DFEC22981EA6}" dt="2023-09-24T05:15:40.069" v="2922" actId="21"/>
          <ac:cxnSpMkLst>
            <pc:docMk/>
            <pc:sldMk cId="176168506" sldId="278"/>
            <ac:cxnSpMk id="16" creationId="{F6AE48A5-0F88-CC65-861B-BC91CCB798BC}"/>
          </ac:cxnSpMkLst>
        </pc:cxnChg>
        <pc:cxnChg chg="del mod">
          <ac:chgData name="Toby Donaldson" userId="2e6e5431-bb17-4c41-9985-d39c50d83c73" providerId="ADAL" clId="{0E8AB1C3-5C85-4311-93A6-DFEC22981EA6}" dt="2023-09-24T05:14:38.837" v="2897" actId="21"/>
          <ac:cxnSpMkLst>
            <pc:docMk/>
            <pc:sldMk cId="176168506" sldId="278"/>
            <ac:cxnSpMk id="17" creationId="{29DCEBF4-AC51-192A-A89A-42E876CA9ACD}"/>
          </ac:cxnSpMkLst>
        </pc:cxn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19" creationId="{601C1FBE-CF5A-E358-252D-08C7D1049955}"/>
          </ac:cxnSpMkLst>
        </pc:cxn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950454931" sldId="278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580230518" sldId="279"/>
        </pc:sldMkLst>
      </pc:sldChg>
      <pc:sldChg chg="new del">
        <pc:chgData name="Toby Donaldson" userId="2e6e5431-bb17-4c41-9985-d39c50d83c73" providerId="ADAL" clId="{0E8AB1C3-5C85-4311-93A6-DFEC22981EA6}" dt="2023-09-24T05:17:38.814" v="2952" actId="2696"/>
        <pc:sldMkLst>
          <pc:docMk/>
          <pc:sldMk cId="972552449" sldId="279"/>
        </pc:sldMkLst>
      </pc:sldChg>
      <pc:sldChg chg="addSp delSp modSp add mod">
        <pc:chgData name="Toby Donaldson" userId="2e6e5431-bb17-4c41-9985-d39c50d83c73" providerId="ADAL" clId="{0E8AB1C3-5C85-4311-93A6-DFEC22981EA6}" dt="2023-09-24T05:21:35.327" v="3170" actId="1076"/>
        <pc:sldMkLst>
          <pc:docMk/>
          <pc:sldMk cId="3337423519" sldId="279"/>
        </pc:sldMkLst>
        <pc:spChg chg="mod">
          <ac:chgData name="Toby Donaldson" userId="2e6e5431-bb17-4c41-9985-d39c50d83c73" providerId="ADAL" clId="{0E8AB1C3-5C85-4311-93A6-DFEC22981EA6}" dt="2023-09-24T05:17:56.074" v="2971" actId="20577"/>
          <ac:spMkLst>
            <pc:docMk/>
            <pc:sldMk cId="3337423519" sldId="279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9:05.659" v="3030" actId="20577"/>
          <ac:spMkLst>
            <pc:docMk/>
            <pc:sldMk cId="3337423519" sldId="279"/>
            <ac:spMk id="3" creationId="{54F5A8A1-2B70-FD9E-1609-D600D297FD9C}"/>
          </ac:spMkLst>
        </pc:spChg>
        <pc:spChg chg="add del">
          <ac:chgData name="Toby Donaldson" userId="2e6e5431-bb17-4c41-9985-d39c50d83c73" providerId="ADAL" clId="{0E8AB1C3-5C85-4311-93A6-DFEC22981EA6}" dt="2023-09-24T05:18:00.434" v="2973" actId="21"/>
          <ac:spMkLst>
            <pc:docMk/>
            <pc:sldMk cId="3337423519" sldId="279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18:40.625" v="3023" actId="113"/>
          <ac:spMkLst>
            <pc:docMk/>
            <pc:sldMk cId="3337423519" sldId="279"/>
            <ac:spMk id="5" creationId="{A9C4AF2A-2D98-B1DE-51F9-0B18C02F9813}"/>
          </ac:spMkLst>
        </pc:spChg>
        <pc:spChg chg="del">
          <ac:chgData name="Toby Donaldson" userId="2e6e5431-bb17-4c41-9985-d39c50d83c73" providerId="ADAL" clId="{0E8AB1C3-5C85-4311-93A6-DFEC22981EA6}" dt="2023-09-24T05:19:22.366" v="3032" actId="21"/>
          <ac:spMkLst>
            <pc:docMk/>
            <pc:sldMk cId="3337423519" sldId="279"/>
            <ac:spMk id="23" creationId="{CDA72FC0-7F5C-66E6-8F41-78AE4F4632B2}"/>
          </ac:spMkLst>
        </pc:spChg>
        <pc:spChg chg="del">
          <ac:chgData name="Toby Donaldson" userId="2e6e5431-bb17-4c41-9985-d39c50d83c73" providerId="ADAL" clId="{0E8AB1C3-5C85-4311-93A6-DFEC22981EA6}" dt="2023-09-24T05:19:38.053" v="3037" actId="21"/>
          <ac:spMkLst>
            <pc:docMk/>
            <pc:sldMk cId="3337423519" sldId="279"/>
            <ac:spMk id="24" creationId="{93663F8C-2364-7225-0DD2-74F6AB0DD54B}"/>
          </ac:spMkLst>
        </pc:spChg>
        <pc:spChg chg="add mod">
          <ac:chgData name="Toby Donaldson" userId="2e6e5431-bb17-4c41-9985-d39c50d83c73" providerId="ADAL" clId="{0E8AB1C3-5C85-4311-93A6-DFEC22981EA6}" dt="2023-09-24T05:21:35.327" v="3170" actId="1076"/>
          <ac:spMkLst>
            <pc:docMk/>
            <pc:sldMk cId="3337423519" sldId="279"/>
            <ac:spMk id="27" creationId="{A52A1A72-DB66-CFAF-9648-92443EA9F55B}"/>
          </ac:spMkLst>
        </pc:spChg>
        <pc:cxnChg chg="add mod">
          <ac:chgData name="Toby Donaldson" userId="2e6e5431-bb17-4c41-9985-d39c50d83c73" providerId="ADAL" clId="{0E8AB1C3-5C85-4311-93A6-DFEC22981EA6}" dt="2023-09-24T05:20:10.535" v="3045" actId="1076"/>
          <ac:cxnSpMkLst>
            <pc:docMk/>
            <pc:sldMk cId="3337423519" sldId="279"/>
            <ac:cxnSpMk id="8" creationId="{6A8E8F87-ADFD-72E4-60CD-6C2EB37DFCA9}"/>
          </ac:cxnSpMkLst>
        </pc:cxnChg>
        <pc:cxnChg chg="add mod">
          <ac:chgData name="Toby Donaldson" userId="2e6e5431-bb17-4c41-9985-d39c50d83c73" providerId="ADAL" clId="{0E8AB1C3-5C85-4311-93A6-DFEC22981EA6}" dt="2023-09-24T05:20:03.695" v="3044" actId="1076"/>
          <ac:cxnSpMkLst>
            <pc:docMk/>
            <pc:sldMk cId="3337423519" sldId="279"/>
            <ac:cxnSpMk id="17" creationId="{4CA1F16F-CE3B-61B7-09D3-4D62D5A2F288}"/>
          </ac:cxnSpMkLst>
        </pc:cxnChg>
        <pc:cxnChg chg="add mod">
          <ac:chgData name="Toby Donaldson" userId="2e6e5431-bb17-4c41-9985-d39c50d83c73" providerId="ADAL" clId="{0E8AB1C3-5C85-4311-93A6-DFEC22981EA6}" dt="2023-09-24T05:20:01.270" v="3043" actId="14100"/>
          <ac:cxnSpMkLst>
            <pc:docMk/>
            <pc:sldMk cId="3337423519" sldId="279"/>
            <ac:cxnSpMk id="18" creationId="{32E971B1-F149-A008-2AB5-A00DD487DFD1}"/>
          </ac:cxnSpMkLst>
        </pc:cxnChg>
        <pc:cxnChg chg="mod">
          <ac:chgData name="Toby Donaldson" userId="2e6e5431-bb17-4c41-9985-d39c50d83c73" providerId="ADAL" clId="{0E8AB1C3-5C85-4311-93A6-DFEC22981EA6}" dt="2023-09-24T05:19:25.358" v="3033" actId="14100"/>
          <ac:cxnSpMkLst>
            <pc:docMk/>
            <pc:sldMk cId="3337423519" sldId="279"/>
            <ac:cxnSpMk id="19" creationId="{601C1FBE-CF5A-E358-252D-08C7D1049955}"/>
          </ac:cxnSpMkLst>
        </pc:cxnChg>
        <pc:cxnChg chg="del">
          <ac:chgData name="Toby Donaldson" userId="2e6e5431-bb17-4c41-9985-d39c50d83c73" providerId="ADAL" clId="{0E8AB1C3-5C85-4311-93A6-DFEC22981EA6}" dt="2023-09-24T05:19:38.053" v="3037" actId="21"/>
          <ac:cxnSpMkLst>
            <pc:docMk/>
            <pc:sldMk cId="3337423519" sldId="279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808985168" sldId="280"/>
        </pc:sldMkLst>
      </pc:sldChg>
      <pc:sldChg chg="delSp modSp add mod ord">
        <pc:chgData name="Toby Donaldson" userId="2e6e5431-bb17-4c41-9985-d39c50d83c73" providerId="ADAL" clId="{0E8AB1C3-5C85-4311-93A6-DFEC22981EA6}" dt="2023-09-24T05:38:11.077" v="4376" actId="5793"/>
        <pc:sldMkLst>
          <pc:docMk/>
          <pc:sldMk cId="3151745683" sldId="280"/>
        </pc:sldMkLst>
        <pc:spChg chg="mod">
          <ac:chgData name="Toby Donaldson" userId="2e6e5431-bb17-4c41-9985-d39c50d83c73" providerId="ADAL" clId="{0E8AB1C3-5C85-4311-93A6-DFEC22981EA6}" dt="2023-09-24T05:22:58.615" v="3310" actId="14100"/>
          <ac:spMkLst>
            <pc:docMk/>
            <pc:sldMk cId="3151745683" sldId="280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38:11.077" v="4376" actId="5793"/>
          <ac:spMkLst>
            <pc:docMk/>
            <pc:sldMk cId="3151745683" sldId="280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4T05:22:10.709" v="3176" actId="21"/>
          <ac:spMkLst>
            <pc:docMk/>
            <pc:sldMk cId="3151745683" sldId="280"/>
            <ac:spMk id="4" creationId="{79BDE952-F572-FB9D-B3A1-1A1779E141DD}"/>
          </ac:spMkLst>
        </pc:spChg>
        <pc:spChg chg="del">
          <ac:chgData name="Toby Donaldson" userId="2e6e5431-bb17-4c41-9985-d39c50d83c73" providerId="ADAL" clId="{0E8AB1C3-5C85-4311-93A6-DFEC22981EA6}" dt="2023-09-24T05:22:10.709" v="3176" actId="21"/>
          <ac:spMkLst>
            <pc:docMk/>
            <pc:sldMk cId="3151745683" sldId="280"/>
            <ac:spMk id="5" creationId="{1B6124F5-222B-0EE5-4BE5-607D0B848999}"/>
          </ac:spMkLst>
        </pc:spChg>
        <pc:spChg chg="mod">
          <ac:chgData name="Toby Donaldson" userId="2e6e5431-bb17-4c41-9985-d39c50d83c73" providerId="ADAL" clId="{0E8AB1C3-5C85-4311-93A6-DFEC22981EA6}" dt="2023-09-24T05:28:07.023" v="4068" actId="1076"/>
          <ac:spMkLst>
            <pc:docMk/>
            <pc:sldMk cId="3151745683" sldId="280"/>
            <ac:spMk id="7" creationId="{F5913B1C-9741-C7ED-2321-A514BA3D7DAC}"/>
          </ac:spMkLst>
        </pc:spChg>
      </pc:sldChg>
      <pc:sldChg chg="new del">
        <pc:chgData name="Toby Donaldson" userId="2e6e5431-bb17-4c41-9985-d39c50d83c73" providerId="ADAL" clId="{0E8AB1C3-5C85-4311-93A6-DFEC22981EA6}" dt="2023-09-24T05:21:59.701" v="3172" actId="2696"/>
        <pc:sldMkLst>
          <pc:docMk/>
          <pc:sldMk cId="4102225687" sldId="280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612552489" sldId="281"/>
        </pc:sldMkLst>
      </pc:sldChg>
      <pc:sldChg chg="addSp modSp add mod">
        <pc:chgData name="Toby Donaldson" userId="2e6e5431-bb17-4c41-9985-d39c50d83c73" providerId="ADAL" clId="{0E8AB1C3-5C85-4311-93A6-DFEC22981EA6}" dt="2023-09-24T05:33:57.419" v="4328" actId="20577"/>
        <pc:sldMkLst>
          <pc:docMk/>
          <pc:sldMk cId="3951665125" sldId="281"/>
        </pc:sldMkLst>
        <pc:spChg chg="mod">
          <ac:chgData name="Toby Donaldson" userId="2e6e5431-bb17-4c41-9985-d39c50d83c73" providerId="ADAL" clId="{0E8AB1C3-5C85-4311-93A6-DFEC22981EA6}" dt="2023-09-24T05:33:57.419" v="4328" actId="20577"/>
          <ac:spMkLst>
            <pc:docMk/>
            <pc:sldMk cId="3951665125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33:27.833" v="4325" actId="20577"/>
          <ac:spMkLst>
            <pc:docMk/>
            <pc:sldMk cId="3951665125" sldId="281"/>
            <ac:spMk id="4" creationId="{C90CBC19-9323-4A80-605E-45C59FFE6CF9}"/>
          </ac:spMkLst>
        </pc:spChg>
        <pc:cxnChg chg="add">
          <ac:chgData name="Toby Donaldson" userId="2e6e5431-bb17-4c41-9985-d39c50d83c73" providerId="ADAL" clId="{0E8AB1C3-5C85-4311-93A6-DFEC22981EA6}" dt="2023-09-24T05:33:41.127" v="4326" actId="11529"/>
          <ac:cxnSpMkLst>
            <pc:docMk/>
            <pc:sldMk cId="3951665125" sldId="281"/>
            <ac:cxnSpMk id="9" creationId="{B7B5A1EC-F052-C3C3-BDA7-679D998F6C5F}"/>
          </ac:cxnSpMkLst>
        </pc:cxnChg>
      </pc:sldChg>
      <pc:sldChg chg="addSp delSp modSp add mod ord">
        <pc:chgData name="Toby Donaldson" userId="2e6e5431-bb17-4c41-9985-d39c50d83c73" providerId="ADAL" clId="{0E8AB1C3-5C85-4311-93A6-DFEC22981EA6}" dt="2023-09-24T05:37:19.957" v="4364"/>
        <pc:sldMkLst>
          <pc:docMk/>
          <pc:sldMk cId="574296150" sldId="282"/>
        </pc:sldMkLst>
        <pc:spChg chg="mod">
          <ac:chgData name="Toby Donaldson" userId="2e6e5431-bb17-4c41-9985-d39c50d83c73" providerId="ADAL" clId="{0E8AB1C3-5C85-4311-93A6-DFEC22981EA6}" dt="2023-09-24T05:34:30.274" v="4344" actId="20577"/>
          <ac:spMkLst>
            <pc:docMk/>
            <pc:sldMk cId="574296150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36:02.901" v="4347"/>
          <ac:spMkLst>
            <pc:docMk/>
            <pc:sldMk cId="574296150" sldId="282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36:22.837" v="4353" actId="20577"/>
          <ac:spMkLst>
            <pc:docMk/>
            <pc:sldMk cId="574296150" sldId="282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0" creationId="{25683E2F-1A6D-4C39-4992-0BAE771B035D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1" creationId="{69DF518D-394A-B234-7148-F6A7A5350DB2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2" creationId="{968CE5A3-37A0-353C-E8BA-F3DA3E0CB3B1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3" creationId="{B3B544AE-BF23-83CA-7DE7-03E1F817F734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4" creationId="{FAB089C0-67CE-045E-5774-EABA57A5A3F6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5" creationId="{2AB85AB8-946F-583D-31F5-39B46AAB68A6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6" creationId="{26BDD658-B45A-23DC-D6AD-DBFB0D3605C9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8" creationId="{C4897F7D-FD7F-C54F-8B4A-32B6793D5C12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1" creationId="{4788BDD7-9590-8007-2B9E-AFB8C416BDF2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2" creationId="{30FFE06E-2954-1EE4-65FB-01E70D4B40DE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23" creationId="{CDA72FC0-7F5C-66E6-8F41-78AE4F4632B2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24" creationId="{93663F8C-2364-7225-0DD2-74F6AB0DD54B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7" creationId="{F9D2CC98-D91D-0FD8-8050-C0B8DD46A7DD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8" creationId="{E55E20DF-2AB7-DFE7-6415-BA0E65EFBC24}"/>
          </ac:spMkLst>
        </pc:sp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5" creationId="{E2271684-EBFD-BB76-D5A3-2CF32B83D6C4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6" creationId="{FCBFF419-FC07-B607-EBC9-CABA4B8D457E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7" creationId="{FB32D55D-EAFD-EAF2-BEA3-EEF35507C408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8" creationId="{4E1BED36-5F2A-193B-45F9-AF8FC4FD51C6}"/>
          </ac:cxnSpMkLst>
        </pc:cxnChg>
        <pc:cxnChg chg="del mod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17" creationId="{29DCEBF4-AC51-192A-A89A-42E876CA9ACD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19" creationId="{601C1FBE-CF5A-E358-252D-08C7D1049955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20" creationId="{8B1E2ECF-3A9A-BC5B-4214-63696C03BA43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5" creationId="{BA9BECF4-59CD-F0B5-7640-2936E872B0CC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6" creationId="{C0E1B94B-8486-E5F7-F210-BC45D3E0B3BF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9" creationId="{14E3852E-E131-A4C6-CB30-A5D36F21B028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82496312" sldId="282"/>
        </pc:sldMkLst>
      </pc:sldChg>
      <pc:sldChg chg="new del">
        <pc:chgData name="Toby Donaldson" userId="2e6e5431-bb17-4c41-9985-d39c50d83c73" providerId="ADAL" clId="{0E8AB1C3-5C85-4311-93A6-DFEC22981EA6}" dt="2023-09-27T03:28:51.561" v="4380" actId="2696"/>
        <pc:sldMkLst>
          <pc:docMk/>
          <pc:sldMk cId="870847159" sldId="28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880515222" sldId="28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37565196" sldId="28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319755905" sldId="285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35224864" sldId="286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56226907" sldId="287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189453453" sldId="288"/>
        </pc:sldMkLst>
      </pc:sldChg>
    </pc:docChg>
  </pc:docChgLst>
  <pc:docChgLst>
    <pc:chgData name="Toby Donaldson" userId="2e6e5431-bb17-4c41-9985-d39c50d83c73" providerId="ADAL" clId="{C6FC6DD4-1E74-4403-8D18-C5C7F402FF2E}"/>
    <pc:docChg chg="undo custSel addSld delSld modSld sldOrd addSection modSection">
      <pc:chgData name="Toby Donaldson" userId="2e6e5431-bb17-4c41-9985-d39c50d83c73" providerId="ADAL" clId="{C6FC6DD4-1E74-4403-8D18-C5C7F402FF2E}" dt="2023-09-22T02:47:05.119" v="670" actId="21"/>
      <pc:docMkLst>
        <pc:docMk/>
      </pc:docMkLst>
      <pc:sldChg chg="modSp">
        <pc:chgData name="Toby Donaldson" userId="2e6e5431-bb17-4c41-9985-d39c50d83c73" providerId="ADAL" clId="{C6FC6DD4-1E74-4403-8D18-C5C7F402FF2E}" dt="2023-09-22T02:05:58.354" v="366" actId="20577"/>
        <pc:sldMkLst>
          <pc:docMk/>
          <pc:sldMk cId="503681400" sldId="256"/>
        </pc:sldMkLst>
        <pc:spChg chg="mod">
          <ac:chgData name="Toby Donaldson" userId="2e6e5431-bb17-4c41-9985-d39c50d83c73" providerId="ADAL" clId="{C6FC6DD4-1E74-4403-8D18-C5C7F402FF2E}" dt="2023-09-22T02:05:58.354" v="366" actId="20577"/>
          <ac:spMkLst>
            <pc:docMk/>
            <pc:sldMk cId="503681400" sldId="256"/>
            <ac:spMk id="21" creationId="{F042FCA3-EB24-1E91-2443-F23248E6F681}"/>
          </ac:spMkLst>
        </pc:spChg>
      </pc:sldChg>
      <pc:sldChg chg="delSp modSp mod">
        <pc:chgData name="Toby Donaldson" userId="2e6e5431-bb17-4c41-9985-d39c50d83c73" providerId="ADAL" clId="{C6FC6DD4-1E74-4403-8D18-C5C7F402FF2E}" dt="2023-09-20T02:52:58.342" v="117" actId="113"/>
        <pc:sldMkLst>
          <pc:docMk/>
          <pc:sldMk cId="2462026147" sldId="261"/>
        </pc:sldMkLst>
        <pc:spChg chg="mod">
          <ac:chgData name="Toby Donaldson" userId="2e6e5431-bb17-4c41-9985-d39c50d83c73" providerId="ADAL" clId="{C6FC6DD4-1E74-4403-8D18-C5C7F402FF2E}" dt="2023-09-20T02:52:19.528" v="27" actId="14100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C6FC6DD4-1E74-4403-8D18-C5C7F402FF2E}" dt="2023-09-20T02:52:58.342" v="117" actId="113"/>
          <ac:spMkLst>
            <pc:docMk/>
            <pc:sldMk cId="2462026147" sldId="261"/>
            <ac:spMk id="3" creationId="{54F5A8A1-2B70-FD9E-1609-D600D297FD9C}"/>
          </ac:spMkLst>
        </pc:spChg>
        <pc:spChg chg="del">
          <ac:chgData name="Toby Donaldson" userId="2e6e5431-bb17-4c41-9985-d39c50d83c73" providerId="ADAL" clId="{C6FC6DD4-1E74-4403-8D18-C5C7F402FF2E}" dt="2023-09-20T02:52:52.652" v="116" actId="21"/>
          <ac:spMkLst>
            <pc:docMk/>
            <pc:sldMk cId="2462026147" sldId="261"/>
            <ac:spMk id="4" creationId="{DCDF0C2A-0BA7-D2F0-6DEC-763D75A12680}"/>
          </ac:spMkLst>
        </pc:spChg>
      </pc:sldChg>
      <pc:sldChg chg="modSp mod">
        <pc:chgData name="Toby Donaldson" userId="2e6e5431-bb17-4c41-9985-d39c50d83c73" providerId="ADAL" clId="{C6FC6DD4-1E74-4403-8D18-C5C7F402FF2E}" dt="2023-09-20T02:47:05.864" v="1" actId="20577"/>
        <pc:sldMkLst>
          <pc:docMk/>
          <pc:sldMk cId="4073455787" sldId="262"/>
        </pc:sldMkLst>
        <pc:spChg chg="mod">
          <ac:chgData name="Toby Donaldson" userId="2e6e5431-bb17-4c41-9985-d39c50d83c73" providerId="ADAL" clId="{C6FC6DD4-1E74-4403-8D18-C5C7F402FF2E}" dt="2023-09-20T02:47:05.864" v="1" actId="20577"/>
          <ac:spMkLst>
            <pc:docMk/>
            <pc:sldMk cId="4073455787" sldId="262"/>
            <ac:spMk id="3" creationId="{54F5A8A1-2B70-FD9E-1609-D600D297FD9C}"/>
          </ac:spMkLst>
        </pc:spChg>
      </pc:sldChg>
      <pc:sldChg chg="modSp mod">
        <pc:chgData name="Toby Donaldson" userId="2e6e5431-bb17-4c41-9985-d39c50d83c73" providerId="ADAL" clId="{C6FC6DD4-1E74-4403-8D18-C5C7F402FF2E}" dt="2023-09-20T02:47:15.926" v="2" actId="20577"/>
        <pc:sldMkLst>
          <pc:docMk/>
          <pc:sldMk cId="1698948616" sldId="263"/>
        </pc:sldMkLst>
        <pc:spChg chg="mod">
          <ac:chgData name="Toby Donaldson" userId="2e6e5431-bb17-4c41-9985-d39c50d83c73" providerId="ADAL" clId="{C6FC6DD4-1E74-4403-8D18-C5C7F402FF2E}" dt="2023-09-20T02:47:15.926" v="2" actId="20577"/>
          <ac:spMkLst>
            <pc:docMk/>
            <pc:sldMk cId="1698948616" sldId="263"/>
            <ac:spMk id="3" creationId="{54F5A8A1-2B70-FD9E-1609-D600D297FD9C}"/>
          </ac:spMkLst>
        </pc:spChg>
      </pc:sldChg>
      <pc:sldChg chg="add">
        <pc:chgData name="Toby Donaldson" userId="2e6e5431-bb17-4c41-9985-d39c50d83c73" providerId="ADAL" clId="{C6FC6DD4-1E74-4403-8D18-C5C7F402FF2E}" dt="2023-09-20T02:52:02.961" v="3" actId="2890"/>
        <pc:sldMkLst>
          <pc:docMk/>
          <pc:sldMk cId="508713590" sldId="266"/>
        </pc:sldMkLst>
      </pc:sldChg>
      <pc:sldChg chg="new del">
        <pc:chgData name="Toby Donaldson" userId="2e6e5431-bb17-4c41-9985-d39c50d83c73" providerId="ADAL" clId="{C6FC6DD4-1E74-4403-8D18-C5C7F402FF2E}" dt="2023-09-22T01:57:02.287" v="119" actId="680"/>
        <pc:sldMkLst>
          <pc:docMk/>
          <pc:sldMk cId="2416908388" sldId="273"/>
        </pc:sldMkLst>
      </pc:sldChg>
      <pc:sldChg chg="delSp modSp add mod">
        <pc:chgData name="Toby Donaldson" userId="2e6e5431-bb17-4c41-9985-d39c50d83c73" providerId="ADAL" clId="{C6FC6DD4-1E74-4403-8D18-C5C7F402FF2E}" dt="2023-09-22T02:00:19.012" v="267" actId="20577"/>
        <pc:sldMkLst>
          <pc:docMk/>
          <pc:sldMk cId="3671330008" sldId="273"/>
        </pc:sldMkLst>
        <pc:spChg chg="mod">
          <ac:chgData name="Toby Donaldson" userId="2e6e5431-bb17-4c41-9985-d39c50d83c73" providerId="ADAL" clId="{C6FC6DD4-1E74-4403-8D18-C5C7F402FF2E}" dt="2023-09-22T01:59:43.220" v="254" actId="14100"/>
          <ac:spMkLst>
            <pc:docMk/>
            <pc:sldMk cId="3671330008" sldId="273"/>
            <ac:spMk id="2" creationId="{A4BC1F36-8D19-79F2-3E01-CBC70AAB5D5F}"/>
          </ac:spMkLst>
        </pc:spChg>
        <pc:spChg chg="del">
          <ac:chgData name="Toby Donaldson" userId="2e6e5431-bb17-4c41-9985-d39c50d83c73" providerId="ADAL" clId="{C6FC6DD4-1E74-4403-8D18-C5C7F402FF2E}" dt="2023-09-22T01:57:59.223" v="121" actId="21"/>
          <ac:spMkLst>
            <pc:docMk/>
            <pc:sldMk cId="3671330008" sldId="273"/>
            <ac:spMk id="11" creationId="{171EBBF9-E944-E617-FD6D-52555A9715E0}"/>
          </ac:spMkLst>
        </pc:spChg>
        <pc:spChg chg="mod">
          <ac:chgData name="Toby Donaldson" userId="2e6e5431-bb17-4c41-9985-d39c50d83c73" providerId="ADAL" clId="{C6FC6DD4-1E74-4403-8D18-C5C7F402FF2E}" dt="2023-09-22T02:00:19.012" v="267" actId="20577"/>
          <ac:spMkLst>
            <pc:docMk/>
            <pc:sldMk cId="3671330008" sldId="273"/>
            <ac:spMk id="27" creationId="{0EEB03E5-3335-D1C0-76E8-34A49E4E3E84}"/>
          </ac:spMkLst>
        </pc:s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5" creationId="{B8786658-4CB5-938C-AE54-92280D015A24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8" creationId="{2073F8A1-A150-C25D-FAD4-02387E31611E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14" creationId="{B3430AA6-B7B7-9A0F-59F3-558C35020D4D}"/>
          </ac:grpSpMkLst>
        </pc:grp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2" creationId="{60D2C2FF-D484-78F4-F36A-491415A688EB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7" creationId="{3F9172A8-181A-B07D-F4AC-801889823E45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23" creationId="{494FB4DD-8062-9E27-A625-6590FADFBC74}"/>
          </ac:cxnSpMkLst>
        </pc:cxnChg>
      </pc:sldChg>
      <pc:sldChg chg="addSp modSp add mod">
        <pc:chgData name="Toby Donaldson" userId="2e6e5431-bb17-4c41-9985-d39c50d83c73" providerId="ADAL" clId="{C6FC6DD4-1E74-4403-8D18-C5C7F402FF2E}" dt="2023-09-22T02:01:24.722" v="277" actId="1076"/>
        <pc:sldMkLst>
          <pc:docMk/>
          <pc:sldMk cId="946653246" sldId="274"/>
        </pc:sldMkLst>
        <pc:spChg chg="add mod">
          <ac:chgData name="Toby Donaldson" userId="2e6e5431-bb17-4c41-9985-d39c50d83c73" providerId="ADAL" clId="{C6FC6DD4-1E74-4403-8D18-C5C7F402FF2E}" dt="2023-09-22T02:01:24.722" v="277" actId="1076"/>
          <ac:spMkLst>
            <pc:docMk/>
            <pc:sldMk cId="946653246" sldId="274"/>
            <ac:spMk id="3" creationId="{BB2EEBE6-509D-E619-E3A0-3D6FA85DB1F0}"/>
          </ac:spMkLst>
        </pc:spChg>
      </pc:sldChg>
      <pc:sldChg chg="delSp modSp add mod">
        <pc:chgData name="Toby Donaldson" userId="2e6e5431-bb17-4c41-9985-d39c50d83c73" providerId="ADAL" clId="{C6FC6DD4-1E74-4403-8D18-C5C7F402FF2E}" dt="2023-09-22T02:03:10.288" v="350" actId="21"/>
        <pc:sldMkLst>
          <pc:docMk/>
          <pc:sldMk cId="2268866637" sldId="275"/>
        </pc:sldMkLst>
        <pc:spChg chg="del mod">
          <ac:chgData name="Toby Donaldson" userId="2e6e5431-bb17-4c41-9985-d39c50d83c73" providerId="ADAL" clId="{C6FC6DD4-1E74-4403-8D18-C5C7F402FF2E}" dt="2023-09-22T02:03:10.288" v="350" actId="21"/>
          <ac:spMkLst>
            <pc:docMk/>
            <pc:sldMk cId="2268866637" sldId="27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3:00.292" v="348" actId="20577"/>
          <ac:spMkLst>
            <pc:docMk/>
            <pc:sldMk cId="2268866637" sldId="27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3:06.490" v="349" actId="2890"/>
        <pc:sldMkLst>
          <pc:docMk/>
          <pc:sldMk cId="1580718496" sldId="276"/>
        </pc:sldMkLst>
      </pc:sldChg>
      <pc:sldChg chg="delSp modSp add mod">
        <pc:chgData name="Toby Donaldson" userId="2e6e5431-bb17-4c41-9985-d39c50d83c73" providerId="ADAL" clId="{C6FC6DD4-1E74-4403-8D18-C5C7F402FF2E}" dt="2023-09-22T02:05:32.615" v="360" actId="21"/>
        <pc:sldMkLst>
          <pc:docMk/>
          <pc:sldMk cId="1395573662" sldId="277"/>
        </pc:sldMkLst>
        <pc:spChg chg="del mod">
          <ac:chgData name="Toby Donaldson" userId="2e6e5431-bb17-4c41-9985-d39c50d83c73" providerId="ADAL" clId="{C6FC6DD4-1E74-4403-8D18-C5C7F402FF2E}" dt="2023-09-22T02:05:32.615" v="360" actId="21"/>
          <ac:spMkLst>
            <pc:docMk/>
            <pc:sldMk cId="1395573662" sldId="277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4:24.157" v="356" actId="20577"/>
          <ac:spMkLst>
            <pc:docMk/>
            <pc:sldMk cId="1395573662" sldId="277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5:29.138" v="359" actId="2890"/>
        <pc:sldMkLst>
          <pc:docMk/>
          <pc:sldMk cId="1950454931" sldId="278"/>
        </pc:sldMkLst>
      </pc:sldChg>
      <pc:sldChg chg="delSp modSp add mod ord">
        <pc:chgData name="Toby Donaldson" userId="2e6e5431-bb17-4c41-9985-d39c50d83c73" providerId="ADAL" clId="{C6FC6DD4-1E74-4403-8D18-C5C7F402FF2E}" dt="2023-09-22T02:16:21.240" v="445" actId="21"/>
        <pc:sldMkLst>
          <pc:docMk/>
          <pc:sldMk cId="580230518" sldId="279"/>
        </pc:sldMkLst>
        <pc:spChg chg="del mod">
          <ac:chgData name="Toby Donaldson" userId="2e6e5431-bb17-4c41-9985-d39c50d83c73" providerId="ADAL" clId="{C6FC6DD4-1E74-4403-8D18-C5C7F402FF2E}" dt="2023-09-22T02:16:21.240" v="445" actId="21"/>
          <ac:spMkLst>
            <pc:docMk/>
            <pc:sldMk cId="580230518" sldId="279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6:47.900" v="385" actId="20577"/>
          <ac:spMkLst>
            <pc:docMk/>
            <pc:sldMk cId="580230518" sldId="279"/>
            <ac:spMk id="27" creationId="{0EEB03E5-3335-D1C0-76E8-34A49E4E3E84}"/>
          </ac:spMkLst>
        </pc:spChg>
      </pc:sldChg>
      <pc:sldChg chg="modSp add mod">
        <pc:chgData name="Toby Donaldson" userId="2e6e5431-bb17-4c41-9985-d39c50d83c73" providerId="ADAL" clId="{C6FC6DD4-1E74-4403-8D18-C5C7F402FF2E}" dt="2023-09-22T02:09:19.752" v="401" actId="20577"/>
        <pc:sldMkLst>
          <pc:docMk/>
          <pc:sldMk cId="808985168" sldId="280"/>
        </pc:sldMkLst>
        <pc:spChg chg="mod">
          <ac:chgData name="Toby Donaldson" userId="2e6e5431-bb17-4c41-9985-d39c50d83c73" providerId="ADAL" clId="{C6FC6DD4-1E74-4403-8D18-C5C7F402FF2E}" dt="2023-09-22T02:09:19.752" v="401" actId="20577"/>
          <ac:spMkLst>
            <pc:docMk/>
            <pc:sldMk cId="808985168" sldId="280"/>
            <ac:spMk id="2" creationId="{A4BC1F36-8D19-79F2-3E01-CBC70AAB5D5F}"/>
          </ac:spMkLst>
        </pc:spChg>
      </pc:sldChg>
      <pc:sldChg chg="delSp modSp mod">
        <pc:chgData name="Toby Donaldson" userId="2e6e5431-bb17-4c41-9985-d39c50d83c73" providerId="ADAL" clId="{C6FC6DD4-1E74-4403-8D18-C5C7F402FF2E}" dt="2023-09-22T02:11:06.161" v="409" actId="21"/>
        <pc:sldMkLst>
          <pc:docMk/>
          <pc:sldMk cId="1612552489" sldId="281"/>
        </pc:sldMkLst>
        <pc:spChg chg="del mod">
          <ac:chgData name="Toby Donaldson" userId="2e6e5431-bb17-4c41-9985-d39c50d83c73" providerId="ADAL" clId="{C6FC6DD4-1E74-4403-8D18-C5C7F402FF2E}" dt="2023-09-22T02:11:06.161" v="409" actId="21"/>
          <ac:spMkLst>
            <pc:docMk/>
            <pc:sldMk cId="1612552489" sldId="281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0:05.438" v="406" actId="20577"/>
          <ac:spMkLst>
            <pc:docMk/>
            <pc:sldMk cId="1612552489" sldId="281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1:03.051" v="408" actId="2890"/>
        <pc:sldMkLst>
          <pc:docMk/>
          <pc:sldMk cId="2682496312" sldId="282"/>
        </pc:sldMkLst>
      </pc:sldChg>
      <pc:sldChg chg="delSp modSp mod">
        <pc:chgData name="Toby Donaldson" userId="2e6e5431-bb17-4c41-9985-d39c50d83c73" providerId="ADAL" clId="{C6FC6DD4-1E74-4403-8D18-C5C7F402FF2E}" dt="2023-09-22T02:12:43.834" v="426" actId="21"/>
        <pc:sldMkLst>
          <pc:docMk/>
          <pc:sldMk cId="2880515222" sldId="283"/>
        </pc:sldMkLst>
        <pc:spChg chg="del mod">
          <ac:chgData name="Toby Donaldson" userId="2e6e5431-bb17-4c41-9985-d39c50d83c73" providerId="ADAL" clId="{C6FC6DD4-1E74-4403-8D18-C5C7F402FF2E}" dt="2023-09-22T02:12:43.834" v="426" actId="21"/>
          <ac:spMkLst>
            <pc:docMk/>
            <pc:sldMk cId="2880515222" sldId="283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2:24.261" v="424" actId="20577"/>
          <ac:spMkLst>
            <pc:docMk/>
            <pc:sldMk cId="2880515222" sldId="283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2:36.072" v="425" actId="2890"/>
        <pc:sldMkLst>
          <pc:docMk/>
          <pc:sldMk cId="137565196" sldId="284"/>
        </pc:sldMkLst>
      </pc:sldChg>
      <pc:sldChg chg="delSp modSp mod">
        <pc:chgData name="Toby Donaldson" userId="2e6e5431-bb17-4c41-9985-d39c50d83c73" providerId="ADAL" clId="{C6FC6DD4-1E74-4403-8D18-C5C7F402FF2E}" dt="2023-09-22T02:15:48.124" v="444" actId="14100"/>
        <pc:sldMkLst>
          <pc:docMk/>
          <pc:sldMk cId="2319755905" sldId="285"/>
        </pc:sldMkLst>
        <pc:spChg chg="del mod">
          <ac:chgData name="Toby Donaldson" userId="2e6e5431-bb17-4c41-9985-d39c50d83c73" providerId="ADAL" clId="{C6FC6DD4-1E74-4403-8D18-C5C7F402FF2E}" dt="2023-09-22T02:14:39.521" v="443" actId="21"/>
          <ac:spMkLst>
            <pc:docMk/>
            <pc:sldMk cId="2319755905" sldId="28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5:48.124" v="444" actId="14100"/>
          <ac:spMkLst>
            <pc:docMk/>
            <pc:sldMk cId="2319755905" sldId="28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4:34.929" v="442" actId="2890"/>
        <pc:sldMkLst>
          <pc:docMk/>
          <pc:sldMk cId="2635224864" sldId="286"/>
        </pc:sldMkLst>
      </pc:sldChg>
      <pc:sldChg chg="addSp delSp modSp mod">
        <pc:chgData name="Toby Donaldson" userId="2e6e5431-bb17-4c41-9985-d39c50d83c73" providerId="ADAL" clId="{C6FC6DD4-1E74-4403-8D18-C5C7F402FF2E}" dt="2023-09-22T02:47:05.119" v="670" actId="21"/>
        <pc:sldMkLst>
          <pc:docMk/>
          <pc:sldMk cId="2656226907" sldId="287"/>
        </pc:sldMkLst>
        <pc:spChg chg="del mod">
          <ac:chgData name="Toby Donaldson" userId="2e6e5431-bb17-4c41-9985-d39c50d83c73" providerId="ADAL" clId="{C6FC6DD4-1E74-4403-8D18-C5C7F402FF2E}" dt="2023-09-22T02:47:05.119" v="670" actId="21"/>
          <ac:spMkLst>
            <pc:docMk/>
            <pc:sldMk cId="2656226907" sldId="287"/>
            <ac:spMk id="3" creationId="{BB2EEBE6-509D-E619-E3A0-3D6FA85DB1F0}"/>
          </ac:spMkLst>
        </pc:spChg>
        <pc:spChg chg="add del mod">
          <ac:chgData name="Toby Donaldson" userId="2e6e5431-bb17-4c41-9985-d39c50d83c73" providerId="ADAL" clId="{C6FC6DD4-1E74-4403-8D18-C5C7F402FF2E}" dt="2023-09-22T02:47:02.296" v="669" actId="21"/>
          <ac:spMkLst>
            <pc:docMk/>
            <pc:sldMk cId="2656226907" sldId="287"/>
            <ac:spMk id="4" creationId="{46F164F5-BA13-5D76-C5D9-55CDD72AF6C6}"/>
          </ac:spMkLst>
        </pc:spChg>
        <pc:spChg chg="mod">
          <ac:chgData name="Toby Donaldson" userId="2e6e5431-bb17-4c41-9985-d39c50d83c73" providerId="ADAL" clId="{C6FC6DD4-1E74-4403-8D18-C5C7F402FF2E}" dt="2023-09-22T02:20:33.189" v="468" actId="20577"/>
          <ac:spMkLst>
            <pc:docMk/>
            <pc:sldMk cId="2656226907" sldId="287"/>
            <ac:spMk id="27" creationId="{0EEB03E5-3335-D1C0-76E8-34A49E4E3E84}"/>
          </ac:spMkLst>
        </pc:spChg>
        <pc:graphicFrameChg chg="add del modGraphic">
          <ac:chgData name="Toby Donaldson" userId="2e6e5431-bb17-4c41-9985-d39c50d83c73" providerId="ADAL" clId="{C6FC6DD4-1E74-4403-8D18-C5C7F402FF2E}" dt="2023-09-22T02:46:43.094" v="667" actId="21"/>
          <ac:graphicFrameMkLst>
            <pc:docMk/>
            <pc:sldMk cId="2656226907" sldId="287"/>
            <ac:graphicFrameMk id="5" creationId="{3D20159C-901E-0421-8911-0B86DF3AC7CD}"/>
          </ac:graphicFrameMkLst>
        </pc:graphicFrameChg>
      </pc:sldChg>
      <pc:sldChg chg="add">
        <pc:chgData name="Toby Donaldson" userId="2e6e5431-bb17-4c41-9985-d39c50d83c73" providerId="ADAL" clId="{C6FC6DD4-1E74-4403-8D18-C5C7F402FF2E}" dt="2023-09-22T02:46:57.632" v="668" actId="2890"/>
        <pc:sldMkLst>
          <pc:docMk/>
          <pc:sldMk cId="4189453453" sldId="288"/>
        </pc:sldMkLst>
      </pc:sldChg>
    </pc:docChg>
  </pc:docChgLst>
  <pc:docChgLst>
    <pc:chgData name="Toby Donaldson" userId="2e6e5431-bb17-4c41-9985-d39c50d83c73" providerId="ADAL" clId="{E358EA88-9D89-4B2D-966E-8A0A1DD075DD}"/>
    <pc:docChg chg="undo redo custSel addSld delSld modSld">
      <pc:chgData name="Toby Donaldson" userId="2e6e5431-bb17-4c41-9985-d39c50d83c73" providerId="ADAL" clId="{E358EA88-9D89-4B2D-966E-8A0A1DD075DD}" dt="2023-09-22T23:00:03.243" v="979"/>
      <pc:docMkLst>
        <pc:docMk/>
      </pc:docMkLst>
      <pc:sldChg chg="add">
        <pc:chgData name="Toby Donaldson" userId="2e6e5431-bb17-4c41-9985-d39c50d83c73" providerId="ADAL" clId="{E358EA88-9D89-4B2D-966E-8A0A1DD075DD}" dt="2023-09-15T19:33:30.090" v="226"/>
        <pc:sldMkLst>
          <pc:docMk/>
          <pc:sldMk cId="503681400" sldId="256"/>
        </pc:sldMkLst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2988507299" sldId="256"/>
        </pc:sldMkLst>
      </pc:sldChg>
      <pc:sldChg chg="modSp mod">
        <pc:chgData name="Toby Donaldson" userId="2e6e5431-bb17-4c41-9985-d39c50d83c73" providerId="ADAL" clId="{E358EA88-9D89-4B2D-966E-8A0A1DD075DD}" dt="2023-09-15T19:22:03.903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E358EA88-9D89-4B2D-966E-8A0A1DD075DD}" dt="2023-09-15T19:22:03.903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1229222997" sldId="258"/>
        </pc:sldMkLst>
      </pc:sldChg>
      <pc:sldChg chg="modSp mod">
        <pc:chgData name="Toby Donaldson" userId="2e6e5431-bb17-4c41-9985-d39c50d83c73" providerId="ADAL" clId="{E358EA88-9D89-4B2D-966E-8A0A1DD075DD}" dt="2023-09-15T19:31:31.837" v="139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E358EA88-9D89-4B2D-966E-8A0A1DD075DD}" dt="2023-09-15T19:29:16.883" v="106" actId="113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31.837" v="139" actId="20577"/>
          <ac:spMkLst>
            <pc:docMk/>
            <pc:sldMk cId="2462026147" sldId="261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15T19:26:12.342" v="81" actId="1076"/>
          <ac:spMkLst>
            <pc:docMk/>
            <pc:sldMk cId="2462026147" sldId="261"/>
            <ac:spMk id="4" creationId="{DCDF0C2A-0BA7-D2F0-6DEC-763D75A12680}"/>
          </ac:spMkLst>
        </pc:sp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76553504" sldId="262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4073455787" sldId="262"/>
        </pc:sldMkLst>
        <pc:spChg chg="mod">
          <ac:chgData name="Toby Donaldson" userId="2e6e5431-bb17-4c41-9985-d39c50d83c73" providerId="ADAL" clId="{E358EA88-9D89-4B2D-966E-8A0A1DD075DD}" dt="2023-09-15T19:29:33.373" v="125" actId="14100"/>
          <ac:spMkLst>
            <pc:docMk/>
            <pc:sldMk cId="4073455787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50.523" v="179" actId="20577"/>
          <ac:spMkLst>
            <pc:docMk/>
            <pc:sldMk cId="4073455787" sldId="262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2:31.362" v="880"/>
          <ac:spMkLst>
            <pc:docMk/>
            <pc:sldMk cId="4073455787" sldId="262"/>
            <ac:spMk id="5" creationId="{C382B06A-99E7-D67C-FE00-0688EF46DA42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7" creationId="{A9C3DB31-CA85-E19E-18F3-1DB4B3B545F7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8" creationId="{4D2F53DA-876F-D3B4-A33D-D3D6B96CA361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0" creationId="{B8CB5C94-CB2A-DEF7-2BE9-5083B010D79A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1" creationId="{90D2F202-802B-59AE-2FB1-97A6DAB26663}"/>
          </ac:spMkLst>
        </pc:spChg>
        <pc:spChg chg="add mod">
          <ac:chgData name="Toby Donaldson" userId="2e6e5431-bb17-4c41-9985-d39c50d83c73" providerId="ADAL" clId="{E358EA88-9D89-4B2D-966E-8A0A1DD075DD}" dt="2023-09-20T22:02:44.826" v="882" actId="1076"/>
          <ac:spMkLst>
            <pc:docMk/>
            <pc:sldMk cId="4073455787" sldId="262"/>
            <ac:spMk id="12" creationId="{FAE44354-44EB-3FBF-BE74-D0CF36A2799E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6" creationId="{F4CC3F46-17B0-4E18-0547-A201A9B60D5B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7" creationId="{5FFD1163-B44A-DA1A-DBC7-EB310BDCC53C}"/>
          </ac:spMkLst>
        </pc:s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6" creationId="{0B213ED8-0FCB-1F96-9CAB-6B9C4FD956AB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9" creationId="{F65B6E11-5049-9D56-4A1A-CAD2E4B9EB85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15" creationId="{788CFCBB-8580-CD43-3EB4-8284EC1BAEDA}"/>
          </ac:grpSpMkLst>
        </pc:grpChg>
        <pc:grpChg chg="mod">
          <ac:chgData name="Toby Donaldson" userId="2e6e5431-bb17-4c41-9985-d39c50d83c73" providerId="ADAL" clId="{E358EA88-9D89-4B2D-966E-8A0A1DD075DD}" dt="2023-09-20T22:02:39.938" v="881"/>
          <ac:grpSpMkLst>
            <pc:docMk/>
            <pc:sldMk cId="4073455787" sldId="262"/>
            <ac:grpSpMk id="19" creationId="{A047E206-E296-A211-74A5-F5545A02D53F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4073455787" sldId="262"/>
            <ac:inkMk id="25" creationId="{6C967352-3BF6-7AEF-D525-156B1464B771}"/>
          </ac:inkMkLst>
        </pc:ink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3" creationId="{9E8F774E-3941-430D-F87E-F79EF3ACBCA6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4" creationId="{8B42768A-4B88-A4E7-B142-D2AA2D650737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18" creationId="{57226322-A3D5-69B7-C076-F2DD1820F3D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0" creationId="{44A9F8C1-C49B-88A7-1A29-4B6FE924BB6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1" creationId="{628CF524-D61C-4F97-963D-91E76869A823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2" creationId="{F01CB263-827C-5D5F-DFA5-B4C8B25B4E4C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3" creationId="{5891C35F-9079-E60B-B935-9461BCEA5CBF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24" creationId="{C6612C2E-27A1-19CE-AABF-2233B41407A5}"/>
          </ac:cxnSpMkLst>
        </pc:cxnChg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698948616" sldId="263"/>
        </pc:sldMkLst>
        <pc:spChg chg="mod">
          <ac:chgData name="Toby Donaldson" userId="2e6e5431-bb17-4c41-9985-d39c50d83c73" providerId="ADAL" clId="{E358EA88-9D89-4B2D-966E-8A0A1DD075DD}" dt="2023-09-15T19:31:04.823" v="137" actId="14100"/>
          <ac:spMkLst>
            <pc:docMk/>
            <pc:sldMk cId="1698948616" sldId="263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20T20:59:51.061" v="656" actId="20577"/>
          <ac:spMkLst>
            <pc:docMk/>
            <pc:sldMk cId="1698948616" sldId="263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3:47.135" v="889" actId="1076"/>
          <ac:spMkLst>
            <pc:docMk/>
            <pc:sldMk cId="1698948616" sldId="263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6" creationId="{76054D0D-EC71-8B89-2F1E-0ED7374DBFDE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7" creationId="{81912ED7-867D-3FCC-2BE4-744C4972EBF8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9" creationId="{6C1D142B-6FE9-C9E7-30E9-01E7F12D63C1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0" creationId="{8E86E897-1165-83F4-3A61-37085BEA7077}"/>
          </ac:spMkLst>
        </pc:spChg>
        <pc:spChg chg="add mod">
          <ac:chgData name="Toby Donaldson" userId="2e6e5431-bb17-4c41-9985-d39c50d83c73" providerId="ADAL" clId="{E358EA88-9D89-4B2D-966E-8A0A1DD075DD}" dt="2023-09-20T22:03:39.413" v="886" actId="1076"/>
          <ac:spMkLst>
            <pc:docMk/>
            <pc:sldMk cId="1698948616" sldId="263"/>
            <ac:spMk id="11" creationId="{5EC532B5-93B6-11AD-33AC-8A9B99B40ABF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5" creationId="{DEA46E73-B540-04C9-F9B8-BEC010A56CF6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6" creationId="{7ED77ECD-EB54-D751-6000-A4D184E64F53}"/>
          </ac:spMkLst>
        </pc:s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5" creationId="{00247014-1202-BE03-4886-B17B00B5EEFE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8" creationId="{10316954-D50F-8F54-5167-1E5A545BD0B8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14" creationId="{27F8E32A-5656-04D5-827B-17B3747761B5}"/>
          </ac:grpSpMkLst>
        </pc:grpChg>
        <pc:grpChg chg="mod">
          <ac:chgData name="Toby Donaldson" userId="2e6e5431-bb17-4c41-9985-d39c50d83c73" providerId="ADAL" clId="{E358EA88-9D89-4B2D-966E-8A0A1DD075DD}" dt="2023-09-20T22:03:36.295" v="885"/>
          <ac:grpSpMkLst>
            <pc:docMk/>
            <pc:sldMk cId="1698948616" sldId="263"/>
            <ac:grpSpMk id="18" creationId="{46226709-FAE2-0BD9-C9BB-9028A6C7E40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698948616" sldId="263"/>
            <ac:inkMk id="24" creationId="{EB55A1C3-C170-8347-72E3-FECE1D6FC1BF}"/>
          </ac:inkMkLst>
        </pc:ink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2" creationId="{C55186A2-77DD-06D1-AA15-4556BF658F14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3" creationId="{EFE44043-E4BA-F2CC-DE80-3A161825CC32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7" creationId="{C7B4B4F8-DC2F-BD0F-99A5-A997AC75EF6C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9" creationId="{2FD76F0F-47BE-38CF-F454-809E4BFF1A11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0" creationId="{65ECCA89-7C5D-9703-F0A6-F48AE05CF436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1" creationId="{004E975A-2472-20A1-F0C6-EEA4619195FE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2" creationId="{FB7574EA-B035-A3A8-5C18-5144689448FB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23" creationId="{08463436-4201-62D9-9A78-9DEEBC896F37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223994423" sldId="26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05448715" sldId="264"/>
        </pc:sldMkLst>
      </pc:sldChg>
      <pc:sldChg chg="addSp delSp modSp add mod">
        <pc:chgData name="Toby Donaldson" userId="2e6e5431-bb17-4c41-9985-d39c50d83c73" providerId="ADAL" clId="{E358EA88-9D89-4B2D-966E-8A0A1DD075DD}" dt="2023-09-20T22:06:57.685" v="903" actId="21"/>
        <pc:sldMkLst>
          <pc:docMk/>
          <pc:sldMk cId="4164542652" sldId="264"/>
        </pc:sldMkLst>
        <pc:spChg chg="mod">
          <ac:chgData name="Toby Donaldson" userId="2e6e5431-bb17-4c41-9985-d39c50d83c73" providerId="ADAL" clId="{E358EA88-9D89-4B2D-966E-8A0A1DD075DD}" dt="2023-09-15T19:32:39.945" v="225" actId="14100"/>
          <ac:spMkLst>
            <pc:docMk/>
            <pc:sldMk cId="4164542652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2:30.593" v="210" actId="255"/>
          <ac:spMkLst>
            <pc:docMk/>
            <pc:sldMk cId="4164542652" sldId="264"/>
            <ac:spMk id="3" creationId="{54F5A8A1-2B70-FD9E-1609-D600D297FD9C}"/>
          </ac:spMkLst>
        </pc:spChg>
        <pc:spChg chg="del mod">
          <ac:chgData name="Toby Donaldson" userId="2e6e5431-bb17-4c41-9985-d39c50d83c73" providerId="ADAL" clId="{E358EA88-9D89-4B2D-966E-8A0A1DD075DD}" dt="2023-09-20T22:06:57.685" v="903" actId="21"/>
          <ac:spMkLst>
            <pc:docMk/>
            <pc:sldMk cId="4164542652" sldId="264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6" creationId="{35361DE2-AD40-D3CF-A5B1-A2128862F04A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7" creationId="{32B371FD-6BBE-7E09-91EF-287FA71ABBC4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9" creationId="{C885427D-D6C9-EEC8-46CA-8418AFA88AA3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0" creationId="{DBC83D06-7E60-7E87-290C-EED93C25D53A}"/>
          </ac:spMkLst>
        </pc:spChg>
        <pc:spChg chg="add mod">
          <ac:chgData name="Toby Donaldson" userId="2e6e5431-bb17-4c41-9985-d39c50d83c73" providerId="ADAL" clId="{E358EA88-9D89-4B2D-966E-8A0A1DD075DD}" dt="2023-09-20T22:04:22.345" v="895" actId="1076"/>
          <ac:spMkLst>
            <pc:docMk/>
            <pc:sldMk cId="4164542652" sldId="264"/>
            <ac:spMk id="11" creationId="{171EBBF9-E944-E617-FD6D-52555A9715E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5" creationId="{A2411D0B-20D2-0758-0F53-5321E415DA3C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6" creationId="{9ADFC97B-9BB6-FB03-B790-7AA9F89E697F}"/>
          </ac:spMkLst>
        </pc:s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5" creationId="{B8786658-4CB5-938C-AE54-92280D015A24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8" creationId="{2073F8A1-A150-C25D-FAD4-02387E31611E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14" creationId="{B3430AA6-B7B7-9A0F-59F3-558C35020D4D}"/>
          </ac:grpSpMkLst>
        </pc:grpChg>
        <pc:grpChg chg="mod">
          <ac:chgData name="Toby Donaldson" userId="2e6e5431-bb17-4c41-9985-d39c50d83c73" providerId="ADAL" clId="{E358EA88-9D89-4B2D-966E-8A0A1DD075DD}" dt="2023-09-20T22:04:18.944" v="894"/>
          <ac:grpSpMkLst>
            <pc:docMk/>
            <pc:sldMk cId="4164542652" sldId="264"/>
            <ac:grpSpMk id="18" creationId="{401A7AE0-9862-B9AF-F936-2074BC183D9D}"/>
          </ac:grpSpMkLst>
        </pc:grp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2" creationId="{60D2C2FF-D484-78F4-F36A-491415A688EB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7" creationId="{3F9172A8-181A-B07D-F4AC-801889823E4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9" creationId="{975E41C7-D1BF-DCCB-7208-7FBBB0B802A1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0" creationId="{D03A2F7A-F248-A2D9-F5C5-EB172330D5E8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1" creationId="{C651C1CD-D1F8-84F6-06E0-B4B95FF1E1CF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2" creationId="{C39CDC0A-F5FC-53D8-25D7-BF65C6CD6290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23" creationId="{494FB4DD-8062-9E27-A625-6590FADFBC74}"/>
          </ac:cxnSpMkLst>
        </pc:cxnChg>
      </pc:sldChg>
      <pc:sldChg chg="addSp add">
        <pc:chgData name="Toby Donaldson" userId="2e6e5431-bb17-4c41-9985-d39c50d83c73" providerId="ADAL" clId="{E358EA88-9D89-4B2D-966E-8A0A1DD075DD}" dt="2023-09-22T23:00:03.243" v="979"/>
        <pc:sldMkLst>
          <pc:docMk/>
          <pc:sldMk cId="2365519457" sldId="265"/>
        </pc:sldMkLst>
        <pc:inkChg chg="add">
          <ac:chgData name="Toby Donaldson" userId="2e6e5431-bb17-4c41-9985-d39c50d83c73" providerId="ADAL" clId="{E358EA88-9D89-4B2D-966E-8A0A1DD075DD}" dt="2023-09-22T23:00:03.243" v="979"/>
          <ac:inkMkLst>
            <pc:docMk/>
            <pc:sldMk cId="2365519457" sldId="265"/>
            <ac:inkMk id="2" creationId="{BA45B86F-9AD3-3B4A-8726-CF5A0263B209}"/>
          </ac:inkMkLst>
        </pc:inkChg>
      </pc:sldChg>
      <pc:sldChg chg="addSp delSp modSp mod">
        <pc:chgData name="Toby Donaldson" userId="2e6e5431-bb17-4c41-9985-d39c50d83c73" providerId="ADAL" clId="{E358EA88-9D89-4B2D-966E-8A0A1DD075DD}" dt="2023-09-21T17:07:06.350" v="977"/>
        <pc:sldMkLst>
          <pc:docMk/>
          <pc:sldMk cId="508713590" sldId="266"/>
        </pc:sldMkLst>
        <pc:spChg chg="mod">
          <ac:chgData name="Toby Donaldson" userId="2e6e5431-bb17-4c41-9985-d39c50d83c73" providerId="ADAL" clId="{E358EA88-9D89-4B2D-966E-8A0A1DD075DD}" dt="2023-09-20T22:01:48.370" v="871" actId="1076"/>
          <ac:spMkLst>
            <pc:docMk/>
            <pc:sldMk cId="508713590" sldId="266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6" creationId="{2DC2E3C3-69DE-EBD6-C96D-300063B5A0AA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7" creationId="{BDB5FFE8-FB5A-B526-6193-5243B362463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9" creationId="{3399B6F5-EE6E-8E80-4002-7876344E98F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0" creationId="{744DB23F-EA17-4AC6-5A1C-83CA22810ED8}"/>
          </ac:spMkLst>
        </pc:spChg>
        <pc:spChg chg="add mod">
          <ac:chgData name="Toby Donaldson" userId="2e6e5431-bb17-4c41-9985-d39c50d83c73" providerId="ADAL" clId="{E358EA88-9D89-4B2D-966E-8A0A1DD075DD}" dt="2023-09-20T22:01:55.442" v="873" actId="1076"/>
          <ac:spMkLst>
            <pc:docMk/>
            <pc:sldMk cId="508713590" sldId="266"/>
            <ac:spMk id="11" creationId="{A7D3970F-613A-1B6F-7D5F-B7FD24E6F66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5" creationId="{17570CE1-DB0E-56EB-1137-C79A3F76AB58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6" creationId="{71E2D247-953C-65F1-8525-C450784E9587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4" creationId="{4C3C9CC8-31FB-B950-E820-5EBB276A48DD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6" creationId="{BDBE1DC9-459B-AD33-3A5C-39771DA80C24}"/>
          </ac:spMkLst>
        </pc:s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5" creationId="{82EF83CE-FA4F-26E9-F133-8D7C34FF0323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8" creationId="{B21CB067-541D-5861-D495-22A1E3AA4A87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14" creationId="{19867B0F-D46B-6E01-B464-6241422DEE08}"/>
          </ac:grpSpMkLst>
        </pc:grpChg>
        <pc:grpChg chg="mod">
          <ac:chgData name="Toby Donaldson" userId="2e6e5431-bb17-4c41-9985-d39c50d83c73" providerId="ADAL" clId="{E358EA88-9D89-4B2D-966E-8A0A1DD075DD}" dt="2023-09-20T22:01:50.007" v="872"/>
          <ac:grpSpMkLst>
            <pc:docMk/>
            <pc:sldMk cId="508713590" sldId="266"/>
            <ac:grpSpMk id="18" creationId="{E75DDD52-E796-0741-421D-2AA1EF1159C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508713590" sldId="266"/>
            <ac:inkMk id="27" creationId="{54B4D7C6-4CBC-6489-6F50-0D17E7F54E32}"/>
          </ac:inkMkLst>
        </pc:ink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2" creationId="{5C2C1095-3977-4829-E75C-1D6F9DB1283A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7" creationId="{1690B0E1-BE87-6620-95B9-1AB441D23918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9" creationId="{104FAA86-6D0A-83A5-83DA-D5AE3EC5B496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0" creationId="{6ECF995F-AB28-1242-F716-7E644CC756CB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1" creationId="{7490557F-110B-E8DA-470E-D131EAE45DD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2" creationId="{80F7443D-B75D-2058-3BC8-381715B5EC30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23" creationId="{5EAD73CC-7FBC-9398-C2AD-F23FF25524E8}"/>
          </ac:cxnSpMkLst>
        </pc:cxnChg>
        <pc:cxnChg chg="add del mod">
          <ac:chgData name="Toby Donaldson" userId="2e6e5431-bb17-4c41-9985-d39c50d83c73" providerId="ADAL" clId="{E358EA88-9D89-4B2D-966E-8A0A1DD075DD}" dt="2023-09-20T22:02:01.212" v="875" actId="21"/>
          <ac:cxnSpMkLst>
            <pc:docMk/>
            <pc:sldMk cId="508713590" sldId="266"/>
            <ac:cxnSpMk id="25" creationId="{35BDA917-3752-35DF-3986-29B0123E73A8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86916132" sldId="267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2459348280" sldId="267"/>
        </pc:sldMkLst>
        <pc:spChg chg="mod">
          <ac:chgData name="Toby Donaldson" userId="2e6e5431-bb17-4c41-9985-d39c50d83c73" providerId="ADAL" clId="{E358EA88-9D89-4B2D-966E-8A0A1DD075DD}" dt="2023-09-20T20:35:06.227" v="266" actId="14100"/>
          <ac:spMkLst>
            <pc:docMk/>
            <pc:sldMk cId="2459348280" sldId="267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2:19.111" v="878" actId="21"/>
          <ac:spMkLst>
            <pc:docMk/>
            <pc:sldMk cId="2459348280" sldId="267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6" creationId="{EBB5876D-E866-34A7-A279-3C2B7001448F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7" creationId="{CAEA3BBD-6746-7FCD-F79A-9A311A52C18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9" creationId="{E799F9B7-FFD1-FD0A-F18E-A07F11BAD3A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0" creationId="{8C1F4DB3-5C94-2BBC-F85F-0F2980220309}"/>
          </ac:spMkLst>
        </pc:spChg>
        <pc:spChg chg="add mod">
          <ac:chgData name="Toby Donaldson" userId="2e6e5431-bb17-4c41-9985-d39c50d83c73" providerId="ADAL" clId="{E358EA88-9D89-4B2D-966E-8A0A1DD075DD}" dt="2023-09-20T22:02:16.769" v="877" actId="1076"/>
          <ac:spMkLst>
            <pc:docMk/>
            <pc:sldMk cId="2459348280" sldId="267"/>
            <ac:spMk id="11" creationId="{E1E7F3D4-4437-2AE3-A61C-56A4B504E91D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5" creationId="{B98BA3C1-9060-3C41-F189-B427BB3BA796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6" creationId="{0D0796B8-1D72-91DF-0169-E6EFF4E24947}"/>
          </ac:spMkLst>
        </pc:s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5" creationId="{45D47E5F-F805-C3A5-F982-18B43424168C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8" creationId="{7F1CBA86-1129-D697-D152-E53CC72ADD81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14" creationId="{A7D8191C-FBFA-1DB2-4047-2B1D2CA0E281}"/>
          </ac:grpSpMkLst>
        </pc:grpChg>
        <pc:grpChg chg="mod">
          <ac:chgData name="Toby Donaldson" userId="2e6e5431-bb17-4c41-9985-d39c50d83c73" providerId="ADAL" clId="{E358EA88-9D89-4B2D-966E-8A0A1DD075DD}" dt="2023-09-20T22:02:12.685" v="876"/>
          <ac:grpSpMkLst>
            <pc:docMk/>
            <pc:sldMk cId="2459348280" sldId="267"/>
            <ac:grpSpMk id="18" creationId="{B83EB3E9-A931-FE16-ECBB-7C9812611286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2459348280" sldId="267"/>
            <ac:inkMk id="24" creationId="{DC513CDA-7BAB-1CE8-BBDD-BDEB75E83D84}"/>
          </ac:inkMkLst>
        </pc:ink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2" creationId="{34457138-71DC-B946-1B7C-141943D791CE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3" creationId="{3B1BD9D9-8BA9-4FE2-BFC8-F154A8EF4D6B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7" creationId="{15E26227-1217-F946-4B4F-5CB3A4FE8FBE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9" creationId="{BDD2BFCA-73DA-9C36-4AD3-6A0BF7B7A059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0" creationId="{8BEF552C-4C4B-1224-998B-A71C2D62DD50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1" creationId="{842D7B7E-6AAC-630C-D6F7-98FD02F65A95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2" creationId="{E77670C4-CBF0-FF3E-EAA7-EF8E1E006B9C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23" creationId="{F86C5705-7136-84E7-05CA-3008B23DE526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29980275" sldId="268"/>
        </pc:sldMkLst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595964527" sldId="268"/>
        </pc:sldMkLst>
        <pc:spChg chg="mod">
          <ac:chgData name="Toby Donaldson" userId="2e6e5431-bb17-4c41-9985-d39c50d83c73" providerId="ADAL" clId="{E358EA88-9D89-4B2D-966E-8A0A1DD075DD}" dt="2023-09-20T20:37:21.914" v="312" actId="14100"/>
          <ac:spMkLst>
            <pc:docMk/>
            <pc:sldMk cId="3595964527" sldId="268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9:26.912" v="655" actId="113"/>
          <ac:spMkLst>
            <pc:docMk/>
            <pc:sldMk cId="3595964527" sldId="268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6" creationId="{43DD9D78-7834-6E85-61DB-C55A08B538FB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7" creationId="{77703CCD-74A9-9671-4320-FFEECC9F33FE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9" creationId="{D9426889-E1D2-6CFE-E4F1-9113202C809A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0" creationId="{5983131B-58E5-D40D-B5DA-BA1FFA4A0822}"/>
          </ac:spMkLst>
        </pc:spChg>
        <pc:spChg chg="add mod">
          <ac:chgData name="Toby Donaldson" userId="2e6e5431-bb17-4c41-9985-d39c50d83c73" providerId="ADAL" clId="{E358EA88-9D89-4B2D-966E-8A0A1DD075DD}" dt="2023-09-20T22:02:53.434" v="884" actId="1076"/>
          <ac:spMkLst>
            <pc:docMk/>
            <pc:sldMk cId="3595964527" sldId="268"/>
            <ac:spMk id="11" creationId="{9F575A2B-7442-12C6-B3A3-5B65C2D4BCCF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5" creationId="{E78B3C4D-7E87-11F3-1EFE-B2553FE29437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6" creationId="{896A4948-3197-D11E-4E64-8AB73EEED795}"/>
          </ac:spMkLst>
        </pc:s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5" creationId="{3FD9CB02-D3C0-3C70-EA4F-C1C5D51A1597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8" creationId="{F7B8B2BC-9450-6256-45F0-41E0CFB0F37B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14" creationId="{7272A018-1A43-1CEB-70FD-FFB64EA09859}"/>
          </ac:grpSpMkLst>
        </pc:grpChg>
        <pc:grpChg chg="mod">
          <ac:chgData name="Toby Donaldson" userId="2e6e5431-bb17-4c41-9985-d39c50d83c73" providerId="ADAL" clId="{E358EA88-9D89-4B2D-966E-8A0A1DD075DD}" dt="2023-09-20T22:02:50.594" v="883"/>
          <ac:grpSpMkLst>
            <pc:docMk/>
            <pc:sldMk cId="3595964527" sldId="268"/>
            <ac:grpSpMk id="18" creationId="{820B2384-62AF-9FFC-BBD3-33A0B77FFEC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595964527" sldId="268"/>
            <ac:inkMk id="24" creationId="{60B98BB6-87E8-5DC0-1C5F-8E02741E9651}"/>
          </ac:inkMkLst>
        </pc:ink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2" creationId="{0E31071C-ABFF-E675-4C9B-0A7011D2627E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3" creationId="{0F63E910-6A65-285B-B912-E8504E6E83D3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7" creationId="{C81519AB-799A-C392-0EEB-D181C1DBE924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9" creationId="{1FEC2B71-4B3B-2C92-592B-FDA50C202FDB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0" creationId="{BE121D29-0A00-07BA-AD71-E7CB042D9E0E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1" creationId="{42E05260-2A5F-7B8B-4D61-42DC1DD49D61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2" creationId="{95CAD3E1-DC43-C375-A52A-BD803F1822C2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23" creationId="{8F6F649D-065D-7440-B0CF-9633690F2FEA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831398048" sldId="269"/>
        </pc:sldMkLst>
      </pc:sldChg>
      <pc:sldChg chg="addSp delSp modSp add mod">
        <pc:chgData name="Toby Donaldson" userId="2e6e5431-bb17-4c41-9985-d39c50d83c73" providerId="ADAL" clId="{E358EA88-9D89-4B2D-966E-8A0A1DD075DD}" dt="2023-09-20T20:57:08.681" v="491" actId="20577"/>
        <pc:sldMkLst>
          <pc:docMk/>
          <pc:sldMk cId="3692992154" sldId="269"/>
        </pc:sldMkLst>
        <pc:spChg chg="mod">
          <ac:chgData name="Toby Donaldson" userId="2e6e5431-bb17-4c41-9985-d39c50d83c73" providerId="ADAL" clId="{E358EA88-9D89-4B2D-966E-8A0A1DD075DD}" dt="2023-09-20T20:52:29.992" v="450" actId="1076"/>
          <ac:spMkLst>
            <pc:docMk/>
            <pc:sldMk cId="3692992154" sldId="269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38:37.013" v="447" actId="1076"/>
          <ac:spMkLst>
            <pc:docMk/>
            <pc:sldMk cId="3692992154" sldId="269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6" creationId="{8D8BEE3C-1C1A-9C91-4A69-12F04ABB6DBB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7" creationId="{5E7786C7-1680-0DCF-6BFB-1FD79F24A816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9" creationId="{70F3B71F-AB8E-FEF0-B94F-C556F5F747A2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0" creationId="{12EEF1D7-8A3D-39DD-60BF-FDA119229F57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2" creationId="{F94376A9-CF08-B16F-2D13-61C64F819C01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3" creationId="{3322811B-AB63-0D80-B3B1-91B470518976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14" creationId="{AFDA08A9-5C57-ED0A-F044-323EF05D1FCD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24" creationId="{00D9A8F8-884F-0CD4-EDCA-5AB7709A430A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7" creationId="{18929977-6AC2-02CD-5F8C-204D0E14E6A1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8" creationId="{68DAB8A1-1BBC-A495-8A12-5366682CCF7A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0" creationId="{DE108C00-E9C2-4A60-07BB-1A04E87A6CB1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1" creationId="{6CE8AAC0-D849-EE9D-9D9E-7011DBFB57D5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3" creationId="{8B3A69DD-94AA-6104-7844-907299CE25C9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4" creationId="{BFC17D43-4701-BE86-B18F-E5951365FB9B}"/>
          </ac:spMkLst>
        </pc:spChg>
        <pc:spChg chg="add mod">
          <ac:chgData name="Toby Donaldson" userId="2e6e5431-bb17-4c41-9985-d39c50d83c73" providerId="ADAL" clId="{E358EA88-9D89-4B2D-966E-8A0A1DD075DD}" dt="2023-09-20T20:56:30.625" v="479" actId="1076"/>
          <ac:spMkLst>
            <pc:docMk/>
            <pc:sldMk cId="3692992154" sldId="269"/>
            <ac:spMk id="35" creationId="{39F2BA46-1698-168F-CE43-F65DA1966C92}"/>
          </ac:spMkLst>
        </pc:spChg>
        <pc:spChg chg="add del mod">
          <ac:chgData name="Toby Donaldson" userId="2e6e5431-bb17-4c41-9985-d39c50d83c73" providerId="ADAL" clId="{E358EA88-9D89-4B2D-966E-8A0A1DD075DD}" dt="2023-09-20T20:52:44.984" v="454" actId="21"/>
          <ac:spMkLst>
            <pc:docMk/>
            <pc:sldMk cId="3692992154" sldId="269"/>
            <ac:spMk id="45" creationId="{173AA5F1-A37E-6C95-F68F-E81B0D4E51B7}"/>
          </ac:spMkLst>
        </pc:spChg>
        <pc:spChg chg="add mod">
          <ac:chgData name="Toby Donaldson" userId="2e6e5431-bb17-4c41-9985-d39c50d83c73" providerId="ADAL" clId="{E358EA88-9D89-4B2D-966E-8A0A1DD075DD}" dt="2023-09-20T20:56:57.720" v="486" actId="1076"/>
          <ac:spMkLst>
            <pc:docMk/>
            <pc:sldMk cId="3692992154" sldId="269"/>
            <ac:spMk id="54" creationId="{477C657C-AAFF-A833-5EB5-347F97320233}"/>
          </ac:spMkLst>
        </pc:spChg>
        <pc:spChg chg="add mod">
          <ac:chgData name="Toby Donaldson" userId="2e6e5431-bb17-4c41-9985-d39c50d83c73" providerId="ADAL" clId="{E358EA88-9D89-4B2D-966E-8A0A1DD075DD}" dt="2023-09-20T20:57:08.681" v="491" actId="20577"/>
          <ac:spMkLst>
            <pc:docMk/>
            <pc:sldMk cId="3692992154" sldId="269"/>
            <ac:spMk id="59" creationId="{90ACAC34-6DB4-66DB-E9B6-143FBBBC5C03}"/>
          </ac:spMkLst>
        </pc:s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5" creationId="{91D5509C-6CFF-527F-02B2-899D6B4BBCDF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8" creationId="{1EE504F2-2628-07B5-1377-432B95CA7389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1" creationId="{10EE8220-329B-8CAC-ED8F-8E1E06939604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9" creationId="{B2E7422C-F64E-46CD-1DEB-A80E235656FA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26" creationId="{97C0861F-BEEE-700B-9341-D88ADF446824}"/>
          </ac:grpSpMkLst>
        </pc:grpChg>
        <pc:grpChg chg="add del mod">
          <ac:chgData name="Toby Donaldson" userId="2e6e5431-bb17-4c41-9985-d39c50d83c73" providerId="ADAL" clId="{E358EA88-9D89-4B2D-966E-8A0A1DD075DD}" dt="2023-09-20T20:53:02.574" v="456" actId="165"/>
          <ac:grpSpMkLst>
            <pc:docMk/>
            <pc:sldMk cId="3692992154" sldId="269"/>
            <ac:grpSpMk id="29" creationId="{6780BAE9-9F0F-C852-221F-ECCD483B7E97}"/>
          </ac:grpSpMkLst>
        </pc:grpChg>
        <pc:grpChg chg="add del mod">
          <ac:chgData name="Toby Donaldson" userId="2e6e5431-bb17-4c41-9985-d39c50d83c73" providerId="ADAL" clId="{E358EA88-9D89-4B2D-966E-8A0A1DD075DD}" dt="2023-09-20T20:53:41.337" v="460" actId="165"/>
          <ac:grpSpMkLst>
            <pc:docMk/>
            <pc:sldMk cId="3692992154" sldId="269"/>
            <ac:grpSpMk id="32" creationId="{22B557FF-C1F0-0984-019A-554753A9F532}"/>
          </ac:grpSpMkLst>
        </pc:grpChg>
        <pc:grpChg chg="add mod">
          <ac:chgData name="Toby Donaldson" userId="2e6e5431-bb17-4c41-9985-d39c50d83c73" providerId="ADAL" clId="{E358EA88-9D89-4B2D-966E-8A0A1DD075DD}" dt="2023-09-20T20:54:26.317" v="466" actId="164"/>
          <ac:grpSpMkLst>
            <pc:docMk/>
            <pc:sldMk cId="3692992154" sldId="269"/>
            <ac:grpSpMk id="40" creationId="{F251C052-A346-B6AA-28A3-7FD2BD305AF2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48" creationId="{3AAC62CF-69BF-91D1-7BFD-1808998B9489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50" creationId="{62E651FD-CDC3-D960-878E-6551852D397F}"/>
          </ac:grpSpMkLst>
        </pc:grp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5" creationId="{8B8C3E4E-852C-4023-4869-497D4D3927E0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6" creationId="{665FE1A3-C616-BA00-F39A-977090EFA7A3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7" creationId="{16086916-63DC-24F6-E0A2-428B7FA342A9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8" creationId="{36BA59E2-3935-0F6B-30A6-7F4F908FB250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0" creationId="{2C63C5EE-22EC-9299-23CC-BF09DFDF6323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1" creationId="{9CD62366-CBB4-6A73-74BC-4CADF8AC3D1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2" creationId="{25530B0D-F76A-7CA0-2AF9-122D397B32F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3" creationId="{62BD18CE-7D07-E79E-5E3C-8911D0CBD2F1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25" creationId="{65E70DEB-B15B-9C6B-FE7D-495D0D7AB206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6" creationId="{92612DFD-1591-8BCC-E6A4-FF5D3E3BDEEF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7" creationId="{EA32283D-A9B5-6841-DA21-671DFE870C07}"/>
          </ac:cxnSpMkLst>
        </pc:cxnChg>
        <pc:cxnChg chg="add del mod">
          <ac:chgData name="Toby Donaldson" userId="2e6e5431-bb17-4c41-9985-d39c50d83c73" providerId="ADAL" clId="{E358EA88-9D89-4B2D-966E-8A0A1DD075DD}" dt="2023-09-20T20:54:42.365" v="469" actId="21"/>
          <ac:cxnSpMkLst>
            <pc:docMk/>
            <pc:sldMk cId="3692992154" sldId="269"/>
            <ac:cxnSpMk id="38" creationId="{337581FB-E05E-805D-26B2-12C8136CFBE1}"/>
          </ac:cxnSpMkLst>
        </pc:cxnChg>
        <pc:cxnChg chg="add mod">
          <ac:chgData name="Toby Donaldson" userId="2e6e5431-bb17-4c41-9985-d39c50d83c73" providerId="ADAL" clId="{E358EA88-9D89-4B2D-966E-8A0A1DD075DD}" dt="2023-09-20T20:54:26.317" v="466" actId="164"/>
          <ac:cxnSpMkLst>
            <pc:docMk/>
            <pc:sldMk cId="3692992154" sldId="269"/>
            <ac:cxnSpMk id="39" creationId="{F1E13E45-D679-0A98-C276-23835635B55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1" creationId="{E8CC9C9B-7E4A-E848-1811-186C879583BA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2" creationId="{BEC840ED-E1AA-29AD-099C-1FE8BE3BA5E1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3" creationId="{A80C981F-22D3-F324-A619-A0BA6A6DCAD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4" creationId="{8072685D-1D3B-AD70-B7D1-09BC227E3576}"/>
          </ac:cxnSpMkLst>
        </pc:cxnChg>
        <pc:cxnChg chg="add del mod">
          <ac:chgData name="Toby Donaldson" userId="2e6e5431-bb17-4c41-9985-d39c50d83c73" providerId="ADAL" clId="{E358EA88-9D89-4B2D-966E-8A0A1DD075DD}" dt="2023-09-20T20:52:44.984" v="454" actId="21"/>
          <ac:cxnSpMkLst>
            <pc:docMk/>
            <pc:sldMk cId="3692992154" sldId="269"/>
            <ac:cxnSpMk id="46" creationId="{0B0E5C56-5E71-1F8F-623A-0DFA70497CF0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53" creationId="{480DE02D-6641-5C5F-AF89-8EF379C90361}"/>
          </ac:cxnSpMkLst>
        </pc:cxnChg>
        <pc:cxnChg chg="add mod">
          <ac:chgData name="Toby Donaldson" userId="2e6e5431-bb17-4c41-9985-d39c50d83c73" providerId="ADAL" clId="{E358EA88-9D89-4B2D-966E-8A0A1DD075DD}" dt="2023-09-20T20:56:57.720" v="486" actId="1076"/>
          <ac:cxnSpMkLst>
            <pc:docMk/>
            <pc:sldMk cId="3692992154" sldId="269"/>
            <ac:cxnSpMk id="55" creationId="{B179C9F5-4D39-697E-FB37-638ACA201E83}"/>
          </ac:cxnSpMkLst>
        </pc:cxnChg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183662204" sldId="270"/>
        </pc:sldMkLst>
        <pc:spChg chg="mod">
          <ac:chgData name="Toby Donaldson" userId="2e6e5431-bb17-4c41-9985-d39c50d83c73" providerId="ADAL" clId="{E358EA88-9D89-4B2D-966E-8A0A1DD075DD}" dt="2023-09-20T20:58:11.441" v="608" actId="14100"/>
          <ac:spMkLst>
            <pc:docMk/>
            <pc:sldMk cId="1183662204" sldId="270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8:15.698" v="609" actId="1076"/>
          <ac:spMkLst>
            <pc:docMk/>
            <pc:sldMk cId="1183662204" sldId="270"/>
            <ac:spMk id="4" creationId="{DCDF0C2A-0BA7-D2F0-6DEC-763D75A12680}"/>
          </ac:spMkLst>
        </pc:s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183662204" sldId="270"/>
            <ac:inkMk id="7" creationId="{B367A710-9C3A-5A90-9297-4E296B647E0E}"/>
          </ac:inkMkLst>
        </pc:inkChg>
        <pc:cxnChg chg="add">
          <ac:chgData name="Toby Donaldson" userId="2e6e5431-bb17-4c41-9985-d39c50d83c73" providerId="ADAL" clId="{E358EA88-9D89-4B2D-966E-8A0A1DD075DD}" dt="2023-09-20T20:58:20.243" v="610" actId="11529"/>
          <ac:cxnSpMkLst>
            <pc:docMk/>
            <pc:sldMk cId="1183662204" sldId="270"/>
            <ac:cxnSpMk id="6" creationId="{7E157CC2-FEC2-DEF6-7374-B0D0B09B0471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46156398" sldId="27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823327782" sldId="271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605391605" sldId="271"/>
        </pc:sldMkLst>
        <pc:spChg chg="mod">
          <ac:chgData name="Toby Donaldson" userId="2e6e5431-bb17-4c41-9985-d39c50d83c73" providerId="ADAL" clId="{E358EA88-9D89-4B2D-966E-8A0A1DD075DD}" dt="2023-09-20T21:12:59.811" v="870" actId="688"/>
          <ac:spMkLst>
            <pc:docMk/>
            <pc:sldMk cId="3605391605" sldId="271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1:00:00.069" v="658" actId="21"/>
          <ac:spMkLst>
            <pc:docMk/>
            <pc:sldMk cId="3605391605" sldId="271"/>
            <ac:spMk id="4" creationId="{DCDF0C2A-0BA7-D2F0-6DEC-763D75A12680}"/>
          </ac:spMkLst>
        </pc:spChg>
        <pc:spChg chg="add mod">
          <ac:chgData name="Toby Donaldson" userId="2e6e5431-bb17-4c41-9985-d39c50d83c73" providerId="ADAL" clId="{E358EA88-9D89-4B2D-966E-8A0A1DD075DD}" dt="2023-09-20T21:11:25.059" v="759" actId="1076"/>
          <ac:spMkLst>
            <pc:docMk/>
            <pc:sldMk cId="3605391605" sldId="271"/>
            <ac:spMk id="5" creationId="{D9061DF2-8628-98E2-4B32-B8C204734542}"/>
          </ac:spMkLst>
        </pc:spChg>
        <pc:spChg chg="add mod">
          <ac:chgData name="Toby Donaldson" userId="2e6e5431-bb17-4c41-9985-d39c50d83c73" providerId="ADAL" clId="{E358EA88-9D89-4B2D-966E-8A0A1DD075DD}" dt="2023-09-20T21:12:06.978" v="868" actId="113"/>
          <ac:spMkLst>
            <pc:docMk/>
            <pc:sldMk cId="3605391605" sldId="271"/>
            <ac:spMk id="6" creationId="{8CC3E400-B96D-F8F5-1557-2537329879FF}"/>
          </ac:spMkLst>
        </pc:spChg>
        <pc:spChg chg="add del mod">
          <ac:chgData name="Toby Donaldson" userId="2e6e5431-bb17-4c41-9985-d39c50d83c73" providerId="ADAL" clId="{E358EA88-9D89-4B2D-966E-8A0A1DD075DD}" dt="2023-09-20T22:03:57.399" v="891"/>
          <ac:spMkLst>
            <pc:docMk/>
            <pc:sldMk cId="3605391605" sldId="271"/>
            <ac:spMk id="7" creationId="{7678769B-9733-9454-C050-74C7286E3839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9" creationId="{C32FA0C6-2315-204A-C3BD-D785527EB274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0" creationId="{1B1A027D-F8DA-D155-A8D7-74DEBF88D04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2" creationId="{153C689E-1629-042D-A9DA-9819DEBE08E8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3" creationId="{25E12EB9-5640-A61D-BFE3-42768FAC5B6B}"/>
          </ac:spMkLst>
        </pc:spChg>
        <pc:spChg chg="add mod">
          <ac:chgData name="Toby Donaldson" userId="2e6e5431-bb17-4c41-9985-d39c50d83c73" providerId="ADAL" clId="{E358EA88-9D89-4B2D-966E-8A0A1DD075DD}" dt="2023-09-20T22:04:14.075" v="893" actId="1076"/>
          <ac:spMkLst>
            <pc:docMk/>
            <pc:sldMk cId="3605391605" sldId="271"/>
            <ac:spMk id="14" creationId="{AFEFBE96-D8D3-CBA9-53E2-CF3B86BC416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8" creationId="{CB72B5BE-E909-9CA9-0E23-B77A8F5290B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9" creationId="{5C4E55FD-44F7-9722-D49D-ED9BE322D12D}"/>
          </ac:spMkLst>
        </pc:s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8" creationId="{C2245BF7-CB38-87D0-6DD6-E50C362902B4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1" creationId="{105F8DBE-07C5-1820-C3CF-4740489CD5EF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7" creationId="{A557E77C-FCA7-6D05-D2DE-CB6252130272}"/>
          </ac:grpSpMkLst>
        </pc:grpChg>
        <pc:grpChg chg="mod">
          <ac:chgData name="Toby Donaldson" userId="2e6e5431-bb17-4c41-9985-d39c50d83c73" providerId="ADAL" clId="{E358EA88-9D89-4B2D-966E-8A0A1DD075DD}" dt="2023-09-20T22:04:08.217" v="892"/>
          <ac:grpSpMkLst>
            <pc:docMk/>
            <pc:sldMk cId="3605391605" sldId="271"/>
            <ac:grpSpMk id="21" creationId="{0F49018E-E78D-E410-AD84-98598DF200A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605391605" sldId="271"/>
            <ac:inkMk id="27" creationId="{5C288FE6-1392-2BA9-9AD4-5F2B8A8C1335}"/>
          </ac:inkMkLst>
        </pc:ink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5" creationId="{6EA2670F-2AA3-2B22-284A-85951246E977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6" creationId="{3AE9B351-5A88-C85E-A08C-878432C3216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0" creationId="{B69E5144-5363-D982-2A62-DEE41AB830CF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2" creationId="{CAD83614-F9CD-12A0-5EFC-EE5271104DC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3" creationId="{6619F342-1A35-0EB3-1127-0C003E2D8F3D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4" creationId="{B092FBD2-604B-C880-9463-00CBB1C4136C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5" creationId="{24E7F9EE-673B-B747-EB21-7C7E9E27810F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26" creationId="{221249EB-70B6-0B21-CF88-B8CA8E26A8ED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83279385" sldId="272"/>
        </pc:sldMkLst>
      </pc:sldChg>
      <pc:sldChg chg="addSp delSp modSp add mod">
        <pc:chgData name="Toby Donaldson" userId="2e6e5431-bb17-4c41-9985-d39c50d83c73" providerId="ADAL" clId="{E358EA88-9D89-4B2D-966E-8A0A1DD075DD}" dt="2023-09-20T22:09:12.956" v="976" actId="20577"/>
        <pc:sldMkLst>
          <pc:docMk/>
          <pc:sldMk cId="3793233924" sldId="272"/>
        </pc:sldMkLst>
        <pc:spChg chg="del">
          <ac:chgData name="Toby Donaldson" userId="2e6e5431-bb17-4c41-9985-d39c50d83c73" providerId="ADAL" clId="{E358EA88-9D89-4B2D-966E-8A0A1DD075DD}" dt="2023-09-20T22:07:10.703" v="905" actId="21"/>
          <ac:spMkLst>
            <pc:docMk/>
            <pc:sldMk cId="3793233924" sldId="272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6:53.648" v="902" actId="21"/>
          <ac:spMkLst>
            <pc:docMk/>
            <pc:sldMk cId="3793233924" sldId="272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7:07.752" v="904" actId="1076"/>
          <ac:spMkLst>
            <pc:docMk/>
            <pc:sldMk cId="3793233924" sldId="272"/>
            <ac:spMk id="11" creationId="{171EBBF9-E944-E617-FD6D-52555A9715E0}"/>
          </ac:spMkLst>
        </pc:spChg>
        <pc:spChg chg="add del">
          <ac:chgData name="Toby Donaldson" userId="2e6e5431-bb17-4c41-9985-d39c50d83c73" providerId="ADAL" clId="{E358EA88-9D89-4B2D-966E-8A0A1DD075DD}" dt="2023-09-20T22:06:46.253" v="899" actId="22"/>
          <ac:spMkLst>
            <pc:docMk/>
            <pc:sldMk cId="3793233924" sldId="272"/>
            <ac:spMk id="25" creationId="{4E0650C7-5E63-C1FC-A552-F197F54247AA}"/>
          </ac:spMkLst>
        </pc:spChg>
        <pc:spChg chg="add mod">
          <ac:chgData name="Toby Donaldson" userId="2e6e5431-bb17-4c41-9985-d39c50d83c73" providerId="ADAL" clId="{E358EA88-9D89-4B2D-966E-8A0A1DD075DD}" dt="2023-09-20T22:09:12.956" v="976" actId="20577"/>
          <ac:spMkLst>
            <pc:docMk/>
            <pc:sldMk cId="3793233924" sldId="272"/>
            <ac:spMk id="27" creationId="{0EEB03E5-3335-D1C0-76E8-34A49E4E3E84}"/>
          </ac:spMkLst>
        </pc:s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5" creationId="{B8786658-4CB5-938C-AE54-92280D015A24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8" creationId="{2073F8A1-A150-C25D-FAD4-02387E31611E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14" creationId="{B3430AA6-B7B7-9A0F-59F3-558C35020D4D}"/>
          </ac:grpSpMkLst>
        </pc:grp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2" creationId="{60D2C2FF-D484-78F4-F36A-491415A688EB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23" creationId="{494FB4DD-8062-9E27-A625-6590FADFBC74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547049706" sldId="273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3671330008" sldId="273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3671330008" sldId="273"/>
            <ac:inkMk id="3" creationId="{79443F35-E776-0087-0AF5-F400CDB293FF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884677179" sldId="274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268866637" sldId="275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268866637" sldId="275"/>
            <ac:inkMk id="3" creationId="{4B1E0091-984B-19F4-9596-870CEB737FC4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330994417" sldId="275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992973876" sldId="276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011649119" sldId="277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1395573662" sldId="277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1395573662" sldId="277"/>
            <ac:inkMk id="3" creationId="{367F977C-AD85-5605-2C75-9DA449ECF098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580230518" sldId="279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580230518" sldId="279"/>
            <ac:inkMk id="3" creationId="{F3F80414-E0BC-C9B9-3B62-F30A69669AF0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710669353" sldId="279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808985168" sldId="280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808985168" sldId="280"/>
            <ac:inkMk id="4" creationId="{495E5EDA-38F4-2B0E-87C3-D6D9A798EBC3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503237980" sldId="280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1612552489" sldId="281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1612552489" sldId="281"/>
            <ac:inkMk id="3" creationId="{D910D8A7-1752-9BAA-5CE3-B5FF6C311859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4225561409" sldId="281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22098526" sldId="282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138761923" sldId="283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880515222" sldId="283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880515222" sldId="283"/>
            <ac:inkMk id="3" creationId="{AABE8677-C442-9825-08DC-7497F142CF73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319755905" sldId="285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319755905" sldId="285"/>
            <ac:inkMk id="3" creationId="{12C4688E-BF25-0704-BA4A-A6D60DBB6AC4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656226907" sldId="287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656226907" sldId="287"/>
            <ac:inkMk id="3" creationId="{16EC193F-4EC0-7B91-D55E-BBA48B305C55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4189453453" sldId="288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4189453453" sldId="288"/>
            <ac:inkMk id="5" creationId="{BA31A7BF-675A-CA4C-80FF-17AC037DBBED}"/>
          </ac:inkMkLst>
        </pc:inkChg>
      </pc:sldChg>
    </pc:docChg>
  </pc:docChgLst>
  <pc:docChgLst>
    <pc:chgData name="Toby Donaldson" userId="2e6e5431-bb17-4c41-9985-d39c50d83c73" providerId="ADAL" clId="{EFE3130E-906A-4F88-92B2-CCB319A7DFF7}"/>
    <pc:docChg chg="custSel addSld modSld">
      <pc:chgData name="Toby Donaldson" userId="2e6e5431-bb17-4c41-9985-d39c50d83c73" providerId="ADAL" clId="{EFE3130E-906A-4F88-92B2-CCB319A7DFF7}" dt="2023-09-15T18:37:57.289" v="31" actId="21"/>
      <pc:docMkLst>
        <pc:docMk/>
      </pc:docMkLst>
      <pc:sldChg chg="delSp modSp mod">
        <pc:chgData name="Toby Donaldson" userId="2e6e5431-bb17-4c41-9985-d39c50d83c73" providerId="ADAL" clId="{EFE3130E-906A-4F88-92B2-CCB319A7DFF7}" dt="2023-09-15T18:37:57.289" v="31" actId="21"/>
        <pc:sldMkLst>
          <pc:docMk/>
          <pc:sldMk cId="2223994423" sldId="263"/>
        </pc:sldMkLst>
        <pc:spChg chg="del mod">
          <ac:chgData name="Toby Donaldson" userId="2e6e5431-bb17-4c41-9985-d39c50d83c73" providerId="ADAL" clId="{EFE3130E-906A-4F88-92B2-CCB319A7DFF7}" dt="2023-09-15T18:37:57.289" v="31" actId="21"/>
          <ac:spMkLst>
            <pc:docMk/>
            <pc:sldMk cId="2223994423" sldId="263"/>
            <ac:spMk id="4" creationId="{A15CAABE-97AE-4A4A-03A2-76D47D3F8FF1}"/>
          </ac:spMkLst>
        </pc:spChg>
      </pc:sldChg>
      <pc:sldChg chg="add">
        <pc:chgData name="Toby Donaldson" userId="2e6e5431-bb17-4c41-9985-d39c50d83c73" providerId="ADAL" clId="{EFE3130E-906A-4F88-92B2-CCB319A7DFF7}" dt="2023-09-15T18:37:51.805" v="30" actId="2890"/>
        <pc:sldMkLst>
          <pc:docMk/>
          <pc:sldMk cId="1138761923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26/09/2023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40056/north-american-electrical-outlet-why-so-sa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1.png"/><Relationship Id="rId18" Type="http://schemas.openxmlformats.org/officeDocument/2006/relationships/image" Target="../media/image90.png"/><Relationship Id="rId3" Type="http://schemas.openxmlformats.org/officeDocument/2006/relationships/image" Target="../media/image21.png"/><Relationship Id="rId21" Type="http://schemas.openxmlformats.org/officeDocument/2006/relationships/image" Target="../media/image120.png"/><Relationship Id="rId7" Type="http://schemas.openxmlformats.org/officeDocument/2006/relationships/image" Target="../media/image20.png"/><Relationship Id="rId12" Type="http://schemas.openxmlformats.org/officeDocument/2006/relationships/image" Target="../media/image81.png"/><Relationship Id="rId17" Type="http://schemas.openxmlformats.org/officeDocument/2006/relationships/image" Target="../media/image80.png"/><Relationship Id="rId2" Type="http://schemas.openxmlformats.org/officeDocument/2006/relationships/image" Target="../media/image130.png"/><Relationship Id="rId16" Type="http://schemas.openxmlformats.org/officeDocument/2006/relationships/image" Target="../media/image70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.png"/><Relationship Id="rId5" Type="http://schemas.openxmlformats.org/officeDocument/2006/relationships/image" Target="../media/image40.png"/><Relationship Id="rId15" Type="http://schemas.openxmlformats.org/officeDocument/2006/relationships/image" Target="../media/image111.png"/><Relationship Id="rId10" Type="http://schemas.openxmlformats.org/officeDocument/2006/relationships/image" Target="../media/image60.png"/><Relationship Id="rId19" Type="http://schemas.openxmlformats.org/officeDocument/2006/relationships/image" Target="../media/image100.png"/><Relationship Id="rId4" Type="http://schemas.openxmlformats.org/officeDocument/2006/relationships/image" Target="../media/image31.png"/><Relationship Id="rId9" Type="http://schemas.openxmlformats.org/officeDocument/2006/relationships/image" Target="../media/image50.png"/><Relationship Id="rId1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4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504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is a mathematical model of a data structure that specifies the type of the data stored, the operations supported on the data, and the types of the parameters of the operations.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operation does, but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it does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it and the rest of the program. We can change the implementation of a well-designed ADT without changing the code that calls it.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C++, ADTs are usually implemented as base classes where the methods are all public, abstract, and virtual.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3A13-059A-A611-10A4-6EC25DFF98C0}"/>
              </a:ext>
            </a:extLst>
          </p:cNvPr>
          <p:cNvSpPr txBox="1"/>
          <p:nvPr/>
        </p:nvSpPr>
        <p:spPr>
          <a:xfrm>
            <a:off x="8305170" y="3794374"/>
            <a:ext cx="3566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g++ developers could  update the implementation of </a:t>
            </a:r>
            <a:r>
              <a:rPr lang="en-CA" b="1" dirty="0"/>
              <a:t>std::string </a:t>
            </a:r>
            <a:r>
              <a:rPr lang="en-CA" dirty="0"/>
              <a:t>to be faster, and you wouldn’t need to make any changes to your existing code (it would just run faster).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88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504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is a mathematical model of a data structure that specifies the type of the data stored, the operations supported on the data, and the types of the parameters of the operations.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operation does, but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it does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it and the rest of the program. We can change the implementation of a well-designed ADT without changing the code that calls it.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C++, ADTs are usually implemented as base classes where the methods are all public, abstract, and virtual.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3A13-059A-A611-10A4-6EC25DFF98C0}"/>
              </a:ext>
            </a:extLst>
          </p:cNvPr>
          <p:cNvSpPr txBox="1"/>
          <p:nvPr/>
        </p:nvSpPr>
        <p:spPr>
          <a:xfrm>
            <a:off x="8305170" y="3794374"/>
            <a:ext cx="3566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g++ developers could  update the implementation of </a:t>
            </a:r>
            <a:r>
              <a:rPr lang="en-CA" b="1" dirty="0"/>
              <a:t>std::string </a:t>
            </a:r>
            <a:r>
              <a:rPr lang="en-CA" dirty="0"/>
              <a:t>to be faster, and you wouldn’t need to make any changes to your existing code (it would just run faster).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2200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676786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Wordlist_base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assignment 1 is an example of an ADT. It specifies methods and what they should do, but no implementation is given.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E952-F572-FB9D-B3A1-1A1779E141DD}"/>
              </a:ext>
            </a:extLst>
          </p:cNvPr>
          <p:cNvSpPr txBox="1"/>
          <p:nvPr/>
        </p:nvSpPr>
        <p:spPr>
          <a:xfrm>
            <a:off x="652161" y="2499351"/>
            <a:ext cx="676786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std::string 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 ADT in the sense that we know how strings ought to behave, we don’t really know anything about their implementation.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124F5-222B-0EE5-4BE5-607D0B848999}"/>
              </a:ext>
            </a:extLst>
          </p:cNvPr>
          <p:cNvSpPr txBox="1"/>
          <p:nvPr/>
        </p:nvSpPr>
        <p:spPr>
          <a:xfrm>
            <a:off x="652161" y="3815533"/>
            <a:ext cx="6767868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math,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integers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treated as an ADT. Numbers, plus the operations on them like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are specified to work in very precise way. But math doesn’t tell you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implement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That’s up to you, and you can do it any way that makes sense and gives the correct answer.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13B1C-9741-C7ED-2321-A514BA3D7DAC}"/>
              </a:ext>
            </a:extLst>
          </p:cNvPr>
          <p:cNvSpPr txBox="1"/>
          <p:nvPr/>
        </p:nvSpPr>
        <p:spPr>
          <a:xfrm>
            <a:off x="8305170" y="3794374"/>
            <a:ext cx="356691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The algorithms humans and computers use for multiplication are quite different, but they end of giving the same answers.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8751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124F5-222B-0EE5-4BE5-607D0B848999}"/>
              </a:ext>
            </a:extLst>
          </p:cNvPr>
          <p:cNvSpPr txBox="1"/>
          <p:nvPr/>
        </p:nvSpPr>
        <p:spPr>
          <a:xfrm>
            <a:off x="429228" y="1760023"/>
            <a:ext cx="4184335" cy="383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electrical outlet is a good example of the essential idea of an ADT.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electrical device can be plugged into the outlet.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device doesn’t know how the electricity is generate, and the outlet has no idea the device does.</a:t>
            </a:r>
            <a:endParaRPr lang="en-CA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lose-up of a white electrical outlet&#10;&#10;Description automatically generated">
            <a:extLst>
              <a:ext uri="{FF2B5EF4-FFF2-40B4-BE49-F238E27FC236}">
                <a16:creationId xmlns:a16="http://schemas.microsoft.com/office/drawing/2014/main" id="{FDD85EAA-B1B2-0689-EBB4-4CFE096BA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49090" y="1658264"/>
            <a:ext cx="2762250" cy="2714625"/>
          </a:xfrm>
          <a:prstGeom prst="rect">
            <a:avLst/>
          </a:prstGeom>
        </p:spPr>
      </p:pic>
      <p:pic>
        <p:nvPicPr>
          <p:cNvPr id="1026" name="Picture 2" descr="Sunbeam® 4-Slice Toaster, White">
            <a:extLst>
              <a:ext uri="{FF2B5EF4-FFF2-40B4-BE49-F238E27FC236}">
                <a16:creationId xmlns:a16="http://schemas.microsoft.com/office/drawing/2014/main" id="{26DDAED0-9454-5976-E180-660CAA84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8209"/>
            <a:ext cx="1857368" cy="18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s">
            <a:extLst>
              <a:ext uri="{FF2B5EF4-FFF2-40B4-BE49-F238E27FC236}">
                <a16:creationId xmlns:a16="http://schemas.microsoft.com/office/drawing/2014/main" id="{44B0ABE6-57D9-B47A-73FB-962A0987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049" y="3323204"/>
            <a:ext cx="2596009" cy="17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49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Stack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84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puts x on top of the stack; error if the stack is full (stack overflow)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removes the item on top of the stack; error if the stack is empty (stack underflow)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a copy of the top of the stack without removing it; error if the stack is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the number of items in the stack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true if the stack is empty, and false otherwise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stack.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/>
          <p:nvPr/>
        </p:nvCxnSpPr>
        <p:spPr>
          <a:xfrm>
            <a:off x="9521851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2D55D-EAFD-EAF2-BEA3-EEF35507C408}"/>
              </a:ext>
            </a:extLst>
          </p:cNvPr>
          <p:cNvCxnSpPr/>
          <p:nvPr/>
        </p:nvCxnSpPr>
        <p:spPr>
          <a:xfrm>
            <a:off x="10505524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1BED36-5F2A-193B-45F9-AF8FC4FD51C6}"/>
              </a:ext>
            </a:extLst>
          </p:cNvPr>
          <p:cNvCxnSpPr>
            <a:cxnSpLocks/>
          </p:cNvCxnSpPr>
          <p:nvPr/>
        </p:nvCxnSpPr>
        <p:spPr>
          <a:xfrm>
            <a:off x="9521851" y="5629984"/>
            <a:ext cx="98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54830" y="52246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854829" y="48193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9854830" y="4413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9619448" y="566599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653195" y="441396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DCEBF4-AC51-192A-A89A-42E876CA9ACD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10172546" y="4598627"/>
            <a:ext cx="48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/>
          <p:nvPr/>
        </p:nvCxnSpPr>
        <p:spPr>
          <a:xfrm>
            <a:off x="9521851" y="3544245"/>
            <a:ext cx="279610" cy="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 flipV="1">
            <a:off x="10262440" y="3544245"/>
            <a:ext cx="302281" cy="4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8911381" y="31196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448891" y="31155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831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Stack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is the type of the elements in the stack. 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// T must have a copy constructor.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Stack_base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void push(const T &amp;x)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T pop()              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const T &amp;top()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bool empty() 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int size()   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~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Stack_base</a:t>
            </a:r>
            <a:r>
              <a:rPr lang="en-US" b="0" dirty="0"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};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“constant reference” is returned here, which returns a reference to the top stack item without making a copy or allowing it to be changed.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/>
          <p:nvPr/>
        </p:nvCxnSpPr>
        <p:spPr>
          <a:xfrm>
            <a:off x="9521851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2D55D-EAFD-EAF2-BEA3-EEF35507C408}"/>
              </a:ext>
            </a:extLst>
          </p:cNvPr>
          <p:cNvCxnSpPr/>
          <p:nvPr/>
        </p:nvCxnSpPr>
        <p:spPr>
          <a:xfrm>
            <a:off x="10505524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1BED36-5F2A-193B-45F9-AF8FC4FD51C6}"/>
              </a:ext>
            </a:extLst>
          </p:cNvPr>
          <p:cNvCxnSpPr>
            <a:cxnSpLocks/>
          </p:cNvCxnSpPr>
          <p:nvPr/>
        </p:nvCxnSpPr>
        <p:spPr>
          <a:xfrm>
            <a:off x="9521851" y="5629984"/>
            <a:ext cx="98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54830" y="52246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854829" y="48193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9854830" y="4413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9619448" y="566599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653195" y="441396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DCEBF4-AC51-192A-A89A-42E876CA9ACD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10172546" y="4598627"/>
            <a:ext cx="48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/>
          <p:nvPr/>
        </p:nvCxnSpPr>
        <p:spPr>
          <a:xfrm>
            <a:off x="9521851" y="3544245"/>
            <a:ext cx="279610" cy="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 flipV="1">
            <a:off x="10262440" y="3544245"/>
            <a:ext cx="302281" cy="4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8911381" y="31196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448891" y="31155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5A1EC-F052-C3C3-BDA7-679D998F6C5F}"/>
              </a:ext>
            </a:extLst>
          </p:cNvPr>
          <p:cNvCxnSpPr>
            <a:stCxn id="4" idx="1"/>
          </p:cNvCxnSpPr>
          <p:nvPr/>
        </p:nvCxnSpPr>
        <p:spPr>
          <a:xfrm flipH="1">
            <a:off x="3370433" y="1831697"/>
            <a:ext cx="5216867" cy="224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6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Queue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enqueue(x)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queue; error if queue is full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dequeue()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item at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queue; error if queue is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a copy of the front queue item without removing it; error if queue is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number of items in the queue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true if queue is empty, and false otherwise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queue.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8145679" y="58712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024782" y="582300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586241" y="5376329"/>
            <a:ext cx="81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>
            <a:off x="10223966" y="5421984"/>
            <a:ext cx="5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6568014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enqueue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768760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dequeue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5EE6BE-F629-AB37-32E4-481217F34BE3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Queue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is the type of the elements in the queue.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must have a copy constructor.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void enqueue(const T &amp;x)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T dequeue()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const T &amp;front()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bool empty()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int size() const = 0;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~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r>
              <a:rPr lang="en-US" b="0" dirty="0"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}; // class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“constant reference” is returned here, which returns a reference to the front item without making a copy or allowing it to be changed.</a:t>
            </a:r>
            <a:endParaRPr lang="en-CA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5A1EC-F052-C3C3-BDA7-679D998F6C5F}"/>
              </a:ext>
            </a:extLst>
          </p:cNvPr>
          <p:cNvCxnSpPr>
            <a:stCxn id="4" idx="1"/>
          </p:cNvCxnSpPr>
          <p:nvPr/>
        </p:nvCxnSpPr>
        <p:spPr>
          <a:xfrm flipH="1">
            <a:off x="3370433" y="1831697"/>
            <a:ext cx="5216867" cy="224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71684-EBFD-BB76-D5A3-2CF32B83D6C4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683E2F-1A6D-4C39-4992-0BAE771B035D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DD658-B45A-23DC-D6AD-DBFB0D3605C9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97F7D-FD7F-C54F-8B4A-32B6793D5C12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8BDD7-9590-8007-2B9E-AFB8C416BDF2}"/>
              </a:ext>
            </a:extLst>
          </p:cNvPr>
          <p:cNvSpPr txBox="1"/>
          <p:nvPr/>
        </p:nvSpPr>
        <p:spPr>
          <a:xfrm>
            <a:off x="8145679" y="58712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FE06E-2954-1EE4-65FB-01E70D4B40DE}"/>
              </a:ext>
            </a:extLst>
          </p:cNvPr>
          <p:cNvSpPr txBox="1"/>
          <p:nvPr/>
        </p:nvSpPr>
        <p:spPr>
          <a:xfrm>
            <a:off x="10024782" y="582300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9BECF4-59CD-F0B5-7640-2936E872B0C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86241" y="5376329"/>
            <a:ext cx="81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E1B94B-8486-E5F7-F210-BC45D3E0B3BF}"/>
              </a:ext>
            </a:extLst>
          </p:cNvPr>
          <p:cNvCxnSpPr>
            <a:cxnSpLocks/>
          </p:cNvCxnSpPr>
          <p:nvPr/>
        </p:nvCxnSpPr>
        <p:spPr>
          <a:xfrm>
            <a:off x="10223966" y="5421984"/>
            <a:ext cx="5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D2CC98-D91D-0FD8-8050-C0B8DD46A7DD}"/>
              </a:ext>
            </a:extLst>
          </p:cNvPr>
          <p:cNvSpPr txBox="1"/>
          <p:nvPr/>
        </p:nvSpPr>
        <p:spPr>
          <a:xfrm>
            <a:off x="6568014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enqueue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5E20DF-2AB7-DFE7-6415-BA0E65EFBC24}"/>
              </a:ext>
            </a:extLst>
          </p:cNvPr>
          <p:cNvSpPr txBox="1"/>
          <p:nvPr/>
        </p:nvSpPr>
        <p:spPr>
          <a:xfrm>
            <a:off x="10768760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dequeue</a:t>
            </a:r>
            <a:endParaRPr lang="en-AU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E3852E-E131-A4C6-CB30-A5D36F21B028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9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Deque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insertFront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front of the deque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insertBack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end of the deque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eraseFront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front item of the deque; error if it’s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eraseBack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back item of the deque; error if it’s empty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number of items in the deque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true if empty, false otherwise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queue.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8145679" y="587124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024782" y="58230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>
            <a:cxnSpLocks/>
          </p:cNvCxnSpPr>
          <p:nvPr/>
        </p:nvCxnSpPr>
        <p:spPr>
          <a:xfrm>
            <a:off x="7670380" y="5065894"/>
            <a:ext cx="731146" cy="19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5EE6BE-F629-AB37-32E4-481217F34BE3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4AF2A-2D98-B1DE-51F9-0B18C02F9813}"/>
              </a:ext>
            </a:extLst>
          </p:cNvPr>
          <p:cNvSpPr txBox="1"/>
          <p:nvPr/>
        </p:nvSpPr>
        <p:spPr>
          <a:xfrm>
            <a:off x="4881252" y="335923"/>
            <a:ext cx="38943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Deque</a:t>
            </a:r>
            <a:r>
              <a:rPr lang="en-CA" dirty="0"/>
              <a:t> means “double-ended queue”.</a:t>
            </a:r>
            <a:endParaRPr lang="en-CA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8E8F87-ADFD-72E4-60CD-6C2EB37DFCA9}"/>
              </a:ext>
            </a:extLst>
          </p:cNvPr>
          <p:cNvCxnSpPr>
            <a:cxnSpLocks/>
          </p:cNvCxnSpPr>
          <p:nvPr/>
        </p:nvCxnSpPr>
        <p:spPr>
          <a:xfrm flipH="1">
            <a:off x="7670380" y="5560995"/>
            <a:ext cx="671757" cy="24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A1F16F-CE3B-61B7-09D3-4D62D5A2F288}"/>
              </a:ext>
            </a:extLst>
          </p:cNvPr>
          <p:cNvCxnSpPr>
            <a:cxnSpLocks/>
          </p:cNvCxnSpPr>
          <p:nvPr/>
        </p:nvCxnSpPr>
        <p:spPr>
          <a:xfrm flipV="1">
            <a:off x="10222627" y="5078361"/>
            <a:ext cx="548715" cy="19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E971B1-F149-A008-2AB5-A00DD487DFD1}"/>
              </a:ext>
            </a:extLst>
          </p:cNvPr>
          <p:cNvCxnSpPr>
            <a:cxnSpLocks/>
          </p:cNvCxnSpPr>
          <p:nvPr/>
        </p:nvCxnSpPr>
        <p:spPr>
          <a:xfrm flipH="1" flipV="1">
            <a:off x="10223966" y="5520792"/>
            <a:ext cx="514566" cy="16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2A1A72-DB66-CFAF-9648-92443EA9F55B}"/>
              </a:ext>
            </a:extLst>
          </p:cNvPr>
          <p:cNvSpPr txBox="1"/>
          <p:nvPr/>
        </p:nvSpPr>
        <p:spPr>
          <a:xfrm>
            <a:off x="1705109" y="5296519"/>
            <a:ext cx="28165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Note that by removing operations from a dequeue, we can use it to simulate a stack or queue.</a:t>
            </a:r>
          </a:p>
        </p:txBody>
      </p:sp>
    </p:spTree>
    <p:extLst>
      <p:ext uri="{BB962C8B-B14F-4D97-AF65-F5344CB8AC3E}">
        <p14:creationId xmlns:p14="http://schemas.microsoft.com/office/powerpoint/2010/main" val="333742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53254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Stack, Queue, and Deques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6767868" cy="3453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Stacks, queues, and deques are often implemented as arrays/vectors or linked lists.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queues and deques efficiently with arrays, you can use circular arrays, i.e. treat the array as if it were a circle.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uses of stacks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function calls in programming languages; undo in programs; storage for tree/graph search algorithms; 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uses of queues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simulating “line ups”; processing events in a program in the order they occur ; storage for tree/graph </a:t>
            </a:r>
            <a:r>
              <a:rPr lang="en-CA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algorithms; …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13B1C-9741-C7ED-2321-A514BA3D7DAC}"/>
              </a:ext>
            </a:extLst>
          </p:cNvPr>
          <p:cNvSpPr txBox="1"/>
          <p:nvPr/>
        </p:nvSpPr>
        <p:spPr>
          <a:xfrm>
            <a:off x="8705692" y="3650791"/>
            <a:ext cx="30908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Stacks, queues, and deques are efficient and simple, and so you should always try to use them in place of an array/vector if you can.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5174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0B7FA-C93C-9237-B37C-D6EC1F4B4315}"/>
              </a:ext>
            </a:extLst>
          </p:cNvPr>
          <p:cNvSpPr/>
          <p:nvPr/>
        </p:nvSpPr>
        <p:spPr>
          <a:xfrm>
            <a:off x="1784350" y="1873250"/>
            <a:ext cx="3657600" cy="1993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0519ED-CB07-C84D-8195-E4E18321BD23}"/>
              </a:ext>
            </a:extLst>
          </p:cNvPr>
          <p:cNvSpPr/>
          <p:nvPr/>
        </p:nvSpPr>
        <p:spPr>
          <a:xfrm>
            <a:off x="2048259" y="2209800"/>
            <a:ext cx="2057400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DD452-5082-5B87-ECF6-4CDA98C250F3}"/>
              </a:ext>
            </a:extLst>
          </p:cNvPr>
          <p:cNvSpPr/>
          <p:nvPr/>
        </p:nvSpPr>
        <p:spPr>
          <a:xfrm>
            <a:off x="1428750" y="1625600"/>
            <a:ext cx="5562600" cy="248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0C134-821F-A8FC-6B13-84942B02873F}"/>
              </a:ext>
            </a:extLst>
          </p:cNvPr>
          <p:cNvSpPr/>
          <p:nvPr/>
        </p:nvSpPr>
        <p:spPr>
          <a:xfrm>
            <a:off x="1136650" y="1254125"/>
            <a:ext cx="7124700" cy="3232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7DF82-AF91-78D4-CB26-610F56942917}"/>
              </a:ext>
            </a:extLst>
          </p:cNvPr>
          <p:cNvSpPr/>
          <p:nvPr/>
        </p:nvSpPr>
        <p:spPr>
          <a:xfrm>
            <a:off x="892175" y="1076325"/>
            <a:ext cx="8613776" cy="358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F0B89-130A-C731-FCF1-B4230AFA45AF}"/>
              </a:ext>
            </a:extLst>
          </p:cNvPr>
          <p:cNvSpPr/>
          <p:nvPr/>
        </p:nvSpPr>
        <p:spPr>
          <a:xfrm>
            <a:off x="766762" y="889000"/>
            <a:ext cx="9886950" cy="408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18F31-2305-2D90-70D7-82942364704E}"/>
              </a:ext>
            </a:extLst>
          </p:cNvPr>
          <p:cNvSpPr/>
          <p:nvPr/>
        </p:nvSpPr>
        <p:spPr>
          <a:xfrm>
            <a:off x="641350" y="590550"/>
            <a:ext cx="11201400" cy="478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/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/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/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/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/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blipFill>
                <a:blip r:embed="rId6"/>
                <a:stretch>
                  <a:fillRect l="-6557" t="-6452" r="-737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/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blipFill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/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 l="-7438" t="-8197" r="-7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634765-51BA-0591-24C6-051816A77169}"/>
              </a:ext>
            </a:extLst>
          </p:cNvPr>
          <p:cNvSpPr txBox="1"/>
          <p:nvPr/>
        </p:nvSpPr>
        <p:spPr>
          <a:xfrm>
            <a:off x="2208639" y="28027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5, 861, 3000, 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/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/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/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/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400" dirty="0"/>
                  <a:t>, … </a:t>
                </a:r>
                <a:endParaRPr lang="en-CA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/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/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/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/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/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/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/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/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/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EEDC32-94B7-433A-B16A-AB90D705F914}"/>
              </a:ext>
            </a:extLst>
          </p:cNvPr>
          <p:cNvSpPr txBox="1"/>
          <p:nvPr/>
        </p:nvSpPr>
        <p:spPr>
          <a:xfrm>
            <a:off x="5503921" y="3285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BE493-484F-6025-02C4-DE2CED88E42B}"/>
              </a:ext>
            </a:extLst>
          </p:cNvPr>
          <p:cNvSpPr txBox="1"/>
          <p:nvPr/>
        </p:nvSpPr>
        <p:spPr>
          <a:xfrm>
            <a:off x="7032473" y="3320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DE708-8EED-DCEE-C36C-708E5FC96F54}"/>
              </a:ext>
            </a:extLst>
          </p:cNvPr>
          <p:cNvSpPr txBox="1"/>
          <p:nvPr/>
        </p:nvSpPr>
        <p:spPr>
          <a:xfrm>
            <a:off x="8351916" y="323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758D1-EF46-DDB9-958F-CCCB24A46FA6}"/>
              </a:ext>
            </a:extLst>
          </p:cNvPr>
          <p:cNvSpPr txBox="1"/>
          <p:nvPr/>
        </p:nvSpPr>
        <p:spPr>
          <a:xfrm>
            <a:off x="9635856" y="328594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7BD45-EAC8-1ADA-4B5C-3C11464B1F80}"/>
              </a:ext>
            </a:extLst>
          </p:cNvPr>
          <p:cNvSpPr txBox="1"/>
          <p:nvPr/>
        </p:nvSpPr>
        <p:spPr>
          <a:xfrm>
            <a:off x="10832925" y="3286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041C3-FBE7-5CBB-008A-9A7B796B521C}"/>
              </a:ext>
            </a:extLst>
          </p:cNvPr>
          <p:cNvSpPr txBox="1"/>
          <p:nvPr/>
        </p:nvSpPr>
        <p:spPr>
          <a:xfrm>
            <a:off x="3441468" y="355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709A7-1CEB-1B24-EB23-4FE81CB6AFD9}"/>
              </a:ext>
            </a:extLst>
          </p:cNvPr>
          <p:cNvSpPr txBox="1"/>
          <p:nvPr/>
        </p:nvSpPr>
        <p:spPr>
          <a:xfrm>
            <a:off x="402084" y="306169"/>
            <a:ext cx="227240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F268D-B748-EAC1-3527-3877F04CA822}"/>
              </a:ext>
            </a:extLst>
          </p:cNvPr>
          <p:cNvSpPr txBox="1"/>
          <p:nvPr/>
        </p:nvSpPr>
        <p:spPr>
          <a:xfrm>
            <a:off x="1387435" y="5590538"/>
            <a:ext cx="92318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O-notation, also called asymptotic notation, is a popular way of talking about algorithm performance. Given an expression, O-notation “throws away” all the low-order terms and constants, leaving a simpler expression that is essentially true when n is large.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0368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96740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Definition of O-notation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0" y="1568578"/>
                <a:ext cx="9009737" cy="285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be functions that map non-negative integers to real numbers. We assume they return the number of key operations an algorithm does for an input of size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big-O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written </a:t>
                </a:r>
                <a14:m>
                  <m:oMath xmlns:m="http://schemas.openxmlformats.org/officeDocument/2006/math"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CA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CA" b="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there is a real constant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&gt; 0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an integer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that: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CA" sz="18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for all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Intuitively, if </a:t>
                </a:r>
                <a14:m>
                  <m:oMath xmlns:m="http://schemas.openxmlformats.org/officeDocument/2006/math">
                    <m:r>
                      <a:rPr lang="en-US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CA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CA" b="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less than, or equal,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times a constant (for big enough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0" y="1568578"/>
                <a:ext cx="9009737" cy="2859757"/>
              </a:xfrm>
              <a:prstGeom prst="rect">
                <a:avLst/>
              </a:prstGeom>
              <a:blipFill>
                <a:blip r:embed="rId2"/>
                <a:stretch>
                  <a:fillRect l="-609" t="-853" r="-338" b="-2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5DF8AB-74A1-DDFF-CC41-02F1E135146C}"/>
              </a:ext>
            </a:extLst>
          </p:cNvPr>
          <p:cNvSpPr txBox="1"/>
          <p:nvPr/>
        </p:nvSpPr>
        <p:spPr>
          <a:xfrm>
            <a:off x="9918594" y="777899"/>
            <a:ext cx="16212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Memorize this definition!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932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1" y="1568578"/>
                <a:ext cx="738754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Rule of thumb</a:t>
                </a:r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The highest order term in an expression tells you it’s tightest O-notation expression:</a:t>
                </a:r>
                <a:endParaRPr lang="en-A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5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…</a:t>
                </a:r>
                <a:b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+ 20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+ 4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+ 20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b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+ 4) + 60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b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⁡2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+ 5 </m:t>
                    </m:r>
                  </m:oMath>
                </a14:m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…</a:t>
                </a: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CA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1" y="1568578"/>
                <a:ext cx="7387544" cy="3145413"/>
              </a:xfrm>
              <a:prstGeom prst="rect">
                <a:avLst/>
              </a:prstGeom>
              <a:blipFill>
                <a:blip r:embed="rId2"/>
                <a:stretch>
                  <a:fillRect l="-743" t="-7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34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1" y="1568578"/>
                <a:ext cx="7327088" cy="2848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Rule of thumb</a:t>
                </a:r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The highest order term in an expression tells you it’s tightest O-notation expression. For example:</a:t>
                </a:r>
                <a:endParaRPr lang="en-A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5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+ 20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+ 4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+ 20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b="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+ 4) + 60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⁡2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+ 5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1" y="1568578"/>
                <a:ext cx="7327088" cy="2848344"/>
              </a:xfrm>
              <a:prstGeom prst="rect">
                <a:avLst/>
              </a:prstGeom>
              <a:blipFill>
                <a:blip r:embed="rId2"/>
                <a:stretch>
                  <a:fillRect l="-749" t="-855" r="-333" b="-23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36CF24-C427-1D5A-23C2-B9D9E6CE06FA}"/>
                  </a:ext>
                </a:extLst>
              </p:cNvPr>
              <p:cNvSpPr txBox="1"/>
              <p:nvPr/>
            </p:nvSpPr>
            <p:spPr>
              <a:xfrm>
                <a:off x="6615505" y="2496390"/>
                <a:ext cx="4275019" cy="107433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Fact</a:t>
                </a:r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Degree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polynomials are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e.g.</a:t>
                </a:r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– 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+ 100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36CF24-C427-1D5A-23C2-B9D9E6CE0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05" y="2496390"/>
                <a:ext cx="4275019" cy="1074333"/>
              </a:xfrm>
              <a:prstGeom prst="rect">
                <a:avLst/>
              </a:prstGeom>
              <a:blipFill>
                <a:blip r:embed="rId3"/>
                <a:stretch>
                  <a:fillRect l="-1140" t="-2273" b="-85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71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71485BB-17D0-FD22-728D-6DFD89762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591033"/>
                  </p:ext>
                </p:extLst>
              </p:nvPr>
            </p:nvGraphicFramePr>
            <p:xfrm>
              <a:off x="652161" y="1435834"/>
              <a:ext cx="9383568" cy="43661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0706">
                      <a:extLst>
                        <a:ext uri="{9D8B030D-6E8A-4147-A177-3AD203B41FA5}">
                          <a16:colId xmlns:a16="http://schemas.microsoft.com/office/drawing/2014/main" val="2889669806"/>
                        </a:ext>
                      </a:extLst>
                    </a:gridCol>
                    <a:gridCol w="1235282">
                      <a:extLst>
                        <a:ext uri="{9D8B030D-6E8A-4147-A177-3AD203B41FA5}">
                          <a16:colId xmlns:a16="http://schemas.microsoft.com/office/drawing/2014/main" val="1164378521"/>
                        </a:ext>
                      </a:extLst>
                    </a:gridCol>
                    <a:gridCol w="2687847">
                      <a:extLst>
                        <a:ext uri="{9D8B030D-6E8A-4147-A177-3AD203B41FA5}">
                          <a16:colId xmlns:a16="http://schemas.microsoft.com/office/drawing/2014/main" val="168359172"/>
                        </a:ext>
                      </a:extLst>
                    </a:gridCol>
                    <a:gridCol w="4229733">
                      <a:extLst>
                        <a:ext uri="{9D8B030D-6E8A-4147-A177-3AD203B41FA5}">
                          <a16:colId xmlns:a16="http://schemas.microsoft.com/office/drawing/2014/main" val="2065832960"/>
                        </a:ext>
                      </a:extLst>
                    </a:gridCol>
                  </a:tblGrid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O-notation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Name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Example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Example Algorithm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655174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Constant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50, 483, …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Finding the </a:t>
                          </a:r>
                          <a:r>
                            <a:rPr lang="en-CA" sz="1800" b="1" kern="100" dirty="0">
                              <a:effectLst/>
                            </a:rPr>
                            <a:t>max</a:t>
                          </a:r>
                          <a:r>
                            <a:rPr lang="en-CA" sz="1800" kern="100" dirty="0">
                              <a:effectLst/>
                            </a:rPr>
                            <a:t> of a sorted array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39708977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Logarithmic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 +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⁡(2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Binary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sorted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82666757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Linear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Linear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any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917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n-log-n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+ 4)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mergesort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70705888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Quadratic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+ 3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− 5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insertion 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5433133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Cubic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− 1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Multiplying two n-by-n matrices </a:t>
                          </a:r>
                          <a:r>
                            <a:rPr lang="en-CA" sz="1800" kern="100" dirty="0">
                              <a:effectLst/>
                            </a:rPr>
                            <a:t>in the standard way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006385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Exponential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 …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Printing all subsets </a:t>
                          </a:r>
                          <a:r>
                            <a:rPr lang="en-CA" sz="1800" kern="100" dirty="0">
                              <a:effectLst/>
                            </a:rPr>
                            <a:t>of {1, 2, …, n}.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92592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71485BB-17D0-FD22-728D-6DFD89762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591033"/>
                  </p:ext>
                </p:extLst>
              </p:nvPr>
            </p:nvGraphicFramePr>
            <p:xfrm>
              <a:off x="652161" y="1435834"/>
              <a:ext cx="9383568" cy="43661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0706">
                      <a:extLst>
                        <a:ext uri="{9D8B030D-6E8A-4147-A177-3AD203B41FA5}">
                          <a16:colId xmlns:a16="http://schemas.microsoft.com/office/drawing/2014/main" val="2889669806"/>
                        </a:ext>
                      </a:extLst>
                    </a:gridCol>
                    <a:gridCol w="1235282">
                      <a:extLst>
                        <a:ext uri="{9D8B030D-6E8A-4147-A177-3AD203B41FA5}">
                          <a16:colId xmlns:a16="http://schemas.microsoft.com/office/drawing/2014/main" val="1164378521"/>
                        </a:ext>
                      </a:extLst>
                    </a:gridCol>
                    <a:gridCol w="2687847">
                      <a:extLst>
                        <a:ext uri="{9D8B030D-6E8A-4147-A177-3AD203B41FA5}">
                          <a16:colId xmlns:a16="http://schemas.microsoft.com/office/drawing/2014/main" val="168359172"/>
                        </a:ext>
                      </a:extLst>
                    </a:gridCol>
                    <a:gridCol w="4229733">
                      <a:extLst>
                        <a:ext uri="{9D8B030D-6E8A-4147-A177-3AD203B41FA5}">
                          <a16:colId xmlns:a16="http://schemas.microsoft.com/office/drawing/2014/main" val="2065832960"/>
                        </a:ext>
                      </a:extLst>
                    </a:gridCol>
                  </a:tblGrid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O-notation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Name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Example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Example Algorithm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655174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101220" r="-664851" b="-676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Constant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101220" r="-158503" b="-676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Finding the </a:t>
                          </a:r>
                          <a:r>
                            <a:rPr lang="en-CA" sz="1800" b="1" kern="100" dirty="0">
                              <a:effectLst/>
                            </a:rPr>
                            <a:t>max</a:t>
                          </a:r>
                          <a:r>
                            <a:rPr lang="en-CA" sz="1800" kern="100" dirty="0">
                              <a:effectLst/>
                            </a:rPr>
                            <a:t> of a sorted array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39708977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175532" r="-664851" b="-49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Logarithmic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175532" r="-158503" b="-49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Binary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sorted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82666757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275532" r="-664851" b="-39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Linear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275532" r="-158503" b="-39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Linear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any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9173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371579" r="-664851" b="-28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n-log-n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371579" r="-158503" b="-28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mergesort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70705888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476596" r="-664851" b="-1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Quadratic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476596" r="-158503" b="-1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insertion 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54331333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576596" r="-664851" b="-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Cubic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576596" r="-158503" b="-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Multiplying two n-by-n matrices </a:t>
                          </a:r>
                          <a:r>
                            <a:rPr lang="en-CA" sz="1800" kern="100" dirty="0">
                              <a:effectLst/>
                            </a:rPr>
                            <a:t>in the standard way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006385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" t="-775610" r="-66485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Exponential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63" t="-775610" r="-15850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Printing all subsets </a:t>
                          </a:r>
                          <a:r>
                            <a:rPr lang="en-CA" sz="1800" kern="100" dirty="0">
                              <a:effectLst/>
                            </a:rPr>
                            <a:t>of {1, 2, …, n}.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92592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745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36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</p:txBody>
      </p:sp>
    </p:spTree>
    <p:extLst>
      <p:ext uri="{BB962C8B-B14F-4D97-AF65-F5344CB8AC3E}">
        <p14:creationId xmlns:p14="http://schemas.microsoft.com/office/powerpoint/2010/main" val="155761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216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is a mathematical model of a data structure that specifies the type of the data stored, the operations supported on the data, and the types of the parameters of the operations.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operation does, but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it does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8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15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Modularity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 ADT specifies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it and the rest of the program. We can change the implementation of a well-designed ADT without changing the code that calls it.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CA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Encapsulation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ADTs hide and manage implementation details of objects, preventing the programmer using it from accidentally messing up these details.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3A13-059A-A611-10A4-6EC25DFF98C0}"/>
              </a:ext>
            </a:extLst>
          </p:cNvPr>
          <p:cNvSpPr txBox="1"/>
          <p:nvPr/>
        </p:nvSpPr>
        <p:spPr>
          <a:xfrm>
            <a:off x="8244714" y="1247657"/>
            <a:ext cx="3566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g++ developers could update the implementation of </a:t>
            </a:r>
            <a:r>
              <a:rPr lang="en-CA" b="1" dirty="0"/>
              <a:t>std::string </a:t>
            </a:r>
            <a:r>
              <a:rPr lang="en-CA" dirty="0"/>
              <a:t>to be faster, and you wouldn’t need to make any changes to your existing code (it would just run faster).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2BC94-3A9A-E985-5DE7-2D2CE0D267FE}"/>
              </a:ext>
            </a:extLst>
          </p:cNvPr>
          <p:cNvSpPr txBox="1"/>
          <p:nvPr/>
        </p:nvSpPr>
        <p:spPr>
          <a:xfrm>
            <a:off x="8063345" y="3429000"/>
            <a:ext cx="356691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If </a:t>
            </a:r>
            <a:r>
              <a:rPr lang="en-CA" b="1" dirty="0"/>
              <a:t>std::string </a:t>
            </a:r>
            <a:r>
              <a:rPr lang="en-CA" dirty="0"/>
              <a:t>is implemented using a </a:t>
            </a:r>
            <a:r>
              <a:rPr lang="en-CA" b="1" dirty="0"/>
              <a:t>char* </a:t>
            </a:r>
            <a:r>
              <a:rPr lang="en-CA" dirty="0"/>
              <a:t>C-style string, this pointer is hidden from the user of std::string so they cannot change it.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6816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2185</Words>
  <Application>Microsoft Office PowerPoint</Application>
  <PresentationFormat>Widescreen</PresentationFormat>
  <Paragraphs>250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Symbol</vt:lpstr>
      <vt:lpstr>Office Theme</vt:lpstr>
      <vt:lpstr>Week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cp:lastPrinted>2023-09-20T22:10:00Z</cp:lastPrinted>
  <dcterms:created xsi:type="dcterms:W3CDTF">2023-05-15T20:39:02Z</dcterms:created>
  <dcterms:modified xsi:type="dcterms:W3CDTF">2023-09-27T03:31:11Z</dcterms:modified>
</cp:coreProperties>
</file>